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La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regular.fntdata"/><Relationship Id="rId21" Type="http://schemas.openxmlformats.org/officeDocument/2006/relationships/slide" Target="slides/slide16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c991df4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c991df4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c991df49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c991df49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c991df4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c991df4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c991df49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c991df49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r>
              <a:rPr lang="en-GB">
                <a:solidFill>
                  <a:schemeClr val="dk1"/>
                </a:solidFill>
              </a:rPr>
              <a:t> refers to </a:t>
            </a:r>
            <a:r>
              <a:rPr b="1" lang="en-GB">
                <a:solidFill>
                  <a:schemeClr val="dk1"/>
                </a:solidFill>
              </a:rPr>
              <a:t>the last element</a:t>
            </a:r>
            <a:r>
              <a:rPr lang="en-GB">
                <a:solidFill>
                  <a:schemeClr val="dk1"/>
                </a:solidFill>
              </a:rPr>
              <a:t> of the array.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-2</a:t>
            </a:r>
            <a:r>
              <a:rPr lang="en-GB">
                <a:solidFill>
                  <a:schemeClr val="dk1"/>
                </a:solidFill>
              </a:rPr>
              <a:t> refers to </a:t>
            </a:r>
            <a:r>
              <a:rPr b="1" lang="en-GB">
                <a:solidFill>
                  <a:schemeClr val="dk1"/>
                </a:solidFill>
              </a:rPr>
              <a:t>the second-to-last element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-3</a:t>
            </a:r>
            <a:r>
              <a:rPr lang="en-GB">
                <a:solidFill>
                  <a:schemeClr val="dk1"/>
                </a:solidFill>
              </a:rPr>
              <a:t> refers to </a:t>
            </a:r>
            <a:r>
              <a:rPr b="1" lang="en-GB">
                <a:solidFill>
                  <a:schemeClr val="dk1"/>
                </a:solidFill>
              </a:rPr>
              <a:t>the third-to-last element</a:t>
            </a:r>
            <a:r>
              <a:rPr lang="en-GB">
                <a:solidFill>
                  <a:schemeClr val="dk1"/>
                </a:solidFill>
              </a:rPr>
              <a:t>, and so 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c991df49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c991df49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SHIFT</a:t>
            </a:r>
            <a:br>
              <a:rPr lang="en-GB"/>
            </a:br>
            <a:r>
              <a:rPr lang="en-GB"/>
              <a:t> </a:t>
            </a:r>
            <a:r>
              <a:rPr lang="en-GB"/>
              <a:t>// "apple" is removed console.log(fruits); // ["banana", "cherry", "date"] console.log(removedFruit); // "apple"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c991df49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c991df49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UNSHIFT</a:t>
            </a:r>
            <a:br>
              <a:rPr lang="en-GB"/>
            </a:br>
            <a:r>
              <a:rPr lang="en-GB"/>
              <a:t> console.log(colors); // ["red", "blue", "green", "yellow"]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c991df49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c991df49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console.log(group1); // ["Charlie", "David"]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console.log(group2); // ["David", "Eve", "Frank"]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console.log(copyOfStudents); // ["Alice", "Bob", "Charlie", "David", "Eve", "Frank"]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52cc33dc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52cc33dc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52cc33dc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52cc33dc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52cc33dc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52cc33dc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52cc33dc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52cc33dc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605047e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605047e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52cc33dc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52cc33dc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c991df4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c991df4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52cc33dc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52cc33dc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codecademy.com/resources/docs/javascript/arrays" TargetMode="External"/><Relationship Id="rId4" Type="http://schemas.openxmlformats.org/officeDocument/2006/relationships/hyperlink" Target="https://developer.mozilla.org/en-US/docs/Web/JavaScript/Reference/Global_Objects/Array" TargetMode="External"/><Relationship Id="rId5" Type="http://schemas.openxmlformats.org/officeDocument/2006/relationships/hyperlink" Target="https://dev.to/misszamzam/javascript-array-methods-a-beginners-guide-4hf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07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properties and methods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Shift 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9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the </a:t>
            </a:r>
            <a:r>
              <a:rPr lang="en-GB">
                <a:solidFill>
                  <a:schemeClr val="dk1"/>
                </a:solidFill>
              </a:rPr>
              <a:t>shift()</a:t>
            </a:r>
            <a:r>
              <a:rPr lang="en-GB" sz="2450">
                <a:solidFill>
                  <a:schemeClr val="dk1"/>
                </a:solidFill>
              </a:rPr>
              <a:t> </a:t>
            </a:r>
            <a:r>
              <a:rPr lang="en-GB" sz="19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method to remove the first element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50" y="2084375"/>
            <a:ext cx="64770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Unshift 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un</a:t>
            </a:r>
            <a:r>
              <a:rPr lang="en-GB">
                <a:solidFill>
                  <a:schemeClr val="dk1"/>
                </a:solidFill>
              </a:rPr>
              <a:t>shift()</a:t>
            </a:r>
            <a:r>
              <a:rPr lang="en-GB" sz="2450">
                <a:solidFill>
                  <a:schemeClr val="dk1"/>
                </a:solidFill>
              </a:rPr>
              <a:t> </a:t>
            </a:r>
            <a:r>
              <a:rPr lang="en-GB" sz="16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method inserts new elements at the start of the array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63" y="2012950"/>
            <a:ext cx="65055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Slice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One way to copy an array is to use the </a:t>
            </a:r>
            <a:r>
              <a:rPr lang="en-GB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slice()</a:t>
            </a:r>
            <a:r>
              <a:rPr lang="en-GB" sz="16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method, which is provided exactly for copying an array.</a:t>
            </a:r>
            <a:endParaRPr sz="16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250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 only need to call the method and assign the returned array to a new variable like this:</a:t>
            </a:r>
            <a:endParaRPr sz="16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2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638" y="2901500"/>
            <a:ext cx="64293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Slice cont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875" y="1285425"/>
            <a:ext cx="64389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const fruits = ["apple", "banana", "cherry", "date"];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 Remove the first element from the array and store it in a variable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Log the modified array and the removed element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const colors = ["blue", "green", "yellow"];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Add "red" to the beginning of the array 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Log the modified array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const students = ["Alice", "Bob", "Charlie", "David", "Eve", "Frank"];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Use slice() to create a new array with only "Charlie" and "David", then log it.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Use slice() to get the last </a:t>
            </a:r>
            <a:r>
              <a:rPr b="1" lang="en-GB" sz="1900">
                <a:solidFill>
                  <a:schemeClr val="dk1"/>
                </a:solidFill>
              </a:rPr>
              <a:t>three</a:t>
            </a:r>
            <a:r>
              <a:rPr lang="en-GB" sz="1900">
                <a:solidFill>
                  <a:schemeClr val="dk1"/>
                </a:solidFill>
              </a:rPr>
              <a:t> students in the array, then log it.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</a:rPr>
              <a:t>Use slice() to copy the entire students array into a new array, then log it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Property: Length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We can check how many elements an array has in a very simple way.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For example: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00" y="2207875"/>
            <a:ext cx="8209851" cy="10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5275" y="3696800"/>
            <a:ext cx="933450" cy="4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>
            <a:stCxn id="61" idx="2"/>
            <a:endCxn id="62" idx="0"/>
          </p:cNvCxnSpPr>
          <p:nvPr/>
        </p:nvCxnSpPr>
        <p:spPr>
          <a:xfrm flipH="1">
            <a:off x="4572026" y="3276725"/>
            <a:ext cx="3900" cy="4200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4"/>
          <p:cNvSpPr txBox="1"/>
          <p:nvPr/>
        </p:nvSpPr>
        <p:spPr>
          <a:xfrm>
            <a:off x="311700" y="4302175"/>
            <a:ext cx="34512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This will be very useful soon…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</a:t>
            </a:r>
            <a:r>
              <a:rPr lang="en-GB"/>
              <a:t>: push()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What if we want to add an item to our array?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For that we have the .push() method.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50" y="2239075"/>
            <a:ext cx="7868225" cy="16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062" y="4280325"/>
            <a:ext cx="8520600" cy="353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>
            <a:stCxn id="71" idx="2"/>
            <a:endCxn id="72" idx="0"/>
          </p:cNvCxnSpPr>
          <p:nvPr/>
        </p:nvCxnSpPr>
        <p:spPr>
          <a:xfrm>
            <a:off x="4450362" y="3917625"/>
            <a:ext cx="0" cy="362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Method: pop()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In the same way, we can remove the last item of an array with .pop()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0" name="Google Shape;80;p16"/>
          <p:cNvCxnSpPr>
            <a:endCxn id="81" idx="0"/>
          </p:cNvCxnSpPr>
          <p:nvPr/>
        </p:nvCxnSpPr>
        <p:spPr>
          <a:xfrm>
            <a:off x="4450350" y="3403450"/>
            <a:ext cx="0" cy="601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50" y="1748925"/>
            <a:ext cx="8184624" cy="16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1663" y="4005250"/>
            <a:ext cx="4637375" cy="4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Method: pop()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This method (a type of function) will “return” the element that we just removed from the array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9" name="Google Shape;89;p17"/>
          <p:cNvCxnSpPr>
            <a:endCxn id="90" idx="0"/>
          </p:cNvCxnSpPr>
          <p:nvPr/>
        </p:nvCxnSpPr>
        <p:spPr>
          <a:xfrm>
            <a:off x="4450350" y="3403450"/>
            <a:ext cx="0" cy="601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800" y="1990150"/>
            <a:ext cx="7125090" cy="17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988" y="4005250"/>
            <a:ext cx="4364725" cy="7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Properties and methods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We’ll get more in depth in the chapter regarding ‘Objects’ and ‘Functions’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For now we can think of properties as values we can read.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And we can think of methods as performing actions.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20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Keep in mind that bracket notation ( ex: myArray[1] ) simply “reads” the array: the array will not change.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But .push() and .pop() methods will “mutate” the array: the original array will change its content.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Exercise 3: Using your array books from earlier: Adding and Removing Books</a:t>
            </a:r>
            <a:br>
              <a:rPr b="1" lang="en-GB" sz="1700">
                <a:solidFill>
                  <a:schemeClr val="dk1"/>
                </a:solidFill>
              </a:rPr>
            </a:b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Add a new book </a:t>
            </a:r>
            <a:r>
              <a:rPr lang="en-GB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"Game of Thrones"</a:t>
            </a:r>
            <a:r>
              <a:rPr lang="en-GB" sz="1700">
                <a:solidFill>
                  <a:schemeClr val="dk1"/>
                </a:solidFill>
              </a:rPr>
              <a:t> to the end of the array.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Remove the first book from the array.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Log the updated array to the console.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Exercise 4: Finding the Length of an Array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Log the number of books in the array using </a:t>
            </a:r>
            <a:r>
              <a:rPr lang="en-GB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.length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582900"/>
            <a:ext cx="8520600" cy="4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There are more array methods: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.shift() will remove the first element of the array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n-GB">
                <a:solidFill>
                  <a:schemeClr val="dk1"/>
                </a:solidFill>
              </a:rPr>
              <a:t>unshift()</a:t>
            </a:r>
            <a:r>
              <a:rPr lang="en-GB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method inserts new elements at the start of the array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.slice() will “return” a new array with the contents of part of the original array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.join() will “return” a string with every element in the array separated by commas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And many more. You can check them out here: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https://www.codecademy.com/resources/docs/javascript/arrays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https://developer.mozilla.org/en-US/docs/Web/JavaScript/Reference/Global_Objects/Array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https://dev.to/misszamzam/javascript-array-methods-a-beginners-guide-4hf4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