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f1551af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bf1551af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bf1551af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bf1551af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bf1551af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bf1551af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f97ab2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f97ab2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f1551a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f1551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bf1551a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bf1551a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f97ab21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f97ab21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f1551af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f1551af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f1551af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f1551af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bf1551a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bf1551a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bf1551a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bf1551a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bf1551af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bf1551af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things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688" y="668850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Function declaration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659175" y="2856500"/>
            <a:ext cx="40878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code between the curly braces {} is the “body” of the function. 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We want </a:t>
            </a:r>
            <a:r>
              <a:rPr lang="en-GB" sz="1800">
                <a:solidFill>
                  <a:schemeClr val="dk2"/>
                </a:solidFill>
              </a:rPr>
              <a:t>the</a:t>
            </a:r>
            <a:r>
              <a:rPr lang="en-GB" sz="1800">
                <a:solidFill>
                  <a:schemeClr val="dk2"/>
                </a:solidFill>
              </a:rPr>
              <a:t> computer to remember this block of code. Just like a variable holds a value.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This code won’t run (yet).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3177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like the computer would:</a:t>
            </a:r>
            <a:endParaRPr b="1" sz="17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75" y="1090272"/>
            <a:ext cx="3402550" cy="9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56487"/>
            <a:ext cx="4494600" cy="129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688" y="668850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Function call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4639775" y="2794525"/>
            <a:ext cx="40878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To run the code inside the “body”, we must “call” the function.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To call a function we write the name of the function, including the parenthesis ()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3177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like the computer would:</a:t>
            </a:r>
            <a:endParaRPr b="1" sz="17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3750"/>
            <a:ext cx="2914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71750"/>
            <a:ext cx="42100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688" y="668850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Function call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4484825" y="2910775"/>
            <a:ext cx="408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code inside the body runs.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We assign a new value to our variable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23177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like the computer would:</a:t>
            </a:r>
            <a:endParaRPr b="1" sz="17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3750"/>
            <a:ext cx="2914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50" y="1963825"/>
            <a:ext cx="3769475" cy="2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example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4788"/>
            <a:ext cx="8839200" cy="205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function?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 variable IS something, then a function DOES something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32475" y="2428613"/>
            <a:ext cx="2571049" cy="25710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668350" y="2537600"/>
            <a:ext cx="9423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00">
                <a:solidFill>
                  <a:schemeClr val="dk2"/>
                </a:solidFill>
              </a:rPr>
              <a:t>👇</a:t>
            </a:r>
            <a:endParaRPr sz="56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95300" y="1921625"/>
            <a:ext cx="14454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turnTvOn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consider this example: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803050" y="3854600"/>
            <a:ext cx="1520400" cy="7548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424050" y="4609400"/>
            <a:ext cx="278400" cy="2142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295575" y="4828975"/>
            <a:ext cx="546000" cy="7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816000" y="4240075"/>
            <a:ext cx="278400" cy="29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77176" y="3627895"/>
            <a:ext cx="1715075" cy="170757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33816" y="3696848"/>
            <a:ext cx="6258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2"/>
                </a:solidFill>
              </a:rPr>
              <a:t>👇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846150" y="4240075"/>
            <a:ext cx="278400" cy="29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692050" y="3801075"/>
            <a:ext cx="1520400" cy="7548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313050" y="4555875"/>
            <a:ext cx="278400" cy="2142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184575" y="4775450"/>
            <a:ext cx="546000" cy="7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007875" y="3892125"/>
            <a:ext cx="89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</a:rPr>
              <a:t>🧹⚡️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638" y="1104250"/>
            <a:ext cx="3560150" cy="22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543550" y="1931675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How does this code work?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543550" y="2639125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Let’s read it like the computer does.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3177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</a:t>
            </a:r>
            <a:r>
              <a:rPr b="1" lang="en-GB" sz="1700">
                <a:solidFill>
                  <a:schemeClr val="dk2"/>
                </a:solidFill>
              </a:rPr>
              <a:t>like the computer would:</a:t>
            </a:r>
            <a:endParaRPr b="1" sz="17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688" y="1007875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Variable declaration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0" y="1619000"/>
            <a:ext cx="39052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488" y="2833425"/>
            <a:ext cx="2731425" cy="15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107050" y="3292338"/>
            <a:ext cx="4494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With the “let” keyword we tell the computer to create a variable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688" y="1007875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Variable declaration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0" y="1619000"/>
            <a:ext cx="39052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107050" y="3292338"/>
            <a:ext cx="4494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give</a:t>
            </a:r>
            <a:r>
              <a:rPr lang="en-GB" sz="1800">
                <a:solidFill>
                  <a:schemeClr val="dk2"/>
                </a:solidFill>
              </a:rPr>
              <a:t> the variable a name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288" y="2833425"/>
            <a:ext cx="3229925" cy="166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3192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like the computer would: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688" y="1007875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Variable declaration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0" y="1619000"/>
            <a:ext cx="39052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107050" y="3292338"/>
            <a:ext cx="4494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assign a value to the variable with the equality operator (=)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900" y="2456900"/>
            <a:ext cx="2831025" cy="25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3177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like the computer would: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688" y="668850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Function</a:t>
            </a:r>
            <a:r>
              <a:rPr lang="en-GB"/>
              <a:t> declaration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252350" y="2944684"/>
            <a:ext cx="4494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“function” keyword is used to tell the computer to remember (save to memory) whatever comes next.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Just like “const” or “let”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3177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like the computer would:</a:t>
            </a:r>
            <a:endParaRPr b="1" sz="17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75" y="1090272"/>
            <a:ext cx="3402550" cy="9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875" y="2755277"/>
            <a:ext cx="3552175" cy="163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688" y="668850"/>
            <a:ext cx="23055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Function declaration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50" y="-12687"/>
            <a:ext cx="3250750" cy="20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5201625" y="3075925"/>
            <a:ext cx="3545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give the function a name.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It must always end with parenthesis ()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31775"/>
            <a:ext cx="54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Let's read the instructions like the computer would:</a:t>
            </a:r>
            <a:endParaRPr b="1" sz="17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75" y="1090272"/>
            <a:ext cx="3402550" cy="9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75" y="2711497"/>
            <a:ext cx="48006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