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bf351720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bf351720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bf351720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bf351720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f97f58d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f97f58d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bf35172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bf35172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bf351720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bf351720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f97f58d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f97f58d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bf35172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bf35172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f351720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bf351720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bf351720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bf351720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bf351720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bf351720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bf351720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bf351720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inputs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and arguments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160700"/>
            <a:ext cx="326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call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150" y="0"/>
            <a:ext cx="4127850" cy="18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4494375" y="2827175"/>
            <a:ext cx="44883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“call” the function.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pass the string “ON” as an argument.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parameter “status” will now take that value.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50" y="779250"/>
            <a:ext cx="3353100" cy="4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33500"/>
            <a:ext cx="3795843" cy="34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160700"/>
            <a:ext cx="326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call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150" y="0"/>
            <a:ext cx="4127850" cy="18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4494375" y="2827175"/>
            <a:ext cx="44883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body of the function runs.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parameter status has now the value of “ON”, which gets saved to the variable tvStatus.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33388"/>
            <a:ext cx="35052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05475"/>
            <a:ext cx="4189575" cy="296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than 1 parameter?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6463"/>
            <a:ext cx="8839197" cy="139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Re-use functions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What if instead of having 2 functions we could just use 1 to change the TV status?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25" y="1715600"/>
            <a:ext cx="7344153" cy="31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input parameter?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202" y="1573975"/>
            <a:ext cx="3336572" cy="34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625" y="395250"/>
            <a:ext cx="4164574" cy="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96175" y="1573975"/>
            <a:ext cx="43884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can think of it as a variable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025" y="2162463"/>
            <a:ext cx="1016733" cy="2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96175" y="2632600"/>
            <a:ext cx="37911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that </a:t>
            </a:r>
            <a:r>
              <a:rPr lang="en-GB" sz="1800">
                <a:solidFill>
                  <a:schemeClr val="dk2"/>
                </a:solidFill>
              </a:rPr>
              <a:t>will take a different value every time the function is called.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It can only be used inside the function body.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543550" y="1931675"/>
            <a:ext cx="405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this code work?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543550" y="2639125"/>
            <a:ext cx="405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Let’s read it like the computer does.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60700"/>
            <a:ext cx="326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declaration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150" y="0"/>
            <a:ext cx="4127850" cy="18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975" y="718987"/>
            <a:ext cx="34480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8075" y="1977300"/>
            <a:ext cx="1828450" cy="30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437100" y="3083675"/>
            <a:ext cx="49467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declare a variable named ‘tvStatus’ and assign it the string “OFF” as a value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60700"/>
            <a:ext cx="326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declaration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150" y="0"/>
            <a:ext cx="4127850" cy="18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736050" y="3083675"/>
            <a:ext cx="36480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start building a function with the keyword “function”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75" y="682300"/>
            <a:ext cx="4938902" cy="12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2925" y="3224300"/>
            <a:ext cx="13906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200" y="2571750"/>
            <a:ext cx="4127850" cy="189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60700"/>
            <a:ext cx="326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declaration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150" y="0"/>
            <a:ext cx="4127850" cy="18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5171600" y="3083675"/>
            <a:ext cx="32124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give the function a name to be used later.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60175"/>
            <a:ext cx="5063050" cy="15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850" y="675275"/>
            <a:ext cx="4748432" cy="11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60700"/>
            <a:ext cx="326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declaration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150" y="0"/>
            <a:ext cx="4127850" cy="18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301625" y="2999150"/>
            <a:ext cx="42963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define that the function will take 1 input parameter, named “status”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75" y="672600"/>
            <a:ext cx="4748432" cy="11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575" y="2033775"/>
            <a:ext cx="3437325" cy="29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160700"/>
            <a:ext cx="326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declaration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150" y="0"/>
            <a:ext cx="4127850" cy="18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4494375" y="2827175"/>
            <a:ext cx="42963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define the function “body”.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Remember it won’t run now.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It will only run once we “call” the function.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2198"/>
            <a:ext cx="4296299" cy="296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550" y="672625"/>
            <a:ext cx="4748432" cy="11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