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slide" Target="slides/slide20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8f9861b8a7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8f9861b8a7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8f9861b8a7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8f9861b8a7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8f9861b8a7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8f9861b8a7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8f9861b8a7_0_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8f9861b8a7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8f9861b8a7_0_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8f9861b8a7_0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8f9861b8a7_0_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8f9861b8a7_0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8f9861b8a7_0_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8f9861b8a7_0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8f9861b8a7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8f9861b8a7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8f9861b8a7_0_2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8f9861b8a7_0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8f9861b8a7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28f9861b8a7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8f9861b8a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8f9861b8a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8f9861b8a7_0_2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28f9861b8a7_0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8f9861b8a7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8f9861b8a7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8f9861b8a7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8f9861b8a7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8f9861b8a7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8f9861b8a7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8f9861b8a7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8f9861b8a7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8f9861b8a7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8f9861b8a7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8f9861b8a7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8f9861b8a7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8f9861b8a7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8f9861b8a7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Relationship Id="rId4" Type="http://schemas.openxmlformats.org/officeDocument/2006/relationships/image" Target="../media/image9.png"/><Relationship Id="rId5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Relationship Id="rId4" Type="http://schemas.openxmlformats.org/officeDocument/2006/relationships/image" Target="../media/image14.png"/><Relationship Id="rId5" Type="http://schemas.openxmlformats.org/officeDocument/2006/relationships/image" Target="../media/image2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Relationship Id="rId4" Type="http://schemas.openxmlformats.org/officeDocument/2006/relationships/image" Target="../media/image14.png"/><Relationship Id="rId5" Type="http://schemas.openxmlformats.org/officeDocument/2006/relationships/image" Target="../media/image1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Relationship Id="rId4" Type="http://schemas.openxmlformats.org/officeDocument/2006/relationships/image" Target="../media/image14.png"/><Relationship Id="rId5" Type="http://schemas.openxmlformats.org/officeDocument/2006/relationships/image" Target="../media/image1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Relationship Id="rId4" Type="http://schemas.openxmlformats.org/officeDocument/2006/relationships/image" Target="../media/image14.png"/><Relationship Id="rId5" Type="http://schemas.openxmlformats.org/officeDocument/2006/relationships/image" Target="../media/image2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Relationship Id="rId4" Type="http://schemas.openxmlformats.org/officeDocument/2006/relationships/image" Target="../media/image16.png"/><Relationship Id="rId5" Type="http://schemas.openxmlformats.org/officeDocument/2006/relationships/image" Target="../media/image2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3.png"/><Relationship Id="rId4" Type="http://schemas.openxmlformats.org/officeDocument/2006/relationships/image" Target="../media/image2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1.png"/><Relationship Id="rId5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image" Target="../media/image8.png"/><Relationship Id="rId5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Relationship Id="rId4" Type="http://schemas.openxmlformats.org/officeDocument/2006/relationships/image" Target="../media/image8.png"/><Relationship Id="rId5" Type="http://schemas.openxmlformats.org/officeDocument/2006/relationships/image" Target="../media/image7.png"/><Relationship Id="rId6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Function outputs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Return statement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/>
        </p:nvSpPr>
        <p:spPr>
          <a:xfrm>
            <a:off x="311700" y="160700"/>
            <a:ext cx="3264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/>
              <a:t>Result?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127" name="Google Shape;127;p22"/>
          <p:cNvSpPr txBox="1"/>
          <p:nvPr/>
        </p:nvSpPr>
        <p:spPr>
          <a:xfrm>
            <a:off x="4572000" y="2623275"/>
            <a:ext cx="3816000" cy="21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595959"/>
                </a:solidFill>
              </a:rPr>
              <a:t>If we log “result”  we can see that the value is the last number generated by our function.</a:t>
            </a:r>
            <a:endParaRPr sz="18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GB" sz="1800">
                <a:solidFill>
                  <a:srgbClr val="595959"/>
                </a:solidFill>
              </a:rPr>
            </a:br>
            <a:r>
              <a:rPr lang="en-GB" sz="1800">
                <a:solidFill>
                  <a:srgbClr val="595959"/>
                </a:solidFill>
              </a:rPr>
              <a:t>It saved the last value, but we lost the first one.</a:t>
            </a:r>
            <a:endParaRPr sz="1800">
              <a:solidFill>
                <a:srgbClr val="595959"/>
              </a:solidFill>
            </a:endParaRPr>
          </a:p>
        </p:txBody>
      </p:sp>
      <p:pic>
        <p:nvPicPr>
          <p:cNvPr id="128" name="Google Shape;12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11225" y="0"/>
            <a:ext cx="3816050" cy="212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774272"/>
            <a:ext cx="4018100" cy="414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42750" y="3332922"/>
            <a:ext cx="1733550" cy="51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3"/>
          <p:cNvSpPr txBox="1"/>
          <p:nvPr/>
        </p:nvSpPr>
        <p:spPr>
          <a:xfrm>
            <a:off x="2160425" y="603975"/>
            <a:ext cx="5208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/>
              <a:t>Now let’s see the second one</a:t>
            </a:r>
            <a:endParaRPr sz="2800">
              <a:solidFill>
                <a:srgbClr val="000000"/>
              </a:solidFill>
            </a:endParaRPr>
          </a:p>
        </p:txBody>
      </p:sp>
      <p:pic>
        <p:nvPicPr>
          <p:cNvPr id="136" name="Google Shape;13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4400" y="1944200"/>
            <a:ext cx="5295201" cy="227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/>
          <p:nvPr/>
        </p:nvSpPr>
        <p:spPr>
          <a:xfrm>
            <a:off x="311700" y="160700"/>
            <a:ext cx="3264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/>
              <a:t>Function</a:t>
            </a:r>
            <a:r>
              <a:rPr lang="en-GB" sz="2800">
                <a:solidFill>
                  <a:srgbClr val="000000"/>
                </a:solidFill>
              </a:rPr>
              <a:t> declaration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142" name="Google Shape;142;p24"/>
          <p:cNvSpPr txBox="1"/>
          <p:nvPr/>
        </p:nvSpPr>
        <p:spPr>
          <a:xfrm>
            <a:off x="4567750" y="2987300"/>
            <a:ext cx="3816000" cy="13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595959"/>
                </a:solidFill>
              </a:rPr>
              <a:t>We declare a function that, when called, will generate a random number up to 6. We can decide what do with this value.</a:t>
            </a:r>
            <a:endParaRPr sz="1800">
              <a:solidFill>
                <a:srgbClr val="595959"/>
              </a:solidFill>
            </a:endParaRPr>
          </a:p>
        </p:txBody>
      </p:sp>
      <p:pic>
        <p:nvPicPr>
          <p:cNvPr id="143" name="Google Shape;14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8" y="733400"/>
            <a:ext cx="4120000" cy="1076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08775" y="2197500"/>
            <a:ext cx="2834925" cy="2720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80800" y="0"/>
            <a:ext cx="4063200" cy="174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 txBox="1"/>
          <p:nvPr/>
        </p:nvSpPr>
        <p:spPr>
          <a:xfrm>
            <a:off x="311700" y="160700"/>
            <a:ext cx="3885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/>
              <a:t>Variable</a:t>
            </a:r>
            <a:r>
              <a:rPr lang="en-GB" sz="2800">
                <a:solidFill>
                  <a:srgbClr val="000000"/>
                </a:solidFill>
              </a:rPr>
              <a:t> declaration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151" name="Google Shape;151;p25"/>
          <p:cNvSpPr txBox="1"/>
          <p:nvPr/>
        </p:nvSpPr>
        <p:spPr>
          <a:xfrm>
            <a:off x="4567750" y="2987300"/>
            <a:ext cx="3816000" cy="13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595959"/>
                </a:solidFill>
              </a:rPr>
              <a:t>We declare a new variable where we want to save our first random number.</a:t>
            </a:r>
            <a:endParaRPr sz="1800">
              <a:solidFill>
                <a:srgbClr val="595959"/>
              </a:solidFill>
            </a:endParaRPr>
          </a:p>
        </p:txBody>
      </p:sp>
      <p:pic>
        <p:nvPicPr>
          <p:cNvPr id="152" name="Google Shape;15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80800" y="0"/>
            <a:ext cx="4063200" cy="174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800150"/>
            <a:ext cx="3714225" cy="368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8800" y="2761650"/>
            <a:ext cx="3171408" cy="138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6"/>
          <p:cNvSpPr txBox="1"/>
          <p:nvPr/>
        </p:nvSpPr>
        <p:spPr>
          <a:xfrm>
            <a:off x="311700" y="160700"/>
            <a:ext cx="3885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/>
              <a:t>Variable</a:t>
            </a:r>
            <a:r>
              <a:rPr lang="en-GB" sz="2800">
                <a:solidFill>
                  <a:srgbClr val="000000"/>
                </a:solidFill>
              </a:rPr>
              <a:t> declaration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160" name="Google Shape;160;p26"/>
          <p:cNvSpPr txBox="1"/>
          <p:nvPr/>
        </p:nvSpPr>
        <p:spPr>
          <a:xfrm>
            <a:off x="4567750" y="2987300"/>
            <a:ext cx="3816000" cy="13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595959"/>
                </a:solidFill>
              </a:rPr>
              <a:t>The function is called and generates a random number.</a:t>
            </a:r>
            <a:endParaRPr sz="1800">
              <a:solidFill>
                <a:srgbClr val="595959"/>
              </a:solidFill>
            </a:endParaRPr>
          </a:p>
        </p:txBody>
      </p:sp>
      <p:pic>
        <p:nvPicPr>
          <p:cNvPr id="161" name="Google Shape;16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80800" y="0"/>
            <a:ext cx="4063200" cy="174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800150"/>
            <a:ext cx="3714225" cy="368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3025" y="2231250"/>
            <a:ext cx="4262949" cy="26840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7"/>
          <p:cNvSpPr txBox="1"/>
          <p:nvPr/>
        </p:nvSpPr>
        <p:spPr>
          <a:xfrm>
            <a:off x="311700" y="160700"/>
            <a:ext cx="3885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/>
              <a:t>Variable</a:t>
            </a:r>
            <a:r>
              <a:rPr lang="en-GB" sz="2800">
                <a:solidFill>
                  <a:srgbClr val="000000"/>
                </a:solidFill>
              </a:rPr>
              <a:t> declaration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169" name="Google Shape;169;p27"/>
          <p:cNvSpPr txBox="1"/>
          <p:nvPr/>
        </p:nvSpPr>
        <p:spPr>
          <a:xfrm>
            <a:off x="4567750" y="2987300"/>
            <a:ext cx="3816000" cy="13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595959"/>
                </a:solidFill>
              </a:rPr>
              <a:t>The “return” of the function gets saved in our variable.</a:t>
            </a:r>
            <a:endParaRPr sz="1800">
              <a:solidFill>
                <a:srgbClr val="595959"/>
              </a:solidFill>
            </a:endParaRPr>
          </a:p>
        </p:txBody>
      </p:sp>
      <p:pic>
        <p:nvPicPr>
          <p:cNvPr id="170" name="Google Shape;17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80800" y="0"/>
            <a:ext cx="4063200" cy="174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800150"/>
            <a:ext cx="3714225" cy="368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06100" y="2130850"/>
            <a:ext cx="2474800" cy="272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8"/>
          <p:cNvSpPr txBox="1"/>
          <p:nvPr/>
        </p:nvSpPr>
        <p:spPr>
          <a:xfrm>
            <a:off x="311700" y="160700"/>
            <a:ext cx="3885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/>
              <a:t>Variable</a:t>
            </a:r>
            <a:r>
              <a:rPr lang="en-GB" sz="2800">
                <a:solidFill>
                  <a:srgbClr val="000000"/>
                </a:solidFill>
              </a:rPr>
              <a:t> declaration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178" name="Google Shape;178;p28"/>
          <p:cNvSpPr txBox="1"/>
          <p:nvPr/>
        </p:nvSpPr>
        <p:spPr>
          <a:xfrm>
            <a:off x="4567750" y="2987300"/>
            <a:ext cx="3816000" cy="13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595959"/>
                </a:solidFill>
              </a:rPr>
              <a:t>We can think of it this way.</a:t>
            </a:r>
            <a:endParaRPr sz="1800">
              <a:solidFill>
                <a:srgbClr val="595959"/>
              </a:solidFill>
            </a:endParaRPr>
          </a:p>
        </p:txBody>
      </p:sp>
      <p:pic>
        <p:nvPicPr>
          <p:cNvPr id="179" name="Google Shape;17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80800" y="0"/>
            <a:ext cx="4063200" cy="174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800150"/>
            <a:ext cx="3714225" cy="368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9513" y="2316900"/>
            <a:ext cx="4038600" cy="232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9"/>
          <p:cNvSpPr txBox="1"/>
          <p:nvPr/>
        </p:nvSpPr>
        <p:spPr>
          <a:xfrm>
            <a:off x="311700" y="160700"/>
            <a:ext cx="3885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/>
              <a:t>Variable</a:t>
            </a:r>
            <a:r>
              <a:rPr lang="en-GB" sz="2800">
                <a:solidFill>
                  <a:srgbClr val="000000"/>
                </a:solidFill>
              </a:rPr>
              <a:t> declaration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187" name="Google Shape;187;p29"/>
          <p:cNvSpPr txBox="1"/>
          <p:nvPr/>
        </p:nvSpPr>
        <p:spPr>
          <a:xfrm>
            <a:off x="4567750" y="2987300"/>
            <a:ext cx="3816000" cy="13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595959"/>
                </a:solidFill>
              </a:rPr>
              <a:t>The same happens for the second variable, only this time a new number is generated.</a:t>
            </a:r>
            <a:endParaRPr sz="1800">
              <a:solidFill>
                <a:srgbClr val="595959"/>
              </a:solidFill>
            </a:endParaRPr>
          </a:p>
        </p:txBody>
      </p:sp>
      <p:pic>
        <p:nvPicPr>
          <p:cNvPr id="188" name="Google Shape;18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80800" y="0"/>
            <a:ext cx="4063200" cy="174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800150"/>
            <a:ext cx="3714225" cy="368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08775" y="1473525"/>
            <a:ext cx="2410537" cy="3669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0"/>
          <p:cNvSpPr txBox="1"/>
          <p:nvPr/>
        </p:nvSpPr>
        <p:spPr>
          <a:xfrm>
            <a:off x="311700" y="160700"/>
            <a:ext cx="3885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/>
              <a:t>Result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196" name="Google Shape;196;p30"/>
          <p:cNvSpPr txBox="1"/>
          <p:nvPr/>
        </p:nvSpPr>
        <p:spPr>
          <a:xfrm>
            <a:off x="4567750" y="2987300"/>
            <a:ext cx="3816000" cy="13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595959"/>
                </a:solidFill>
              </a:rPr>
              <a:t>Now we have saved the two different values in separate variables</a:t>
            </a:r>
            <a:endParaRPr sz="1800">
              <a:solidFill>
                <a:srgbClr val="595959"/>
              </a:solidFill>
            </a:endParaRPr>
          </a:p>
        </p:txBody>
      </p:sp>
      <p:pic>
        <p:nvPicPr>
          <p:cNvPr id="197" name="Google Shape;19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80800" y="0"/>
            <a:ext cx="4063200" cy="174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733400"/>
            <a:ext cx="3981900" cy="63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80100" y="3061450"/>
            <a:ext cx="2057400" cy="89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 don’t even need the variables!</a:t>
            </a:r>
            <a:endParaRPr/>
          </a:p>
        </p:txBody>
      </p:sp>
      <p:pic>
        <p:nvPicPr>
          <p:cNvPr id="205" name="Google Shape;20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0625" y="2013500"/>
            <a:ext cx="6762750" cy="89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09975" y="3403875"/>
            <a:ext cx="1924050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Re-use functions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51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We need to be able to reuse the function and </a:t>
            </a:r>
            <a:r>
              <a:rPr lang="en-GB"/>
              <a:t>store the result in different places</a:t>
            </a:r>
            <a:endParaRPr/>
          </a:p>
        </p:txBody>
      </p:sp>
      <p:sp>
        <p:nvSpPr>
          <p:cNvPr id="62" name="Google Shape;62;p14"/>
          <p:cNvSpPr txBox="1"/>
          <p:nvPr/>
        </p:nvSpPr>
        <p:spPr>
          <a:xfrm>
            <a:off x="5610600" y="1805025"/>
            <a:ext cx="3136200" cy="28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In this example every time we call rollDice(), the result will be stored in the variable result.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GB" sz="1800">
                <a:solidFill>
                  <a:schemeClr val="dk2"/>
                </a:solidFill>
              </a:rPr>
            </a:br>
            <a:r>
              <a:rPr lang="en-GB" sz="1800">
                <a:solidFill>
                  <a:schemeClr val="dk2"/>
                </a:solidFill>
              </a:rPr>
              <a:t>What happens if we call the function many times?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Try writing this and logging the result.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768188"/>
            <a:ext cx="5305800" cy="2947667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45200" y="-114525"/>
            <a:ext cx="1798800" cy="139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 don’t even need the variables!</a:t>
            </a:r>
            <a:endParaRPr/>
          </a:p>
        </p:txBody>
      </p:sp>
      <p:pic>
        <p:nvPicPr>
          <p:cNvPr id="212" name="Google Shape;21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4550" y="1170125"/>
            <a:ext cx="4446533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Re-use functions</a:t>
            </a:r>
            <a:endParaRPr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520600" cy="51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That’s when the ‘return’ keyword comes into play</a:t>
            </a:r>
            <a:endParaRPr/>
          </a:p>
        </p:txBody>
      </p:sp>
      <p:sp>
        <p:nvSpPr>
          <p:cNvPr id="71" name="Google Shape;71;p15"/>
          <p:cNvSpPr txBox="1"/>
          <p:nvPr/>
        </p:nvSpPr>
        <p:spPr>
          <a:xfrm>
            <a:off x="5696100" y="2254800"/>
            <a:ext cx="3136200" cy="13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What happens if we log both result variables?</a:t>
            </a:r>
            <a:br>
              <a:rPr lang="en-GB" sz="1800">
                <a:solidFill>
                  <a:schemeClr val="dk2"/>
                </a:solidFill>
              </a:rPr>
            </a:br>
            <a:br>
              <a:rPr lang="en-GB" sz="1800">
                <a:solidFill>
                  <a:schemeClr val="dk2"/>
                </a:solidFill>
              </a:rPr>
            </a:br>
            <a:r>
              <a:rPr lang="en-GB" sz="1800">
                <a:solidFill>
                  <a:schemeClr val="dk2"/>
                </a:solidFill>
              </a:rPr>
              <a:t>Why?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976325"/>
            <a:ext cx="5295201" cy="227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/>
        </p:nvSpPr>
        <p:spPr>
          <a:xfrm>
            <a:off x="2543550" y="1931675"/>
            <a:ext cx="4056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rgbClr val="000000"/>
                </a:solidFill>
              </a:rPr>
              <a:t>How does this code work?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78" name="Google Shape;78;p16"/>
          <p:cNvSpPr txBox="1"/>
          <p:nvPr/>
        </p:nvSpPr>
        <p:spPr>
          <a:xfrm>
            <a:off x="2543550" y="2639125"/>
            <a:ext cx="4056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800">
                <a:solidFill>
                  <a:srgbClr val="595959"/>
                </a:solidFill>
              </a:rPr>
              <a:t>Let’s read it like the computer does.</a:t>
            </a:r>
            <a:endParaRPr sz="18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/>
        </p:nvSpPr>
        <p:spPr>
          <a:xfrm>
            <a:off x="1967700" y="603975"/>
            <a:ext cx="5208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/>
              <a:t>Let’s look at the first block of code</a:t>
            </a:r>
            <a:endParaRPr sz="2800">
              <a:solidFill>
                <a:srgbClr val="000000"/>
              </a:solidFill>
            </a:endParaRPr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9100" y="1489788"/>
            <a:ext cx="5305800" cy="29476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/>
        </p:nvSpPr>
        <p:spPr>
          <a:xfrm>
            <a:off x="311700" y="160700"/>
            <a:ext cx="3264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rgbClr val="000000"/>
                </a:solidFill>
              </a:rPr>
              <a:t>Variable declaration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90" name="Google Shape;90;p18"/>
          <p:cNvSpPr txBox="1"/>
          <p:nvPr/>
        </p:nvSpPr>
        <p:spPr>
          <a:xfrm>
            <a:off x="4567750" y="3083675"/>
            <a:ext cx="3816000" cy="13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595959"/>
                </a:solidFill>
              </a:rPr>
              <a:t>We declare an empty variable named “result”</a:t>
            </a:r>
            <a:endParaRPr sz="1800">
              <a:solidFill>
                <a:srgbClr val="595959"/>
              </a:solidFill>
            </a:endParaRPr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11225" y="0"/>
            <a:ext cx="3816050" cy="212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733400"/>
            <a:ext cx="2000250" cy="49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47975" y="2414675"/>
            <a:ext cx="2400300" cy="205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/>
        </p:nvSpPr>
        <p:spPr>
          <a:xfrm>
            <a:off x="311700" y="160700"/>
            <a:ext cx="3264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/>
              <a:t>Function</a:t>
            </a:r>
            <a:r>
              <a:rPr lang="en-GB" sz="2800">
                <a:solidFill>
                  <a:srgbClr val="000000"/>
                </a:solidFill>
              </a:rPr>
              <a:t> declaration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99" name="Google Shape;99;p19"/>
          <p:cNvSpPr txBox="1"/>
          <p:nvPr/>
        </p:nvSpPr>
        <p:spPr>
          <a:xfrm>
            <a:off x="4567750" y="2987300"/>
            <a:ext cx="3816000" cy="13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595959"/>
                </a:solidFill>
              </a:rPr>
              <a:t>We declare a function that, when called, will generate a random number up to 6 and store it in the variable we just declared.</a:t>
            </a:r>
            <a:endParaRPr sz="1800">
              <a:solidFill>
                <a:srgbClr val="595959"/>
              </a:solidFill>
            </a:endParaRPr>
          </a:p>
        </p:txBody>
      </p:sp>
      <p:pic>
        <p:nvPicPr>
          <p:cNvPr id="100" name="Google Shape;1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11225" y="0"/>
            <a:ext cx="3816050" cy="212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698" y="733400"/>
            <a:ext cx="4120000" cy="1076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33625" y="2786150"/>
            <a:ext cx="2362200" cy="179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/>
        </p:nvSpPr>
        <p:spPr>
          <a:xfrm>
            <a:off x="311700" y="160700"/>
            <a:ext cx="3264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/>
              <a:t>Function</a:t>
            </a:r>
            <a:r>
              <a:rPr lang="en-GB" sz="2800">
                <a:solidFill>
                  <a:srgbClr val="000000"/>
                </a:solidFill>
              </a:rPr>
              <a:t> </a:t>
            </a:r>
            <a:r>
              <a:rPr lang="en-GB" sz="2800"/>
              <a:t>call  #1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108" name="Google Shape;108;p20"/>
          <p:cNvSpPr txBox="1"/>
          <p:nvPr/>
        </p:nvSpPr>
        <p:spPr>
          <a:xfrm>
            <a:off x="4572000" y="3027900"/>
            <a:ext cx="3816000" cy="11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595959"/>
                </a:solidFill>
              </a:rPr>
              <a:t>We call the function the first time. It generates a random number and saves it in “result”</a:t>
            </a:r>
            <a:endParaRPr sz="1800">
              <a:solidFill>
                <a:srgbClr val="595959"/>
              </a:solidFill>
            </a:endParaRPr>
          </a:p>
        </p:txBody>
      </p:sp>
      <p:pic>
        <p:nvPicPr>
          <p:cNvPr id="109" name="Google Shape;10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11225" y="0"/>
            <a:ext cx="3816050" cy="212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7950" y="850463"/>
            <a:ext cx="1962150" cy="41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2299987"/>
            <a:ext cx="4262950" cy="25802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/>
        </p:nvSpPr>
        <p:spPr>
          <a:xfrm>
            <a:off x="311700" y="160700"/>
            <a:ext cx="3264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/>
              <a:t>Function</a:t>
            </a:r>
            <a:r>
              <a:rPr lang="en-GB" sz="2800">
                <a:solidFill>
                  <a:srgbClr val="000000"/>
                </a:solidFill>
              </a:rPr>
              <a:t> </a:t>
            </a:r>
            <a:r>
              <a:rPr lang="en-GB" sz="2800"/>
              <a:t>call  #2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117" name="Google Shape;117;p21"/>
          <p:cNvSpPr txBox="1"/>
          <p:nvPr/>
        </p:nvSpPr>
        <p:spPr>
          <a:xfrm>
            <a:off x="4572000" y="3027900"/>
            <a:ext cx="3816000" cy="11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595959"/>
                </a:solidFill>
              </a:rPr>
              <a:t>We call the function a second time. It generates a new random number and saves it in “result”</a:t>
            </a:r>
            <a:endParaRPr sz="1800">
              <a:solidFill>
                <a:srgbClr val="595959"/>
              </a:solidFill>
            </a:endParaRPr>
          </a:p>
        </p:txBody>
      </p:sp>
      <p:pic>
        <p:nvPicPr>
          <p:cNvPr id="118" name="Google Shape;11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11225" y="0"/>
            <a:ext cx="3816050" cy="212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7950" y="850463"/>
            <a:ext cx="1962150" cy="41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2299987"/>
            <a:ext cx="4262950" cy="25802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2400" y="2337168"/>
            <a:ext cx="4262951" cy="25430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