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e6b14b0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e6b14b0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e6b14b09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e6b14b09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5206ef1a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5206ef1a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e6b14b09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e6b14b0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e6b14b09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e6b14b09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e6b14b09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e6b14b09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e6b14b09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e6b14b09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e6b14b09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e6b14b09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e6b14b09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e6b14b09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e6b14b09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e6b14b09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e6b14b09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e6b14b09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21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1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references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Pointing to a block of code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445025"/>
            <a:ext cx="40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Anonymous functions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11700" y="1152475"/>
            <a:ext cx="40761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Anonymous means “without name”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7250" y="0"/>
            <a:ext cx="1816750" cy="220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625" y="1810426"/>
            <a:ext cx="314325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3622500"/>
            <a:ext cx="40761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But how do we call it?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445025"/>
            <a:ext cx="40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Anonymous functions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11700" y="1152475"/>
            <a:ext cx="40761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can save it directly to a variable</a:t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100" y="1952625"/>
            <a:ext cx="485775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11700" y="3680650"/>
            <a:ext cx="74181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Now we can call “add()” and it will run the code inside the body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32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references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686550" cy="213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/>
          <p:nvPr/>
        </p:nvCxnSpPr>
        <p:spPr>
          <a:xfrm>
            <a:off x="1336800" y="3400000"/>
            <a:ext cx="1500" cy="55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27275"/>
            <a:ext cx="670560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053075"/>
            <a:ext cx="249555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32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references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686550" cy="213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5"/>
          <p:cNvCxnSpPr/>
          <p:nvPr/>
        </p:nvCxnSpPr>
        <p:spPr>
          <a:xfrm>
            <a:off x="1336800" y="3400000"/>
            <a:ext cx="1500" cy="55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6652953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053075"/>
            <a:ext cx="499110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650" y="1189163"/>
            <a:ext cx="664845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32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references</a:t>
            </a:r>
            <a:endParaRPr/>
          </a:p>
        </p:txBody>
      </p:sp>
      <p:cxnSp>
        <p:nvCxnSpPr>
          <p:cNvPr id="80" name="Google Shape;80;p16"/>
          <p:cNvCxnSpPr/>
          <p:nvPr/>
        </p:nvCxnSpPr>
        <p:spPr>
          <a:xfrm>
            <a:off x="2534213" y="2656875"/>
            <a:ext cx="1500" cy="55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3299500"/>
            <a:ext cx="24955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5813" y="2105138"/>
            <a:ext cx="16383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5300" y="2105150"/>
            <a:ext cx="70485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6"/>
          <p:cNvCxnSpPr/>
          <p:nvPr/>
        </p:nvCxnSpPr>
        <p:spPr>
          <a:xfrm>
            <a:off x="7673513" y="2666400"/>
            <a:ext cx="1500" cy="55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9475" y="3299501"/>
            <a:ext cx="4140750" cy="80602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311700" y="1179950"/>
            <a:ext cx="3645000" cy="15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A “call” executes the code and outputs the return (if there’s one)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607550" y="1179950"/>
            <a:ext cx="440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A “reference” points to the saved function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32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references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311700" y="1208038"/>
            <a:ext cx="55794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What will happen here?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9038"/>
            <a:ext cx="8839201" cy="2710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32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references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995" y="-5"/>
            <a:ext cx="3301005" cy="18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4"/>
            <a:ext cx="2776075" cy="10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4427550" y="3242913"/>
            <a:ext cx="43437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We create a new function called “add”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0651" y="2417875"/>
            <a:ext cx="3043349" cy="23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1590975" y="2591925"/>
            <a:ext cx="55794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add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32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references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995" y="-5"/>
            <a:ext cx="3301005" cy="185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4427550" y="3242913"/>
            <a:ext cx="43437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We save that function in a variable called “referenceToAdd”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375" y="2115600"/>
            <a:ext cx="1697975" cy="124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791103" y="2262715"/>
            <a:ext cx="640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add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17725"/>
            <a:ext cx="3927450" cy="4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8123" y="2755577"/>
            <a:ext cx="2293901" cy="229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2815650" y="4071675"/>
            <a:ext cx="1423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ReferenceToAdd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2266625" y="2750950"/>
            <a:ext cx="958950" cy="687725"/>
          </a:xfrm>
          <a:custGeom>
            <a:rect b="b" l="l" r="r" t="t"/>
            <a:pathLst>
              <a:path extrusionOk="0" h="27509" w="38358">
                <a:moveTo>
                  <a:pt x="0" y="0"/>
                </a:moveTo>
                <a:lnTo>
                  <a:pt x="38358" y="0"/>
                </a:lnTo>
                <a:lnTo>
                  <a:pt x="37971" y="27509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32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references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995" y="-5"/>
            <a:ext cx="3301005" cy="185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4835775" y="2945375"/>
            <a:ext cx="3935400" cy="18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First, the computer looks for the function we saved and calls it.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When we “call” the function, the computer runs the code inside the body and “returns” the result.</a:t>
            </a:r>
            <a:br>
              <a:rPr lang="en-GB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4500" y="2877400"/>
            <a:ext cx="1697975" cy="124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2922228" y="3363852"/>
            <a:ext cx="640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add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37777" y="2944627"/>
            <a:ext cx="2293901" cy="229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349750" y="4260725"/>
            <a:ext cx="1423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ReferenceToAdd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100" y="1017725"/>
            <a:ext cx="5385500" cy="3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0550" y="2421189"/>
            <a:ext cx="2890800" cy="3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33925" y="3088154"/>
            <a:ext cx="640200" cy="57280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/>
          <p:nvPr/>
        </p:nvSpPr>
        <p:spPr>
          <a:xfrm>
            <a:off x="994375" y="3161050"/>
            <a:ext cx="1643325" cy="384194"/>
          </a:xfrm>
          <a:custGeom>
            <a:rect b="b" l="l" r="r" t="t"/>
            <a:pathLst>
              <a:path extrusionOk="0" h="27214" w="65733">
                <a:moveTo>
                  <a:pt x="0" y="20096"/>
                </a:moveTo>
                <a:lnTo>
                  <a:pt x="0" y="0"/>
                </a:lnTo>
                <a:lnTo>
                  <a:pt x="49404" y="0"/>
                </a:lnTo>
                <a:lnTo>
                  <a:pt x="49404" y="27214"/>
                </a:lnTo>
                <a:lnTo>
                  <a:pt x="65733" y="27214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133" name="Google Shape;133;p20"/>
          <p:cNvCxnSpPr/>
          <p:nvPr/>
        </p:nvCxnSpPr>
        <p:spPr>
          <a:xfrm>
            <a:off x="3554925" y="4136100"/>
            <a:ext cx="9600" cy="37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0"/>
          <p:cNvSpPr txBox="1"/>
          <p:nvPr/>
        </p:nvSpPr>
        <p:spPr>
          <a:xfrm>
            <a:off x="3333500" y="4455750"/>
            <a:ext cx="552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30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327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references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995" y="-5"/>
            <a:ext cx="3301005" cy="185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4877675" y="3325775"/>
            <a:ext cx="3935400" cy="14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Then it gets logged to the console.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6363" y="1774038"/>
            <a:ext cx="1697975" cy="124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3225778" y="1931627"/>
            <a:ext cx="640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add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100" y="1017725"/>
            <a:ext cx="5385500" cy="3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7475" y="1655929"/>
            <a:ext cx="640200" cy="572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3476875"/>
            <a:ext cx="4272850" cy="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1"/>
          <p:cNvCxnSpPr>
            <a:stCxn id="142" idx="2"/>
          </p:cNvCxnSpPr>
          <p:nvPr/>
        </p:nvCxnSpPr>
        <p:spPr>
          <a:xfrm flipH="1">
            <a:off x="3875050" y="3021663"/>
            <a:ext cx="300" cy="35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8" name="Google Shape;14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1025" y="4351425"/>
            <a:ext cx="2590800" cy="47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1"/>
          <p:cNvCxnSpPr/>
          <p:nvPr/>
        </p:nvCxnSpPr>
        <p:spPr>
          <a:xfrm>
            <a:off x="2138825" y="3901125"/>
            <a:ext cx="0" cy="3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