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c400071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c400071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1c40007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1c40007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40a9d7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40a9d7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40a9d70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40a9d70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480c39a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480c39a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480c39a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480c39a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480c39a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480c39a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Work with 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higher order functions?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higher-order function in JavaScript is simply a function that: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Takes another function as an argument,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Returns a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So, a higher-order function is a function that can work with other functions, either by using them or giving new ones 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5825"/>
            <a:ext cx="89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 syntax taking function as an argument 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49750" y="3092675"/>
            <a:ext cx="86445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Syntax: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>
                <a:solidFill>
                  <a:schemeClr val="lt2"/>
                </a:solidFill>
              </a:rPr>
              <a:t>Declare a higher order function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>
                <a:solidFill>
                  <a:schemeClr val="lt2"/>
                </a:solidFill>
              </a:rPr>
              <a:t>The argument is function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lphaLcPeriod"/>
            </a:pPr>
            <a:r>
              <a:rPr lang="en" sz="1500">
                <a:solidFill>
                  <a:schemeClr val="lt2"/>
                </a:solidFill>
              </a:rPr>
              <a:t>A </a:t>
            </a:r>
            <a:r>
              <a:rPr lang="en" sz="1500" u="sng">
                <a:solidFill>
                  <a:schemeClr val="lt2"/>
                </a:solidFill>
              </a:rPr>
              <a:t>callback</a:t>
            </a:r>
            <a:r>
              <a:rPr lang="en" sz="1500">
                <a:solidFill>
                  <a:schemeClr val="lt2"/>
                </a:solidFill>
              </a:rPr>
              <a:t> function is simply a function that is passed as an argument to another function and is executed at a later time, typically after some operation or event has completed.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>
                <a:solidFill>
                  <a:schemeClr val="lt2"/>
                </a:solidFill>
              </a:rPr>
              <a:t>The function returns the function, or it can return something else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lang="en" sz="1500">
                <a:solidFill>
                  <a:schemeClr val="lt2"/>
                </a:solidFill>
              </a:rPr>
              <a:t>We call the higher order function and pass it a function called sayHello. This will return the string ‘Hello’</a:t>
            </a:r>
            <a:endParaRPr sz="1500">
              <a:solidFill>
                <a:schemeClr val="lt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127" r="21676" t="0"/>
          <a:stretch/>
        </p:blipFill>
        <p:spPr>
          <a:xfrm>
            <a:off x="1688900" y="708525"/>
            <a:ext cx="5221423" cy="25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85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375825" y="559325"/>
            <a:ext cx="4456200" cy="4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walk through what is happening here: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Declare a HOF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Declare two more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 the HOF and pass a name that’s a string as the first argument, and one of the functions as the second.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will be the output of each console.log?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45115" t="0"/>
          <a:stretch/>
        </p:blipFill>
        <p:spPr>
          <a:xfrm>
            <a:off x="552975" y="701738"/>
            <a:ext cx="3669301" cy="37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67825" y="14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47200" y="659963"/>
            <a:ext cx="3658200" cy="4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Write a higher-order function (HOF) that takes two arguments: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number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function that performs a specific calculation on the number (e.g., doubling it, adding 2, multiplying it by another number,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should: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Define the HOF that accepts the number and the calculation function as parameters.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Define one or more calculation functions (such as multiplyByTwo, addTwo, etc.).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Call the HOF, passing a number and one of the calculation functions you created.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1127" r="21676" t="0"/>
          <a:stretch/>
        </p:blipFill>
        <p:spPr>
          <a:xfrm>
            <a:off x="4013775" y="1602125"/>
            <a:ext cx="5221423" cy="25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079575" y="1074775"/>
            <a:ext cx="49023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Example of syntax: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72875" y="1074750"/>
            <a:ext cx="93987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Ex1: HOF(5, multiplyByTwo) should return 10     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8307" t="0"/>
          <a:stretch/>
        </p:blipFill>
        <p:spPr>
          <a:xfrm>
            <a:off x="1918175" y="1706250"/>
            <a:ext cx="5495474" cy="2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Ex2:HOF(5, addTwo) should return 7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450" y="1094500"/>
            <a:ext cx="5830075" cy="3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35825"/>
            <a:ext cx="89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 returning a function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249750" y="3092675"/>
            <a:ext cx="86445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Syntax: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t/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