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606a2fd2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606a2fd2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5183247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5183247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606a2fd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606a2fd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606a2fd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606a2fd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606a2fd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606a2fd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606a2fd2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606a2fd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606a2fd2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606a2fd2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606a2fd2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606a2fd2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.to/jamesfthomas/scopes-closures-a-metaphor-40mk" TargetMode="External"/><Relationship Id="rId4" Type="http://schemas.openxmlformats.org/officeDocument/2006/relationships/hyperlink" Target="https://www.w3schools.com/js/js_scope.asp#:~:text=JavaScript%20has%20function%20scope%3A%20Each,when%20declared%20inside%20a%20function" TargetMode="External"/><Relationship Id="rId5" Type="http://schemas.openxmlformats.org/officeDocument/2006/relationships/hyperlink" Target="https://www.freecodecamp.org/news/scope-in-javascript-global-vs-local-vs-block-scop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will be covered?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Global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Local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Block 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scope?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formal definition of scope 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“S</a:t>
            </a:r>
            <a:r>
              <a:rPr lang="en-GB"/>
              <a:t>cope in JavaScript refers to the context or environment in which variables are declared and can be accessed.”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Basically,</a:t>
            </a:r>
            <a:r>
              <a:rPr lang="en-GB"/>
              <a:t> it’s the area of your code in which the variable or value was created.</a:t>
            </a:r>
            <a:br>
              <a:rPr lang="en-GB"/>
            </a:br>
            <a:br>
              <a:rPr lang="en-GB"/>
            </a:br>
            <a:r>
              <a:rPr lang="en-GB"/>
              <a:t>Scope comes in three varieties: global, local, and block.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 Scope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declare a variable outside of any function or block, it's in the global scope.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means it's accessible everywhere in your code.</a:t>
            </a:r>
            <a:br>
              <a:rPr lang="en-GB"/>
            </a:br>
            <a:br>
              <a:rPr lang="en-GB"/>
            </a:b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2051550"/>
            <a:ext cx="7749000" cy="25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Scope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declared inside a function are in local scope.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These variables are only accessible inside that function.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3418" l="0" r="12495" t="0"/>
          <a:stretch/>
        </p:blipFill>
        <p:spPr>
          <a:xfrm>
            <a:off x="279650" y="2161450"/>
            <a:ext cx="8146301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Scope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declared with let or const inside a block (e.g., in { } like in loops or if statements) have block scope.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These variables are only accessible inside that block.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75" y="2515600"/>
            <a:ext cx="8141175" cy="21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 scope: Variables are accessible everywhere.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Local scope: Variables are only accessible within a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Block scope: let and const variables are limited to blocks like { }.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Helpful resources: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Article about scope</a:t>
            </a:r>
            <a:r>
              <a:rPr lang="en-GB"/>
              <a:t> 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4"/>
              </a:rPr>
              <a:t>w3schools scope explanation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5"/>
              </a:rPr>
              <a:t>Free code camp scope explanation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Global vs Function Scope: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945675" y="1152475"/>
            <a:ext cx="388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What is the scope of each message variable?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What will be the output of the two console.log() statements?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2650"/>
            <a:ext cx="4640874" cy="29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</a:t>
            </a:r>
            <a:r>
              <a:rPr lang="en-GB"/>
              <a:t>Block Scope with let: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811350" y="1892800"/>
            <a:ext cx="4020900" cy="26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scope of the x variable inside the if block compared to the one outside?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What will be logged to the console?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00" y="1707450"/>
            <a:ext cx="4506550" cy="2527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