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 id="2147483651" r:id="rId5"/>
    <p:sldMasterId id="2147483655" r:id="rId6"/>
  </p:sldMasterIdLst>
  <p:notesMasterIdLst>
    <p:notesMasterId r:id="rId16"/>
  </p:notesMasterIdLst>
  <p:sldIdLst>
    <p:sldId id="257" r:id="rId7"/>
    <p:sldId id="258" r:id="rId8"/>
    <p:sldId id="261" r:id="rId9"/>
    <p:sldId id="262" r:id="rId10"/>
    <p:sldId id="264" r:id="rId11"/>
    <p:sldId id="263" r:id="rId12"/>
    <p:sldId id="266" r:id="rId13"/>
    <p:sldId id="267" r:id="rId14"/>
    <p:sldId id="265"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93" d="100"/>
          <a:sy n="193" d="100"/>
        </p:scale>
        <p:origin x="2326" y="65"/>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en-US"/>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6C66B7D3-8C46-4663-A888-30727063E661}" type="slidenum">
              <a:rPr lang="en-US" altLang="en-US"/>
              <a:pPr>
                <a:defRPr/>
              </a:pPr>
              <a:t>‹#›</a:t>
            </a:fld>
            <a:endParaRPr lang="en-US" altLang="en-US"/>
          </a:p>
        </p:txBody>
      </p:sp>
    </p:spTree>
    <p:extLst>
      <p:ext uri="{BB962C8B-B14F-4D97-AF65-F5344CB8AC3E}">
        <p14:creationId xmlns:p14="http://schemas.microsoft.com/office/powerpoint/2010/main" val="23898634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09575"/>
            <a:ext cx="9144000" cy="646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3"/>
          <p:cNvSpPr>
            <a:spLocks noGrp="1" noChangeArrowheads="1"/>
          </p:cNvSpPr>
          <p:nvPr>
            <p:ph type="ctrTitle"/>
          </p:nvPr>
        </p:nvSpPr>
        <p:spPr>
          <a:xfrm>
            <a:off x="685800" y="1700213"/>
            <a:ext cx="7772400" cy="1470025"/>
          </a:xfrm>
        </p:spPr>
        <p:txBody>
          <a:bodyPr/>
          <a:lstStyle>
            <a:lvl1pPr>
              <a:defRPr/>
            </a:lvl1pPr>
          </a:lstStyle>
          <a:p>
            <a:pPr lvl="0"/>
            <a:r>
              <a:rPr lang="en-US" altLang="en-US" noProof="0" smtClean="0"/>
              <a:t>Click to edit Master title style</a:t>
            </a:r>
          </a:p>
        </p:txBody>
      </p:sp>
      <p:sp>
        <p:nvSpPr>
          <p:cNvPr id="6148" name="Rectangle 4"/>
          <p:cNvSpPr>
            <a:spLocks noGrp="1" noChangeArrowheads="1"/>
          </p:cNvSpPr>
          <p:nvPr>
            <p:ph type="subTitle" idx="1"/>
          </p:nvPr>
        </p:nvSpPr>
        <p:spPr>
          <a:xfrm>
            <a:off x="1371600" y="3429000"/>
            <a:ext cx="6400800" cy="1752600"/>
          </a:xfrm>
        </p:spPr>
        <p:txBody>
          <a:bodyPr/>
          <a:lstStyle>
            <a:lvl1pPr marL="0" indent="0" algn="ctr">
              <a:buFontTx/>
              <a:buNone/>
              <a:defRPr/>
            </a:lvl1pPr>
          </a:lstStyle>
          <a:p>
            <a:pPr lvl="0"/>
            <a:r>
              <a:rPr lang="en-US" altLang="en-US" noProof="0" smtClean="0"/>
              <a:t>Click to edit Master subtitle style</a:t>
            </a:r>
          </a:p>
        </p:txBody>
      </p:sp>
      <p:sp>
        <p:nvSpPr>
          <p:cNvPr id="5" name="Rectangle 5"/>
          <p:cNvSpPr>
            <a:spLocks noGrp="1" noChangeArrowheads="1"/>
          </p:cNvSpPr>
          <p:nvPr>
            <p:ph type="dt" sz="half" idx="10"/>
          </p:nvPr>
        </p:nvSpPr>
        <p:spPr/>
        <p:txBody>
          <a:bodyPr/>
          <a:lstStyle>
            <a:lvl1pPr>
              <a:defRPr/>
            </a:lvl1pPr>
          </a:lstStyle>
          <a:p>
            <a:pPr>
              <a:defRPr/>
            </a:pPr>
            <a:endParaRPr lang="en-US" altLang="en-US"/>
          </a:p>
        </p:txBody>
      </p:sp>
    </p:spTree>
    <p:extLst>
      <p:ext uri="{BB962C8B-B14F-4D97-AF65-F5344CB8AC3E}">
        <p14:creationId xmlns:p14="http://schemas.microsoft.com/office/powerpoint/2010/main" val="1726394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456467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53085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530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892342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195" name="Rectangle 3"/>
          <p:cNvSpPr>
            <a:spLocks noGrp="1" noChangeArrowheads="1"/>
          </p:cNvSpPr>
          <p:nvPr>
            <p:ph type="ctrTitle" hasCustomPrompt="1"/>
          </p:nvPr>
        </p:nvSpPr>
        <p:spPr>
          <a:xfrm>
            <a:off x="685800" y="1700213"/>
            <a:ext cx="7772400" cy="1470025"/>
          </a:xfrm>
        </p:spPr>
        <p:txBody>
          <a:bodyPr/>
          <a:lstStyle>
            <a:lvl1pPr>
              <a:defRPr/>
            </a:lvl1pPr>
          </a:lstStyle>
          <a:p>
            <a:pPr lvl="0"/>
            <a:r>
              <a:rPr kumimoji="0" lang="en-US" altLang="en-US" sz="4400" b="1" i="0" u="none" strike="noStrike" kern="0" cap="none" spc="0" normalizeH="0" baseline="0" noProof="0" dirty="0" smtClean="0">
                <a:ln>
                  <a:noFill/>
                </a:ln>
                <a:solidFill>
                  <a:srgbClr val="3C8C93"/>
                </a:solidFill>
                <a:effectLst/>
                <a:uLnTx/>
                <a:uFillTx/>
                <a:latin typeface="Calibri" pitchFamily="34" charset="0"/>
                <a:cs typeface="Arial" pitchFamily="34" charset="0"/>
              </a:rPr>
              <a:t>Test </a:t>
            </a:r>
            <a:endParaRPr lang="en-US" altLang="en-US" noProof="0" dirty="0" smtClean="0"/>
          </a:p>
        </p:txBody>
      </p:sp>
      <p:sp>
        <p:nvSpPr>
          <p:cNvPr id="8196" name="Rectangle 4"/>
          <p:cNvSpPr>
            <a:spLocks noGrp="1" noChangeArrowheads="1"/>
          </p:cNvSpPr>
          <p:nvPr>
            <p:ph type="subTitle" idx="1"/>
          </p:nvPr>
        </p:nvSpPr>
        <p:spPr>
          <a:xfrm>
            <a:off x="1371600" y="3357563"/>
            <a:ext cx="6400800" cy="1752600"/>
          </a:xfrm>
        </p:spPr>
        <p:txBody>
          <a:bodyPr/>
          <a:lstStyle>
            <a:lvl1pPr marL="0" indent="0" algn="ctr">
              <a:buFontTx/>
              <a:buNone/>
              <a:defRPr/>
            </a:lvl1pPr>
          </a:lstStyle>
          <a:p>
            <a:pPr eaLnBrk="1" hangingPunct="1"/>
            <a:endParaRPr lang="en-US" altLang="en-US" dirty="0" smtClean="0">
              <a:latin typeface="Calibri" pitchFamily="34" charset="0"/>
            </a:endParaRPr>
          </a:p>
        </p:txBody>
      </p:sp>
      <p:sp>
        <p:nvSpPr>
          <p:cNvPr id="5" name="Rectangle 5"/>
          <p:cNvSpPr>
            <a:spLocks noGrp="1" noChangeArrowheads="1"/>
          </p:cNvSpPr>
          <p:nvPr>
            <p:ph type="dt" sz="half" idx="10"/>
          </p:nvPr>
        </p:nvSpPr>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p:txBody>
          <a:bodyPr/>
          <a:lstStyle>
            <a:lvl1pPr>
              <a:defRPr/>
            </a:lvl1pPr>
          </a:lstStyle>
          <a:p>
            <a:pPr>
              <a:defRPr/>
            </a:pPr>
            <a:fld id="{2AA3DB54-D637-4E33-A79B-224AAC6FDDA8}" type="slidenum">
              <a:rPr lang="en-US" altLang="en-US"/>
              <a:pPr>
                <a:defRPr/>
              </a:pPr>
              <a:t>‹#›</a:t>
            </a:fld>
            <a:endParaRPr lang="en-US" altLang="en-US"/>
          </a:p>
        </p:txBody>
      </p:sp>
    </p:spTree>
    <p:extLst>
      <p:ext uri="{BB962C8B-B14F-4D97-AF65-F5344CB8AC3E}">
        <p14:creationId xmlns:p14="http://schemas.microsoft.com/office/powerpoint/2010/main" val="3798574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9CDDC039-F454-47A1-9CE3-DE32AB0CB61E}" type="slidenum">
              <a:rPr lang="en-US" altLang="en-US"/>
              <a:pPr>
                <a:defRPr/>
              </a:pPr>
              <a:t>‹#›</a:t>
            </a:fld>
            <a:endParaRPr lang="en-US" altLang="en-US"/>
          </a:p>
        </p:txBody>
      </p:sp>
    </p:spTree>
    <p:extLst>
      <p:ext uri="{BB962C8B-B14F-4D97-AF65-F5344CB8AC3E}">
        <p14:creationId xmlns:p14="http://schemas.microsoft.com/office/powerpoint/2010/main" val="3526670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B8A57635-71DE-4482-BBC4-06F98982A0E5}" type="slidenum">
              <a:rPr lang="en-US" altLang="en-US"/>
              <a:pPr>
                <a:defRPr/>
              </a:pPr>
              <a:t>‹#›</a:t>
            </a:fld>
            <a:endParaRPr lang="en-US" altLang="en-US"/>
          </a:p>
        </p:txBody>
      </p:sp>
    </p:spTree>
    <p:extLst>
      <p:ext uri="{BB962C8B-B14F-4D97-AF65-F5344CB8AC3E}">
        <p14:creationId xmlns:p14="http://schemas.microsoft.com/office/powerpoint/2010/main" val="25192391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2349500"/>
            <a:ext cx="4038600" cy="3776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2349500"/>
            <a:ext cx="4038600" cy="3776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176FE9A7-8FB6-430B-8E3B-1690B604E6FA}" type="slidenum">
              <a:rPr lang="en-US" altLang="en-US"/>
              <a:pPr>
                <a:defRPr/>
              </a:pPr>
              <a:t>‹#›</a:t>
            </a:fld>
            <a:endParaRPr lang="en-US" altLang="en-US"/>
          </a:p>
        </p:txBody>
      </p:sp>
    </p:spTree>
    <p:extLst>
      <p:ext uri="{BB962C8B-B14F-4D97-AF65-F5344CB8AC3E}">
        <p14:creationId xmlns:p14="http://schemas.microsoft.com/office/powerpoint/2010/main" val="1783885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7"/>
          <p:cNvSpPr>
            <a:spLocks noGrp="1" noChangeArrowheads="1"/>
          </p:cNvSpPr>
          <p:nvPr>
            <p:ph type="sldNum" sz="quarter" idx="12"/>
          </p:nvPr>
        </p:nvSpPr>
        <p:spPr>
          <a:ln/>
        </p:spPr>
        <p:txBody>
          <a:bodyPr/>
          <a:lstStyle>
            <a:lvl1pPr>
              <a:defRPr/>
            </a:lvl1pPr>
          </a:lstStyle>
          <a:p>
            <a:pPr>
              <a:defRPr/>
            </a:pPr>
            <a:fld id="{998E76C7-08BB-4840-A76A-97C7431AA2B7}" type="slidenum">
              <a:rPr lang="en-US" altLang="en-US"/>
              <a:pPr>
                <a:defRPr/>
              </a:pPr>
              <a:t>‹#›</a:t>
            </a:fld>
            <a:endParaRPr lang="en-US" altLang="en-US"/>
          </a:p>
        </p:txBody>
      </p:sp>
    </p:spTree>
    <p:extLst>
      <p:ext uri="{BB962C8B-B14F-4D97-AF65-F5344CB8AC3E}">
        <p14:creationId xmlns:p14="http://schemas.microsoft.com/office/powerpoint/2010/main" val="8677041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7"/>
          <p:cNvSpPr>
            <a:spLocks noGrp="1" noChangeArrowheads="1"/>
          </p:cNvSpPr>
          <p:nvPr>
            <p:ph type="sldNum" sz="quarter" idx="12"/>
          </p:nvPr>
        </p:nvSpPr>
        <p:spPr>
          <a:ln/>
        </p:spPr>
        <p:txBody>
          <a:bodyPr/>
          <a:lstStyle>
            <a:lvl1pPr>
              <a:defRPr/>
            </a:lvl1pPr>
          </a:lstStyle>
          <a:p>
            <a:pPr>
              <a:defRPr/>
            </a:pPr>
            <a:fld id="{1977750E-7240-4B57-829A-13AD6E3540BA}" type="slidenum">
              <a:rPr lang="en-US" altLang="en-US"/>
              <a:pPr>
                <a:defRPr/>
              </a:pPr>
              <a:t>‹#›</a:t>
            </a:fld>
            <a:endParaRPr lang="en-US" altLang="en-US"/>
          </a:p>
        </p:txBody>
      </p:sp>
    </p:spTree>
    <p:extLst>
      <p:ext uri="{BB962C8B-B14F-4D97-AF65-F5344CB8AC3E}">
        <p14:creationId xmlns:p14="http://schemas.microsoft.com/office/powerpoint/2010/main" val="20855812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7"/>
          <p:cNvSpPr>
            <a:spLocks noGrp="1" noChangeArrowheads="1"/>
          </p:cNvSpPr>
          <p:nvPr>
            <p:ph type="sldNum" sz="quarter" idx="12"/>
          </p:nvPr>
        </p:nvSpPr>
        <p:spPr>
          <a:ln/>
        </p:spPr>
        <p:txBody>
          <a:bodyPr/>
          <a:lstStyle>
            <a:lvl1pPr>
              <a:defRPr/>
            </a:lvl1pPr>
          </a:lstStyle>
          <a:p>
            <a:pPr>
              <a:defRPr/>
            </a:pPr>
            <a:fld id="{F835F760-AC15-4147-8C8C-8651EF9ED13D}" type="slidenum">
              <a:rPr lang="en-US" altLang="en-US"/>
              <a:pPr>
                <a:defRPr/>
              </a:pPr>
              <a:t>‹#›</a:t>
            </a:fld>
            <a:endParaRPr lang="en-US" altLang="en-US"/>
          </a:p>
        </p:txBody>
      </p:sp>
    </p:spTree>
    <p:extLst>
      <p:ext uri="{BB962C8B-B14F-4D97-AF65-F5344CB8AC3E}">
        <p14:creationId xmlns:p14="http://schemas.microsoft.com/office/powerpoint/2010/main" val="16355171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ADCBB46E-45C9-4C9A-9E7F-F1CC15A756F2}" type="slidenum">
              <a:rPr lang="en-US" altLang="en-US"/>
              <a:pPr>
                <a:defRPr/>
              </a:pPr>
              <a:t>‹#›</a:t>
            </a:fld>
            <a:endParaRPr lang="en-US" altLang="en-US"/>
          </a:p>
        </p:txBody>
      </p:sp>
    </p:spTree>
    <p:extLst>
      <p:ext uri="{BB962C8B-B14F-4D97-AF65-F5344CB8AC3E}">
        <p14:creationId xmlns:p14="http://schemas.microsoft.com/office/powerpoint/2010/main" val="2105868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8380612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349CE3CC-B76F-42C6-9298-E18B5B23B526}" type="slidenum">
              <a:rPr lang="en-US" altLang="en-US"/>
              <a:pPr>
                <a:defRPr/>
              </a:pPr>
              <a:t>‹#›</a:t>
            </a:fld>
            <a:endParaRPr lang="en-US" altLang="en-US"/>
          </a:p>
        </p:txBody>
      </p:sp>
    </p:spTree>
    <p:extLst>
      <p:ext uri="{BB962C8B-B14F-4D97-AF65-F5344CB8AC3E}">
        <p14:creationId xmlns:p14="http://schemas.microsoft.com/office/powerpoint/2010/main" val="2764381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D7C26F17-7385-4174-BB51-F6FC8A27AE5B}" type="slidenum">
              <a:rPr lang="en-US" altLang="en-US"/>
              <a:pPr>
                <a:defRPr/>
              </a:pPr>
              <a:t>‹#›</a:t>
            </a:fld>
            <a:endParaRPr lang="en-US" altLang="en-US"/>
          </a:p>
        </p:txBody>
      </p:sp>
    </p:spTree>
    <p:extLst>
      <p:ext uri="{BB962C8B-B14F-4D97-AF65-F5344CB8AC3E}">
        <p14:creationId xmlns:p14="http://schemas.microsoft.com/office/powerpoint/2010/main" val="42224660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62038"/>
            <a:ext cx="2057400" cy="50641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1062038"/>
            <a:ext cx="6019800" cy="506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326D4EDC-42F5-4434-B2A0-A9F0E2E41FF5}" type="slidenum">
              <a:rPr lang="en-US" altLang="en-US"/>
              <a:pPr>
                <a:defRPr/>
              </a:pPr>
              <a:t>‹#›</a:t>
            </a:fld>
            <a:endParaRPr lang="en-US" altLang="en-US"/>
          </a:p>
        </p:txBody>
      </p:sp>
    </p:spTree>
    <p:extLst>
      <p:ext uri="{BB962C8B-B14F-4D97-AF65-F5344CB8AC3E}">
        <p14:creationId xmlns:p14="http://schemas.microsoft.com/office/powerpoint/2010/main" val="26747400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09575"/>
            <a:ext cx="9144000" cy="646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3"/>
          <p:cNvSpPr>
            <a:spLocks noGrp="1" noChangeArrowheads="1"/>
          </p:cNvSpPr>
          <p:nvPr>
            <p:ph type="ctrTitle"/>
          </p:nvPr>
        </p:nvSpPr>
        <p:spPr>
          <a:xfrm>
            <a:off x="685800" y="1484313"/>
            <a:ext cx="7772400" cy="1470025"/>
          </a:xfrm>
        </p:spPr>
        <p:txBody>
          <a:bodyPr/>
          <a:lstStyle>
            <a:lvl1pPr>
              <a:defRPr/>
            </a:lvl1pPr>
          </a:lstStyle>
          <a:p>
            <a:pPr lvl="0"/>
            <a:r>
              <a:rPr lang="en-US" altLang="en-US" noProof="0" smtClean="0"/>
              <a:t>Click to edit Master title style</a:t>
            </a:r>
          </a:p>
        </p:txBody>
      </p:sp>
      <p:sp>
        <p:nvSpPr>
          <p:cNvPr id="12292" name="Rectangle 4"/>
          <p:cNvSpPr>
            <a:spLocks noGrp="1" noChangeArrowheads="1"/>
          </p:cNvSpPr>
          <p:nvPr>
            <p:ph type="subTitle" idx="1"/>
          </p:nvPr>
        </p:nvSpPr>
        <p:spPr>
          <a:xfrm>
            <a:off x="1371600" y="3213100"/>
            <a:ext cx="6400800" cy="1752600"/>
          </a:xfrm>
        </p:spPr>
        <p:txBody>
          <a:bodyPr/>
          <a:lstStyle>
            <a:lvl1pPr marL="0" indent="0" algn="ctr">
              <a:buFontTx/>
              <a:buNone/>
              <a:defRPr/>
            </a:lvl1pPr>
          </a:lstStyle>
          <a:p>
            <a:pPr lvl="0"/>
            <a:r>
              <a:rPr lang="en-US" altLang="en-US" noProof="0" smtClean="0"/>
              <a:t>Click to edit Master subtitle style</a:t>
            </a:r>
          </a:p>
        </p:txBody>
      </p:sp>
      <p:sp>
        <p:nvSpPr>
          <p:cNvPr id="5" name="Rectangle 5"/>
          <p:cNvSpPr>
            <a:spLocks noGrp="1" noChangeArrowheads="1"/>
          </p:cNvSpPr>
          <p:nvPr>
            <p:ph type="dt" sz="half" idx="10"/>
          </p:nvPr>
        </p:nvSpPr>
        <p:spPr/>
        <p:txBody>
          <a:bodyPr/>
          <a:lstStyle>
            <a:lvl1pPr>
              <a:defRPr/>
            </a:lvl1pPr>
          </a:lstStyle>
          <a:p>
            <a:pPr>
              <a:defRPr/>
            </a:pPr>
            <a:endParaRPr lang="en-US" altLang="en-US"/>
          </a:p>
        </p:txBody>
      </p:sp>
    </p:spTree>
    <p:extLst>
      <p:ext uri="{BB962C8B-B14F-4D97-AF65-F5344CB8AC3E}">
        <p14:creationId xmlns:p14="http://schemas.microsoft.com/office/powerpoint/2010/main" val="42797545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42161168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42068502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3773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3773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3761960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5819955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9662197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054798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818982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169037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9581390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3776382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09905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0990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719545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205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205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990545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175794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476155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730470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4162134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70030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Rectangle 4"/>
          <p:cNvSpPr>
            <a:spLocks noGrp="1" noChangeArrowheads="1"/>
          </p:cNvSpPr>
          <p:nvPr>
            <p:ph type="body" idx="1"/>
          </p:nvPr>
        </p:nvSpPr>
        <p:spPr bwMode="auto">
          <a:xfrm>
            <a:off x="457200" y="1600200"/>
            <a:ext cx="8229600" cy="420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125"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en-US"/>
          </a:p>
        </p:txBody>
      </p:sp>
    </p:spTree>
  </p:cSld>
  <p:clrMap bg1="lt1" tx1="dk1" bg2="lt2" tx2="dk2" accent1="accent1" accent2="accent2" accent3="accent3" accent4="accent4" accent5="accent5" accent6="accent6" hlink="hlink" folHlink="folHlink"/>
  <p:sldLayoutIdLst>
    <p:sldLayoutId id="2147483778"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Lucida Sans" pitchFamily="34" charset="0"/>
        </a:defRPr>
      </a:lvl2pPr>
      <a:lvl3pPr algn="ctr" rtl="0" eaLnBrk="0" fontAlgn="base" hangingPunct="0">
        <a:spcBef>
          <a:spcPct val="0"/>
        </a:spcBef>
        <a:spcAft>
          <a:spcPct val="0"/>
        </a:spcAft>
        <a:defRPr sz="4400">
          <a:solidFill>
            <a:schemeClr val="tx2"/>
          </a:solidFill>
          <a:latin typeface="Lucida Sans" pitchFamily="34" charset="0"/>
        </a:defRPr>
      </a:lvl3pPr>
      <a:lvl4pPr algn="ctr" rtl="0" eaLnBrk="0" fontAlgn="base" hangingPunct="0">
        <a:spcBef>
          <a:spcPct val="0"/>
        </a:spcBef>
        <a:spcAft>
          <a:spcPct val="0"/>
        </a:spcAft>
        <a:defRPr sz="4400">
          <a:solidFill>
            <a:schemeClr val="tx2"/>
          </a:solidFill>
          <a:latin typeface="Lucida Sans" pitchFamily="34" charset="0"/>
        </a:defRPr>
      </a:lvl4pPr>
      <a:lvl5pPr algn="ctr" rtl="0" eaLnBrk="0" fontAlgn="base" hangingPunct="0">
        <a:spcBef>
          <a:spcPct val="0"/>
        </a:spcBef>
        <a:spcAft>
          <a:spcPct val="0"/>
        </a:spcAft>
        <a:defRPr sz="4400">
          <a:solidFill>
            <a:schemeClr val="tx2"/>
          </a:solidFill>
          <a:latin typeface="Lucida Sans" pitchFamily="34" charset="0"/>
        </a:defRPr>
      </a:lvl5pPr>
      <a:lvl6pPr marL="457200" algn="ctr" rtl="0" fontAlgn="base">
        <a:spcBef>
          <a:spcPct val="0"/>
        </a:spcBef>
        <a:spcAft>
          <a:spcPct val="0"/>
        </a:spcAft>
        <a:defRPr sz="4400">
          <a:solidFill>
            <a:schemeClr val="tx2"/>
          </a:solidFill>
          <a:latin typeface="Lucida Sans" pitchFamily="34" charset="0"/>
        </a:defRPr>
      </a:lvl6pPr>
      <a:lvl7pPr marL="914400" algn="ctr" rtl="0" fontAlgn="base">
        <a:spcBef>
          <a:spcPct val="0"/>
        </a:spcBef>
        <a:spcAft>
          <a:spcPct val="0"/>
        </a:spcAft>
        <a:defRPr sz="4400">
          <a:solidFill>
            <a:schemeClr val="tx2"/>
          </a:solidFill>
          <a:latin typeface="Lucida Sans" pitchFamily="34" charset="0"/>
        </a:defRPr>
      </a:lvl7pPr>
      <a:lvl8pPr marL="1371600" algn="ctr" rtl="0" fontAlgn="base">
        <a:spcBef>
          <a:spcPct val="0"/>
        </a:spcBef>
        <a:spcAft>
          <a:spcPct val="0"/>
        </a:spcAft>
        <a:defRPr sz="4400">
          <a:solidFill>
            <a:schemeClr val="tx2"/>
          </a:solidFill>
          <a:latin typeface="Lucida Sans" pitchFamily="34" charset="0"/>
        </a:defRPr>
      </a:lvl8pPr>
      <a:lvl9pPr marL="1828800" algn="ctr" rtl="0" fontAlgn="base">
        <a:spcBef>
          <a:spcPct val="0"/>
        </a:spcBef>
        <a:spcAft>
          <a:spcPct val="0"/>
        </a:spcAft>
        <a:defRPr sz="4400">
          <a:solidFill>
            <a:schemeClr val="tx2"/>
          </a:solidFill>
          <a:latin typeface="Lucida Sans"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46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2411413" y="1062038"/>
            <a:ext cx="627538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2" name="Rectangle 4"/>
          <p:cNvSpPr>
            <a:spLocks noGrp="1" noChangeArrowheads="1"/>
          </p:cNvSpPr>
          <p:nvPr>
            <p:ph type="body" idx="1"/>
          </p:nvPr>
        </p:nvSpPr>
        <p:spPr bwMode="auto">
          <a:xfrm>
            <a:off x="457200" y="2349500"/>
            <a:ext cx="8229600" cy="377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173"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ltLang="en-US"/>
          </a:p>
        </p:txBody>
      </p:sp>
      <p:sp>
        <p:nvSpPr>
          <p:cNvPr id="7174"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ltLang="en-US"/>
          </a:p>
        </p:txBody>
      </p:sp>
      <p:sp>
        <p:nvSpPr>
          <p:cNvPr id="7175"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57461B87-D64E-4BE1-AC71-97B6C3C8C8E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79"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Lucida Sans" pitchFamily="34" charset="0"/>
        </a:defRPr>
      </a:lvl2pPr>
      <a:lvl3pPr algn="ctr" rtl="0" eaLnBrk="0" fontAlgn="base" hangingPunct="0">
        <a:spcBef>
          <a:spcPct val="0"/>
        </a:spcBef>
        <a:spcAft>
          <a:spcPct val="0"/>
        </a:spcAft>
        <a:defRPr sz="4400">
          <a:solidFill>
            <a:schemeClr val="tx2"/>
          </a:solidFill>
          <a:latin typeface="Lucida Sans" pitchFamily="34" charset="0"/>
        </a:defRPr>
      </a:lvl3pPr>
      <a:lvl4pPr algn="ctr" rtl="0" eaLnBrk="0" fontAlgn="base" hangingPunct="0">
        <a:spcBef>
          <a:spcPct val="0"/>
        </a:spcBef>
        <a:spcAft>
          <a:spcPct val="0"/>
        </a:spcAft>
        <a:defRPr sz="4400">
          <a:solidFill>
            <a:schemeClr val="tx2"/>
          </a:solidFill>
          <a:latin typeface="Lucida Sans" pitchFamily="34" charset="0"/>
        </a:defRPr>
      </a:lvl4pPr>
      <a:lvl5pPr algn="ctr" rtl="0" eaLnBrk="0" fontAlgn="base" hangingPunct="0">
        <a:spcBef>
          <a:spcPct val="0"/>
        </a:spcBef>
        <a:spcAft>
          <a:spcPct val="0"/>
        </a:spcAft>
        <a:defRPr sz="4400">
          <a:solidFill>
            <a:schemeClr val="tx2"/>
          </a:solidFill>
          <a:latin typeface="Lucida Sans" pitchFamily="34" charset="0"/>
        </a:defRPr>
      </a:lvl5pPr>
      <a:lvl6pPr marL="457200" algn="ctr" rtl="0" fontAlgn="base">
        <a:spcBef>
          <a:spcPct val="0"/>
        </a:spcBef>
        <a:spcAft>
          <a:spcPct val="0"/>
        </a:spcAft>
        <a:defRPr sz="4400">
          <a:solidFill>
            <a:schemeClr val="tx2"/>
          </a:solidFill>
          <a:latin typeface="Lucida Sans" pitchFamily="34" charset="0"/>
        </a:defRPr>
      </a:lvl6pPr>
      <a:lvl7pPr marL="914400" algn="ctr" rtl="0" fontAlgn="base">
        <a:spcBef>
          <a:spcPct val="0"/>
        </a:spcBef>
        <a:spcAft>
          <a:spcPct val="0"/>
        </a:spcAft>
        <a:defRPr sz="4400">
          <a:solidFill>
            <a:schemeClr val="tx2"/>
          </a:solidFill>
          <a:latin typeface="Lucida Sans" pitchFamily="34" charset="0"/>
        </a:defRPr>
      </a:lvl7pPr>
      <a:lvl8pPr marL="1371600" algn="ctr" rtl="0" fontAlgn="base">
        <a:spcBef>
          <a:spcPct val="0"/>
        </a:spcBef>
        <a:spcAft>
          <a:spcPct val="0"/>
        </a:spcAft>
        <a:defRPr sz="4400">
          <a:solidFill>
            <a:schemeClr val="tx2"/>
          </a:solidFill>
          <a:latin typeface="Lucida Sans" pitchFamily="34" charset="0"/>
        </a:defRPr>
      </a:lvl8pPr>
      <a:lvl9pPr marL="1828800" algn="ctr" rtl="0" fontAlgn="base">
        <a:spcBef>
          <a:spcPct val="0"/>
        </a:spcBef>
        <a:spcAft>
          <a:spcPct val="0"/>
        </a:spcAft>
        <a:defRPr sz="4400">
          <a:solidFill>
            <a:schemeClr val="tx2"/>
          </a:solidFill>
          <a:latin typeface="Lucida Sans"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2"/>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409575"/>
            <a:ext cx="9144000" cy="646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457200" y="1600200"/>
            <a:ext cx="8229600" cy="377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26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bg1"/>
                </a:solidFill>
              </a:defRPr>
            </a:lvl1pPr>
          </a:lstStyle>
          <a:p>
            <a:pPr>
              <a:defRPr/>
            </a:pPr>
            <a:endParaRPr lang="en-US" altLang="en-US"/>
          </a:p>
        </p:txBody>
      </p:sp>
    </p:spTree>
  </p:cSld>
  <p:clrMap bg1="lt1" tx1="dk1" bg2="lt2" tx2="dk2" accent1="accent1" accent2="accent2" accent3="accent3" accent4="accent4" accent5="accent5" accent6="accent6" hlink="hlink" folHlink="folHlink"/>
  <p:sldLayoutIdLst>
    <p:sldLayoutId id="2147483780"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p:txBody>
          <a:bodyPr/>
          <a:lstStyle/>
          <a:p>
            <a:r>
              <a:rPr lang="en-GB" altLang="en-US" dirty="0" smtClean="0"/>
              <a:t>Development Methodology</a:t>
            </a:r>
          </a:p>
        </p:txBody>
      </p:sp>
      <p:sp>
        <p:nvSpPr>
          <p:cNvPr id="9219" name="Subtitle 2"/>
          <p:cNvSpPr>
            <a:spLocks noGrp="1"/>
          </p:cNvSpPr>
          <p:nvPr>
            <p:ph type="subTitle" idx="1"/>
          </p:nvPr>
        </p:nvSpPr>
        <p:spPr/>
        <p:txBody>
          <a:bodyPr/>
          <a:lstStyle/>
          <a:p>
            <a:r>
              <a:rPr lang="en-GB" altLang="en-US" dirty="0" smtClean="0"/>
              <a:t>L. Moore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a:t>
            </a:r>
            <a:endParaRPr lang="en-GB" dirty="0"/>
          </a:p>
        </p:txBody>
      </p:sp>
      <p:sp>
        <p:nvSpPr>
          <p:cNvPr id="3" name="Content Placeholder 2"/>
          <p:cNvSpPr>
            <a:spLocks noGrp="1"/>
          </p:cNvSpPr>
          <p:nvPr>
            <p:ph sz="half" idx="1"/>
          </p:nvPr>
        </p:nvSpPr>
        <p:spPr>
          <a:xfrm>
            <a:off x="457200" y="1600200"/>
            <a:ext cx="6275040" cy="4205288"/>
          </a:xfrm>
        </p:spPr>
        <p:txBody>
          <a:bodyPr/>
          <a:lstStyle/>
          <a:p>
            <a:pPr marL="514350" indent="-514350">
              <a:buFont typeface="+mj-lt"/>
              <a:buAutoNum type="arabicPeriod"/>
            </a:pPr>
            <a:r>
              <a:rPr lang="en-GB" dirty="0" smtClean="0"/>
              <a:t>Development Process</a:t>
            </a:r>
          </a:p>
          <a:p>
            <a:pPr marL="514350" indent="-514350">
              <a:buFont typeface="+mj-lt"/>
              <a:buAutoNum type="arabicPeriod"/>
            </a:pPr>
            <a:r>
              <a:rPr lang="en-GB" dirty="0" smtClean="0"/>
              <a:t>Test Driven Development</a:t>
            </a:r>
          </a:p>
          <a:p>
            <a:pPr marL="514350" indent="-514350">
              <a:buFont typeface="+mj-lt"/>
              <a:buAutoNum type="arabicPeriod"/>
            </a:pPr>
            <a:r>
              <a:rPr lang="en-GB" dirty="0" smtClean="0"/>
              <a:t>Continuous Integration</a:t>
            </a:r>
          </a:p>
          <a:p>
            <a:pPr marL="514350" indent="-514350">
              <a:buFont typeface="+mj-lt"/>
              <a:buAutoNum type="arabicPeriod"/>
            </a:pPr>
            <a:r>
              <a:rPr lang="en-GB" dirty="0" smtClean="0"/>
              <a:t>Git workflow</a:t>
            </a:r>
          </a:p>
          <a:p>
            <a:pPr marL="514350" indent="-514350">
              <a:buFont typeface="+mj-lt"/>
              <a:buAutoNum type="arabicPeriod"/>
            </a:pPr>
            <a:r>
              <a:rPr lang="en-GB" dirty="0" smtClean="0"/>
              <a:t>Review Process</a:t>
            </a:r>
            <a:endParaRPr lang="en-GB" dirty="0"/>
          </a:p>
        </p:txBody>
      </p:sp>
    </p:spTree>
    <p:extLst>
      <p:ext uri="{BB962C8B-B14F-4D97-AF65-F5344CB8AC3E}">
        <p14:creationId xmlns:p14="http://schemas.microsoft.com/office/powerpoint/2010/main" val="20483218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Development Process</a:t>
            </a:r>
            <a:endParaRPr lang="en-GB" dirty="0"/>
          </a:p>
        </p:txBody>
      </p:sp>
      <p:sp>
        <p:nvSpPr>
          <p:cNvPr id="3" name="Content Placeholder 2"/>
          <p:cNvSpPr>
            <a:spLocks noGrp="1"/>
          </p:cNvSpPr>
          <p:nvPr>
            <p:ph sz="half" idx="1"/>
          </p:nvPr>
        </p:nvSpPr>
        <p:spPr>
          <a:xfrm>
            <a:off x="457200" y="1600200"/>
            <a:ext cx="8219256" cy="4205288"/>
          </a:xfrm>
        </p:spPr>
        <p:txBody>
          <a:bodyPr/>
          <a:lstStyle/>
          <a:p>
            <a:r>
              <a:rPr lang="en-GB" dirty="0" smtClean="0"/>
              <a:t>Agile development process</a:t>
            </a:r>
          </a:p>
          <a:p>
            <a:r>
              <a:rPr lang="en-GB" dirty="0" smtClean="0"/>
              <a:t>Short (2-3 month) release cycles</a:t>
            </a:r>
          </a:p>
          <a:p>
            <a:r>
              <a:rPr lang="en-GB" dirty="0" smtClean="0"/>
              <a:t>2-3 Week sprints</a:t>
            </a:r>
          </a:p>
          <a:p>
            <a:pPr lvl="1"/>
            <a:r>
              <a:rPr lang="en-GB" dirty="0" smtClean="0"/>
              <a:t>Scientists with group select ticket priorities</a:t>
            </a:r>
          </a:p>
          <a:p>
            <a:pPr lvl="1"/>
            <a:r>
              <a:rPr lang="en-GB" dirty="0" smtClean="0"/>
              <a:t>Estimates for each ticket provided by developers</a:t>
            </a:r>
          </a:p>
          <a:p>
            <a:pPr lvl="1"/>
            <a:r>
              <a:rPr lang="en-GB" dirty="0" smtClean="0"/>
              <a:t>Complete tested/documented code and user documentation produced.</a:t>
            </a:r>
          </a:p>
          <a:p>
            <a:pPr lvl="1"/>
            <a:r>
              <a:rPr lang="en-GB" dirty="0" smtClean="0"/>
              <a:t>Unscripted/manual beta testing</a:t>
            </a:r>
          </a:p>
          <a:p>
            <a:pPr lvl="1"/>
            <a:r>
              <a:rPr lang="en-GB" dirty="0" smtClean="0"/>
              <a:t>Release</a:t>
            </a:r>
            <a:endParaRPr lang="en-GB" dirty="0"/>
          </a:p>
        </p:txBody>
      </p:sp>
    </p:spTree>
    <p:extLst>
      <p:ext uri="{BB962C8B-B14F-4D97-AF65-F5344CB8AC3E}">
        <p14:creationId xmlns:p14="http://schemas.microsoft.com/office/powerpoint/2010/main" val="30017823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 Driven Development</a:t>
            </a:r>
            <a:endParaRPr lang="en-GB" dirty="0"/>
          </a:p>
        </p:txBody>
      </p:sp>
      <p:sp>
        <p:nvSpPr>
          <p:cNvPr id="3" name="Content Placeholder 2"/>
          <p:cNvSpPr>
            <a:spLocks noGrp="1"/>
          </p:cNvSpPr>
          <p:nvPr>
            <p:ph sz="half" idx="1"/>
          </p:nvPr>
        </p:nvSpPr>
        <p:spPr>
          <a:xfrm>
            <a:off x="457200" y="1600200"/>
            <a:ext cx="8435280" cy="4205288"/>
          </a:xfrm>
        </p:spPr>
        <p:txBody>
          <a:bodyPr/>
          <a:lstStyle/>
          <a:p>
            <a:r>
              <a:rPr lang="en-GB" dirty="0" smtClean="0"/>
              <a:t>Testing should be performed at the method (unit) level with the following procedure:</a:t>
            </a:r>
          </a:p>
          <a:p>
            <a:pPr lvl="1"/>
            <a:r>
              <a:rPr lang="en-GB" dirty="0" smtClean="0"/>
              <a:t>Write test (which should fail)</a:t>
            </a:r>
          </a:p>
          <a:p>
            <a:pPr lvl="1"/>
            <a:r>
              <a:rPr lang="en-GB" dirty="0" smtClean="0"/>
              <a:t>Write desired specification within tests</a:t>
            </a:r>
          </a:p>
          <a:p>
            <a:pPr lvl="1"/>
            <a:r>
              <a:rPr lang="en-GB" dirty="0" smtClean="0"/>
              <a:t>Check test fails</a:t>
            </a:r>
          </a:p>
          <a:p>
            <a:pPr lvl="1"/>
            <a:r>
              <a:rPr lang="en-GB" dirty="0" smtClean="0"/>
              <a:t>Write the method body</a:t>
            </a:r>
          </a:p>
          <a:p>
            <a:pPr lvl="1"/>
            <a:r>
              <a:rPr lang="en-GB" dirty="0" smtClean="0"/>
              <a:t>Check test passes, otherwise refactor and repeat.</a:t>
            </a:r>
          </a:p>
          <a:p>
            <a:pPr lvl="1"/>
            <a:endParaRPr lang="en-GB" dirty="0" smtClean="0"/>
          </a:p>
          <a:p>
            <a:pPr lvl="1"/>
            <a:endParaRPr lang="en-GB" dirty="0"/>
          </a:p>
        </p:txBody>
      </p:sp>
    </p:spTree>
    <p:extLst>
      <p:ext uri="{BB962C8B-B14F-4D97-AF65-F5344CB8AC3E}">
        <p14:creationId xmlns:p14="http://schemas.microsoft.com/office/powerpoint/2010/main" val="24483109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 Driven Development</a:t>
            </a:r>
            <a:endParaRPr lang="en-GB" dirty="0"/>
          </a:p>
        </p:txBody>
      </p:sp>
      <p:sp>
        <p:nvSpPr>
          <p:cNvPr id="3" name="Content Placeholder 2"/>
          <p:cNvSpPr>
            <a:spLocks noGrp="1"/>
          </p:cNvSpPr>
          <p:nvPr>
            <p:ph sz="half" idx="1"/>
          </p:nvPr>
        </p:nvSpPr>
        <p:spPr>
          <a:xfrm>
            <a:off x="457200" y="1600200"/>
            <a:ext cx="8435280" cy="4205288"/>
          </a:xfrm>
        </p:spPr>
        <p:txBody>
          <a:bodyPr/>
          <a:lstStyle/>
          <a:p>
            <a:r>
              <a:rPr lang="en-GB" dirty="0" smtClean="0"/>
              <a:t>Every public method should be tested</a:t>
            </a:r>
          </a:p>
          <a:p>
            <a:pPr lvl="1"/>
            <a:r>
              <a:rPr lang="en-GB" dirty="0" smtClean="0"/>
              <a:t>Test normal values, boundary conditions, unexpected values and special conditions.</a:t>
            </a:r>
          </a:p>
          <a:p>
            <a:r>
              <a:rPr lang="en-GB" dirty="0" smtClean="0"/>
              <a:t>At the algorithm level</a:t>
            </a:r>
          </a:p>
          <a:p>
            <a:pPr lvl="1"/>
            <a:r>
              <a:rPr lang="en-GB" dirty="0" smtClean="0"/>
              <a:t>Test expected data/user inputs</a:t>
            </a:r>
          </a:p>
          <a:p>
            <a:pPr lvl="1"/>
            <a:r>
              <a:rPr lang="en-GB" dirty="0" smtClean="0"/>
              <a:t>Unexpected data/user inputs</a:t>
            </a:r>
          </a:p>
          <a:p>
            <a:pPr lvl="1"/>
            <a:r>
              <a:rPr lang="en-GB" dirty="0" smtClean="0"/>
              <a:t>Edge cases</a:t>
            </a:r>
          </a:p>
          <a:p>
            <a:pPr lvl="1"/>
            <a:endParaRPr lang="en-GB" dirty="0" smtClean="0"/>
          </a:p>
          <a:p>
            <a:pPr lvl="1"/>
            <a:endParaRPr lang="en-GB" dirty="0"/>
          </a:p>
        </p:txBody>
      </p:sp>
    </p:spTree>
    <p:extLst>
      <p:ext uri="{BB962C8B-B14F-4D97-AF65-F5344CB8AC3E}">
        <p14:creationId xmlns:p14="http://schemas.microsoft.com/office/powerpoint/2010/main" val="6346404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Continuous Integration</a:t>
            </a:r>
            <a:endParaRPr lang="en-GB" dirty="0"/>
          </a:p>
        </p:txBody>
      </p:sp>
      <p:sp>
        <p:nvSpPr>
          <p:cNvPr id="3" name="Content Placeholder 2"/>
          <p:cNvSpPr>
            <a:spLocks noGrp="1"/>
          </p:cNvSpPr>
          <p:nvPr>
            <p:ph sz="half" idx="1"/>
          </p:nvPr>
        </p:nvSpPr>
        <p:spPr>
          <a:xfrm>
            <a:off x="457200" y="1600200"/>
            <a:ext cx="8507288" cy="4205288"/>
          </a:xfrm>
        </p:spPr>
        <p:txBody>
          <a:bodyPr/>
          <a:lstStyle/>
          <a:p>
            <a:r>
              <a:rPr lang="en-GB" dirty="0" smtClean="0"/>
              <a:t>There should be an automated build server (e.g. Jenkins) which:</a:t>
            </a:r>
          </a:p>
          <a:p>
            <a:pPr lvl="1"/>
            <a:r>
              <a:rPr lang="en-GB" dirty="0" smtClean="0"/>
              <a:t>Builds the software for all supported platforms</a:t>
            </a:r>
          </a:p>
          <a:p>
            <a:pPr lvl="1"/>
            <a:r>
              <a:rPr lang="en-GB" dirty="0" smtClean="0"/>
              <a:t>Performs static analysis on code to ensure quality (clang-format, </a:t>
            </a:r>
            <a:r>
              <a:rPr lang="en-GB" dirty="0" err="1" smtClean="0"/>
              <a:t>cppcheck</a:t>
            </a:r>
            <a:r>
              <a:rPr lang="en-GB" dirty="0" smtClean="0"/>
              <a:t> </a:t>
            </a:r>
            <a:r>
              <a:rPr lang="en-GB" dirty="0" err="1" smtClean="0"/>
              <a:t>etc</a:t>
            </a:r>
            <a:r>
              <a:rPr lang="en-GB" dirty="0" smtClean="0"/>
              <a:t>)</a:t>
            </a:r>
          </a:p>
          <a:p>
            <a:pPr lvl="1"/>
            <a:r>
              <a:rPr lang="en-GB" dirty="0" smtClean="0"/>
              <a:t>Runs all unit tests and any scripted system tests</a:t>
            </a:r>
          </a:p>
          <a:p>
            <a:pPr lvl="1"/>
            <a:r>
              <a:rPr lang="en-GB" dirty="0" smtClean="0"/>
              <a:t>Should flag up errors and disallow merging changes until all tests pass.</a:t>
            </a:r>
            <a:endParaRPr lang="en-GB" dirty="0"/>
          </a:p>
        </p:txBody>
      </p:sp>
    </p:spTree>
    <p:extLst>
      <p:ext uri="{BB962C8B-B14F-4D97-AF65-F5344CB8AC3E}">
        <p14:creationId xmlns:p14="http://schemas.microsoft.com/office/powerpoint/2010/main" val="11987533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Git Workflow</a:t>
            </a:r>
            <a:endParaRPr lang="en-GB" dirty="0"/>
          </a:p>
        </p:txBody>
      </p:sp>
      <p:sp>
        <p:nvSpPr>
          <p:cNvPr id="3" name="Content Placeholder 2"/>
          <p:cNvSpPr>
            <a:spLocks noGrp="1"/>
          </p:cNvSpPr>
          <p:nvPr>
            <p:ph sz="half" idx="1"/>
          </p:nvPr>
        </p:nvSpPr>
        <p:spPr>
          <a:xfrm>
            <a:off x="457200" y="1600200"/>
            <a:ext cx="8435280" cy="4205288"/>
          </a:xfrm>
        </p:spPr>
        <p:txBody>
          <a:bodyPr/>
          <a:lstStyle/>
          <a:p>
            <a:r>
              <a:rPr lang="en-GB" sz="1800" dirty="0" smtClean="0"/>
              <a:t>Developers should create issues for each item of work to be undertaken with a unique issue ID.</a:t>
            </a:r>
          </a:p>
          <a:p>
            <a:r>
              <a:rPr lang="en-GB" sz="1800" dirty="0" smtClean="0"/>
              <a:t>Developers should create a feature branch separate from master for including changes.</a:t>
            </a:r>
          </a:p>
          <a:p>
            <a:r>
              <a:rPr lang="en-GB" sz="1800" dirty="0" smtClean="0"/>
              <a:t>Branches should be named using the corresponding issue ID and commits to the branch should reference the issue ID.</a:t>
            </a:r>
          </a:p>
          <a:p>
            <a:r>
              <a:rPr lang="en-GB" sz="1800" dirty="0" smtClean="0"/>
              <a:t>Changes should be added using pull requests which should refer to the original issue.</a:t>
            </a:r>
          </a:p>
          <a:p>
            <a:r>
              <a:rPr lang="en-GB" sz="1800" dirty="0" smtClean="0"/>
              <a:t>Pull requests (and subsequent changes to the PR) should trigger the automated build/continuous integration system which ensures all tests pass and standards are maintained on all platforms.</a:t>
            </a:r>
          </a:p>
          <a:p>
            <a:r>
              <a:rPr lang="en-GB" sz="1800" dirty="0" smtClean="0"/>
              <a:t>Pull requests should be reviewed by a developer to validate the correctness and suitability of changes before merging into master.</a:t>
            </a:r>
            <a:endParaRPr lang="en-GB" sz="1800" dirty="0"/>
          </a:p>
        </p:txBody>
      </p:sp>
    </p:spTree>
    <p:extLst>
      <p:ext uri="{BB962C8B-B14F-4D97-AF65-F5344CB8AC3E}">
        <p14:creationId xmlns:p14="http://schemas.microsoft.com/office/powerpoint/2010/main" val="33293978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Git Workflow</a:t>
            </a:r>
            <a:endParaRPr lang="en-GB" dirty="0"/>
          </a:p>
        </p:txBody>
      </p:sp>
      <p:pic>
        <p:nvPicPr>
          <p:cNvPr id="2050" name="Picture 2" descr="Image result for github branc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5310" y="2281416"/>
            <a:ext cx="7993380" cy="2011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2589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Review Process</a:t>
            </a:r>
            <a:endParaRPr lang="en-GB" dirty="0"/>
          </a:p>
        </p:txBody>
      </p:sp>
      <p:sp>
        <p:nvSpPr>
          <p:cNvPr id="3" name="Content Placeholder 2"/>
          <p:cNvSpPr>
            <a:spLocks noGrp="1"/>
          </p:cNvSpPr>
          <p:nvPr>
            <p:ph sz="half" idx="1"/>
          </p:nvPr>
        </p:nvSpPr>
        <p:spPr>
          <a:xfrm>
            <a:off x="457200" y="1600200"/>
            <a:ext cx="8147248" cy="4205288"/>
          </a:xfrm>
        </p:spPr>
        <p:txBody>
          <a:bodyPr/>
          <a:lstStyle/>
          <a:p>
            <a:r>
              <a:rPr lang="en-GB" dirty="0" smtClean="0"/>
              <a:t>Code reviews should take place at the PR level. </a:t>
            </a:r>
          </a:p>
          <a:p>
            <a:r>
              <a:rPr lang="en-GB" dirty="0" smtClean="0"/>
              <a:t>For significant or complex features. These should be reviewed by both developers and scientists.</a:t>
            </a:r>
          </a:p>
          <a:p>
            <a:r>
              <a:rPr lang="en-GB" dirty="0" smtClean="0"/>
              <a:t>Complex coding issues should be brought before the Technical Steering Committee for review and advice on how to tackle issues.</a:t>
            </a:r>
            <a:endParaRPr lang="en-GB" dirty="0"/>
          </a:p>
        </p:txBody>
      </p:sp>
    </p:spTree>
    <p:extLst>
      <p:ext uri="{BB962C8B-B14F-4D97-AF65-F5344CB8AC3E}">
        <p14:creationId xmlns:p14="http://schemas.microsoft.com/office/powerpoint/2010/main" val="2067941916"/>
      </p:ext>
    </p:extLst>
  </p:cSld>
  <p:clrMapOvr>
    <a:masterClrMapping/>
  </p:clrMapOvr>
  <p:timing>
    <p:tnLst>
      <p:par>
        <p:cTn id="1" dur="indefinite" restart="never" nodeType="tmRoot"/>
      </p:par>
    </p:tnLst>
  </p:timing>
</p:sld>
</file>

<file path=ppt/theme/theme1.xml><?xml version="1.0" encoding="utf-8"?>
<a:theme xmlns:a="http://schemas.openxmlformats.org/drawingml/2006/main" name="ISIS Small Bottom Banner">
  <a:themeElements>
    <a:clrScheme name="ISIS Small Bottom Bann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SIS Small Bottom Banner">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ISIS Small Bottom Bann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SIS Small Bottom Banne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SIS Small Bottom Banne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SIS Small Bottom Banne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SIS Small Bottom Banne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SIS Small Bottom Banne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SIS Small Bottom Banne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SIS Small Bottom Banne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SIS Small Bottom Banne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SIS Small Bottom Banne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SIS Small Bottom Banne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SIS Small Bottom Banne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SIS Large Top Banner">
  <a:themeElements>
    <a:clrScheme name="ISIS Large Top Bann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SIS Large Top Banner">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ISIS Large Top Bann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SIS Large Top Banne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SIS Large Top Banne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SIS Large Top Banne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SIS Large Top Banne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SIS Large Top Banne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SIS Large Top Banne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SIS Large Top Banne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SIS Large Top Banne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SIS Large Top Banne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SIS Large Top Banne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SIS Large Top Banne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ISIS Large Bottom Banner">
  <a:themeElements>
    <a:clrScheme name="ISIS Large Bottom Bann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SIS Large Bottom Bann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ISIS Large Bottom Bann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SIS Large Bottom Banne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SIS Large Bottom Banne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SIS Large Bottom Banne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SIS Large Bottom Banne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SIS Large Bottom Banne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SIS Large Bottom Banne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SIS Large Bottom Banne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SIS Large Bottom Banne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SIS Large Bottom Banne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SIS Large Bottom Banne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SIS Large Bottom Banne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age" ma:contentTypeID="0x010100C568DB52D9D0A14D9B2FDCC96666E9F2007948130EC3DB064584E219954237AF3900E3B0DDB43D42F241A3143AB03FF507E5" ma:contentTypeVersion="2" ma:contentTypeDescription="Page is a system content type template created by the Publishing Resources feature. The column templates from Page will be added to all Pages libraries created by the Publishing feature." ma:contentTypeScope="" ma:versionID="1648d0b06ced9275922da9d5b68aea48">
  <xsd:schema xmlns:xsd="http://www.w3.org/2001/XMLSchema" xmlns:xs="http://www.w3.org/2001/XMLSchema" xmlns:p="http://schemas.microsoft.com/office/2006/metadata/properties" xmlns:ns1="http://schemas.microsoft.com/sharepoint/v3" targetNamespace="http://schemas.microsoft.com/office/2006/metadata/properties" ma:root="true" ma:fieldsID="d2352f5f6ebb7d0e9cf8adfc9693d0b1" ns1:_="">
    <xsd:import namespace="http://schemas.microsoft.com/sharepoint/v3"/>
    <xsd:element name="properties">
      <xsd:complexType>
        <xsd:sequence>
          <xsd:element name="documentManagement">
            <xsd:complexType>
              <xsd:all>
                <xsd:element ref="ns1:Comments" minOccurs="0"/>
                <xsd:element ref="ns1:PublishingStartDate" minOccurs="0"/>
                <xsd:element ref="ns1:PublishingExpirationDate" minOccurs="0"/>
                <xsd:element ref="ns1:PublishingContact" minOccurs="0"/>
                <xsd:element ref="ns1:PublishingContactEmail" minOccurs="0"/>
                <xsd:element ref="ns1:PublishingContactName" minOccurs="0"/>
                <xsd:element ref="ns1:PublishingContactPicture" minOccurs="0"/>
                <xsd:element ref="ns1:PublishingPageLayout" minOccurs="0"/>
                <xsd:element ref="ns1:PublishingVariationGroupID" minOccurs="0"/>
                <xsd:element ref="ns1:PublishingVariationRelationshipLinkFieldID" minOccurs="0"/>
                <xsd:element ref="ns1:PublishingRollupImage" minOccurs="0"/>
                <xsd:element ref="ns1:Audience" minOccurs="0"/>
                <xsd:element ref="ns1:PublishingIsFurlPage" minOccurs="0"/>
                <xsd:element ref="ns1:SeoBrowserTitle" minOccurs="0"/>
                <xsd:element ref="ns1:SeoMetaDescription" minOccurs="0"/>
                <xsd:element ref="ns1:SeoKeywords" minOccurs="0"/>
                <xsd:element ref="ns1:SeoRobotsNoIndex"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omments" ma:index="8" nillable="true" ma:displayName="Comments" ma:internalName="Comments">
      <xsd:simpleType>
        <xsd:restriction base="dms:Note">
          <xsd:maxLength value="255"/>
        </xsd:restriction>
      </xsd:simpleType>
    </xsd:element>
    <xsd:element name="PublishingStartDate" ma:index="9"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10"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element name="PublishingContact" ma:index="11" nillable="true" ma:displayName="Contact" ma:description="Contact is a site column created by the Publishing feature. It is used on the Page Content Type as the person or group who is the contact person for the page." ma:list="UserInfo" ma:internalName="Publishing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ublishingContactEmail" ma:index="12" nillable="true" ma:displayName="Contact E-Mail Address" ma:description="Contact E-mail Address is a site column created by the Publishing feature. It is used on the Page Content Type as the e-mail address of the person or group who is the contact person for the page." ma:internalName="PublishingContactEmail">
      <xsd:simpleType>
        <xsd:restriction base="dms:Text">
          <xsd:maxLength value="255"/>
        </xsd:restriction>
      </xsd:simpleType>
    </xsd:element>
    <xsd:element name="PublishingContactName" ma:index="13" nillable="true" ma:displayName="Contact Name" ma:description="Contact Name is a site column created by the Publishing feature. It is used on the Page Content Type as the name of the person or group who is the contact person for the page." ma:internalName="PublishingContactName">
      <xsd:simpleType>
        <xsd:restriction base="dms:Text">
          <xsd:maxLength value="255"/>
        </xsd:restriction>
      </xsd:simpleType>
    </xsd:element>
    <xsd:element name="PublishingContactPicture" ma:index="14" nillable="true" ma:displayName="Contact Picture" ma:description="Contact Picture is a site column created by the Publishing feature. It is used on the Page Content Type as the picture of the user or group who is the contact person for the page." ma:format="Image" ma:internalName="PublishingContactPicture">
      <xsd:complexType>
        <xsd:complexContent>
          <xsd:extension base="dms:URL">
            <xsd:sequence>
              <xsd:element name="Url" type="dms:ValidUrl" minOccurs="0" nillable="true"/>
              <xsd:element name="Description" type="xsd:string" nillable="true"/>
            </xsd:sequence>
          </xsd:extension>
        </xsd:complexContent>
      </xsd:complexType>
    </xsd:element>
    <xsd:element name="PublishingPageLayout" ma:index="15" nillable="true" ma:displayName="Page Layout" ma:description="" ma:internalName="PublishingPageLayout"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PublishingVariationGroupID" ma:index="16" nillable="true" ma:displayName="Variation Group ID" ma:description="" ma:hidden="true" ma:internalName="PublishingVariationGroupID">
      <xsd:simpleType>
        <xsd:restriction base="dms:Text">
          <xsd:maxLength value="255"/>
        </xsd:restriction>
      </xsd:simpleType>
    </xsd:element>
    <xsd:element name="PublishingVariationRelationshipLinkFieldID" ma:index="17" nillable="true" ma:displayName="Variation Relationship Link" ma:description="" ma:hidden="true" ma:internalName="PublishingVariationRelationshipLinkFieldID">
      <xsd:complexType>
        <xsd:complexContent>
          <xsd:extension base="dms:URL">
            <xsd:sequence>
              <xsd:element name="Url" type="dms:ValidUrl" minOccurs="0" nillable="true"/>
              <xsd:element name="Description" type="xsd:string" nillable="true"/>
            </xsd:sequence>
          </xsd:extension>
        </xsd:complexContent>
      </xsd:complexType>
    </xsd:element>
    <xsd:element name="PublishingRollupImage" ma:index="18" nillable="true" ma:displayName="Rollup Image" ma:description="Rollup Image is a site column created by the Publishing feature. It is used on the Page Content Type as the image for the page shown in content roll-ups such as the Content By Search web part." ma:internalName="PublishingRollupImage">
      <xsd:simpleType>
        <xsd:restriction base="dms:Unknown"/>
      </xsd:simpleType>
    </xsd:element>
    <xsd:element name="Audience" ma:index="19" nillable="true" ma:displayName="Target Audiences" ma:description="Target Audiences is a site column created by the Publishing feature. It is used to specify audiences to which this page will be targeted." ma:internalName="Audience">
      <xsd:simpleType>
        <xsd:restriction base="dms:Unknown"/>
      </xsd:simpleType>
    </xsd:element>
    <xsd:element name="PublishingIsFurlPage" ma:index="20" nillable="true" ma:displayName="Hide physical URLs from search" ma:description="If checked, the physical URL of this page will not appear in search results. Friendly URLs assigned to this page will always appear." ma:internalName="PublishingIsFurlPage">
      <xsd:simpleType>
        <xsd:restriction base="dms:Boolean"/>
      </xsd:simpleType>
    </xsd:element>
    <xsd:element name="SeoBrowserTitle" ma:index="21" nillable="true" ma:displayName="Browser Title" ma:description="Browser Title is a site column created by the Publishing feature. It is used as the title that appears at the top of a browser window and may appear in Internet search results." ma:hidden="true" ma:internalName="SeoBrowserTitle">
      <xsd:simpleType>
        <xsd:restriction base="dms:Text"/>
      </xsd:simpleType>
    </xsd:element>
    <xsd:element name="SeoMetaDescription" ma:index="22" nillable="true" ma:displayName="Meta Description" ma:description="Meta Description is a site column created by the Publishing feature. Internet search engines may display this description in search results pages." ma:hidden="true" ma:internalName="SeoMetaDescription">
      <xsd:simpleType>
        <xsd:restriction base="dms:Text"/>
      </xsd:simpleType>
    </xsd:element>
    <xsd:element name="SeoKeywords" ma:index="23" nillable="true" ma:displayName="Meta Keywords" ma:description="Meta Keywords" ma:hidden="true" ma:internalName="SeoKeywords">
      <xsd:simpleType>
        <xsd:restriction base="dms:Text"/>
      </xsd:simpleType>
    </xsd:element>
    <xsd:element name="SeoRobotsNoIndex" ma:index="24" nillable="true" ma:displayName="Hide from Internet Search Engines" ma:description="Hide from Internet Search Engines is a site column created by the Publishing feature. It is used to indicate to search engine crawlers that a particular page should not be indexed." ma:hidden="true" ma:internalName="RobotsNoIndex">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RollupImage xmlns="http://schemas.microsoft.com/sharepoint/v3" xsi:nil="true"/>
    <PublishingContactEmail xmlns="http://schemas.microsoft.com/sharepoint/v3" xsi:nil="true"/>
    <PublishingVariationRelationshipLinkFieldID xmlns="http://schemas.microsoft.com/sharepoint/v3">
      <Url xsi:nil="true"/>
      <Description xsi:nil="true"/>
    </PublishingVariationRelationshipLinkFieldID>
    <SeoKeywords xmlns="http://schemas.microsoft.com/sharepoint/v3" xsi:nil="true"/>
    <PublishingVariationGroupID xmlns="http://schemas.microsoft.com/sharepoint/v3" xsi:nil="true"/>
    <Audience xmlns="http://schemas.microsoft.com/sharepoint/v3" xsi:nil="true"/>
    <PublishingIsFurlPage xmlns="http://schemas.microsoft.com/sharepoint/v3">false</PublishingIsFurlPage>
    <PublishingExpirationDate xmlns="http://schemas.microsoft.com/sharepoint/v3" xsi:nil="true"/>
    <SeoBrowserTitle xmlns="http://schemas.microsoft.com/sharepoint/v3" xsi:nil="true"/>
    <PublishingContactPicture xmlns="http://schemas.microsoft.com/sharepoint/v3">
      <Url xsi:nil="true"/>
      <Description xsi:nil="true"/>
    </PublishingContactPicture>
    <PublishingStartDate xmlns="http://schemas.microsoft.com/sharepoint/v3" xsi:nil="true"/>
    <SeoRobotsNoIndex xmlns="http://schemas.microsoft.com/sharepoint/v3" xsi:nil="true"/>
    <SeoMetaDescription xmlns="http://schemas.microsoft.com/sharepoint/v3" xsi:nil="true"/>
    <PublishingContact xmlns="http://schemas.microsoft.com/sharepoint/v3">
      <UserInfo>
        <DisplayName/>
        <AccountId xsi:nil="true"/>
        <AccountType/>
      </UserInfo>
    </PublishingContact>
    <PublishingContactName xmlns="http://schemas.microsoft.com/sharepoint/v3" xsi:nil="true"/>
    <Comments xmlns="http://schemas.microsoft.com/sharepoint/v3" xsi:nil="true"/>
  </documentManagement>
</p:properties>
</file>

<file path=customXml/itemProps1.xml><?xml version="1.0" encoding="utf-8"?>
<ds:datastoreItem xmlns:ds="http://schemas.openxmlformats.org/officeDocument/2006/customXml" ds:itemID="{AD804971-7111-4ECB-A722-27E7FAEA62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3504FC-A424-4F18-9B0D-8A27F2633AF3}">
  <ds:schemaRefs>
    <ds:schemaRef ds:uri="http://schemas.microsoft.com/sharepoint/v3/contenttype/forms"/>
  </ds:schemaRefs>
</ds:datastoreItem>
</file>

<file path=customXml/itemProps3.xml><?xml version="1.0" encoding="utf-8"?>
<ds:datastoreItem xmlns:ds="http://schemas.openxmlformats.org/officeDocument/2006/customXml" ds:itemID="{F2AE3A34-FBCF-42D4-87B2-2772E196B199}">
  <ds:schemaRef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175</TotalTime>
  <Words>368</Words>
  <Application>Microsoft Office PowerPoint</Application>
  <PresentationFormat>On-screen Show (4:3)</PresentationFormat>
  <Paragraphs>49</Paragraphs>
  <Slides>9</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9</vt:i4>
      </vt:variant>
    </vt:vector>
  </HeadingPairs>
  <TitlesOfParts>
    <vt:vector size="15" baseType="lpstr">
      <vt:lpstr>Arial</vt:lpstr>
      <vt:lpstr>Calibri</vt:lpstr>
      <vt:lpstr>Lucida Sans</vt:lpstr>
      <vt:lpstr>ISIS Small Bottom Banner</vt:lpstr>
      <vt:lpstr>ISIS Large Top Banner</vt:lpstr>
      <vt:lpstr>ISIS Large Bottom Banner</vt:lpstr>
      <vt:lpstr>Development Methodology</vt:lpstr>
      <vt:lpstr>Overview</vt:lpstr>
      <vt:lpstr>Development Process</vt:lpstr>
      <vt:lpstr>Test Driven Development</vt:lpstr>
      <vt:lpstr>Test Driven Development</vt:lpstr>
      <vt:lpstr>Continuous Integration</vt:lpstr>
      <vt:lpstr>Git Workflow</vt:lpstr>
      <vt:lpstr>Git Workflow</vt:lpstr>
      <vt:lpstr>Review Process</vt:lpstr>
    </vt:vector>
  </TitlesOfParts>
  <Company>CCLRC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Belcher, Emma (STFC,RAL,ISIS)</dc:creator>
  <cp:lastModifiedBy>Moore, Lamar (STFC,RAL,ISIS)</cp:lastModifiedBy>
  <cp:revision>17</cp:revision>
  <dcterms:created xsi:type="dcterms:W3CDTF">2007-08-10T08:53:48Z</dcterms:created>
  <dcterms:modified xsi:type="dcterms:W3CDTF">2019-03-22T09:54:24Z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0x010100C568DB52D9D0A14D9B2FDCC96666E9F2007948130EC3DB064584E219954237AF3900E3B0DDB43D42F241A3143AB03FF507E5</vt:lpwstr>
  </property>
</Properties>
</file>