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16" r:id="rId2"/>
    <p:sldId id="314" r:id="rId3"/>
    <p:sldId id="315" r:id="rId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726D-4040-4025-BA30-81B8A126BB19}" type="datetimeFigureOut">
              <a:rPr lang="en-GB" smtClean="0"/>
              <a:pPr/>
              <a:t>03/04/2019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F840-4078-4BE9-8039-19304BF044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fclarge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359F-003B-49FF-A946-5992F10A61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69CE-768C-41F8-A6E2-DC5D66DFAA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DB36-3EE8-489F-BFB8-34CEF8CABE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6886-1A46-4E4D-83D3-5494CBB928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3ADC9-FDC5-4D92-B829-68FEAF7A82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392FA-C1D6-4637-B420-760AD7ACB8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DA3FD-6C03-4B98-B3E1-B4933C1083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A92BB-D0CE-4149-A5B0-C2E6345592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7DA6-7879-4523-93E5-CD00AD1313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8161-F155-4AA4-B933-AF82FBE3E2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52FA1-DC27-45ED-8654-5C044B313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fc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E07A-2530-4C15-906A-3E42CEDE282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Breakout sessions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11413" y="836712"/>
            <a:ext cx="6275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" pitchFamily="34" charset="0"/>
              </a:defRPr>
            </a:lvl9pPr>
          </a:lstStyle>
          <a:p>
            <a:endParaRPr lang="en-GB" sz="3600" kern="0" dirty="0"/>
          </a:p>
        </p:txBody>
      </p:sp>
    </p:spTree>
    <p:extLst>
      <p:ext uri="{BB962C8B-B14F-4D97-AF65-F5344CB8AC3E}">
        <p14:creationId xmlns:p14="http://schemas.microsoft.com/office/powerpoint/2010/main" val="4601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836712"/>
            <a:ext cx="6275387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600" i="1" dirty="0"/>
              <a:t>Suggested topics 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1977775"/>
            <a:ext cx="784887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400" dirty="0" err="1" smtClean="0"/>
              <a:t>Mantid</a:t>
            </a:r>
            <a:r>
              <a:rPr lang="en-GB" sz="2400" dirty="0" smtClean="0"/>
              <a:t> 4.0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(e.g. likes / problems / obstacles …)</a:t>
            </a:r>
            <a:endParaRPr lang="en-GB" sz="2000" dirty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400" dirty="0" err="1" smtClean="0"/>
              <a:t>Mantid</a:t>
            </a:r>
            <a:r>
              <a:rPr lang="en-GB" sz="2400" dirty="0" smtClean="0"/>
              <a:t> Roadmap for your science group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(priorities / progress / opp. for shared development …)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Other </a:t>
            </a:r>
            <a:r>
              <a:rPr lang="en-GB" sz="2000" dirty="0" err="1" smtClean="0"/>
              <a:t>Mantid</a:t>
            </a:r>
            <a:r>
              <a:rPr lang="en-GB" sz="2000" dirty="0" smtClean="0"/>
              <a:t> issues</a:t>
            </a:r>
            <a:br>
              <a:rPr lang="en-GB" sz="2000" dirty="0" smtClean="0"/>
            </a:br>
            <a:r>
              <a:rPr lang="en-GB" sz="2000" dirty="0" smtClean="0"/>
              <a:t>(e.g. stability </a:t>
            </a:r>
            <a:r>
              <a:rPr lang="en-GB" sz="2000" dirty="0"/>
              <a:t>/ functionality / </a:t>
            </a:r>
            <a:r>
              <a:rPr lang="en-GB" sz="2000" dirty="0" smtClean="0"/>
              <a:t>resources / interaction </a:t>
            </a:r>
            <a:r>
              <a:rPr lang="en-GB" sz="2000" dirty="0"/>
              <a:t>…)</a:t>
            </a:r>
            <a:endParaRPr lang="en-GB" sz="2000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err="1" smtClean="0"/>
              <a:t>Mantid</a:t>
            </a:r>
            <a:r>
              <a:rPr lang="en-GB" sz="2000" dirty="0" smtClean="0"/>
              <a:t> and your User Community</a:t>
            </a:r>
            <a:br>
              <a:rPr lang="en-GB" sz="2000" dirty="0" smtClean="0"/>
            </a:br>
            <a:r>
              <a:rPr lang="en-GB" sz="2000" dirty="0" smtClean="0"/>
              <a:t>(e.g. take-up / limitations …)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Users Workshop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8557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Groups …</a:t>
            </a:r>
            <a:endParaRPr lang="en-GB" i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2276872"/>
            <a:ext cx="792088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i="1" dirty="0" smtClean="0"/>
              <a:t>Suggestion …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Diffraction –</a:t>
            </a:r>
            <a:br>
              <a:rPr lang="en-GB" sz="2000" dirty="0" smtClean="0"/>
            </a:br>
            <a:r>
              <a:rPr lang="en-GB" sz="2000" i="1" dirty="0" smtClean="0"/>
              <a:t>split powder/single crystal and engineering/Imaging?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Direct Geometry Inelastic,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SANS, Reflectometry,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000" dirty="0" smtClean="0"/>
              <a:t>Indirect </a:t>
            </a:r>
            <a:r>
              <a:rPr lang="en-GB" sz="2000" dirty="0" smtClean="0"/>
              <a:t>Spectroscopy</a:t>
            </a:r>
          </a:p>
          <a:p>
            <a:pPr>
              <a:spcBef>
                <a:spcPts val="1800"/>
              </a:spcBef>
            </a:pPr>
            <a:r>
              <a:rPr lang="en-GB" sz="2400" i="1" dirty="0" smtClean="0"/>
              <a:t>You need to elect a chair (to report back on Friday) and a secretary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083344442"/>
      </p:ext>
    </p:extLst>
  </p:cSld>
  <p:clrMapOvr>
    <a:masterClrMapping/>
  </p:clrMapOvr>
</p:sld>
</file>

<file path=ppt/theme/theme1.xml><?xml version="1.0" encoding="utf-8"?>
<a:theme xmlns:a="http://schemas.openxmlformats.org/drawingml/2006/main" name="STFC Large Top Banner">
  <a:themeElements>
    <a:clrScheme name="STFC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FC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STFC Large Top Banner</vt:lpstr>
      <vt:lpstr>Breakout sessions …</vt:lpstr>
      <vt:lpstr>Suggested topics …</vt:lpstr>
      <vt:lpstr>Groups …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Cottrell, Stephen (STFC,RAL,ISIS)</dc:creator>
  <cp:lastModifiedBy>Cottrell, Stephen (STFC,RAL,ISIS)</cp:lastModifiedBy>
  <cp:revision>110</cp:revision>
  <cp:lastPrinted>2014-06-26T08:51:55Z</cp:lastPrinted>
  <dcterms:created xsi:type="dcterms:W3CDTF">2014-04-08T11:01:27Z</dcterms:created>
  <dcterms:modified xsi:type="dcterms:W3CDTF">2019-04-03T09:57:33Z</dcterms:modified>
</cp:coreProperties>
</file>