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05" r:id="rId2"/>
    <p:sldId id="310" r:id="rId3"/>
    <p:sldId id="312" r:id="rId4"/>
    <p:sldId id="311" r:id="rId5"/>
    <p:sldId id="313" r:id="rId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726D-4040-4025-BA30-81B8A126BB19}" type="datetimeFigureOut">
              <a:rPr lang="en-GB" smtClean="0"/>
              <a:pPr/>
              <a:t>03/04/2019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F840-4078-4BE9-8039-19304BF044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75309" indent="-298195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92784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69897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147010" indent="-238557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624123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101237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78350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55463" indent="-238557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BD0638-0A72-4484-A697-466166F2B6E4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2950"/>
            <a:ext cx="4945062" cy="37099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F840-4078-4BE9-8039-19304BF044A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4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F840-4078-4BE9-8039-19304BF044A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4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5F840-4078-4BE9-8039-19304BF044A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4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fclarge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359F-003B-49FF-A946-5992F10A61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69CE-768C-41F8-A6E2-DC5D66DFAA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DB36-3EE8-489F-BFB8-34CEF8CABE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886-1A46-4E4D-83D3-5494CBB928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3ADC9-FDC5-4D92-B829-68FEAF7A82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92FA-C1D6-4637-B420-760AD7ACB8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DA3FD-6C03-4B98-B3E1-B4933C1083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A92BB-D0CE-4149-A5B0-C2E634559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7DA6-7879-4523-93E5-CD00AD131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8161-F155-4AA4-B933-AF82FBE3E2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2FA1-DC27-45ED-8654-5C044B313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fc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DE07A-2530-4C15-906A-3E42CEDE282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700808"/>
            <a:ext cx="7697787" cy="2016223"/>
          </a:xfrm>
        </p:spPr>
        <p:txBody>
          <a:bodyPr/>
          <a:lstStyle/>
          <a:p>
            <a:pPr eaLnBrk="1" hangingPunct="1"/>
            <a:r>
              <a:rPr lang="en-GB" altLang="en-US" sz="3600" b="1" dirty="0" err="1" smtClean="0">
                <a:solidFill>
                  <a:schemeClr val="tx1"/>
                </a:solidFill>
              </a:rPr>
              <a:t>Mantid</a:t>
            </a:r>
            <a:r>
              <a:rPr lang="en-GB" altLang="en-US" sz="3600" b="1" dirty="0" smtClean="0">
                <a:solidFill>
                  <a:schemeClr val="tx1"/>
                </a:solidFill>
              </a:rPr>
              <a:t> Users Workshop</a:t>
            </a:r>
            <a:br>
              <a:rPr lang="en-GB" altLang="en-US" sz="3600" b="1" dirty="0" smtClean="0">
                <a:solidFill>
                  <a:schemeClr val="tx1"/>
                </a:solidFill>
              </a:rPr>
            </a:br>
            <a:r>
              <a:rPr lang="en-GB" altLang="en-US" sz="3200" i="1" dirty="0" smtClean="0"/>
              <a:t>3-5</a:t>
            </a:r>
            <a:r>
              <a:rPr lang="en-GB" altLang="en-US" sz="3200" i="1" dirty="0" smtClean="0"/>
              <a:t> April, 2019</a:t>
            </a:r>
            <a:endParaRPr lang="en-GB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8092" y="4077072"/>
            <a:ext cx="6408738" cy="1296144"/>
          </a:xfrm>
        </p:spPr>
        <p:txBody>
          <a:bodyPr/>
          <a:lstStyle/>
          <a:p>
            <a:pPr eaLnBrk="1" hangingPunct="1"/>
            <a:r>
              <a:rPr lang="en-GB" altLang="en-US" i="1" dirty="0" smtClean="0"/>
              <a:t>Stephen </a:t>
            </a:r>
            <a:r>
              <a:rPr lang="en-GB" altLang="en-US" i="1" dirty="0" smtClean="0"/>
              <a:t>Cottrell</a:t>
            </a:r>
          </a:p>
          <a:p>
            <a:pPr eaLnBrk="1" hangingPunct="1"/>
            <a:r>
              <a:rPr lang="en-GB" altLang="en-US" i="1" dirty="0" smtClean="0"/>
              <a:t>Nick Draper</a:t>
            </a:r>
          </a:p>
          <a:p>
            <a:pPr eaLnBrk="1" hangingPunct="1"/>
            <a:r>
              <a:rPr lang="en-GB" altLang="en-US" i="1" dirty="0" smtClean="0"/>
              <a:t>Miguel Gonzalez</a:t>
            </a:r>
            <a:endParaRPr lang="en-GB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9711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398" y="1196752"/>
            <a:ext cx="6275387" cy="1143000"/>
          </a:xfrm>
        </p:spPr>
        <p:txBody>
          <a:bodyPr/>
          <a:lstStyle/>
          <a:p>
            <a:r>
              <a:rPr lang="en-GB" dirty="0" smtClean="0"/>
              <a:t>What’s in the agenda?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6417" y="2708920"/>
            <a:ext cx="7071167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Facility Updates and Discussion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Talks with a </a:t>
            </a:r>
            <a:r>
              <a:rPr lang="en-GB" sz="2400" dirty="0"/>
              <a:t>science theme</a:t>
            </a:r>
            <a:br>
              <a:rPr lang="en-GB" sz="2400" dirty="0"/>
            </a:br>
            <a:r>
              <a:rPr lang="en-GB" sz="2000" dirty="0"/>
              <a:t>(good to see so many contributions at this </a:t>
            </a:r>
            <a:r>
              <a:rPr lang="en-GB" sz="2000" dirty="0" smtClean="0"/>
              <a:t>meeting!)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Breakout groups and feedback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417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484784"/>
            <a:ext cx="8064896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GB" sz="2400" dirty="0"/>
              <a:t>However </a:t>
            </a:r>
            <a:r>
              <a:rPr lang="en-GB" sz="2400" dirty="0" smtClean="0"/>
              <a:t>…</a:t>
            </a:r>
          </a:p>
          <a:p>
            <a:pPr>
              <a:spcBef>
                <a:spcPts val="1800"/>
              </a:spcBef>
            </a:pPr>
            <a:r>
              <a:rPr lang="en-GB" sz="2400" dirty="0" smtClean="0"/>
              <a:t>A </a:t>
            </a:r>
            <a:r>
              <a:rPr lang="en-GB" sz="2400" dirty="0"/>
              <a:t>major theme of this meeting is </a:t>
            </a:r>
            <a:r>
              <a:rPr lang="en-GB" sz="2400" dirty="0" err="1"/>
              <a:t>Mantid</a:t>
            </a:r>
            <a:r>
              <a:rPr lang="en-GB" sz="2400" dirty="0"/>
              <a:t> 4</a:t>
            </a:r>
            <a:br>
              <a:rPr lang="en-GB" sz="2400" dirty="0"/>
            </a:br>
            <a:r>
              <a:rPr lang="en-GB" sz="2000" dirty="0"/>
              <a:t>(New Workbench introduced with the release 25/3</a:t>
            </a:r>
            <a:r>
              <a:rPr lang="en-GB" sz="20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GB" sz="2400" dirty="0" smtClean="0"/>
              <a:t>We’ve allowed plenty of time (on Thursday) for Presentations, Demos, Discussion and Feedback</a:t>
            </a:r>
          </a:p>
          <a:p>
            <a:pPr>
              <a:spcBef>
                <a:spcPts val="1800"/>
              </a:spcBef>
            </a:pPr>
            <a:r>
              <a:rPr lang="en-GB" sz="2400" dirty="0" smtClean="0"/>
              <a:t>This is a good time to be telling the development team what you do and don’t like, to help shape future development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9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5463306"/>
          </a:xfrm>
        </p:spPr>
        <p:txBody>
          <a:bodyPr/>
          <a:lstStyle/>
          <a:p>
            <a:r>
              <a:rPr lang="en-GB" sz="3200" dirty="0" smtClean="0"/>
              <a:t>But emphasis still on discussions in science-based breakout groups anticipating lots of feedback!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527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7500"/>
            <a:ext cx="7776863" cy="1143000"/>
          </a:xfrm>
        </p:spPr>
        <p:txBody>
          <a:bodyPr/>
          <a:lstStyle/>
          <a:p>
            <a:r>
              <a:rPr lang="en-GB" sz="4000" i="1" dirty="0" smtClean="0"/>
              <a:t>But as always the agenda is just a starting point …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It’s your meeting!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82887907"/>
      </p:ext>
    </p:extLst>
  </p:cSld>
  <p:clrMapOvr>
    <a:masterClrMapping/>
  </p:clrMapOvr>
</p:sld>
</file>

<file path=ppt/theme/theme1.xml><?xml version="1.0" encoding="utf-8"?>
<a:theme xmlns:a="http://schemas.openxmlformats.org/drawingml/2006/main" name="STFC Large Top Banner">
  <a:themeElements>
    <a:clrScheme name="STFC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FC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C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C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63</Words>
  <Application>Microsoft Office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STFC Large Top Banner</vt:lpstr>
      <vt:lpstr>Mantid Users Workshop 3-5 April, 2019</vt:lpstr>
      <vt:lpstr>What’s in the agenda?</vt:lpstr>
      <vt:lpstr>PowerPoint Presentation</vt:lpstr>
      <vt:lpstr>But emphasis still on discussions in science-based breakout groups anticipating lots of feedback!</vt:lpstr>
      <vt:lpstr>But as always the agenda is just a starting point …  It’s your meeting!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Cottrell, Stephen (STFC,RAL,ISIS)</dc:creator>
  <cp:lastModifiedBy>Cottrell, Stephen (STFC,RAL,ISIS)</cp:lastModifiedBy>
  <cp:revision>108</cp:revision>
  <cp:lastPrinted>2014-06-26T08:51:55Z</cp:lastPrinted>
  <dcterms:created xsi:type="dcterms:W3CDTF">2014-04-08T11:01:27Z</dcterms:created>
  <dcterms:modified xsi:type="dcterms:W3CDTF">2019-04-03T09:54:55Z</dcterms:modified>
</cp:coreProperties>
</file>