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Reflectometry and SANS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Mantid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1696-BB21-464E-B485-159EA7DD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Road Maps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AB4A-EC53-4C2F-B3B0-4EB71AA3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2D detectors – reflectometers</a:t>
            </a:r>
          </a:p>
          <a:p>
            <a:r>
              <a:rPr lang="en-US" dirty="0">
                <a:cs typeface="Calibri"/>
              </a:rPr>
              <a:t>SESANS</a:t>
            </a:r>
          </a:p>
          <a:p>
            <a:r>
              <a:rPr lang="en-US" dirty="0">
                <a:cs typeface="Calibri"/>
              </a:rPr>
              <a:t>POLARIS (D33 and ZOOM)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Auto Reduction</a:t>
            </a:r>
          </a:p>
          <a:p>
            <a:r>
              <a:rPr lang="en-US" dirty="0">
                <a:cs typeface="Calibri"/>
              </a:rPr>
              <a:t>Web Reduction</a:t>
            </a:r>
          </a:p>
          <a:p>
            <a:r>
              <a:rPr lang="en-US" dirty="0">
                <a:cs typeface="Calibri"/>
              </a:rPr>
              <a:t>IDAAS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646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7DA8-BF70-4AC5-A63D-09EE4848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New </a:t>
            </a:r>
            <a:r>
              <a:rPr lang="en-US" dirty="0" err="1">
                <a:cs typeface="Calibri Light"/>
              </a:rPr>
              <a:t>SliceViewer</a:t>
            </a:r>
            <a:r>
              <a:rPr lang="en-US" dirty="0">
                <a:cs typeface="Calibri Light"/>
              </a:rPr>
              <a:t> or Similar</a:t>
            </a:r>
            <a:endParaRPr lang="en-US" dirty="0" err="1"/>
          </a:p>
        </p:txBody>
      </p:sp>
      <p:pic>
        <p:nvPicPr>
          <p:cNvPr id="4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6DEEED35-9F75-4BF4-A68C-6FA181A85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08" y="1697495"/>
            <a:ext cx="4038600" cy="2190750"/>
          </a:xfrm>
          <a:prstGeom prst="rect">
            <a:avLst/>
          </a:prstGeom>
        </p:spPr>
      </p:pic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5D5B3C9-A34C-456B-896B-7751922A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596" y="1691800"/>
            <a:ext cx="4099930" cy="219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061831-7498-49B1-A3C6-8E0C51540C3C}"/>
              </a:ext>
            </a:extLst>
          </p:cNvPr>
          <p:cNvSpPr txBox="1"/>
          <p:nvPr/>
        </p:nvSpPr>
        <p:spPr>
          <a:xfrm>
            <a:off x="429491" y="4401126"/>
            <a:ext cx="1161010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Reflectometry needs some more flexible tool for looking at 3D data (2D + time)</a:t>
            </a:r>
            <a:endParaRPr lang="en-US" sz="20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 panose="020F0502020204030204"/>
              </a:rPr>
              <a:t>SANS Would find this potentially useful too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cs typeface="Calibri" panose="020F0502020204030204"/>
              </a:rPr>
              <a:t>RoI's</a:t>
            </a:r>
            <a:r>
              <a:rPr lang="en-US" sz="2000" dirty="0">
                <a:cs typeface="Calibri" panose="020F0502020204030204"/>
              </a:rPr>
              <a:t> Background regions, more flexible masks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1284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C971-5757-4081-99E7-75E071C1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Mantid 4.0 and other things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117D-AA91-48E1-9FEC-954AD1ED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Still too "young" for fully formed opinions from this group</a:t>
            </a:r>
          </a:p>
          <a:p>
            <a:pPr lvl="1"/>
            <a:r>
              <a:rPr lang="en-US" dirty="0">
                <a:cs typeface="Calibri"/>
              </a:rPr>
              <a:t>ISIS SANS GUI </a:t>
            </a:r>
            <a:r>
              <a:rPr lang="en-US" i="1" dirty="0">
                <a:cs typeface="Calibri"/>
              </a:rPr>
              <a:t>just</a:t>
            </a:r>
            <a:r>
              <a:rPr lang="en-US" dirty="0">
                <a:cs typeface="Calibri"/>
              </a:rPr>
              <a:t> ported </a:t>
            </a:r>
          </a:p>
          <a:p>
            <a:pPr lvl="1"/>
            <a:r>
              <a:rPr lang="en-US" dirty="0">
                <a:cs typeface="Calibri"/>
              </a:rPr>
              <a:t>View is largely positive but currently have few issues stopping use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NR GUI not ported</a:t>
            </a:r>
          </a:p>
          <a:p>
            <a:pPr lvl="1"/>
            <a:r>
              <a:rPr lang="en-US" dirty="0" err="1">
                <a:cs typeface="Calibri"/>
              </a:rPr>
              <a:t>Sliceviewer</a:t>
            </a:r>
            <a:r>
              <a:rPr lang="en-US" dirty="0">
                <a:cs typeface="Calibri"/>
              </a:rPr>
              <a:t> used a lot in NR – need to define required basic functionality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Ideas for </a:t>
            </a:r>
            <a:r>
              <a:rPr lang="en-US" dirty="0" err="1">
                <a:cs typeface="Calibri"/>
              </a:rPr>
              <a:t>instrumentView</a:t>
            </a:r>
            <a:r>
              <a:rPr lang="en-US" dirty="0">
                <a:cs typeface="Calibri"/>
              </a:rPr>
              <a:t> mask/</a:t>
            </a:r>
            <a:r>
              <a:rPr lang="en-US" dirty="0" err="1">
                <a:cs typeface="Calibri"/>
              </a:rPr>
              <a:t>RoI</a:t>
            </a:r>
            <a:r>
              <a:rPr lang="en-US" dirty="0">
                <a:cs typeface="Calibri"/>
              </a:rPr>
              <a:t> improvements </a:t>
            </a:r>
          </a:p>
          <a:p>
            <a:pPr lvl="1"/>
            <a:r>
              <a:rPr lang="en-US" dirty="0">
                <a:cs typeface="Calibri"/>
              </a:rPr>
              <a:t>Movable masks?</a:t>
            </a:r>
          </a:p>
          <a:p>
            <a:pPr lvl="1"/>
            <a:r>
              <a:rPr lang="en-US" dirty="0">
                <a:cs typeface="Calibri"/>
              </a:rPr>
              <a:t>Multi </a:t>
            </a:r>
            <a:r>
              <a:rPr lang="en-US" dirty="0" err="1">
                <a:cs typeface="Calibri"/>
              </a:rPr>
              <a:t>RoI's</a:t>
            </a:r>
            <a:r>
              <a:rPr lang="en-US" dirty="0">
                <a:cs typeface="Calibri"/>
              </a:rPr>
              <a:t>? - Possible overlap with fiber diffraction?</a:t>
            </a:r>
          </a:p>
          <a:p>
            <a:r>
              <a:rPr lang="en-US" dirty="0">
                <a:cs typeface="Calibri"/>
              </a:rPr>
              <a:t>Subscriptions for new features by technique (newsletter or so via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pull requests)</a:t>
            </a:r>
          </a:p>
        </p:txBody>
      </p:sp>
    </p:spTree>
    <p:extLst>
      <p:ext uri="{BB962C8B-B14F-4D97-AF65-F5344CB8AC3E}">
        <p14:creationId xmlns:p14="http://schemas.microsoft.com/office/powerpoint/2010/main" val="315696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Reflectometry and SANS</vt:lpstr>
      <vt:lpstr>Road Maps</vt:lpstr>
      <vt:lpstr>New SliceViewer or Similar</vt:lpstr>
      <vt:lpstr>Mantid 4.0 and other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135</cp:revision>
  <dcterms:created xsi:type="dcterms:W3CDTF">2013-07-15T20:26:40Z</dcterms:created>
  <dcterms:modified xsi:type="dcterms:W3CDTF">2019-04-08T08:33:01Z</dcterms:modified>
</cp:coreProperties>
</file>