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ADB0-F71D-4813-BC43-9B1C24583776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Social Media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574" y="4052797"/>
            <a:ext cx="37688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1574" y="4470632"/>
            <a:ext cx="37688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Password    |             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4422129"/>
            <a:ext cx="9401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Password                   |             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7737" y="3474595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Confirm Password    |                               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738" y="4130786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other info   |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New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          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Type                 |       Dropdown 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738" y="4130786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              |    Expandable Text Entry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0819" y="3474595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Upload Photo           |       Photo Selection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New Post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          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Type                 |       Dropdown 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5810" y="4130786"/>
            <a:ext cx="4514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                        |    Expandable Text Entry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0819" y="3474595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Privacy                     |       Who can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View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2677" y="1872501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3630" y="2700645"/>
            <a:ext cx="1612364" cy="1482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413" y="2706129"/>
            <a:ext cx="5278787" cy="1477328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General info about page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87834"/>
            <a:ext cx="1559012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5783" y="1687833"/>
            <a:ext cx="1534297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Groups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3628" y="4365270"/>
            <a:ext cx="1612365" cy="270843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529" y="4365270"/>
            <a:ext cx="527467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Posts</a:t>
            </a:r>
          </a:p>
          <a:p>
            <a:r>
              <a:rPr lang="en-US" dirty="0" smtClean="0"/>
              <a:t>- - - - - - - - - - - - - - - - - - - - - - - - - - - - - - - - - - - - - - - - - -</a:t>
            </a:r>
            <a:endParaRPr lang="en-US" dirty="0"/>
          </a:p>
          <a:p>
            <a:r>
              <a:rPr lang="en-US" dirty="0" smtClean="0"/>
              <a:t>New Post</a:t>
            </a:r>
          </a:p>
          <a:p>
            <a:r>
              <a:rPr lang="en-US" dirty="0" smtClean="0"/>
              <a:t>- - - - - - - - - - - - - - - - - - - - - - - - - - - - - - - - - - - - - - - - - -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9164" y="4365270"/>
            <a:ext cx="11120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 Posts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52811" y="365125"/>
            <a:ext cx="800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21662" y="1841721"/>
            <a:ext cx="7079538" cy="5355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Posts</a:t>
            </a:r>
          </a:p>
          <a:p>
            <a:r>
              <a:rPr lang="en-US" dirty="0" smtClean="0"/>
              <a:t>- - - - - - - - - - - - - - - - - - - - - - - - - - - - - - - - - - - - - - - - - - - - - - - - - - - - - - - - </a:t>
            </a:r>
            <a:endParaRPr lang="en-US" dirty="0"/>
          </a:p>
          <a:p>
            <a:r>
              <a:rPr lang="en-US" dirty="0" smtClean="0"/>
              <a:t>New Post</a:t>
            </a:r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2270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Home/Posts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87834"/>
            <a:ext cx="1559012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5783" y="1687833"/>
            <a:ext cx="1534297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Groups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9164" y="1841721"/>
            <a:ext cx="11120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506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Social Media Site</vt:lpstr>
      <vt:lpstr>Register</vt:lpstr>
      <vt:lpstr>New Page</vt:lpstr>
      <vt:lpstr>New Post</vt:lpstr>
      <vt:lpstr>View Page</vt:lpstr>
      <vt:lpstr>Home/Posts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Site</dc:title>
  <dc:creator>Dan Olert</dc:creator>
  <cp:lastModifiedBy>Dan Olert</cp:lastModifiedBy>
  <cp:revision>9</cp:revision>
  <dcterms:created xsi:type="dcterms:W3CDTF">2018-07-28T02:16:37Z</dcterms:created>
  <dcterms:modified xsi:type="dcterms:W3CDTF">2018-07-28T22:25:18Z</dcterms:modified>
</cp:coreProperties>
</file>