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5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6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ADB0-F71D-4813-BC43-9B1C24583776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1CD28-6797-4DA8-A7E1-478F2EFBE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Social Media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1574" y="4052797"/>
            <a:ext cx="37688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Username  |   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11574" y="4470632"/>
            <a:ext cx="37688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Password    |                         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0" y="4422129"/>
            <a:ext cx="9401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737" y="2162213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Username                 |   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7737" y="2818404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Password                   |                         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7737" y="3474595"/>
            <a:ext cx="4575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Confirm Password    |                                            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7738" y="4130786"/>
            <a:ext cx="4575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other info   |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New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737" y="2162213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                           |   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7737" y="2818404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Page Type                 |       Dropdown Menu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07738" y="4130786"/>
            <a:ext cx="45754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               |    Expandable Text Entry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0819" y="3474595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Upload Photo           |       Photo Selection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New Post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7737" y="2162213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Title                           |                      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7737" y="2818404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Post Type                 |       Dropdown Menu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5810" y="4130786"/>
            <a:ext cx="4514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Post                         |    Expandable Text Entry 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0819" y="3474595"/>
            <a:ext cx="456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Privacy                     |       Who can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View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92677" y="1872501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3630" y="2700645"/>
            <a:ext cx="1612364" cy="1482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22413" y="2706129"/>
            <a:ext cx="5278787" cy="1477328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General info about page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1687834"/>
            <a:ext cx="1559012" cy="54784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User’s Playlists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5783" y="1687833"/>
            <a:ext cx="1534297" cy="54784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User’s Groups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3628" y="4365270"/>
            <a:ext cx="1612365" cy="270843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Page’s Playlists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26529" y="4365270"/>
            <a:ext cx="5274671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Page Posts</a:t>
            </a:r>
          </a:p>
          <a:p>
            <a:r>
              <a:rPr lang="en-US" dirty="0" smtClean="0"/>
              <a:t>- - - - - - - - - - - - - - - - - - - - - - - - - - - - - - - - - - - - - - - - - -</a:t>
            </a:r>
            <a:endParaRPr lang="en-US" dirty="0"/>
          </a:p>
          <a:p>
            <a:r>
              <a:rPr lang="en-US" dirty="0" smtClean="0"/>
              <a:t>New Post</a:t>
            </a:r>
          </a:p>
          <a:p>
            <a:r>
              <a:rPr lang="en-US" dirty="0" smtClean="0"/>
              <a:t>- - - - - - - - - - - - - - - - - - - - - - - - - - - - - - - - - - - - - - - - - -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dirty="0" smtClean="0"/>
              <a:t>- - - - - - - - - - - - - - - - - - - - - - - - - - - - - - - - - - - - - - - - - -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9164" y="4365270"/>
            <a:ext cx="11120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Sort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521662" y="1841721"/>
            <a:ext cx="7079538" cy="53553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Page Posts</a:t>
            </a:r>
          </a:p>
          <a:p>
            <a:r>
              <a:rPr lang="en-US" dirty="0" smtClean="0"/>
              <a:t>- - - - - - - - - - - - - - - - - - - - - - - - - - - - - - - - - - - </a:t>
            </a:r>
            <a:r>
              <a:rPr lang="en-US" dirty="0" smtClean="0"/>
              <a:t>- - - - - </a:t>
            </a:r>
            <a:r>
              <a:rPr lang="en-US" dirty="0" smtClean="0"/>
              <a:t>- - - - - - - - - - - - - - - - </a:t>
            </a:r>
            <a:endParaRPr lang="en-US" dirty="0"/>
          </a:p>
          <a:p>
            <a:r>
              <a:rPr lang="en-US" dirty="0" smtClean="0"/>
              <a:t>New Post</a:t>
            </a:r>
          </a:p>
          <a:p>
            <a:r>
              <a:rPr lang="en-US" dirty="0" smtClean="0"/>
              <a:t>- - - - - - - - - - - - - - - - - - - - - - - - - - - - - - - - - - - - - - - - - - - - - - - - - - - - - - - - </a:t>
            </a:r>
          </a:p>
          <a:p>
            <a:endParaRPr lang="en-US" dirty="0" smtClean="0"/>
          </a:p>
          <a:p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dirty="0" smtClean="0"/>
              <a:t>- - - - - - - - - - - - - - - - - - - - - - - - - - - - - - - - - - - - - - - - - - - - - - - - - - - - - - - -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dirty="0" smtClean="0"/>
              <a:t>- - - - - - - - - - - - - - - - - - - - - - - - - - - - - - - - - - - - - - - - - - - - - - - - - - - - - - - - </a:t>
            </a:r>
          </a:p>
          <a:p>
            <a:endParaRPr lang="en-US" dirty="0"/>
          </a:p>
          <a:p>
            <a:r>
              <a:rPr lang="en-US" dirty="0" smtClean="0"/>
              <a:t>Post</a:t>
            </a:r>
          </a:p>
          <a:p>
            <a:endParaRPr lang="en-US" dirty="0"/>
          </a:p>
          <a:p>
            <a:r>
              <a:rPr lang="en-US" dirty="0" smtClean="0"/>
              <a:t>- - - - - - - - - - - - - - - - - - - - - - - - - - - - - - - - - - - - - - - - - - - - - - - - - - - - - - - - 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2270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Home/Posts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1687834"/>
            <a:ext cx="1559012" cy="54784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User’s Playlists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5783" y="1687833"/>
            <a:ext cx="1534297" cy="54784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User’s Groups</a:t>
            </a:r>
          </a:p>
          <a:p>
            <a:pPr algn="ctr"/>
            <a:r>
              <a:rPr lang="en-US" sz="800" dirty="0" smtClean="0"/>
              <a:t>________________________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89164" y="1841721"/>
            <a:ext cx="11120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Sort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505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Social Media Site</vt:lpstr>
      <vt:lpstr>Register</vt:lpstr>
      <vt:lpstr>New Page</vt:lpstr>
      <vt:lpstr>New Post</vt:lpstr>
      <vt:lpstr>View Page</vt:lpstr>
      <vt:lpstr>Home/Posts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Site</dc:title>
  <dc:creator>Dan Olert</dc:creator>
  <cp:lastModifiedBy>Dan Olert</cp:lastModifiedBy>
  <cp:revision>8</cp:revision>
  <dcterms:created xsi:type="dcterms:W3CDTF">2018-07-28T02:16:37Z</dcterms:created>
  <dcterms:modified xsi:type="dcterms:W3CDTF">2018-07-28T03:08:45Z</dcterms:modified>
</cp:coreProperties>
</file>