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9" y="2353451"/>
            <a:ext cx="4504549" cy="45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pic>
        <p:nvPicPr>
          <p:cNvPr id="9" name="BFGS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" y="2154836"/>
            <a:ext cx="4572000" cy="4572000"/>
          </a:xfrm>
          <a:prstGeom prst="rect">
            <a:avLst/>
          </a:prstGeom>
        </p:spPr>
      </p:pic>
      <p:pic>
        <p:nvPicPr>
          <p:cNvPr id="8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>
                <a:blip r:embed="rId2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736</Words>
  <Application>Microsoft Office PowerPoint</Application>
  <PresentationFormat>On-screen Show (4:3)</PresentationFormat>
  <Paragraphs>220</Paragraphs>
  <Slides>24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34</cp:revision>
  <dcterms:created xsi:type="dcterms:W3CDTF">2015-12-08T22:06:31Z</dcterms:created>
  <dcterms:modified xsi:type="dcterms:W3CDTF">2018-03-26T16:07:51Z</dcterms:modified>
</cp:coreProperties>
</file>