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F43D1-8467-5647-9D26-F4F71ECA7C39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DCFD1-1B16-E34A-880A-BA54AF16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DCFD1-1B16-E34A-880A-BA54AF16E7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10/22/13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10/22/13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5652"/>
            <a:ext cx="7741352" cy="640540"/>
          </a:xfrm>
        </p:spPr>
        <p:txBody>
          <a:bodyPr/>
          <a:lstStyle/>
          <a:p>
            <a:r>
              <a:rPr lang="en-US" sz="2800" dirty="0"/>
              <a:t>Timeline to Fishery Benefits from </a:t>
            </a:r>
            <a:r>
              <a:rPr lang="en-US" sz="2800" dirty="0" smtClean="0"/>
              <a:t>MPAs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/>
              <a:t>Dan Ovando, Dawn Dougherty, </a:t>
            </a:r>
            <a:r>
              <a:rPr lang="en-US" sz="1600" dirty="0" err="1"/>
              <a:t>Jono</a:t>
            </a:r>
            <a:r>
              <a:rPr lang="en-US" sz="1600" dirty="0"/>
              <a:t> Wilson</a:t>
            </a:r>
            <a:br>
              <a:rPr lang="en-US" sz="1600" dirty="0"/>
            </a:br>
            <a:r>
              <a:rPr lang="en-US" sz="1600" dirty="0"/>
              <a:t>Sustainable Fisheries Group, </a:t>
            </a:r>
            <a:r>
              <a:rPr lang="en-US" sz="1600" dirty="0" smtClean="0"/>
              <a:t>University </a:t>
            </a:r>
            <a:r>
              <a:rPr lang="en-US" sz="1600" dirty="0"/>
              <a:t>of California Santa Barbara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223" y="1776985"/>
            <a:ext cx="3657600" cy="45902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Common MPA strategies are static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et optimal MPA size for long term goals</a:t>
            </a:r>
          </a:p>
          <a:p>
            <a:pPr lvl="1"/>
            <a:r>
              <a:rPr lang="en-US" sz="2000" dirty="0" smtClean="0"/>
              <a:t>“Rule of thumb” (e.g. 25%)</a:t>
            </a:r>
          </a:p>
          <a:p>
            <a:r>
              <a:rPr lang="en-US" sz="2000" dirty="0" smtClean="0"/>
              <a:t>This may take many years to improve net fishery benefit</a:t>
            </a:r>
          </a:p>
          <a:p>
            <a:r>
              <a:rPr lang="en-US" sz="2000" dirty="0" smtClean="0"/>
              <a:t>Adaptive strategies can speed up benefits</a:t>
            </a:r>
          </a:p>
          <a:p>
            <a:r>
              <a:rPr lang="en-US" sz="2000" dirty="0" smtClean="0"/>
              <a:t>Loans, catch-shares, or alternative livelihood support may be needed to compensate short-term losses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7" name="Picture 6" descr=" Cumulative Yield Surplus Trajectoty  3 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84" t="9559" r="19584" b="2155"/>
          <a:stretch/>
        </p:blipFill>
        <p:spPr>
          <a:xfrm>
            <a:off x="3018342" y="1776985"/>
            <a:ext cx="5656436" cy="428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4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stogram of Years to Balance Recovery no 1FvFms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2" y="-82227"/>
            <a:ext cx="6935094" cy="69350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5079" y="1204717"/>
            <a:ext cx="161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Small!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19600358">
            <a:off x="4815275" y="1589730"/>
            <a:ext cx="794932" cy="21927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38</TotalTime>
  <Words>69</Words>
  <Application>Microsoft Macintosh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Timeline to Fishery Benefits from MPAs Dan Ovando, Dawn Dougherty, Jono Wilson Sustainable Fisheries Group, University of California Santa Barbara </vt:lpstr>
      <vt:lpstr>PowerPoint Presentation</vt:lpstr>
    </vt:vector>
  </TitlesOfParts>
  <Company>University of Miami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to Fishery Benefits from MPAs</dc:title>
  <dc:creator>Dan Ovando</dc:creator>
  <cp:lastModifiedBy>Dan Ovando</cp:lastModifiedBy>
  <cp:revision>5</cp:revision>
  <dcterms:created xsi:type="dcterms:W3CDTF">2013-10-23T06:04:06Z</dcterms:created>
  <dcterms:modified xsi:type="dcterms:W3CDTF">2013-10-23T06:42:55Z</dcterms:modified>
</cp:coreProperties>
</file>