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E5C3-CEA4-461C-A5C4-AEBEC04D871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82909-9491-4BB8-8385-F08290DDF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301D-C55F-8EA9-95FA-BD1780D4C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878F-4C16-3D48-637C-A3B61B825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84DEC-1A7B-BF59-C737-AAB8F563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C578-B97F-4D3E-BA7C-B1FCC20B950A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2A36-3D1C-8CAB-8A7F-B4228F3B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DB3A-3D5F-3BDA-311F-8FFB706C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DE99-320E-FD60-A85A-B93AA7E7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0D854-5D8A-765E-4F39-301147343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C1DF-61E8-536C-8C2E-11099AC7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2B7-1C1A-4BF8-B4BC-3C4405276B0A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96D-03C9-9143-36A8-54823B7E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97BB-7572-ADFF-101A-A7D8F1D5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8AA4A-B46E-1765-0C3B-5384587B4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B139A-7135-6569-E737-151443814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3EB7-86BC-CBF2-1C50-F0F68144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B67E-3544-4655-83FC-2EE6B6D910EA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4877-EC9D-CA4D-6BFB-0EB6E2FF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6903-7D01-B77F-0394-3206CB5A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254-814E-64D3-86CB-E75961AE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C626-F8BE-ED1D-81F8-94EA9EC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D4FC-4E74-3CE4-47C1-77A926BF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08AC-78A1-4430-87C5-372C5388588E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0514-71CE-93AC-1C31-5E176C41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5407-7447-5694-BB94-38B37672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E20E-A14A-D186-C324-4FE3DC4A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684F-D7D2-6E49-72F0-FC407F83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364F-79A6-DCC0-5EA8-1981A4A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840-944C-4CC9-AE36-AA207850EACF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10AB-48B7-2610-E32D-EEFE2785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3A7D7-DF3E-4EA9-4E4F-6A0FB5D4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E9F-E2E6-C037-1D42-C2CAA4BB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01D0-A072-1A2B-FED5-880668B86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6391-2CDF-A9C0-0E7D-5EB8DC90D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867B6-B876-07E3-AA47-29452707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87C5-38C6-47C8-A2BF-934ED407D3CB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5EB49-0B93-905A-5F39-B825CE9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C3C37-D743-B1C1-43D2-F4F4BB90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9AE-B1ED-937A-E2C8-09CF9D52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3C09-67AE-BC23-8416-0ADC8EE39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52D48-814D-463B-B91A-D7458AE49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CF871-D582-721C-C636-71EB9F17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68F15-D11F-B68F-0E9B-0FEAA441F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E7208-D3D9-4BBA-DDED-1C7AC176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FC2F-4480-40AF-9CCA-8807D825CBD0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C3D9F-7E02-8198-3830-348A32E5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E1D4-E6A8-E688-2AA1-0C66F8F3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A168-380D-06BA-2782-09D3BC5D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DE34A-AE40-FCE1-D1EA-251EC695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8D8C-B6A1-48A0-911F-A18E63178216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28AD8-A97B-9F7C-95C1-BD051884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6638E-8F36-0462-E122-F5D69030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7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883C0-5824-00FA-7D54-DB0ADE2E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E2F6-8D9D-4E08-91EF-0BB3D156B924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6C148-DA37-7047-205C-0C7F14D2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B089C-F163-2F19-60EF-A71DF68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3EF9-EC94-4EFB-109D-1C627ACA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D64B-90F4-EED6-20D4-6BDB9319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EE5C-8588-18D1-640B-CA3620C5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D5870-FE39-5836-16C5-1AB1C772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D4DB-C8CC-4679-82B2-01639B682C48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869E0-8AF5-7CB9-AC89-84A7C503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6EEB-3519-BAF1-890E-CEF88345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A867-BD2F-905B-30AC-2BB7702F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5EB83-986A-5A9B-5D37-96C566E25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6255A-728D-EE69-9E60-D1F7BE083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20227-4F60-2276-79DC-1EAF8C46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EF12-54AA-434A-AF06-806465BAF63A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FC82-069B-A02D-2190-F1A86CCF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94546-D088-34AB-0355-9A79E694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D0D79-7FC5-0B2D-DFB8-783490EE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5DBA-0B6D-8541-3DC5-66F137072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5EB3-E490-4B15-F3B1-129EBE8F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4B88-E6D2-4B5D-89E5-B9C4847520D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3609-F4E5-600E-3D17-C64D91B9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CA47-BA4A-6E52-1E0A-AF0DFF93A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56E2-F4DD-4D72-8BEE-4F0AC264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73C9-0583-6BD1-8184-DFF92A76C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4B651-3138-F24F-561E-B1A2445F9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Ovando</dc:creator>
  <cp:lastModifiedBy>Dan Ovando</cp:lastModifiedBy>
  <cp:revision>2</cp:revision>
  <dcterms:created xsi:type="dcterms:W3CDTF">2023-01-30T23:30:57Z</dcterms:created>
  <dcterms:modified xsi:type="dcterms:W3CDTF">2023-02-01T01:32:46Z</dcterms:modified>
</cp:coreProperties>
</file>