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100"/>
          <a:sy d="100" n="100"/>
        </p:scale>
        <p:origin x="78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01D-C55F-8EA9-95FA-BD1780D4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878F-4C16-3D48-637C-A3B61B82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4DEC-1A7B-BF59-C737-AAB8F563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2A36-3D1C-8CAB-8A7F-B4228F3B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DB3A-3D5F-3BDA-311F-8FFB706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E99-320E-FD60-A85A-B93AA7E7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D854-5D8A-765E-4F39-30114734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1DF-61E8-536C-8C2E-11099AC7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96D-03C9-9143-36A8-54823B7E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97BB-7572-ADFF-101A-A7D8F1D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8AA4A-B46E-1765-0C3B-5384587B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139A-7135-6569-E737-15144381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3EB7-86BC-CBF2-1C50-F0F68144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4877-EC9D-CA4D-6BFB-0EB6E2FF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6903-7D01-B77F-0394-3206CB5A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D4FC-4E74-3CE4-47C1-77A926BF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0514-71CE-93AC-1C31-5E176C4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5407-7447-5694-BB94-38B3767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E20E-A14A-D186-C324-4FE3DC4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684F-D7D2-6E49-72F0-FC407F83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364F-79A6-DCC0-5EA8-1981A4A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10AB-48B7-2610-E32D-EEFE2785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A7D7-DF3E-4EA9-4E4F-6A0FB5D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E9F-E2E6-C037-1D42-C2CAA4B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1D0-A072-1A2B-FED5-880668B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6391-2CDF-A9C0-0E7D-5EB8DC90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67B6-B876-07E3-AA47-2945270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EB49-0B93-905A-5F39-B825CE9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3C37-D743-B1C1-43D2-F4F4BB9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9AE-B1ED-937A-E2C8-09CF9D5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C09-67AE-BC23-8416-0ADC8EE3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48-814D-463B-B91A-D7458AE4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CF871-D582-721C-C636-71EB9F17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8F15-D11F-B68F-0E9B-0FEAA441F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7208-D3D9-4BBA-DDED-1C7AC17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3D9F-7E02-8198-3830-348A32E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E1D4-E6A8-E688-2AA1-0C66F8F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A168-380D-06BA-2782-09D3BC5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DE34A-AE40-FCE1-D1EA-251EC695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28AD8-A97B-9F7C-95C1-BD05188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6638E-8F36-0462-E122-F5D69030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883C0-5824-00FA-7D54-DB0ADE2E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6C148-DA37-7047-205C-0C7F14D2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B089C-F163-2F19-60EF-A71DF68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D64B-90F4-EED6-20D4-6BDB9319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5870-FE39-5836-16C5-1AB1C772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69E0-8AF5-7CB9-AC89-84A7C503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6EEB-3519-BAF1-890E-CEF88345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867-BD2F-905B-30AC-2BB7702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5EB83-986A-5A9B-5D37-96C566E25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6255A-728D-EE69-9E60-D1F7BE08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0227-4F60-2276-79DC-1EAF8C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FC82-069B-A02D-2190-F1A86CCF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4546-D088-34AB-0355-9A79E69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107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0D79-7FC5-0B2D-DFB8-783490EE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5DBA-0B6D-8541-3DC5-66F13707209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5EB3-E490-4B15-F3B1-129EBE8F0BE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0F3-1E40-4DE3-A508-DDF59B5D1CC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3609-F4E5-600E-3D17-C64D91B98DD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CA47-BA4A-6E52-1E0A-AF0DFF93A983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064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01D-C55F-8EA9-95FA-BD1780D4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878F-4C16-3D48-637C-A3B61B82506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</p:txBody>
      </p:sp>
      <p:pic>
        <p:nvPicPr>
          <p:cNvPr descr="tes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66900"/>
            <a:ext cx="61722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wtf</a:t>
            </a:r>
          </a:p>
        </p:txBody>
      </p:sp>
      <p:pic>
        <p:nvPicPr>
          <p:cNvPr descr="fig:  imgs/boston-slee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kiss my ass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Population-Level Effects of MPAs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the hell</a:t>
            </a:r>
          </a:p>
        </p:txBody>
      </p:sp>
      <p:pic>
        <p:nvPicPr>
          <p:cNvPr descr="imgs/mpa_effect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92200"/>
            <a:ext cx="61722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{.absolute top=20% width = 20%}</a:t>
            </a:r>
          </a:p>
          <a:p>
            <a:pPr lvl="0" indent="0" marL="0">
              <a:buNone/>
            </a:pPr>
            <a:r>
              <a:rPr/>
              <a:t>Is going 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Huh</a:t>
            </a:r>
          </a:p>
        </p:txBody>
      </p:sp>
      <p:pic>
        <p:nvPicPr>
          <p:cNvPr descr="imgs/boston-slee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70400" y="1816100"/>
            <a:ext cx="325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2</a:t>
            </a:r>
          </a:p>
        </p:txBody>
      </p:sp>
      <p:pic>
        <p:nvPicPr>
          <p:cNvPr descr="imgs/bran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38700" y="1816100"/>
            <a:ext cx="251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2023-02-01T00:51:25Z</dcterms:created>
  <dcterms:modified xsi:type="dcterms:W3CDTF">2023-02-01T00:51:25Z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