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698" r:id="rId3"/>
    <p:sldMasterId id="2147483733" r:id="rId4"/>
  </p:sldMasterIdLst>
  <p:sldIdLst>
    <p:sldId id="256" r:id="rId5"/>
    <p:sldId id="257" r:id="rId6"/>
    <p:sldId id="267" r:id="rId7"/>
    <p:sldId id="258" r:id="rId8"/>
    <p:sldId id="260" r:id="rId9"/>
    <p:sldId id="264" r:id="rId10"/>
    <p:sldId id="265" r:id="rId11"/>
    <p:sldId id="266" r:id="rId12"/>
    <p:sldId id="270" r:id="rId13"/>
    <p:sldId id="269" r:id="rId14"/>
    <p:sldId id="26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8" autoAdjust="0"/>
    <p:restoredTop sz="94660"/>
  </p:normalViewPr>
  <p:slideViewPr>
    <p:cSldViewPr snapToGrid="0">
      <p:cViewPr>
        <p:scale>
          <a:sx n="125" d="100"/>
          <a:sy n="125" d="100"/>
        </p:scale>
        <p:origin x="1712" y="8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://bit.ly/2TtBDfr" TargetMode="Externa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58" name="Google Shape;58;p2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cxnSp>
        <p:nvCxnSpPr>
          <p:cNvPr id="86" name="Google Shape;86;p2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2"/>
          <p:cNvSpPr txBox="1">
            <a:spLocks noGrp="1"/>
          </p:cNvSpPr>
          <p:nvPr>
            <p:ph type="ctrTitle"/>
          </p:nvPr>
        </p:nvSpPr>
        <p:spPr>
          <a:xfrm>
            <a:off x="1584067" y="1281133"/>
            <a:ext cx="7774000" cy="2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subTitle" idx="1"/>
          </p:nvPr>
        </p:nvSpPr>
        <p:spPr>
          <a:xfrm>
            <a:off x="1584067" y="5011651"/>
            <a:ext cx="3340000" cy="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133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3733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650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11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710" name="Google Shape;710;p11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711" name="Google Shape;711;p11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11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11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11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11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" name="Google Shape;728;p11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11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11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11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11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3" name="Google Shape;733;p11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11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11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1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11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11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1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11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11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11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7" name="Google Shape;757;p11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758" name="Google Shape;758;p11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11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11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11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11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3" name="Google Shape;763;p11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11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11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11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11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8" name="Google Shape;768;p11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11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11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11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11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11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11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11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11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7" name="Google Shape;777;p11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8" name="Google Shape;778;p11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6" name="Google Shape;786;p11"/>
          <p:cNvSpPr txBox="1">
            <a:spLocks noGrp="1"/>
          </p:cNvSpPr>
          <p:nvPr>
            <p:ph type="title" hasCustomPrompt="1"/>
          </p:nvPr>
        </p:nvSpPr>
        <p:spPr>
          <a:xfrm>
            <a:off x="3893599" y="1720433"/>
            <a:ext cx="7338400" cy="1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87" name="Google Shape;787;p11"/>
          <p:cNvSpPr txBox="1">
            <a:spLocks noGrp="1"/>
          </p:cNvSpPr>
          <p:nvPr>
            <p:ph type="subTitle" idx="1"/>
          </p:nvPr>
        </p:nvSpPr>
        <p:spPr>
          <a:xfrm>
            <a:off x="3893599" y="3788633"/>
            <a:ext cx="7338000" cy="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788" name="Google Shape;788;p11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560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"/>
          <p:cNvSpPr/>
          <p:nvPr/>
        </p:nvSpPr>
        <p:spPr>
          <a:xfrm>
            <a:off x="-47833" y="-19133"/>
            <a:ext cx="12240000" cy="687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025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3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793" name="Google Shape;793;p13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794" name="Google Shape;794;p13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13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2" name="Google Shape;832;p13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13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13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13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8" name="Google Shape;838;p13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0" name="Google Shape;840;p13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841" name="Google Shape;841;p13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13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13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13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13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7" name="Google Shape;847;p13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13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13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13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69" name="Google Shape;869;p13"/>
          <p:cNvSpPr txBox="1">
            <a:spLocks noGrp="1"/>
          </p:cNvSpPr>
          <p:nvPr>
            <p:ph type="title"/>
          </p:nvPr>
        </p:nvSpPr>
        <p:spPr>
          <a:xfrm>
            <a:off x="1134733" y="2555100"/>
            <a:ext cx="3149200" cy="5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0" name="Google Shape;870;p13"/>
          <p:cNvSpPr txBox="1">
            <a:spLocks noGrp="1"/>
          </p:cNvSpPr>
          <p:nvPr>
            <p:ph type="title" idx="2" hasCustomPrompt="1"/>
          </p:nvPr>
        </p:nvSpPr>
        <p:spPr>
          <a:xfrm>
            <a:off x="1134733" y="1665167"/>
            <a:ext cx="1255200" cy="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1" name="Google Shape;871;p13"/>
          <p:cNvSpPr txBox="1">
            <a:spLocks noGrp="1"/>
          </p:cNvSpPr>
          <p:nvPr>
            <p:ph type="subTitle" idx="1"/>
          </p:nvPr>
        </p:nvSpPr>
        <p:spPr>
          <a:xfrm>
            <a:off x="1134733" y="2966175"/>
            <a:ext cx="31492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2" name="Google Shape;872;p13"/>
          <p:cNvSpPr txBox="1">
            <a:spLocks noGrp="1"/>
          </p:cNvSpPr>
          <p:nvPr>
            <p:ph type="title" idx="3"/>
          </p:nvPr>
        </p:nvSpPr>
        <p:spPr>
          <a:xfrm>
            <a:off x="4527464" y="2555100"/>
            <a:ext cx="3149200" cy="5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3" name="Google Shape;873;p13"/>
          <p:cNvSpPr txBox="1">
            <a:spLocks noGrp="1"/>
          </p:cNvSpPr>
          <p:nvPr>
            <p:ph type="title" idx="4" hasCustomPrompt="1"/>
          </p:nvPr>
        </p:nvSpPr>
        <p:spPr>
          <a:xfrm>
            <a:off x="4527464" y="1665167"/>
            <a:ext cx="1255200" cy="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4" name="Google Shape;874;p13"/>
          <p:cNvSpPr txBox="1">
            <a:spLocks noGrp="1"/>
          </p:cNvSpPr>
          <p:nvPr>
            <p:ph type="subTitle" idx="5"/>
          </p:nvPr>
        </p:nvSpPr>
        <p:spPr>
          <a:xfrm>
            <a:off x="4527464" y="2966165"/>
            <a:ext cx="31492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5" name="Google Shape;875;p13"/>
          <p:cNvSpPr txBox="1">
            <a:spLocks noGrp="1"/>
          </p:cNvSpPr>
          <p:nvPr>
            <p:ph type="title" idx="6"/>
          </p:nvPr>
        </p:nvSpPr>
        <p:spPr>
          <a:xfrm>
            <a:off x="1134733" y="4900361"/>
            <a:ext cx="3149200" cy="5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6" name="Google Shape;876;p13"/>
          <p:cNvSpPr txBox="1">
            <a:spLocks noGrp="1"/>
          </p:cNvSpPr>
          <p:nvPr>
            <p:ph type="title" idx="7" hasCustomPrompt="1"/>
          </p:nvPr>
        </p:nvSpPr>
        <p:spPr>
          <a:xfrm>
            <a:off x="1134733" y="4006732"/>
            <a:ext cx="1255200" cy="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7" name="Google Shape;877;p13"/>
          <p:cNvSpPr txBox="1">
            <a:spLocks noGrp="1"/>
          </p:cNvSpPr>
          <p:nvPr>
            <p:ph type="subTitle" idx="8"/>
          </p:nvPr>
        </p:nvSpPr>
        <p:spPr>
          <a:xfrm>
            <a:off x="1134733" y="5311433"/>
            <a:ext cx="31492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8" name="Google Shape;878;p13"/>
          <p:cNvSpPr txBox="1">
            <a:spLocks noGrp="1"/>
          </p:cNvSpPr>
          <p:nvPr>
            <p:ph type="title" idx="9"/>
          </p:nvPr>
        </p:nvSpPr>
        <p:spPr>
          <a:xfrm>
            <a:off x="4527464" y="4900361"/>
            <a:ext cx="3149200" cy="5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9" name="Google Shape;879;p13"/>
          <p:cNvSpPr txBox="1">
            <a:spLocks noGrp="1"/>
          </p:cNvSpPr>
          <p:nvPr>
            <p:ph type="title" idx="13" hasCustomPrompt="1"/>
          </p:nvPr>
        </p:nvSpPr>
        <p:spPr>
          <a:xfrm>
            <a:off x="4527464" y="4006732"/>
            <a:ext cx="1255200" cy="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0" name="Google Shape;880;p13"/>
          <p:cNvSpPr txBox="1">
            <a:spLocks noGrp="1"/>
          </p:cNvSpPr>
          <p:nvPr>
            <p:ph type="subTitle" idx="14"/>
          </p:nvPr>
        </p:nvSpPr>
        <p:spPr>
          <a:xfrm>
            <a:off x="4527464" y="5311433"/>
            <a:ext cx="31492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1" name="Google Shape;881;p13"/>
          <p:cNvSpPr txBox="1">
            <a:spLocks noGrp="1"/>
          </p:cNvSpPr>
          <p:nvPr>
            <p:ph type="title" idx="15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2" name="Google Shape;882;p13"/>
          <p:cNvSpPr txBox="1">
            <a:spLocks noGrp="1"/>
          </p:cNvSpPr>
          <p:nvPr>
            <p:ph type="title" idx="16"/>
          </p:nvPr>
        </p:nvSpPr>
        <p:spPr>
          <a:xfrm>
            <a:off x="7909133" y="2555100"/>
            <a:ext cx="3149200" cy="5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3" name="Google Shape;883;p13"/>
          <p:cNvSpPr txBox="1">
            <a:spLocks noGrp="1"/>
          </p:cNvSpPr>
          <p:nvPr>
            <p:ph type="title" idx="17" hasCustomPrompt="1"/>
          </p:nvPr>
        </p:nvSpPr>
        <p:spPr>
          <a:xfrm>
            <a:off x="7909133" y="1665167"/>
            <a:ext cx="1255200" cy="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4" name="Google Shape;884;p13"/>
          <p:cNvSpPr txBox="1">
            <a:spLocks noGrp="1"/>
          </p:cNvSpPr>
          <p:nvPr>
            <p:ph type="subTitle" idx="18"/>
          </p:nvPr>
        </p:nvSpPr>
        <p:spPr>
          <a:xfrm>
            <a:off x="7909133" y="2966165"/>
            <a:ext cx="31492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5" name="Google Shape;885;p13"/>
          <p:cNvSpPr txBox="1">
            <a:spLocks noGrp="1"/>
          </p:cNvSpPr>
          <p:nvPr>
            <p:ph type="title" idx="19"/>
          </p:nvPr>
        </p:nvSpPr>
        <p:spPr>
          <a:xfrm>
            <a:off x="7909133" y="4900361"/>
            <a:ext cx="3149200" cy="5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6" name="Google Shape;886;p13"/>
          <p:cNvSpPr txBox="1">
            <a:spLocks noGrp="1"/>
          </p:cNvSpPr>
          <p:nvPr>
            <p:ph type="title" idx="20" hasCustomPrompt="1"/>
          </p:nvPr>
        </p:nvSpPr>
        <p:spPr>
          <a:xfrm>
            <a:off x="7909133" y="4006732"/>
            <a:ext cx="1255200" cy="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7" name="Google Shape;887;p13"/>
          <p:cNvSpPr txBox="1">
            <a:spLocks noGrp="1"/>
          </p:cNvSpPr>
          <p:nvPr>
            <p:ph type="subTitle" idx="21"/>
          </p:nvPr>
        </p:nvSpPr>
        <p:spPr>
          <a:xfrm>
            <a:off x="7909133" y="5311433"/>
            <a:ext cx="3149200" cy="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888" name="Google Shape;888;p13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9" name="Google Shape;889;p13"/>
          <p:cNvSpPr/>
          <p:nvPr/>
        </p:nvSpPr>
        <p:spPr>
          <a:xfrm>
            <a:off x="11369934" y="1345098"/>
            <a:ext cx="475196" cy="1621049"/>
          </a:xfrm>
          <a:custGeom>
            <a:avLst/>
            <a:gdLst/>
            <a:ahLst/>
            <a:cxnLst/>
            <a:rect l="l" t="t" r="r" b="b"/>
            <a:pathLst>
              <a:path w="5110" h="27211" extrusionOk="0">
                <a:moveTo>
                  <a:pt x="370" y="24307"/>
                </a:moveTo>
                <a:cubicBezTo>
                  <a:pt x="370" y="24610"/>
                  <a:pt x="370" y="24989"/>
                  <a:pt x="332" y="25330"/>
                </a:cubicBezTo>
                <a:cubicBezTo>
                  <a:pt x="332" y="24951"/>
                  <a:pt x="370" y="24610"/>
                  <a:pt x="370" y="24307"/>
                </a:cubicBezTo>
                <a:close/>
                <a:moveTo>
                  <a:pt x="84" y="0"/>
                </a:moveTo>
                <a:cubicBezTo>
                  <a:pt x="35" y="0"/>
                  <a:pt x="1" y="90"/>
                  <a:pt x="29" y="117"/>
                </a:cubicBezTo>
                <a:cubicBezTo>
                  <a:pt x="2341" y="3037"/>
                  <a:pt x="3896" y="6601"/>
                  <a:pt x="4465" y="10316"/>
                </a:cubicBezTo>
                <a:cubicBezTo>
                  <a:pt x="4995" y="13994"/>
                  <a:pt x="4578" y="17785"/>
                  <a:pt x="3251" y="21273"/>
                </a:cubicBezTo>
                <a:cubicBezTo>
                  <a:pt x="2493" y="23207"/>
                  <a:pt x="1507" y="24989"/>
                  <a:pt x="256" y="26657"/>
                </a:cubicBezTo>
                <a:lnTo>
                  <a:pt x="256" y="26619"/>
                </a:lnTo>
                <a:cubicBezTo>
                  <a:pt x="522" y="25368"/>
                  <a:pt x="597" y="24079"/>
                  <a:pt x="408" y="22828"/>
                </a:cubicBezTo>
                <a:cubicBezTo>
                  <a:pt x="408" y="22771"/>
                  <a:pt x="370" y="22743"/>
                  <a:pt x="332" y="22743"/>
                </a:cubicBezTo>
                <a:cubicBezTo>
                  <a:pt x="294" y="22743"/>
                  <a:pt x="256" y="22771"/>
                  <a:pt x="256" y="22828"/>
                </a:cubicBezTo>
                <a:cubicBezTo>
                  <a:pt x="218" y="24041"/>
                  <a:pt x="180" y="25330"/>
                  <a:pt x="142" y="26543"/>
                </a:cubicBezTo>
                <a:cubicBezTo>
                  <a:pt x="67" y="26733"/>
                  <a:pt x="67" y="26923"/>
                  <a:pt x="29" y="27112"/>
                </a:cubicBezTo>
                <a:cubicBezTo>
                  <a:pt x="29" y="27184"/>
                  <a:pt x="59" y="27211"/>
                  <a:pt x="91" y="27211"/>
                </a:cubicBezTo>
                <a:cubicBezTo>
                  <a:pt x="110" y="27211"/>
                  <a:pt x="129" y="27202"/>
                  <a:pt x="142" y="27188"/>
                </a:cubicBezTo>
                <a:cubicBezTo>
                  <a:pt x="1166" y="26278"/>
                  <a:pt x="2228" y="25368"/>
                  <a:pt x="3251" y="24534"/>
                </a:cubicBezTo>
                <a:cubicBezTo>
                  <a:pt x="3313" y="24472"/>
                  <a:pt x="3249" y="24410"/>
                  <a:pt x="3202" y="24410"/>
                </a:cubicBezTo>
                <a:cubicBezTo>
                  <a:pt x="3192" y="24410"/>
                  <a:pt x="3183" y="24413"/>
                  <a:pt x="3176" y="24420"/>
                </a:cubicBezTo>
                <a:lnTo>
                  <a:pt x="180" y="26998"/>
                </a:lnTo>
                <a:lnTo>
                  <a:pt x="218" y="26961"/>
                </a:lnTo>
                <a:cubicBezTo>
                  <a:pt x="2569" y="23965"/>
                  <a:pt x="4086" y="20364"/>
                  <a:pt x="4578" y="16610"/>
                </a:cubicBezTo>
                <a:cubicBezTo>
                  <a:pt x="5109" y="12857"/>
                  <a:pt x="4654" y="8989"/>
                  <a:pt x="3251" y="5463"/>
                </a:cubicBezTo>
                <a:cubicBezTo>
                  <a:pt x="2493" y="3530"/>
                  <a:pt x="1432" y="1672"/>
                  <a:pt x="142" y="42"/>
                </a:cubicBezTo>
                <a:cubicBezTo>
                  <a:pt x="122" y="12"/>
                  <a:pt x="102" y="0"/>
                  <a:pt x="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554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14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892" name="Google Shape;892;p14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893" name="Google Shape;893;p14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7" name="Google Shape;897;p14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8" name="Google Shape;898;p14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14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9" name="Google Shape;939;p14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940" name="Google Shape;940;p14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14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14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68" name="Google Shape;968;p14"/>
          <p:cNvSpPr txBox="1">
            <a:spLocks noGrp="1"/>
          </p:cNvSpPr>
          <p:nvPr>
            <p:ph type="title"/>
          </p:nvPr>
        </p:nvSpPr>
        <p:spPr>
          <a:xfrm>
            <a:off x="3257784" y="4271468"/>
            <a:ext cx="5676400" cy="7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9" name="Google Shape;969;p14"/>
          <p:cNvSpPr txBox="1">
            <a:spLocks noGrp="1"/>
          </p:cNvSpPr>
          <p:nvPr>
            <p:ph type="subTitle" idx="1"/>
          </p:nvPr>
        </p:nvSpPr>
        <p:spPr>
          <a:xfrm>
            <a:off x="1459233" y="1877333"/>
            <a:ext cx="9273600" cy="228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70" name="Google Shape;970;p14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615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15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973" name="Google Shape;973;p15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974" name="Google Shape;974;p15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5" name="Google Shape;975;p15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6" name="Google Shape;976;p15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7" name="Google Shape;977;p15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8" name="Google Shape;978;p15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15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0" name="Google Shape;980;p15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1" name="Google Shape;981;p15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15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3" name="Google Shape;983;p15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4" name="Google Shape;984;p15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15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6" name="Google Shape;986;p15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15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9" name="Google Shape;989;p15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0" name="Google Shape;990;p15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1" name="Google Shape;991;p15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2" name="Google Shape;992;p15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3" name="Google Shape;993;p15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4" name="Google Shape;994;p15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5" name="Google Shape;995;p15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6" name="Google Shape;996;p15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7" name="Google Shape;997;p15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8" name="Google Shape;998;p15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9" name="Google Shape;999;p15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0" name="Google Shape;1000;p15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1" name="Google Shape;1001;p15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15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3" name="Google Shape;1003;p15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4" name="Google Shape;1004;p15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5" name="Google Shape;1005;p15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6" name="Google Shape;1006;p15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15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15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15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0" name="Google Shape;1010;p15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1" name="Google Shape;1011;p15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15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15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15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15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6" name="Google Shape;1016;p15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7" name="Google Shape;1017;p15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15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15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20" name="Google Shape;1020;p15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1021" name="Google Shape;1021;p15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15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15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15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5" name="Google Shape;1025;p15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15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7" name="Google Shape;1027;p15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8" name="Google Shape;1028;p15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9" name="Google Shape;1029;p15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15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15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15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15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15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15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15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9" name="Google Shape;1039;p15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0" name="Google Shape;1040;p15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15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15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15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15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15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15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15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15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49" name="Google Shape;1049;p15"/>
          <p:cNvSpPr txBox="1">
            <a:spLocks noGrp="1"/>
          </p:cNvSpPr>
          <p:nvPr>
            <p:ph type="subTitle" idx="1"/>
          </p:nvPr>
        </p:nvSpPr>
        <p:spPr>
          <a:xfrm>
            <a:off x="4760800" y="3903933"/>
            <a:ext cx="6490000" cy="9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0" name="Google Shape;1050;p15"/>
          <p:cNvSpPr txBox="1">
            <a:spLocks noGrp="1"/>
          </p:cNvSpPr>
          <p:nvPr>
            <p:ph type="title"/>
          </p:nvPr>
        </p:nvSpPr>
        <p:spPr>
          <a:xfrm>
            <a:off x="4760957" y="2061167"/>
            <a:ext cx="6490000" cy="1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51" name="Google Shape;1051;p15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0191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16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054" name="Google Shape;1054;p16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055" name="Google Shape;1055;p16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6" name="Google Shape;1056;p16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7" name="Google Shape;1057;p16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8" name="Google Shape;1058;p16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9" name="Google Shape;1059;p16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0" name="Google Shape;1060;p16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5" name="Google Shape;1065;p16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6" name="Google Shape;1066;p16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16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8" name="Google Shape;1068;p16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16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16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16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16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16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16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16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16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7" name="Google Shape;1077;p16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16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16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16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16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16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16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16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5" name="Google Shape;1085;p16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6" name="Google Shape;1086;p16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7" name="Google Shape;1087;p16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8" name="Google Shape;1088;p16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9" name="Google Shape;1089;p16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0" name="Google Shape;1090;p16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1" name="Google Shape;1091;p16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2" name="Google Shape;1092;p16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16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4" name="Google Shape;1094;p16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16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16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7" name="Google Shape;1097;p16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16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9" name="Google Shape;1099;p16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16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1" name="Google Shape;1101;p16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1102" name="Google Shape;1102;p16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3" name="Google Shape;1103;p16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16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5" name="Google Shape;1105;p16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16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16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16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16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16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16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16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16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4" name="Google Shape;1114;p16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16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6" name="Google Shape;1116;p16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7" name="Google Shape;1117;p16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8" name="Google Shape;1118;p16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9" name="Google Shape;1119;p16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0" name="Google Shape;1120;p16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1" name="Google Shape;1121;p16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2" name="Google Shape;1122;p16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3" name="Google Shape;1123;p16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4" name="Google Shape;1124;p16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16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16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16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8" name="Google Shape;1128;p16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9" name="Google Shape;1129;p16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30" name="Google Shape;1130;p16"/>
          <p:cNvSpPr txBox="1">
            <a:spLocks noGrp="1"/>
          </p:cNvSpPr>
          <p:nvPr>
            <p:ph type="title"/>
          </p:nvPr>
        </p:nvSpPr>
        <p:spPr>
          <a:xfrm>
            <a:off x="2812833" y="3464112"/>
            <a:ext cx="6564000" cy="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1" name="Google Shape;1131;p16"/>
          <p:cNvSpPr txBox="1">
            <a:spLocks noGrp="1"/>
          </p:cNvSpPr>
          <p:nvPr>
            <p:ph type="title" idx="2" hasCustomPrompt="1"/>
          </p:nvPr>
        </p:nvSpPr>
        <p:spPr>
          <a:xfrm>
            <a:off x="4828000" y="1358300"/>
            <a:ext cx="2536000" cy="20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32" name="Google Shape;1132;p16"/>
          <p:cNvSpPr txBox="1">
            <a:spLocks noGrp="1"/>
          </p:cNvSpPr>
          <p:nvPr>
            <p:ph type="subTitle" idx="1"/>
          </p:nvPr>
        </p:nvSpPr>
        <p:spPr>
          <a:xfrm>
            <a:off x="3965875" y="4627800"/>
            <a:ext cx="4260800" cy="8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33" name="Google Shape;1133;p16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4" name="Google Shape;1134;p16"/>
          <p:cNvSpPr/>
          <p:nvPr/>
        </p:nvSpPr>
        <p:spPr>
          <a:xfrm>
            <a:off x="1365900" y="-383400"/>
            <a:ext cx="1700867" cy="1419600"/>
          </a:xfrm>
          <a:custGeom>
            <a:avLst/>
            <a:gdLst/>
            <a:ahLst/>
            <a:cxnLst/>
            <a:rect l="l" t="t" r="r" b="b"/>
            <a:pathLst>
              <a:path w="51026" h="42588" extrusionOk="0">
                <a:moveTo>
                  <a:pt x="34154" y="986"/>
                </a:moveTo>
                <a:cubicBezTo>
                  <a:pt x="33699" y="1820"/>
                  <a:pt x="33471" y="2882"/>
                  <a:pt x="33547" y="3829"/>
                </a:cubicBezTo>
                <a:lnTo>
                  <a:pt x="33509" y="3829"/>
                </a:lnTo>
                <a:cubicBezTo>
                  <a:pt x="32978" y="4246"/>
                  <a:pt x="32447" y="4626"/>
                  <a:pt x="31917" y="5043"/>
                </a:cubicBezTo>
                <a:lnTo>
                  <a:pt x="31917" y="4967"/>
                </a:lnTo>
                <a:lnTo>
                  <a:pt x="31917" y="4777"/>
                </a:lnTo>
                <a:cubicBezTo>
                  <a:pt x="32410" y="4398"/>
                  <a:pt x="32940" y="4019"/>
                  <a:pt x="33395" y="3640"/>
                </a:cubicBezTo>
                <a:cubicBezTo>
                  <a:pt x="33424" y="3582"/>
                  <a:pt x="33409" y="3501"/>
                  <a:pt x="33383" y="3501"/>
                </a:cubicBezTo>
                <a:cubicBezTo>
                  <a:pt x="33375" y="3501"/>
                  <a:pt x="33366" y="3508"/>
                  <a:pt x="33357" y="3526"/>
                </a:cubicBezTo>
                <a:cubicBezTo>
                  <a:pt x="32865" y="3905"/>
                  <a:pt x="32410" y="4246"/>
                  <a:pt x="31993" y="4626"/>
                </a:cubicBezTo>
                <a:cubicBezTo>
                  <a:pt x="31993" y="4512"/>
                  <a:pt x="31993" y="4436"/>
                  <a:pt x="32030" y="4322"/>
                </a:cubicBezTo>
                <a:cubicBezTo>
                  <a:pt x="32485" y="3943"/>
                  <a:pt x="33016" y="3564"/>
                  <a:pt x="33509" y="3261"/>
                </a:cubicBezTo>
                <a:cubicBezTo>
                  <a:pt x="33538" y="3203"/>
                  <a:pt x="33523" y="3122"/>
                  <a:pt x="33480" y="3122"/>
                </a:cubicBezTo>
                <a:cubicBezTo>
                  <a:pt x="33466" y="3122"/>
                  <a:pt x="33451" y="3129"/>
                  <a:pt x="33433" y="3147"/>
                </a:cubicBezTo>
                <a:cubicBezTo>
                  <a:pt x="32978" y="3488"/>
                  <a:pt x="32561" y="3867"/>
                  <a:pt x="32068" y="4209"/>
                </a:cubicBezTo>
                <a:cubicBezTo>
                  <a:pt x="31993" y="3943"/>
                  <a:pt x="32030" y="3829"/>
                  <a:pt x="32068" y="3678"/>
                </a:cubicBezTo>
                <a:cubicBezTo>
                  <a:pt x="32561" y="3299"/>
                  <a:pt x="33016" y="2957"/>
                  <a:pt x="33509" y="2578"/>
                </a:cubicBezTo>
                <a:cubicBezTo>
                  <a:pt x="33537" y="2550"/>
                  <a:pt x="33524" y="2461"/>
                  <a:pt x="33500" y="2461"/>
                </a:cubicBezTo>
                <a:cubicBezTo>
                  <a:pt x="33491" y="2461"/>
                  <a:pt x="33481" y="2472"/>
                  <a:pt x="33471" y="2502"/>
                </a:cubicBezTo>
                <a:cubicBezTo>
                  <a:pt x="33016" y="2806"/>
                  <a:pt x="32561" y="3147"/>
                  <a:pt x="32144" y="3488"/>
                </a:cubicBezTo>
                <a:cubicBezTo>
                  <a:pt x="32220" y="3261"/>
                  <a:pt x="32334" y="2995"/>
                  <a:pt x="32410" y="2806"/>
                </a:cubicBezTo>
                <a:lnTo>
                  <a:pt x="33699" y="1972"/>
                </a:lnTo>
                <a:cubicBezTo>
                  <a:pt x="33731" y="1939"/>
                  <a:pt x="33708" y="1850"/>
                  <a:pt x="33676" y="1850"/>
                </a:cubicBezTo>
                <a:cubicBezTo>
                  <a:pt x="33671" y="1850"/>
                  <a:pt x="33666" y="1853"/>
                  <a:pt x="33661" y="1858"/>
                </a:cubicBezTo>
                <a:cubicBezTo>
                  <a:pt x="33282" y="2123"/>
                  <a:pt x="32940" y="2351"/>
                  <a:pt x="32561" y="2578"/>
                </a:cubicBezTo>
                <a:cubicBezTo>
                  <a:pt x="32940" y="1934"/>
                  <a:pt x="33509" y="1365"/>
                  <a:pt x="34154" y="986"/>
                </a:cubicBezTo>
                <a:close/>
                <a:moveTo>
                  <a:pt x="33547" y="3905"/>
                </a:moveTo>
                <a:cubicBezTo>
                  <a:pt x="33585" y="4246"/>
                  <a:pt x="33661" y="4512"/>
                  <a:pt x="33737" y="4853"/>
                </a:cubicBezTo>
                <a:lnTo>
                  <a:pt x="32030" y="6142"/>
                </a:lnTo>
                <a:cubicBezTo>
                  <a:pt x="31993" y="5991"/>
                  <a:pt x="31993" y="5839"/>
                  <a:pt x="31955" y="5725"/>
                </a:cubicBezTo>
                <a:lnTo>
                  <a:pt x="33357" y="4588"/>
                </a:lnTo>
                <a:cubicBezTo>
                  <a:pt x="33388" y="4526"/>
                  <a:pt x="33344" y="4464"/>
                  <a:pt x="33305" y="4464"/>
                </a:cubicBezTo>
                <a:cubicBezTo>
                  <a:pt x="33297" y="4464"/>
                  <a:pt x="33289" y="4467"/>
                  <a:pt x="33282" y="4474"/>
                </a:cubicBezTo>
                <a:cubicBezTo>
                  <a:pt x="32789" y="4853"/>
                  <a:pt x="32372" y="5232"/>
                  <a:pt x="31879" y="5573"/>
                </a:cubicBezTo>
                <a:cubicBezTo>
                  <a:pt x="31879" y="5422"/>
                  <a:pt x="31841" y="5346"/>
                  <a:pt x="31841" y="5194"/>
                </a:cubicBezTo>
                <a:cubicBezTo>
                  <a:pt x="32447" y="4777"/>
                  <a:pt x="32978" y="4322"/>
                  <a:pt x="33547" y="3905"/>
                </a:cubicBezTo>
                <a:close/>
                <a:moveTo>
                  <a:pt x="33774" y="4967"/>
                </a:moveTo>
                <a:cubicBezTo>
                  <a:pt x="33850" y="5043"/>
                  <a:pt x="33850" y="5081"/>
                  <a:pt x="33888" y="5194"/>
                </a:cubicBezTo>
                <a:lnTo>
                  <a:pt x="33850" y="5194"/>
                </a:lnTo>
                <a:cubicBezTo>
                  <a:pt x="33357" y="5573"/>
                  <a:pt x="32827" y="5953"/>
                  <a:pt x="32372" y="6332"/>
                </a:cubicBezTo>
                <a:cubicBezTo>
                  <a:pt x="32341" y="6362"/>
                  <a:pt x="32385" y="6418"/>
                  <a:pt x="32423" y="6418"/>
                </a:cubicBezTo>
                <a:cubicBezTo>
                  <a:pt x="32432" y="6418"/>
                  <a:pt x="32440" y="6415"/>
                  <a:pt x="32447" y="6408"/>
                </a:cubicBezTo>
                <a:cubicBezTo>
                  <a:pt x="32940" y="6028"/>
                  <a:pt x="33395" y="5649"/>
                  <a:pt x="33926" y="5270"/>
                </a:cubicBezTo>
                <a:lnTo>
                  <a:pt x="34078" y="5573"/>
                </a:lnTo>
                <a:lnTo>
                  <a:pt x="33964" y="5573"/>
                </a:lnTo>
                <a:cubicBezTo>
                  <a:pt x="33471" y="6028"/>
                  <a:pt x="32902" y="6483"/>
                  <a:pt x="32372" y="6938"/>
                </a:cubicBezTo>
                <a:cubicBezTo>
                  <a:pt x="32220" y="6711"/>
                  <a:pt x="32144" y="6483"/>
                  <a:pt x="32068" y="6180"/>
                </a:cubicBezTo>
                <a:cubicBezTo>
                  <a:pt x="32637" y="5801"/>
                  <a:pt x="33206" y="5384"/>
                  <a:pt x="33774" y="4967"/>
                </a:cubicBezTo>
                <a:close/>
                <a:moveTo>
                  <a:pt x="15083" y="5460"/>
                </a:moveTo>
                <a:lnTo>
                  <a:pt x="15083" y="5460"/>
                </a:lnTo>
                <a:cubicBezTo>
                  <a:pt x="15007" y="5536"/>
                  <a:pt x="14969" y="5611"/>
                  <a:pt x="14931" y="5649"/>
                </a:cubicBezTo>
                <a:cubicBezTo>
                  <a:pt x="14931" y="5611"/>
                  <a:pt x="14893" y="5611"/>
                  <a:pt x="14818" y="5611"/>
                </a:cubicBezTo>
                <a:cubicBezTo>
                  <a:pt x="14173" y="6066"/>
                  <a:pt x="13491" y="6559"/>
                  <a:pt x="12808" y="7014"/>
                </a:cubicBezTo>
                <a:cubicBezTo>
                  <a:pt x="13377" y="6332"/>
                  <a:pt x="14173" y="5763"/>
                  <a:pt x="15083" y="5460"/>
                </a:cubicBezTo>
                <a:close/>
                <a:moveTo>
                  <a:pt x="34116" y="5649"/>
                </a:moveTo>
                <a:cubicBezTo>
                  <a:pt x="34154" y="5725"/>
                  <a:pt x="34154" y="5801"/>
                  <a:pt x="34229" y="5839"/>
                </a:cubicBezTo>
                <a:cubicBezTo>
                  <a:pt x="33699" y="6332"/>
                  <a:pt x="33206" y="6749"/>
                  <a:pt x="32713" y="7242"/>
                </a:cubicBezTo>
                <a:cubicBezTo>
                  <a:pt x="32652" y="7272"/>
                  <a:pt x="32714" y="7328"/>
                  <a:pt x="32761" y="7328"/>
                </a:cubicBezTo>
                <a:cubicBezTo>
                  <a:pt x="32771" y="7328"/>
                  <a:pt x="32781" y="7325"/>
                  <a:pt x="32789" y="7318"/>
                </a:cubicBezTo>
                <a:cubicBezTo>
                  <a:pt x="33282" y="6900"/>
                  <a:pt x="33774" y="6408"/>
                  <a:pt x="34267" y="5991"/>
                </a:cubicBezTo>
                <a:cubicBezTo>
                  <a:pt x="34343" y="6104"/>
                  <a:pt x="34419" y="6218"/>
                  <a:pt x="34495" y="6332"/>
                </a:cubicBezTo>
                <a:lnTo>
                  <a:pt x="32940" y="7735"/>
                </a:lnTo>
                <a:cubicBezTo>
                  <a:pt x="32922" y="7753"/>
                  <a:pt x="32915" y="7771"/>
                  <a:pt x="32915" y="7788"/>
                </a:cubicBezTo>
                <a:lnTo>
                  <a:pt x="32915" y="7788"/>
                </a:lnTo>
                <a:cubicBezTo>
                  <a:pt x="32727" y="7562"/>
                  <a:pt x="32565" y="7326"/>
                  <a:pt x="32447" y="7090"/>
                </a:cubicBezTo>
                <a:cubicBezTo>
                  <a:pt x="33016" y="6597"/>
                  <a:pt x="33547" y="6180"/>
                  <a:pt x="34116" y="5725"/>
                </a:cubicBezTo>
                <a:lnTo>
                  <a:pt x="34116" y="5649"/>
                </a:lnTo>
                <a:close/>
                <a:moveTo>
                  <a:pt x="14780" y="5801"/>
                </a:moveTo>
                <a:lnTo>
                  <a:pt x="14780" y="5801"/>
                </a:lnTo>
                <a:cubicBezTo>
                  <a:pt x="14590" y="6028"/>
                  <a:pt x="14438" y="6294"/>
                  <a:pt x="14325" y="6559"/>
                </a:cubicBezTo>
                <a:cubicBezTo>
                  <a:pt x="14325" y="6559"/>
                  <a:pt x="14291" y="6542"/>
                  <a:pt x="14257" y="6542"/>
                </a:cubicBezTo>
                <a:cubicBezTo>
                  <a:pt x="14240" y="6542"/>
                  <a:pt x="14224" y="6547"/>
                  <a:pt x="14211" y="6559"/>
                </a:cubicBezTo>
                <a:cubicBezTo>
                  <a:pt x="13604" y="6976"/>
                  <a:pt x="12922" y="7431"/>
                  <a:pt x="12315" y="7848"/>
                </a:cubicBezTo>
                <a:cubicBezTo>
                  <a:pt x="12429" y="7659"/>
                  <a:pt x="12505" y="7507"/>
                  <a:pt x="12543" y="7355"/>
                </a:cubicBezTo>
                <a:cubicBezTo>
                  <a:pt x="13301" y="6863"/>
                  <a:pt x="14021" y="6332"/>
                  <a:pt x="14780" y="5801"/>
                </a:cubicBezTo>
                <a:close/>
                <a:moveTo>
                  <a:pt x="40182" y="7469"/>
                </a:moveTo>
                <a:cubicBezTo>
                  <a:pt x="39785" y="7643"/>
                  <a:pt x="39355" y="7784"/>
                  <a:pt x="38925" y="7861"/>
                </a:cubicBezTo>
                <a:lnTo>
                  <a:pt x="38925" y="7861"/>
                </a:lnTo>
                <a:cubicBezTo>
                  <a:pt x="39356" y="7812"/>
                  <a:pt x="39764" y="7692"/>
                  <a:pt x="40166" y="7511"/>
                </a:cubicBezTo>
                <a:lnTo>
                  <a:pt x="40166" y="7511"/>
                </a:lnTo>
                <a:cubicBezTo>
                  <a:pt x="40172" y="7497"/>
                  <a:pt x="40177" y="7483"/>
                  <a:pt x="40182" y="7469"/>
                </a:cubicBezTo>
                <a:close/>
                <a:moveTo>
                  <a:pt x="38488" y="7761"/>
                </a:moveTo>
                <a:cubicBezTo>
                  <a:pt x="38470" y="7761"/>
                  <a:pt x="38450" y="7774"/>
                  <a:pt x="38438" y="7810"/>
                </a:cubicBezTo>
                <a:cubicBezTo>
                  <a:pt x="38400" y="7848"/>
                  <a:pt x="38400" y="7886"/>
                  <a:pt x="38326" y="7923"/>
                </a:cubicBezTo>
                <a:lnTo>
                  <a:pt x="38326" y="7923"/>
                </a:lnTo>
                <a:cubicBezTo>
                  <a:pt x="38524" y="7919"/>
                  <a:pt x="38725" y="7897"/>
                  <a:pt x="38925" y="7861"/>
                </a:cubicBezTo>
                <a:lnTo>
                  <a:pt x="38925" y="7861"/>
                </a:lnTo>
                <a:cubicBezTo>
                  <a:pt x="38778" y="7878"/>
                  <a:pt x="38629" y="7886"/>
                  <a:pt x="38476" y="7886"/>
                </a:cubicBezTo>
                <a:lnTo>
                  <a:pt x="38514" y="7848"/>
                </a:lnTo>
                <a:cubicBezTo>
                  <a:pt x="38565" y="7822"/>
                  <a:pt x="38529" y="7761"/>
                  <a:pt x="38488" y="7761"/>
                </a:cubicBezTo>
                <a:close/>
                <a:moveTo>
                  <a:pt x="38326" y="7923"/>
                </a:moveTo>
                <a:cubicBezTo>
                  <a:pt x="38300" y="7924"/>
                  <a:pt x="38274" y="7924"/>
                  <a:pt x="38248" y="7924"/>
                </a:cubicBezTo>
                <a:lnTo>
                  <a:pt x="38324" y="7924"/>
                </a:lnTo>
                <a:cubicBezTo>
                  <a:pt x="38325" y="7924"/>
                  <a:pt x="38325" y="7924"/>
                  <a:pt x="38326" y="7923"/>
                </a:cubicBezTo>
                <a:close/>
                <a:moveTo>
                  <a:pt x="31689" y="4474"/>
                </a:moveTo>
                <a:lnTo>
                  <a:pt x="31689" y="4853"/>
                </a:lnTo>
                <a:cubicBezTo>
                  <a:pt x="31689" y="4907"/>
                  <a:pt x="31690" y="4961"/>
                  <a:pt x="31692" y="5015"/>
                </a:cubicBezTo>
                <a:lnTo>
                  <a:pt x="31692" y="5015"/>
                </a:lnTo>
                <a:cubicBezTo>
                  <a:pt x="28367" y="5959"/>
                  <a:pt x="24967" y="6866"/>
                  <a:pt x="21604" y="7810"/>
                </a:cubicBezTo>
                <a:cubicBezTo>
                  <a:pt x="21832" y="7659"/>
                  <a:pt x="22059" y="7545"/>
                  <a:pt x="22325" y="7431"/>
                </a:cubicBezTo>
                <a:cubicBezTo>
                  <a:pt x="22386" y="7369"/>
                  <a:pt x="22347" y="7307"/>
                  <a:pt x="22290" y="7307"/>
                </a:cubicBezTo>
                <a:cubicBezTo>
                  <a:pt x="22277" y="7307"/>
                  <a:pt x="22263" y="7311"/>
                  <a:pt x="22249" y="7318"/>
                </a:cubicBezTo>
                <a:cubicBezTo>
                  <a:pt x="21832" y="7545"/>
                  <a:pt x="21453" y="7735"/>
                  <a:pt x="21035" y="8000"/>
                </a:cubicBezTo>
                <a:cubicBezTo>
                  <a:pt x="20998" y="8000"/>
                  <a:pt x="20998" y="8000"/>
                  <a:pt x="20922" y="8038"/>
                </a:cubicBezTo>
                <a:cubicBezTo>
                  <a:pt x="20846" y="7735"/>
                  <a:pt x="20732" y="7507"/>
                  <a:pt x="20618" y="7280"/>
                </a:cubicBezTo>
                <a:cubicBezTo>
                  <a:pt x="23879" y="6483"/>
                  <a:pt x="27443" y="5573"/>
                  <a:pt x="31007" y="4664"/>
                </a:cubicBezTo>
                <a:lnTo>
                  <a:pt x="31007" y="4664"/>
                </a:lnTo>
                <a:cubicBezTo>
                  <a:pt x="30741" y="4815"/>
                  <a:pt x="30514" y="4891"/>
                  <a:pt x="30286" y="5043"/>
                </a:cubicBezTo>
                <a:cubicBezTo>
                  <a:pt x="30200" y="5071"/>
                  <a:pt x="30245" y="5144"/>
                  <a:pt x="30288" y="5144"/>
                </a:cubicBezTo>
                <a:cubicBezTo>
                  <a:pt x="30302" y="5144"/>
                  <a:pt x="30315" y="5137"/>
                  <a:pt x="30324" y="5119"/>
                </a:cubicBezTo>
                <a:cubicBezTo>
                  <a:pt x="30703" y="4967"/>
                  <a:pt x="31083" y="4701"/>
                  <a:pt x="31462" y="4512"/>
                </a:cubicBezTo>
                <a:lnTo>
                  <a:pt x="31500" y="4512"/>
                </a:lnTo>
                <a:cubicBezTo>
                  <a:pt x="31500" y="4512"/>
                  <a:pt x="31575" y="4512"/>
                  <a:pt x="31575" y="4474"/>
                </a:cubicBezTo>
                <a:close/>
                <a:moveTo>
                  <a:pt x="14249" y="6673"/>
                </a:moveTo>
                <a:lnTo>
                  <a:pt x="13984" y="7355"/>
                </a:lnTo>
                <a:lnTo>
                  <a:pt x="13946" y="7355"/>
                </a:lnTo>
                <a:lnTo>
                  <a:pt x="12088" y="8493"/>
                </a:lnTo>
                <a:cubicBezTo>
                  <a:pt x="12126" y="8379"/>
                  <a:pt x="12164" y="8227"/>
                  <a:pt x="12239" y="8038"/>
                </a:cubicBezTo>
                <a:cubicBezTo>
                  <a:pt x="12884" y="7545"/>
                  <a:pt x="13566" y="7128"/>
                  <a:pt x="14249" y="6673"/>
                </a:cubicBezTo>
                <a:close/>
                <a:moveTo>
                  <a:pt x="34533" y="6408"/>
                </a:moveTo>
                <a:cubicBezTo>
                  <a:pt x="34684" y="6597"/>
                  <a:pt x="34874" y="6749"/>
                  <a:pt x="35064" y="6938"/>
                </a:cubicBezTo>
                <a:cubicBezTo>
                  <a:pt x="34571" y="7507"/>
                  <a:pt x="34078" y="8038"/>
                  <a:pt x="33585" y="8607"/>
                </a:cubicBezTo>
                <a:cubicBezTo>
                  <a:pt x="33509" y="8493"/>
                  <a:pt x="33357" y="8417"/>
                  <a:pt x="33244" y="8303"/>
                </a:cubicBezTo>
                <a:lnTo>
                  <a:pt x="33320" y="8303"/>
                </a:lnTo>
                <a:cubicBezTo>
                  <a:pt x="33737" y="7886"/>
                  <a:pt x="34192" y="7469"/>
                  <a:pt x="34646" y="7052"/>
                </a:cubicBezTo>
                <a:cubicBezTo>
                  <a:pt x="34701" y="6915"/>
                  <a:pt x="34677" y="6817"/>
                  <a:pt x="34645" y="6817"/>
                </a:cubicBezTo>
                <a:cubicBezTo>
                  <a:pt x="34632" y="6817"/>
                  <a:pt x="34619" y="6831"/>
                  <a:pt x="34609" y="6863"/>
                </a:cubicBezTo>
                <a:cubicBezTo>
                  <a:pt x="34154" y="7280"/>
                  <a:pt x="33699" y="7697"/>
                  <a:pt x="33282" y="8114"/>
                </a:cubicBezTo>
                <a:lnTo>
                  <a:pt x="33282" y="8190"/>
                </a:lnTo>
                <a:cubicBezTo>
                  <a:pt x="33174" y="8082"/>
                  <a:pt x="33070" y="7970"/>
                  <a:pt x="32972" y="7856"/>
                </a:cubicBezTo>
                <a:lnTo>
                  <a:pt x="32972" y="7856"/>
                </a:lnTo>
                <a:cubicBezTo>
                  <a:pt x="32978" y="7857"/>
                  <a:pt x="32984" y="7858"/>
                  <a:pt x="32989" y="7858"/>
                </a:cubicBezTo>
                <a:cubicBezTo>
                  <a:pt x="33000" y="7858"/>
                  <a:pt x="33009" y="7855"/>
                  <a:pt x="33016" y="7848"/>
                </a:cubicBezTo>
                <a:cubicBezTo>
                  <a:pt x="33547" y="7355"/>
                  <a:pt x="34078" y="6900"/>
                  <a:pt x="34533" y="6408"/>
                </a:cubicBezTo>
                <a:close/>
                <a:moveTo>
                  <a:pt x="35113" y="7573"/>
                </a:moveTo>
                <a:cubicBezTo>
                  <a:pt x="35094" y="7573"/>
                  <a:pt x="35075" y="7586"/>
                  <a:pt x="35064" y="7621"/>
                </a:cubicBezTo>
                <a:cubicBezTo>
                  <a:pt x="34722" y="7924"/>
                  <a:pt x="34457" y="8303"/>
                  <a:pt x="34116" y="8644"/>
                </a:cubicBezTo>
                <a:cubicBezTo>
                  <a:pt x="34083" y="8677"/>
                  <a:pt x="34135" y="8766"/>
                  <a:pt x="34198" y="8766"/>
                </a:cubicBezTo>
                <a:cubicBezTo>
                  <a:pt x="34208" y="8766"/>
                  <a:pt x="34219" y="8764"/>
                  <a:pt x="34229" y="8758"/>
                </a:cubicBezTo>
                <a:cubicBezTo>
                  <a:pt x="34533" y="8417"/>
                  <a:pt x="34836" y="8038"/>
                  <a:pt x="35177" y="7697"/>
                </a:cubicBezTo>
                <a:cubicBezTo>
                  <a:pt x="35204" y="7644"/>
                  <a:pt x="35157" y="7573"/>
                  <a:pt x="35113" y="7573"/>
                </a:cubicBezTo>
                <a:close/>
                <a:moveTo>
                  <a:pt x="35215" y="6976"/>
                </a:moveTo>
                <a:cubicBezTo>
                  <a:pt x="35405" y="7166"/>
                  <a:pt x="35632" y="7318"/>
                  <a:pt x="35860" y="7469"/>
                </a:cubicBezTo>
                <a:cubicBezTo>
                  <a:pt x="35443" y="8000"/>
                  <a:pt x="35026" y="8569"/>
                  <a:pt x="34533" y="9062"/>
                </a:cubicBezTo>
                <a:lnTo>
                  <a:pt x="34533" y="9137"/>
                </a:lnTo>
                <a:cubicBezTo>
                  <a:pt x="34267" y="8986"/>
                  <a:pt x="33964" y="8834"/>
                  <a:pt x="33737" y="8607"/>
                </a:cubicBezTo>
                <a:cubicBezTo>
                  <a:pt x="34229" y="8076"/>
                  <a:pt x="34722" y="7507"/>
                  <a:pt x="35215" y="6976"/>
                </a:cubicBezTo>
                <a:close/>
                <a:moveTo>
                  <a:pt x="13946" y="7545"/>
                </a:moveTo>
                <a:lnTo>
                  <a:pt x="13946" y="7545"/>
                </a:lnTo>
                <a:cubicBezTo>
                  <a:pt x="13870" y="7697"/>
                  <a:pt x="13832" y="7886"/>
                  <a:pt x="13794" y="8038"/>
                </a:cubicBezTo>
                <a:lnTo>
                  <a:pt x="13756" y="8038"/>
                </a:lnTo>
                <a:cubicBezTo>
                  <a:pt x="13111" y="8417"/>
                  <a:pt x="12543" y="8796"/>
                  <a:pt x="11936" y="9175"/>
                </a:cubicBezTo>
                <a:cubicBezTo>
                  <a:pt x="11936" y="9062"/>
                  <a:pt x="11974" y="8872"/>
                  <a:pt x="12050" y="8758"/>
                </a:cubicBezTo>
                <a:cubicBezTo>
                  <a:pt x="12657" y="8379"/>
                  <a:pt x="13301" y="8000"/>
                  <a:pt x="13946" y="7545"/>
                </a:cubicBezTo>
                <a:close/>
                <a:moveTo>
                  <a:pt x="38882" y="8066"/>
                </a:moveTo>
                <a:cubicBezTo>
                  <a:pt x="38871" y="8066"/>
                  <a:pt x="38862" y="8069"/>
                  <a:pt x="38855" y="8076"/>
                </a:cubicBezTo>
                <a:lnTo>
                  <a:pt x="38021" y="9062"/>
                </a:lnTo>
                <a:cubicBezTo>
                  <a:pt x="37959" y="9123"/>
                  <a:pt x="38023" y="9185"/>
                  <a:pt x="38070" y="9185"/>
                </a:cubicBezTo>
                <a:cubicBezTo>
                  <a:pt x="38080" y="9185"/>
                  <a:pt x="38090" y="9182"/>
                  <a:pt x="38097" y="9175"/>
                </a:cubicBezTo>
                <a:lnTo>
                  <a:pt x="38969" y="8190"/>
                </a:lnTo>
                <a:cubicBezTo>
                  <a:pt x="39000" y="8128"/>
                  <a:pt x="38929" y="8066"/>
                  <a:pt x="38882" y="8066"/>
                </a:cubicBezTo>
                <a:close/>
                <a:moveTo>
                  <a:pt x="36618" y="190"/>
                </a:moveTo>
                <a:cubicBezTo>
                  <a:pt x="39082" y="266"/>
                  <a:pt x="41168" y="2351"/>
                  <a:pt x="41168" y="4891"/>
                </a:cubicBezTo>
                <a:cubicBezTo>
                  <a:pt x="41168" y="5801"/>
                  <a:pt x="40902" y="6673"/>
                  <a:pt x="40485" y="7355"/>
                </a:cubicBezTo>
                <a:cubicBezTo>
                  <a:pt x="40379" y="7412"/>
                  <a:pt x="40273" y="7464"/>
                  <a:pt x="40166" y="7511"/>
                </a:cubicBezTo>
                <a:lnTo>
                  <a:pt x="40166" y="7511"/>
                </a:lnTo>
                <a:cubicBezTo>
                  <a:pt x="39933" y="8134"/>
                  <a:pt x="39449" y="8575"/>
                  <a:pt x="38893" y="8872"/>
                </a:cubicBezTo>
                <a:cubicBezTo>
                  <a:pt x="39158" y="8607"/>
                  <a:pt x="39386" y="8265"/>
                  <a:pt x="39613" y="8000"/>
                </a:cubicBezTo>
                <a:cubicBezTo>
                  <a:pt x="39644" y="7938"/>
                  <a:pt x="39599" y="7876"/>
                  <a:pt x="39561" y="7876"/>
                </a:cubicBezTo>
                <a:cubicBezTo>
                  <a:pt x="39553" y="7876"/>
                  <a:pt x="39544" y="7879"/>
                  <a:pt x="39537" y="7886"/>
                </a:cubicBezTo>
                <a:cubicBezTo>
                  <a:pt x="39234" y="8227"/>
                  <a:pt x="38969" y="8607"/>
                  <a:pt x="38665" y="8948"/>
                </a:cubicBezTo>
                <a:lnTo>
                  <a:pt x="38665" y="8986"/>
                </a:lnTo>
                <a:cubicBezTo>
                  <a:pt x="38059" y="9327"/>
                  <a:pt x="37300" y="9517"/>
                  <a:pt x="36542" y="9517"/>
                </a:cubicBezTo>
                <a:cubicBezTo>
                  <a:pt x="35860" y="9517"/>
                  <a:pt x="35215" y="9365"/>
                  <a:pt x="34646" y="9062"/>
                </a:cubicBezTo>
                <a:cubicBezTo>
                  <a:pt x="35064" y="8493"/>
                  <a:pt x="35556" y="8000"/>
                  <a:pt x="35973" y="7431"/>
                </a:cubicBezTo>
                <a:lnTo>
                  <a:pt x="36239" y="7545"/>
                </a:lnTo>
                <a:lnTo>
                  <a:pt x="34988" y="9137"/>
                </a:lnTo>
                <a:cubicBezTo>
                  <a:pt x="34926" y="9168"/>
                  <a:pt x="34989" y="9224"/>
                  <a:pt x="35035" y="9224"/>
                </a:cubicBezTo>
                <a:cubicBezTo>
                  <a:pt x="35046" y="9224"/>
                  <a:pt x="35056" y="9220"/>
                  <a:pt x="35064" y="9213"/>
                </a:cubicBezTo>
                <a:cubicBezTo>
                  <a:pt x="35481" y="8682"/>
                  <a:pt x="35936" y="8114"/>
                  <a:pt x="36353" y="7621"/>
                </a:cubicBezTo>
                <a:cubicBezTo>
                  <a:pt x="36504" y="7659"/>
                  <a:pt x="36580" y="7697"/>
                  <a:pt x="36732" y="7735"/>
                </a:cubicBezTo>
                <a:lnTo>
                  <a:pt x="35594" y="9024"/>
                </a:lnTo>
                <a:cubicBezTo>
                  <a:pt x="35562" y="9056"/>
                  <a:pt x="35613" y="9145"/>
                  <a:pt x="35652" y="9145"/>
                </a:cubicBezTo>
                <a:cubicBezTo>
                  <a:pt x="35659" y="9145"/>
                  <a:pt x="35665" y="9143"/>
                  <a:pt x="35670" y="9137"/>
                </a:cubicBezTo>
                <a:cubicBezTo>
                  <a:pt x="36049" y="8682"/>
                  <a:pt x="36428" y="8227"/>
                  <a:pt x="36845" y="7810"/>
                </a:cubicBezTo>
                <a:cubicBezTo>
                  <a:pt x="36997" y="7848"/>
                  <a:pt x="37111" y="7848"/>
                  <a:pt x="37263" y="7886"/>
                </a:cubicBezTo>
                <a:cubicBezTo>
                  <a:pt x="36770" y="8303"/>
                  <a:pt x="36391" y="8796"/>
                  <a:pt x="36049" y="9365"/>
                </a:cubicBezTo>
                <a:cubicBezTo>
                  <a:pt x="36025" y="9413"/>
                  <a:pt x="36062" y="9461"/>
                  <a:pt x="36102" y="9461"/>
                </a:cubicBezTo>
                <a:cubicBezTo>
                  <a:pt x="36125" y="9461"/>
                  <a:pt x="36149" y="9445"/>
                  <a:pt x="36163" y="9403"/>
                </a:cubicBezTo>
                <a:cubicBezTo>
                  <a:pt x="36466" y="8834"/>
                  <a:pt x="36921" y="8379"/>
                  <a:pt x="37376" y="7924"/>
                </a:cubicBezTo>
                <a:cubicBezTo>
                  <a:pt x="37490" y="7924"/>
                  <a:pt x="37566" y="8000"/>
                  <a:pt x="37604" y="8000"/>
                </a:cubicBezTo>
                <a:cubicBezTo>
                  <a:pt x="37300" y="8417"/>
                  <a:pt x="36921" y="8834"/>
                  <a:pt x="36580" y="9213"/>
                </a:cubicBezTo>
                <a:cubicBezTo>
                  <a:pt x="36547" y="9246"/>
                  <a:pt x="36599" y="9335"/>
                  <a:pt x="36638" y="9335"/>
                </a:cubicBezTo>
                <a:cubicBezTo>
                  <a:pt x="36645" y="9335"/>
                  <a:pt x="36651" y="9332"/>
                  <a:pt x="36656" y="9327"/>
                </a:cubicBezTo>
                <a:cubicBezTo>
                  <a:pt x="37073" y="8872"/>
                  <a:pt x="37414" y="8417"/>
                  <a:pt x="37755" y="8000"/>
                </a:cubicBezTo>
                <a:lnTo>
                  <a:pt x="38097" y="8000"/>
                </a:lnTo>
                <a:cubicBezTo>
                  <a:pt x="37793" y="8379"/>
                  <a:pt x="37490" y="8796"/>
                  <a:pt x="37187" y="9175"/>
                </a:cubicBezTo>
                <a:cubicBezTo>
                  <a:pt x="37161" y="9201"/>
                  <a:pt x="37188" y="9262"/>
                  <a:pt x="37232" y="9262"/>
                </a:cubicBezTo>
                <a:cubicBezTo>
                  <a:pt x="37252" y="9262"/>
                  <a:pt x="37276" y="9249"/>
                  <a:pt x="37300" y="9213"/>
                </a:cubicBezTo>
                <a:cubicBezTo>
                  <a:pt x="37604" y="8796"/>
                  <a:pt x="37907" y="8379"/>
                  <a:pt x="38248" y="7924"/>
                </a:cubicBezTo>
                <a:lnTo>
                  <a:pt x="38059" y="7924"/>
                </a:lnTo>
                <a:cubicBezTo>
                  <a:pt x="38059" y="7924"/>
                  <a:pt x="38059" y="7886"/>
                  <a:pt x="38097" y="7886"/>
                </a:cubicBezTo>
                <a:cubicBezTo>
                  <a:pt x="38129" y="7854"/>
                  <a:pt x="38078" y="7765"/>
                  <a:pt x="38038" y="7765"/>
                </a:cubicBezTo>
                <a:cubicBezTo>
                  <a:pt x="38032" y="7765"/>
                  <a:pt x="38026" y="7767"/>
                  <a:pt x="38021" y="7772"/>
                </a:cubicBezTo>
                <a:cubicBezTo>
                  <a:pt x="37945" y="7848"/>
                  <a:pt x="37945" y="7886"/>
                  <a:pt x="37907" y="7924"/>
                </a:cubicBezTo>
                <a:cubicBezTo>
                  <a:pt x="37831" y="7924"/>
                  <a:pt x="37718" y="7924"/>
                  <a:pt x="37642" y="7886"/>
                </a:cubicBezTo>
                <a:cubicBezTo>
                  <a:pt x="37642" y="7860"/>
                  <a:pt x="37606" y="7816"/>
                  <a:pt x="37571" y="7816"/>
                </a:cubicBezTo>
                <a:cubicBezTo>
                  <a:pt x="37555" y="7816"/>
                  <a:pt x="37540" y="7825"/>
                  <a:pt x="37528" y="7848"/>
                </a:cubicBezTo>
                <a:lnTo>
                  <a:pt x="37490" y="7848"/>
                </a:lnTo>
                <a:cubicBezTo>
                  <a:pt x="37338" y="7848"/>
                  <a:pt x="37187" y="7772"/>
                  <a:pt x="37111" y="7735"/>
                </a:cubicBezTo>
                <a:cubicBezTo>
                  <a:pt x="37140" y="7706"/>
                  <a:pt x="37103" y="7633"/>
                  <a:pt x="37050" y="7633"/>
                </a:cubicBezTo>
                <a:cubicBezTo>
                  <a:pt x="37034" y="7633"/>
                  <a:pt x="37015" y="7640"/>
                  <a:pt x="36997" y="7659"/>
                </a:cubicBezTo>
                <a:lnTo>
                  <a:pt x="36959" y="7697"/>
                </a:lnTo>
                <a:lnTo>
                  <a:pt x="36542" y="7545"/>
                </a:lnTo>
                <a:lnTo>
                  <a:pt x="36580" y="7507"/>
                </a:lnTo>
                <a:cubicBezTo>
                  <a:pt x="36613" y="7474"/>
                  <a:pt x="36561" y="7386"/>
                  <a:pt x="36522" y="7386"/>
                </a:cubicBezTo>
                <a:cubicBezTo>
                  <a:pt x="36516" y="7386"/>
                  <a:pt x="36510" y="7388"/>
                  <a:pt x="36504" y="7393"/>
                </a:cubicBezTo>
                <a:lnTo>
                  <a:pt x="36391" y="7507"/>
                </a:lnTo>
                <a:cubicBezTo>
                  <a:pt x="35784" y="7280"/>
                  <a:pt x="35253" y="6900"/>
                  <a:pt x="34798" y="6370"/>
                </a:cubicBezTo>
                <a:cubicBezTo>
                  <a:pt x="34646" y="6218"/>
                  <a:pt x="34495" y="6028"/>
                  <a:pt x="34419" y="5839"/>
                </a:cubicBezTo>
                <a:lnTo>
                  <a:pt x="34457" y="5839"/>
                </a:lnTo>
                <a:cubicBezTo>
                  <a:pt x="34486" y="5810"/>
                  <a:pt x="34449" y="5738"/>
                  <a:pt x="34396" y="5738"/>
                </a:cubicBezTo>
                <a:cubicBezTo>
                  <a:pt x="34380" y="5738"/>
                  <a:pt x="34361" y="5745"/>
                  <a:pt x="34343" y="5763"/>
                </a:cubicBezTo>
                <a:cubicBezTo>
                  <a:pt x="34154" y="5460"/>
                  <a:pt x="34078" y="5194"/>
                  <a:pt x="33926" y="4853"/>
                </a:cubicBezTo>
                <a:cubicBezTo>
                  <a:pt x="33926" y="4853"/>
                  <a:pt x="33964" y="4853"/>
                  <a:pt x="33964" y="4815"/>
                </a:cubicBezTo>
                <a:cubicBezTo>
                  <a:pt x="34022" y="4757"/>
                  <a:pt x="33991" y="4676"/>
                  <a:pt x="33956" y="4676"/>
                </a:cubicBezTo>
                <a:cubicBezTo>
                  <a:pt x="33946" y="4676"/>
                  <a:pt x="33935" y="4684"/>
                  <a:pt x="33926" y="4701"/>
                </a:cubicBezTo>
                <a:cubicBezTo>
                  <a:pt x="33547" y="3374"/>
                  <a:pt x="33699" y="1896"/>
                  <a:pt x="34457" y="720"/>
                </a:cubicBezTo>
                <a:cubicBezTo>
                  <a:pt x="35101" y="379"/>
                  <a:pt x="35822" y="190"/>
                  <a:pt x="36618" y="190"/>
                </a:cubicBezTo>
                <a:close/>
                <a:moveTo>
                  <a:pt x="13756" y="8190"/>
                </a:moveTo>
                <a:cubicBezTo>
                  <a:pt x="13680" y="8569"/>
                  <a:pt x="13680" y="8872"/>
                  <a:pt x="13680" y="9213"/>
                </a:cubicBezTo>
                <a:lnTo>
                  <a:pt x="13642" y="9213"/>
                </a:lnTo>
                <a:cubicBezTo>
                  <a:pt x="13074" y="9592"/>
                  <a:pt x="12505" y="9971"/>
                  <a:pt x="11974" y="10351"/>
                </a:cubicBezTo>
                <a:cubicBezTo>
                  <a:pt x="11974" y="10199"/>
                  <a:pt x="11936" y="10085"/>
                  <a:pt x="11936" y="9934"/>
                </a:cubicBezTo>
                <a:cubicBezTo>
                  <a:pt x="12467" y="9517"/>
                  <a:pt x="12998" y="9175"/>
                  <a:pt x="13604" y="8872"/>
                </a:cubicBezTo>
                <a:cubicBezTo>
                  <a:pt x="13680" y="8834"/>
                  <a:pt x="13642" y="8758"/>
                  <a:pt x="13566" y="8758"/>
                </a:cubicBezTo>
                <a:cubicBezTo>
                  <a:pt x="12922" y="8986"/>
                  <a:pt x="12429" y="9327"/>
                  <a:pt x="11898" y="9744"/>
                </a:cubicBezTo>
                <a:lnTo>
                  <a:pt x="11898" y="9630"/>
                </a:lnTo>
                <a:lnTo>
                  <a:pt x="11898" y="9365"/>
                </a:lnTo>
                <a:cubicBezTo>
                  <a:pt x="12505" y="8986"/>
                  <a:pt x="13111" y="8607"/>
                  <a:pt x="13756" y="8190"/>
                </a:cubicBezTo>
                <a:close/>
                <a:moveTo>
                  <a:pt x="13680" y="9365"/>
                </a:moveTo>
                <a:cubicBezTo>
                  <a:pt x="13680" y="9510"/>
                  <a:pt x="13680" y="9585"/>
                  <a:pt x="13746" y="9724"/>
                </a:cubicBezTo>
                <a:lnTo>
                  <a:pt x="13746" y="9724"/>
                </a:lnTo>
                <a:cubicBezTo>
                  <a:pt x="13725" y="9706"/>
                  <a:pt x="13672" y="9706"/>
                  <a:pt x="13642" y="9706"/>
                </a:cubicBezTo>
                <a:cubicBezTo>
                  <a:pt x="13111" y="10085"/>
                  <a:pt x="12619" y="10502"/>
                  <a:pt x="12088" y="10881"/>
                </a:cubicBezTo>
                <a:cubicBezTo>
                  <a:pt x="12050" y="10768"/>
                  <a:pt x="12050" y="10654"/>
                  <a:pt x="11974" y="10540"/>
                </a:cubicBezTo>
                <a:cubicBezTo>
                  <a:pt x="12543" y="10161"/>
                  <a:pt x="13111" y="9744"/>
                  <a:pt x="13680" y="9365"/>
                </a:cubicBezTo>
                <a:close/>
                <a:moveTo>
                  <a:pt x="13756" y="9820"/>
                </a:moveTo>
                <a:cubicBezTo>
                  <a:pt x="13794" y="10123"/>
                  <a:pt x="13832" y="10389"/>
                  <a:pt x="13946" y="10692"/>
                </a:cubicBezTo>
                <a:cubicBezTo>
                  <a:pt x="13946" y="10693"/>
                  <a:pt x="13947" y="10695"/>
                  <a:pt x="13947" y="10696"/>
                </a:cubicBezTo>
                <a:lnTo>
                  <a:pt x="13947" y="10696"/>
                </a:lnTo>
                <a:cubicBezTo>
                  <a:pt x="13932" y="10687"/>
                  <a:pt x="13913" y="10682"/>
                  <a:pt x="13890" y="10682"/>
                </a:cubicBezTo>
                <a:cubicBezTo>
                  <a:pt x="13872" y="10682"/>
                  <a:pt x="13853" y="10685"/>
                  <a:pt x="13832" y="10692"/>
                </a:cubicBezTo>
                <a:cubicBezTo>
                  <a:pt x="13263" y="10919"/>
                  <a:pt x="12808" y="11261"/>
                  <a:pt x="12353" y="11678"/>
                </a:cubicBezTo>
                <a:cubicBezTo>
                  <a:pt x="12315" y="11602"/>
                  <a:pt x="12277" y="11488"/>
                  <a:pt x="12239" y="11450"/>
                </a:cubicBezTo>
                <a:cubicBezTo>
                  <a:pt x="12694" y="11071"/>
                  <a:pt x="13187" y="10730"/>
                  <a:pt x="13642" y="10351"/>
                </a:cubicBezTo>
                <a:cubicBezTo>
                  <a:pt x="13670" y="10323"/>
                  <a:pt x="13657" y="10233"/>
                  <a:pt x="13633" y="10233"/>
                </a:cubicBezTo>
                <a:cubicBezTo>
                  <a:pt x="13624" y="10233"/>
                  <a:pt x="13614" y="10245"/>
                  <a:pt x="13604" y="10275"/>
                </a:cubicBezTo>
                <a:cubicBezTo>
                  <a:pt x="13111" y="10654"/>
                  <a:pt x="12657" y="10957"/>
                  <a:pt x="12164" y="11336"/>
                </a:cubicBezTo>
                <a:cubicBezTo>
                  <a:pt x="12126" y="11261"/>
                  <a:pt x="12088" y="11147"/>
                  <a:pt x="12088" y="11071"/>
                </a:cubicBezTo>
                <a:cubicBezTo>
                  <a:pt x="12619" y="10692"/>
                  <a:pt x="13187" y="10237"/>
                  <a:pt x="13680" y="9896"/>
                </a:cubicBezTo>
                <a:lnTo>
                  <a:pt x="13756" y="9820"/>
                </a:lnTo>
                <a:close/>
                <a:moveTo>
                  <a:pt x="13971" y="10770"/>
                </a:moveTo>
                <a:lnTo>
                  <a:pt x="13971" y="10770"/>
                </a:lnTo>
                <a:cubicBezTo>
                  <a:pt x="14003" y="10871"/>
                  <a:pt x="14046" y="10990"/>
                  <a:pt x="14135" y="11109"/>
                </a:cubicBezTo>
                <a:cubicBezTo>
                  <a:pt x="13642" y="11450"/>
                  <a:pt x="13111" y="11829"/>
                  <a:pt x="12657" y="12133"/>
                </a:cubicBezTo>
                <a:cubicBezTo>
                  <a:pt x="12619" y="12057"/>
                  <a:pt x="12505" y="11981"/>
                  <a:pt x="12467" y="11867"/>
                </a:cubicBezTo>
                <a:cubicBezTo>
                  <a:pt x="12884" y="11450"/>
                  <a:pt x="13377" y="11109"/>
                  <a:pt x="13946" y="10806"/>
                </a:cubicBezTo>
                <a:cubicBezTo>
                  <a:pt x="13958" y="10794"/>
                  <a:pt x="13966" y="10781"/>
                  <a:pt x="13971" y="10770"/>
                </a:cubicBezTo>
                <a:close/>
                <a:moveTo>
                  <a:pt x="14173" y="11147"/>
                </a:moveTo>
                <a:lnTo>
                  <a:pt x="14325" y="11450"/>
                </a:lnTo>
                <a:lnTo>
                  <a:pt x="12884" y="12436"/>
                </a:lnTo>
                <a:cubicBezTo>
                  <a:pt x="12846" y="12360"/>
                  <a:pt x="12732" y="12284"/>
                  <a:pt x="12694" y="12208"/>
                </a:cubicBezTo>
                <a:cubicBezTo>
                  <a:pt x="13225" y="11867"/>
                  <a:pt x="13680" y="11526"/>
                  <a:pt x="14173" y="11147"/>
                </a:cubicBezTo>
                <a:close/>
                <a:moveTo>
                  <a:pt x="14401" y="11640"/>
                </a:moveTo>
                <a:cubicBezTo>
                  <a:pt x="14438" y="11678"/>
                  <a:pt x="14514" y="11716"/>
                  <a:pt x="14552" y="11829"/>
                </a:cubicBezTo>
                <a:cubicBezTo>
                  <a:pt x="14059" y="12170"/>
                  <a:pt x="13642" y="12474"/>
                  <a:pt x="13225" y="12815"/>
                </a:cubicBezTo>
                <a:lnTo>
                  <a:pt x="12998" y="12588"/>
                </a:lnTo>
                <a:cubicBezTo>
                  <a:pt x="13453" y="12246"/>
                  <a:pt x="13946" y="11905"/>
                  <a:pt x="14401" y="11640"/>
                </a:cubicBezTo>
                <a:close/>
                <a:moveTo>
                  <a:pt x="14590" y="11867"/>
                </a:moveTo>
                <a:cubicBezTo>
                  <a:pt x="14704" y="12019"/>
                  <a:pt x="14742" y="12095"/>
                  <a:pt x="14818" y="12208"/>
                </a:cubicBezTo>
                <a:cubicBezTo>
                  <a:pt x="14401" y="12474"/>
                  <a:pt x="13984" y="12815"/>
                  <a:pt x="13566" y="13118"/>
                </a:cubicBezTo>
                <a:cubicBezTo>
                  <a:pt x="13453" y="13043"/>
                  <a:pt x="13377" y="12967"/>
                  <a:pt x="13301" y="12853"/>
                </a:cubicBezTo>
                <a:cubicBezTo>
                  <a:pt x="13756" y="12550"/>
                  <a:pt x="14173" y="12246"/>
                  <a:pt x="14590" y="11905"/>
                </a:cubicBezTo>
                <a:lnTo>
                  <a:pt x="14590" y="11867"/>
                </a:lnTo>
                <a:close/>
                <a:moveTo>
                  <a:pt x="14893" y="12284"/>
                </a:moveTo>
                <a:cubicBezTo>
                  <a:pt x="15007" y="12436"/>
                  <a:pt x="15121" y="12588"/>
                  <a:pt x="15273" y="12701"/>
                </a:cubicBezTo>
                <a:cubicBezTo>
                  <a:pt x="14969" y="13005"/>
                  <a:pt x="14628" y="13308"/>
                  <a:pt x="14325" y="13535"/>
                </a:cubicBezTo>
                <a:cubicBezTo>
                  <a:pt x="14211" y="13535"/>
                  <a:pt x="14135" y="13497"/>
                  <a:pt x="14021" y="13422"/>
                </a:cubicBezTo>
                <a:cubicBezTo>
                  <a:pt x="14363" y="13156"/>
                  <a:pt x="14742" y="12929"/>
                  <a:pt x="15083" y="12625"/>
                </a:cubicBezTo>
                <a:cubicBezTo>
                  <a:pt x="15116" y="12593"/>
                  <a:pt x="15036" y="12504"/>
                  <a:pt x="14989" y="12504"/>
                </a:cubicBezTo>
                <a:cubicBezTo>
                  <a:pt x="14981" y="12504"/>
                  <a:pt x="14975" y="12506"/>
                  <a:pt x="14969" y="12512"/>
                </a:cubicBezTo>
                <a:cubicBezTo>
                  <a:pt x="14590" y="12815"/>
                  <a:pt x="14249" y="13080"/>
                  <a:pt x="13870" y="13384"/>
                </a:cubicBezTo>
                <a:cubicBezTo>
                  <a:pt x="13794" y="13346"/>
                  <a:pt x="13756" y="13270"/>
                  <a:pt x="13642" y="13194"/>
                </a:cubicBezTo>
                <a:cubicBezTo>
                  <a:pt x="14059" y="12891"/>
                  <a:pt x="14438" y="12625"/>
                  <a:pt x="14893" y="12322"/>
                </a:cubicBezTo>
                <a:lnTo>
                  <a:pt x="14893" y="12284"/>
                </a:lnTo>
                <a:close/>
                <a:moveTo>
                  <a:pt x="15386" y="12815"/>
                </a:moveTo>
                <a:cubicBezTo>
                  <a:pt x="15500" y="12929"/>
                  <a:pt x="15576" y="12967"/>
                  <a:pt x="15652" y="13043"/>
                </a:cubicBezTo>
                <a:cubicBezTo>
                  <a:pt x="15348" y="13232"/>
                  <a:pt x="15083" y="13497"/>
                  <a:pt x="14742" y="13763"/>
                </a:cubicBezTo>
                <a:cubicBezTo>
                  <a:pt x="14590" y="13763"/>
                  <a:pt x="14514" y="13725"/>
                  <a:pt x="14401" y="13687"/>
                </a:cubicBezTo>
                <a:lnTo>
                  <a:pt x="15386" y="12815"/>
                </a:lnTo>
                <a:close/>
                <a:moveTo>
                  <a:pt x="16410" y="5270"/>
                </a:moveTo>
                <a:cubicBezTo>
                  <a:pt x="18723" y="5270"/>
                  <a:pt x="20694" y="7280"/>
                  <a:pt x="20694" y="9706"/>
                </a:cubicBezTo>
                <a:cubicBezTo>
                  <a:pt x="20694" y="11640"/>
                  <a:pt x="19443" y="13308"/>
                  <a:pt x="17661" y="13877"/>
                </a:cubicBezTo>
                <a:cubicBezTo>
                  <a:pt x="17358" y="13763"/>
                  <a:pt x="17017" y="13687"/>
                  <a:pt x="16713" y="13497"/>
                </a:cubicBezTo>
                <a:cubicBezTo>
                  <a:pt x="16775" y="13436"/>
                  <a:pt x="16711" y="13374"/>
                  <a:pt x="16664" y="13374"/>
                </a:cubicBezTo>
                <a:cubicBezTo>
                  <a:pt x="16654" y="13374"/>
                  <a:pt x="16644" y="13377"/>
                  <a:pt x="16637" y="13384"/>
                </a:cubicBezTo>
                <a:cubicBezTo>
                  <a:pt x="16524" y="13346"/>
                  <a:pt x="16410" y="13232"/>
                  <a:pt x="16296" y="13194"/>
                </a:cubicBezTo>
                <a:lnTo>
                  <a:pt x="16410" y="13118"/>
                </a:lnTo>
                <a:cubicBezTo>
                  <a:pt x="16441" y="13056"/>
                  <a:pt x="16371" y="12995"/>
                  <a:pt x="16323" y="12995"/>
                </a:cubicBezTo>
                <a:cubicBezTo>
                  <a:pt x="16313" y="12995"/>
                  <a:pt x="16303" y="12998"/>
                  <a:pt x="16296" y="13005"/>
                </a:cubicBezTo>
                <a:cubicBezTo>
                  <a:pt x="16258" y="13043"/>
                  <a:pt x="16220" y="13043"/>
                  <a:pt x="16220" y="13118"/>
                </a:cubicBezTo>
                <a:cubicBezTo>
                  <a:pt x="16107" y="13043"/>
                  <a:pt x="16069" y="13005"/>
                  <a:pt x="15955" y="12967"/>
                </a:cubicBezTo>
                <a:cubicBezTo>
                  <a:pt x="16031" y="12967"/>
                  <a:pt x="16031" y="12929"/>
                  <a:pt x="16069" y="12929"/>
                </a:cubicBezTo>
                <a:cubicBezTo>
                  <a:pt x="16100" y="12867"/>
                  <a:pt x="16055" y="12805"/>
                  <a:pt x="15996" y="12805"/>
                </a:cubicBezTo>
                <a:cubicBezTo>
                  <a:pt x="15983" y="12805"/>
                  <a:pt x="15969" y="12808"/>
                  <a:pt x="15955" y="12815"/>
                </a:cubicBezTo>
                <a:lnTo>
                  <a:pt x="15879" y="12929"/>
                </a:lnTo>
                <a:cubicBezTo>
                  <a:pt x="15765" y="12853"/>
                  <a:pt x="15690" y="12777"/>
                  <a:pt x="15576" y="12663"/>
                </a:cubicBezTo>
                <a:cubicBezTo>
                  <a:pt x="15637" y="12633"/>
                  <a:pt x="15575" y="12577"/>
                  <a:pt x="15528" y="12577"/>
                </a:cubicBezTo>
                <a:cubicBezTo>
                  <a:pt x="15517" y="12577"/>
                  <a:pt x="15507" y="12580"/>
                  <a:pt x="15500" y="12588"/>
                </a:cubicBezTo>
                <a:cubicBezTo>
                  <a:pt x="14893" y="12019"/>
                  <a:pt x="14401" y="11298"/>
                  <a:pt x="14173" y="10540"/>
                </a:cubicBezTo>
                <a:cubicBezTo>
                  <a:pt x="13566" y="8758"/>
                  <a:pt x="14059" y="6711"/>
                  <a:pt x="15386" y="5384"/>
                </a:cubicBezTo>
                <a:cubicBezTo>
                  <a:pt x="15728" y="5270"/>
                  <a:pt x="16069" y="5270"/>
                  <a:pt x="16410" y="5270"/>
                </a:cubicBezTo>
                <a:close/>
                <a:moveTo>
                  <a:pt x="15765" y="13118"/>
                </a:moveTo>
                <a:cubicBezTo>
                  <a:pt x="15879" y="13156"/>
                  <a:pt x="15917" y="13194"/>
                  <a:pt x="16031" y="13232"/>
                </a:cubicBezTo>
                <a:cubicBezTo>
                  <a:pt x="15765" y="13497"/>
                  <a:pt x="15538" y="13725"/>
                  <a:pt x="15273" y="13952"/>
                </a:cubicBezTo>
                <a:lnTo>
                  <a:pt x="14818" y="13801"/>
                </a:lnTo>
                <a:cubicBezTo>
                  <a:pt x="15159" y="13573"/>
                  <a:pt x="15462" y="13346"/>
                  <a:pt x="15765" y="13118"/>
                </a:cubicBezTo>
                <a:close/>
                <a:moveTo>
                  <a:pt x="16107" y="13346"/>
                </a:moveTo>
                <a:cubicBezTo>
                  <a:pt x="16220" y="13384"/>
                  <a:pt x="16334" y="13497"/>
                  <a:pt x="16448" y="13535"/>
                </a:cubicBezTo>
                <a:cubicBezTo>
                  <a:pt x="16296" y="13687"/>
                  <a:pt x="16107" y="13877"/>
                  <a:pt x="15917" y="13990"/>
                </a:cubicBezTo>
                <a:cubicBezTo>
                  <a:pt x="15854" y="14016"/>
                  <a:pt x="15795" y="14024"/>
                  <a:pt x="15737" y="14024"/>
                </a:cubicBezTo>
                <a:cubicBezTo>
                  <a:pt x="15622" y="14024"/>
                  <a:pt x="15513" y="13990"/>
                  <a:pt x="15386" y="13990"/>
                </a:cubicBezTo>
                <a:cubicBezTo>
                  <a:pt x="15652" y="13763"/>
                  <a:pt x="15879" y="13573"/>
                  <a:pt x="16107" y="13346"/>
                </a:cubicBezTo>
                <a:close/>
                <a:moveTo>
                  <a:pt x="17017" y="13763"/>
                </a:moveTo>
                <a:cubicBezTo>
                  <a:pt x="17168" y="13801"/>
                  <a:pt x="17244" y="13877"/>
                  <a:pt x="17396" y="13915"/>
                </a:cubicBezTo>
                <a:cubicBezTo>
                  <a:pt x="17206" y="13952"/>
                  <a:pt x="16979" y="13990"/>
                  <a:pt x="16789" y="14028"/>
                </a:cubicBezTo>
                <a:cubicBezTo>
                  <a:pt x="16865" y="13952"/>
                  <a:pt x="16903" y="13915"/>
                  <a:pt x="17017" y="13763"/>
                </a:cubicBezTo>
                <a:close/>
                <a:moveTo>
                  <a:pt x="16637" y="13573"/>
                </a:moveTo>
                <a:cubicBezTo>
                  <a:pt x="16675" y="13611"/>
                  <a:pt x="16789" y="13725"/>
                  <a:pt x="16903" y="13725"/>
                </a:cubicBezTo>
                <a:cubicBezTo>
                  <a:pt x="16827" y="13801"/>
                  <a:pt x="16675" y="13915"/>
                  <a:pt x="16600" y="14066"/>
                </a:cubicBezTo>
                <a:lnTo>
                  <a:pt x="16107" y="14066"/>
                </a:lnTo>
                <a:cubicBezTo>
                  <a:pt x="16296" y="13915"/>
                  <a:pt x="16448" y="13725"/>
                  <a:pt x="16637" y="13573"/>
                </a:cubicBezTo>
                <a:close/>
                <a:moveTo>
                  <a:pt x="40030" y="8341"/>
                </a:moveTo>
                <a:cubicBezTo>
                  <a:pt x="40182" y="8720"/>
                  <a:pt x="40371" y="9137"/>
                  <a:pt x="40523" y="9554"/>
                </a:cubicBezTo>
                <a:cubicBezTo>
                  <a:pt x="40537" y="9581"/>
                  <a:pt x="40559" y="9594"/>
                  <a:pt x="40584" y="9594"/>
                </a:cubicBezTo>
                <a:cubicBezTo>
                  <a:pt x="40626" y="9594"/>
                  <a:pt x="40671" y="9555"/>
                  <a:pt x="40675" y="9487"/>
                </a:cubicBezTo>
                <a:lnTo>
                  <a:pt x="40675" y="9487"/>
                </a:lnTo>
                <a:cubicBezTo>
                  <a:pt x="41655" y="11250"/>
                  <a:pt x="42698" y="12982"/>
                  <a:pt x="43708" y="14749"/>
                </a:cubicBezTo>
                <a:cubicBezTo>
                  <a:pt x="43710" y="14756"/>
                  <a:pt x="43713" y="14763"/>
                  <a:pt x="43716" y="14768"/>
                </a:cubicBezTo>
                <a:lnTo>
                  <a:pt x="43716" y="14768"/>
                </a:lnTo>
                <a:cubicBezTo>
                  <a:pt x="43497" y="14827"/>
                  <a:pt x="43280" y="14896"/>
                  <a:pt x="43063" y="14976"/>
                </a:cubicBezTo>
                <a:cubicBezTo>
                  <a:pt x="42988" y="14673"/>
                  <a:pt x="42874" y="14369"/>
                  <a:pt x="42798" y="14028"/>
                </a:cubicBezTo>
                <a:cubicBezTo>
                  <a:pt x="42785" y="14001"/>
                  <a:pt x="42762" y="13989"/>
                  <a:pt x="42738" y="13989"/>
                </a:cubicBezTo>
                <a:cubicBezTo>
                  <a:pt x="42694" y="13989"/>
                  <a:pt x="42646" y="14031"/>
                  <a:pt x="42646" y="14104"/>
                </a:cubicBezTo>
                <a:cubicBezTo>
                  <a:pt x="42760" y="14332"/>
                  <a:pt x="42798" y="14635"/>
                  <a:pt x="42874" y="14862"/>
                </a:cubicBezTo>
                <a:cubicBezTo>
                  <a:pt x="41736" y="12853"/>
                  <a:pt x="40561" y="10881"/>
                  <a:pt x="39424" y="8872"/>
                </a:cubicBezTo>
                <a:cubicBezTo>
                  <a:pt x="39651" y="8758"/>
                  <a:pt x="39841" y="8531"/>
                  <a:pt x="40030" y="8341"/>
                </a:cubicBezTo>
                <a:close/>
                <a:moveTo>
                  <a:pt x="33509" y="8758"/>
                </a:moveTo>
                <a:cubicBezTo>
                  <a:pt x="33737" y="8948"/>
                  <a:pt x="33964" y="9062"/>
                  <a:pt x="34267" y="9213"/>
                </a:cubicBezTo>
                <a:cubicBezTo>
                  <a:pt x="32713" y="11905"/>
                  <a:pt x="31386" y="14749"/>
                  <a:pt x="30249" y="17706"/>
                </a:cubicBezTo>
                <a:cubicBezTo>
                  <a:pt x="30249" y="17478"/>
                  <a:pt x="30286" y="17289"/>
                  <a:pt x="30286" y="17023"/>
                </a:cubicBezTo>
                <a:cubicBezTo>
                  <a:pt x="30286" y="16986"/>
                  <a:pt x="30249" y="16967"/>
                  <a:pt x="30211" y="16967"/>
                </a:cubicBezTo>
                <a:cubicBezTo>
                  <a:pt x="30173" y="16967"/>
                  <a:pt x="30135" y="16986"/>
                  <a:pt x="30135" y="17023"/>
                </a:cubicBezTo>
                <a:cubicBezTo>
                  <a:pt x="30135" y="17365"/>
                  <a:pt x="30097" y="17744"/>
                  <a:pt x="30097" y="18085"/>
                </a:cubicBezTo>
                <a:cubicBezTo>
                  <a:pt x="30097" y="18123"/>
                  <a:pt x="30059" y="18161"/>
                  <a:pt x="30059" y="18237"/>
                </a:cubicBezTo>
                <a:cubicBezTo>
                  <a:pt x="29718" y="18047"/>
                  <a:pt x="29376" y="17895"/>
                  <a:pt x="28997" y="17782"/>
                </a:cubicBezTo>
                <a:cubicBezTo>
                  <a:pt x="30438" y="14900"/>
                  <a:pt x="31879" y="11981"/>
                  <a:pt x="33320" y="9062"/>
                </a:cubicBezTo>
                <a:lnTo>
                  <a:pt x="33320" y="9062"/>
                </a:lnTo>
                <a:cubicBezTo>
                  <a:pt x="33320" y="9175"/>
                  <a:pt x="33282" y="9251"/>
                  <a:pt x="33282" y="9327"/>
                </a:cubicBezTo>
                <a:cubicBezTo>
                  <a:pt x="33206" y="9517"/>
                  <a:pt x="33168" y="9630"/>
                  <a:pt x="33168" y="9820"/>
                </a:cubicBezTo>
                <a:cubicBezTo>
                  <a:pt x="33143" y="9893"/>
                  <a:pt x="33198" y="9935"/>
                  <a:pt x="33240" y="9935"/>
                </a:cubicBezTo>
                <a:cubicBezTo>
                  <a:pt x="33263" y="9935"/>
                  <a:pt x="33282" y="9923"/>
                  <a:pt x="33282" y="9896"/>
                </a:cubicBezTo>
                <a:cubicBezTo>
                  <a:pt x="33320" y="9592"/>
                  <a:pt x="33395" y="9251"/>
                  <a:pt x="33471" y="8986"/>
                </a:cubicBezTo>
                <a:cubicBezTo>
                  <a:pt x="33471" y="8948"/>
                  <a:pt x="33509" y="8834"/>
                  <a:pt x="33509" y="8758"/>
                </a:cubicBezTo>
                <a:close/>
                <a:moveTo>
                  <a:pt x="25813" y="18009"/>
                </a:moveTo>
                <a:cubicBezTo>
                  <a:pt x="25778" y="18017"/>
                  <a:pt x="25744" y="18025"/>
                  <a:pt x="25710" y="18033"/>
                </a:cubicBezTo>
                <a:lnTo>
                  <a:pt x="25710" y="18033"/>
                </a:lnTo>
                <a:cubicBezTo>
                  <a:pt x="25584" y="18157"/>
                  <a:pt x="25463" y="18286"/>
                  <a:pt x="25346" y="18420"/>
                </a:cubicBezTo>
                <a:lnTo>
                  <a:pt x="25346" y="18420"/>
                </a:lnTo>
                <a:cubicBezTo>
                  <a:pt x="25493" y="18278"/>
                  <a:pt x="25649" y="18140"/>
                  <a:pt x="25813" y="18009"/>
                </a:cubicBezTo>
                <a:close/>
                <a:moveTo>
                  <a:pt x="31698" y="5149"/>
                </a:moveTo>
                <a:lnTo>
                  <a:pt x="31698" y="5149"/>
                </a:lnTo>
                <a:cubicBezTo>
                  <a:pt x="31782" y="6508"/>
                  <a:pt x="32438" y="7717"/>
                  <a:pt x="33357" y="8531"/>
                </a:cubicBezTo>
                <a:lnTo>
                  <a:pt x="33320" y="8607"/>
                </a:lnTo>
                <a:cubicBezTo>
                  <a:pt x="33168" y="8796"/>
                  <a:pt x="33016" y="8986"/>
                  <a:pt x="32865" y="9213"/>
                </a:cubicBezTo>
                <a:cubicBezTo>
                  <a:pt x="32827" y="9213"/>
                  <a:pt x="32827" y="9251"/>
                  <a:pt x="32827" y="9251"/>
                </a:cubicBezTo>
                <a:cubicBezTo>
                  <a:pt x="32827" y="9289"/>
                  <a:pt x="32789" y="9289"/>
                  <a:pt x="32789" y="9365"/>
                </a:cubicBezTo>
                <a:cubicBezTo>
                  <a:pt x="32763" y="9391"/>
                  <a:pt x="32791" y="9435"/>
                  <a:pt x="32823" y="9435"/>
                </a:cubicBezTo>
                <a:cubicBezTo>
                  <a:pt x="32837" y="9435"/>
                  <a:pt x="32853" y="9426"/>
                  <a:pt x="32865" y="9403"/>
                </a:cubicBezTo>
                <a:cubicBezTo>
                  <a:pt x="32978" y="9251"/>
                  <a:pt x="33054" y="9175"/>
                  <a:pt x="33168" y="9024"/>
                </a:cubicBezTo>
                <a:cubicBezTo>
                  <a:pt x="33206" y="8986"/>
                  <a:pt x="33244" y="8834"/>
                  <a:pt x="33357" y="8796"/>
                </a:cubicBezTo>
                <a:cubicBezTo>
                  <a:pt x="33395" y="8758"/>
                  <a:pt x="33395" y="8758"/>
                  <a:pt x="33433" y="8758"/>
                </a:cubicBezTo>
                <a:cubicBezTo>
                  <a:pt x="31993" y="11716"/>
                  <a:pt x="30476" y="14749"/>
                  <a:pt x="28997" y="17744"/>
                </a:cubicBezTo>
                <a:cubicBezTo>
                  <a:pt x="28391" y="17554"/>
                  <a:pt x="27746" y="17478"/>
                  <a:pt x="27102" y="17478"/>
                </a:cubicBezTo>
                <a:cubicBezTo>
                  <a:pt x="25851" y="17478"/>
                  <a:pt x="24675" y="17782"/>
                  <a:pt x="23727" y="18426"/>
                </a:cubicBezTo>
                <a:lnTo>
                  <a:pt x="23727" y="18350"/>
                </a:lnTo>
                <a:cubicBezTo>
                  <a:pt x="23727" y="18313"/>
                  <a:pt x="23689" y="18313"/>
                  <a:pt x="23689" y="18275"/>
                </a:cubicBezTo>
                <a:cubicBezTo>
                  <a:pt x="23538" y="17820"/>
                  <a:pt x="23386" y="17441"/>
                  <a:pt x="23272" y="17023"/>
                </a:cubicBezTo>
                <a:cubicBezTo>
                  <a:pt x="23243" y="16994"/>
                  <a:pt x="23214" y="16982"/>
                  <a:pt x="23190" y="16982"/>
                </a:cubicBezTo>
                <a:cubicBezTo>
                  <a:pt x="23150" y="16982"/>
                  <a:pt x="23121" y="17015"/>
                  <a:pt x="23121" y="17061"/>
                </a:cubicBezTo>
                <a:cubicBezTo>
                  <a:pt x="23197" y="17365"/>
                  <a:pt x="23348" y="17706"/>
                  <a:pt x="23462" y="17971"/>
                </a:cubicBezTo>
                <a:cubicBezTo>
                  <a:pt x="22059" y="16417"/>
                  <a:pt x="20694" y="14787"/>
                  <a:pt x="19367" y="13232"/>
                </a:cubicBezTo>
                <a:cubicBezTo>
                  <a:pt x="20467" y="12398"/>
                  <a:pt x="21111" y="11071"/>
                  <a:pt x="21111" y="9592"/>
                </a:cubicBezTo>
                <a:cubicBezTo>
                  <a:pt x="21111" y="9099"/>
                  <a:pt x="21035" y="8644"/>
                  <a:pt x="20922" y="8227"/>
                </a:cubicBezTo>
                <a:cubicBezTo>
                  <a:pt x="21490" y="8152"/>
                  <a:pt x="22021" y="8114"/>
                  <a:pt x="22590" y="8076"/>
                </a:cubicBezTo>
                <a:cubicBezTo>
                  <a:pt x="22704" y="8076"/>
                  <a:pt x="22704" y="7924"/>
                  <a:pt x="22590" y="7924"/>
                </a:cubicBezTo>
                <a:cubicBezTo>
                  <a:pt x="22173" y="8000"/>
                  <a:pt x="21756" y="8000"/>
                  <a:pt x="21301" y="8038"/>
                </a:cubicBezTo>
                <a:cubicBezTo>
                  <a:pt x="24792" y="7099"/>
                  <a:pt x="28209" y="6161"/>
                  <a:pt x="31698" y="5149"/>
                </a:cubicBezTo>
                <a:close/>
                <a:moveTo>
                  <a:pt x="19102" y="13384"/>
                </a:moveTo>
                <a:cubicBezTo>
                  <a:pt x="20505" y="15090"/>
                  <a:pt x="21983" y="16758"/>
                  <a:pt x="23424" y="18426"/>
                </a:cubicBezTo>
                <a:lnTo>
                  <a:pt x="23424" y="18464"/>
                </a:lnTo>
                <a:cubicBezTo>
                  <a:pt x="23083" y="18237"/>
                  <a:pt x="22742" y="17971"/>
                  <a:pt x="22400" y="17782"/>
                </a:cubicBezTo>
                <a:cubicBezTo>
                  <a:pt x="22390" y="17776"/>
                  <a:pt x="22380" y="17774"/>
                  <a:pt x="22371" y="17774"/>
                </a:cubicBezTo>
                <a:cubicBezTo>
                  <a:pt x="22316" y="17774"/>
                  <a:pt x="22297" y="17863"/>
                  <a:pt x="22362" y="17895"/>
                </a:cubicBezTo>
                <a:cubicBezTo>
                  <a:pt x="22704" y="18123"/>
                  <a:pt x="23083" y="18350"/>
                  <a:pt x="23424" y="18616"/>
                </a:cubicBezTo>
                <a:cubicBezTo>
                  <a:pt x="23234" y="18692"/>
                  <a:pt x="23083" y="18843"/>
                  <a:pt x="22893" y="18995"/>
                </a:cubicBezTo>
                <a:lnTo>
                  <a:pt x="18761" y="14445"/>
                </a:lnTo>
                <a:lnTo>
                  <a:pt x="18761" y="14445"/>
                </a:lnTo>
                <a:cubicBezTo>
                  <a:pt x="18950" y="14559"/>
                  <a:pt x="19140" y="14673"/>
                  <a:pt x="19329" y="14824"/>
                </a:cubicBezTo>
                <a:cubicBezTo>
                  <a:pt x="19345" y="14830"/>
                  <a:pt x="19360" y="14832"/>
                  <a:pt x="19372" y="14832"/>
                </a:cubicBezTo>
                <a:cubicBezTo>
                  <a:pt x="19451" y="14832"/>
                  <a:pt x="19465" y="14743"/>
                  <a:pt x="19367" y="14711"/>
                </a:cubicBezTo>
                <a:cubicBezTo>
                  <a:pt x="19064" y="14483"/>
                  <a:pt x="18723" y="14294"/>
                  <a:pt x="18382" y="14066"/>
                </a:cubicBezTo>
                <a:lnTo>
                  <a:pt x="18230" y="13915"/>
                </a:lnTo>
                <a:cubicBezTo>
                  <a:pt x="18533" y="13763"/>
                  <a:pt x="18799" y="13573"/>
                  <a:pt x="19102" y="13384"/>
                </a:cubicBezTo>
                <a:close/>
                <a:moveTo>
                  <a:pt x="7879" y="19412"/>
                </a:moveTo>
                <a:cubicBezTo>
                  <a:pt x="7803" y="19412"/>
                  <a:pt x="7778" y="19480"/>
                  <a:pt x="7804" y="19525"/>
                </a:cubicBezTo>
                <a:lnTo>
                  <a:pt x="7804" y="19525"/>
                </a:lnTo>
                <a:cubicBezTo>
                  <a:pt x="7821" y="19516"/>
                  <a:pt x="7840" y="19511"/>
                  <a:pt x="7858" y="19511"/>
                </a:cubicBezTo>
                <a:cubicBezTo>
                  <a:pt x="7885" y="19511"/>
                  <a:pt x="7909" y="19522"/>
                  <a:pt x="7919" y="19544"/>
                </a:cubicBezTo>
                <a:lnTo>
                  <a:pt x="7919" y="19544"/>
                </a:lnTo>
                <a:cubicBezTo>
                  <a:pt x="7951" y="19504"/>
                  <a:pt x="7938" y="19412"/>
                  <a:pt x="7879" y="19412"/>
                </a:cubicBezTo>
                <a:close/>
                <a:moveTo>
                  <a:pt x="12732" y="12625"/>
                </a:moveTo>
                <a:lnTo>
                  <a:pt x="13187" y="13043"/>
                </a:lnTo>
                <a:cubicBezTo>
                  <a:pt x="11292" y="15507"/>
                  <a:pt x="9434" y="17971"/>
                  <a:pt x="7538" y="20436"/>
                </a:cubicBezTo>
                <a:cubicBezTo>
                  <a:pt x="7690" y="20170"/>
                  <a:pt x="7766" y="19867"/>
                  <a:pt x="7917" y="19602"/>
                </a:cubicBezTo>
                <a:cubicBezTo>
                  <a:pt x="7925" y="19578"/>
                  <a:pt x="7925" y="19559"/>
                  <a:pt x="7919" y="19544"/>
                </a:cubicBezTo>
                <a:lnTo>
                  <a:pt x="7919" y="19544"/>
                </a:lnTo>
                <a:cubicBezTo>
                  <a:pt x="7909" y="19556"/>
                  <a:pt x="7896" y="19564"/>
                  <a:pt x="7879" y="19564"/>
                </a:cubicBezTo>
                <a:cubicBezTo>
                  <a:pt x="7842" y="19564"/>
                  <a:pt x="7817" y="19547"/>
                  <a:pt x="7804" y="19525"/>
                </a:cubicBezTo>
                <a:lnTo>
                  <a:pt x="7804" y="19525"/>
                </a:lnTo>
                <a:cubicBezTo>
                  <a:pt x="7788" y="19534"/>
                  <a:pt x="7774" y="19547"/>
                  <a:pt x="7766" y="19564"/>
                </a:cubicBezTo>
                <a:cubicBezTo>
                  <a:pt x="7576" y="19943"/>
                  <a:pt x="7424" y="20360"/>
                  <a:pt x="7235" y="20739"/>
                </a:cubicBezTo>
                <a:cubicBezTo>
                  <a:pt x="7007" y="20587"/>
                  <a:pt x="6818" y="20512"/>
                  <a:pt x="6590" y="20398"/>
                </a:cubicBezTo>
                <a:cubicBezTo>
                  <a:pt x="8562" y="17895"/>
                  <a:pt x="10571" y="15279"/>
                  <a:pt x="12543" y="12663"/>
                </a:cubicBezTo>
                <a:lnTo>
                  <a:pt x="12543" y="12663"/>
                </a:lnTo>
                <a:cubicBezTo>
                  <a:pt x="12429" y="13043"/>
                  <a:pt x="12239" y="13422"/>
                  <a:pt x="12088" y="13801"/>
                </a:cubicBezTo>
                <a:cubicBezTo>
                  <a:pt x="12064" y="13873"/>
                  <a:pt x="12101" y="13899"/>
                  <a:pt x="12150" y="13899"/>
                </a:cubicBezTo>
                <a:cubicBezTo>
                  <a:pt x="12179" y="13899"/>
                  <a:pt x="12212" y="13890"/>
                  <a:pt x="12239" y="13877"/>
                </a:cubicBezTo>
                <a:cubicBezTo>
                  <a:pt x="12429" y="13497"/>
                  <a:pt x="12543" y="13043"/>
                  <a:pt x="12732" y="12663"/>
                </a:cubicBezTo>
                <a:lnTo>
                  <a:pt x="12732" y="12625"/>
                </a:lnTo>
                <a:close/>
                <a:moveTo>
                  <a:pt x="39158" y="9024"/>
                </a:moveTo>
                <a:cubicBezTo>
                  <a:pt x="40371" y="10843"/>
                  <a:pt x="41471" y="12663"/>
                  <a:pt x="42570" y="14521"/>
                </a:cubicBezTo>
                <a:lnTo>
                  <a:pt x="42381" y="14332"/>
                </a:lnTo>
                <a:cubicBezTo>
                  <a:pt x="42367" y="14325"/>
                  <a:pt x="42353" y="14321"/>
                  <a:pt x="42340" y="14321"/>
                </a:cubicBezTo>
                <a:cubicBezTo>
                  <a:pt x="42281" y="14321"/>
                  <a:pt x="42236" y="14383"/>
                  <a:pt x="42267" y="14445"/>
                </a:cubicBezTo>
                <a:cubicBezTo>
                  <a:pt x="42457" y="14559"/>
                  <a:pt x="42608" y="14711"/>
                  <a:pt x="42798" y="14900"/>
                </a:cubicBezTo>
                <a:cubicBezTo>
                  <a:pt x="42798" y="14938"/>
                  <a:pt x="42836" y="15014"/>
                  <a:pt x="42836" y="15052"/>
                </a:cubicBezTo>
                <a:cubicBezTo>
                  <a:pt x="42836" y="15071"/>
                  <a:pt x="42845" y="15080"/>
                  <a:pt x="42864" y="15080"/>
                </a:cubicBezTo>
                <a:cubicBezTo>
                  <a:pt x="42877" y="15080"/>
                  <a:pt x="42894" y="15076"/>
                  <a:pt x="42916" y="15067"/>
                </a:cubicBezTo>
                <a:lnTo>
                  <a:pt x="42916" y="15067"/>
                </a:lnTo>
                <a:cubicBezTo>
                  <a:pt x="40925" y="15984"/>
                  <a:pt x="39537" y="17947"/>
                  <a:pt x="39537" y="20322"/>
                </a:cubicBezTo>
                <a:cubicBezTo>
                  <a:pt x="39537" y="20777"/>
                  <a:pt x="39575" y="21194"/>
                  <a:pt x="39651" y="21611"/>
                </a:cubicBezTo>
                <a:cubicBezTo>
                  <a:pt x="39613" y="21611"/>
                  <a:pt x="39613" y="21687"/>
                  <a:pt x="39575" y="21687"/>
                </a:cubicBezTo>
                <a:lnTo>
                  <a:pt x="38400" y="21687"/>
                </a:lnTo>
                <a:cubicBezTo>
                  <a:pt x="38286" y="21687"/>
                  <a:pt x="38286" y="21801"/>
                  <a:pt x="38400" y="21801"/>
                </a:cubicBezTo>
                <a:lnTo>
                  <a:pt x="39196" y="21801"/>
                </a:lnTo>
                <a:cubicBezTo>
                  <a:pt x="37263" y="22104"/>
                  <a:pt x="35253" y="22369"/>
                  <a:pt x="33320" y="22711"/>
                </a:cubicBezTo>
                <a:cubicBezTo>
                  <a:pt x="33282" y="22483"/>
                  <a:pt x="33206" y="22293"/>
                  <a:pt x="33130" y="22066"/>
                </a:cubicBezTo>
                <a:cubicBezTo>
                  <a:pt x="33206" y="22066"/>
                  <a:pt x="33282" y="22066"/>
                  <a:pt x="33357" y="21990"/>
                </a:cubicBezTo>
                <a:cubicBezTo>
                  <a:pt x="33774" y="21990"/>
                  <a:pt x="34267" y="21990"/>
                  <a:pt x="34684" y="22066"/>
                </a:cubicBezTo>
                <a:cubicBezTo>
                  <a:pt x="34798" y="22066"/>
                  <a:pt x="34798" y="21914"/>
                  <a:pt x="34684" y="21914"/>
                </a:cubicBezTo>
                <a:lnTo>
                  <a:pt x="34040" y="21914"/>
                </a:lnTo>
                <a:cubicBezTo>
                  <a:pt x="35822" y="21611"/>
                  <a:pt x="37642" y="21308"/>
                  <a:pt x="39386" y="21004"/>
                </a:cubicBezTo>
                <a:cubicBezTo>
                  <a:pt x="39462" y="21004"/>
                  <a:pt x="39424" y="20853"/>
                  <a:pt x="39348" y="20853"/>
                </a:cubicBezTo>
                <a:lnTo>
                  <a:pt x="33357" y="21876"/>
                </a:lnTo>
                <a:cubicBezTo>
                  <a:pt x="33661" y="21725"/>
                  <a:pt x="33964" y="21535"/>
                  <a:pt x="34267" y="21384"/>
                </a:cubicBezTo>
                <a:cubicBezTo>
                  <a:pt x="34325" y="21355"/>
                  <a:pt x="34295" y="21282"/>
                  <a:pt x="34261" y="21282"/>
                </a:cubicBezTo>
                <a:cubicBezTo>
                  <a:pt x="34250" y="21282"/>
                  <a:pt x="34239" y="21289"/>
                  <a:pt x="34229" y="21308"/>
                </a:cubicBezTo>
                <a:cubicBezTo>
                  <a:pt x="33850" y="21497"/>
                  <a:pt x="33395" y="21725"/>
                  <a:pt x="33016" y="21914"/>
                </a:cubicBezTo>
                <a:cubicBezTo>
                  <a:pt x="32523" y="20436"/>
                  <a:pt x="31462" y="19147"/>
                  <a:pt x="30135" y="18388"/>
                </a:cubicBezTo>
                <a:cubicBezTo>
                  <a:pt x="30286" y="18085"/>
                  <a:pt x="30476" y="17744"/>
                  <a:pt x="30703" y="17441"/>
                </a:cubicBezTo>
                <a:cubicBezTo>
                  <a:pt x="30734" y="17410"/>
                  <a:pt x="30690" y="17354"/>
                  <a:pt x="30652" y="17354"/>
                </a:cubicBezTo>
                <a:cubicBezTo>
                  <a:pt x="30644" y="17354"/>
                  <a:pt x="30635" y="17357"/>
                  <a:pt x="30628" y="17365"/>
                </a:cubicBezTo>
                <a:cubicBezTo>
                  <a:pt x="30476" y="17516"/>
                  <a:pt x="30362" y="17706"/>
                  <a:pt x="30249" y="17895"/>
                </a:cubicBezTo>
                <a:cubicBezTo>
                  <a:pt x="31386" y="14938"/>
                  <a:pt x="32713" y="12095"/>
                  <a:pt x="34267" y="9365"/>
                </a:cubicBezTo>
                <a:cubicBezTo>
                  <a:pt x="34912" y="9668"/>
                  <a:pt x="35632" y="9858"/>
                  <a:pt x="36391" y="9858"/>
                </a:cubicBezTo>
                <a:cubicBezTo>
                  <a:pt x="37452" y="9858"/>
                  <a:pt x="38400" y="9554"/>
                  <a:pt x="39158" y="9024"/>
                </a:cubicBezTo>
                <a:close/>
                <a:moveTo>
                  <a:pt x="2761" y="21004"/>
                </a:moveTo>
                <a:lnTo>
                  <a:pt x="2761" y="21004"/>
                </a:lnTo>
                <a:cubicBezTo>
                  <a:pt x="2496" y="21346"/>
                  <a:pt x="2382" y="21687"/>
                  <a:pt x="2230" y="22066"/>
                </a:cubicBezTo>
                <a:cubicBezTo>
                  <a:pt x="2230" y="22028"/>
                  <a:pt x="2192" y="22028"/>
                  <a:pt x="2117" y="22028"/>
                </a:cubicBezTo>
                <a:cubicBezTo>
                  <a:pt x="1737" y="22256"/>
                  <a:pt x="1434" y="22521"/>
                  <a:pt x="1055" y="22786"/>
                </a:cubicBezTo>
                <a:cubicBezTo>
                  <a:pt x="1131" y="22635"/>
                  <a:pt x="1245" y="22445"/>
                  <a:pt x="1320" y="22293"/>
                </a:cubicBezTo>
                <a:cubicBezTo>
                  <a:pt x="1662" y="22104"/>
                  <a:pt x="2003" y="21876"/>
                  <a:pt x="2306" y="21687"/>
                </a:cubicBezTo>
                <a:cubicBezTo>
                  <a:pt x="2404" y="21654"/>
                  <a:pt x="2333" y="21565"/>
                  <a:pt x="2288" y="21565"/>
                </a:cubicBezTo>
                <a:cubicBezTo>
                  <a:pt x="2280" y="21565"/>
                  <a:pt x="2273" y="21568"/>
                  <a:pt x="2268" y="21573"/>
                </a:cubicBezTo>
                <a:lnTo>
                  <a:pt x="1548" y="22028"/>
                </a:lnTo>
                <a:cubicBezTo>
                  <a:pt x="1889" y="21611"/>
                  <a:pt x="2306" y="21308"/>
                  <a:pt x="2761" y="21004"/>
                </a:cubicBezTo>
                <a:close/>
                <a:moveTo>
                  <a:pt x="42105" y="21146"/>
                </a:moveTo>
                <a:cubicBezTo>
                  <a:pt x="42094" y="21146"/>
                  <a:pt x="42085" y="21149"/>
                  <a:pt x="42078" y="21156"/>
                </a:cubicBezTo>
                <a:cubicBezTo>
                  <a:pt x="41623" y="21725"/>
                  <a:pt x="41130" y="22256"/>
                  <a:pt x="40675" y="22786"/>
                </a:cubicBezTo>
                <a:cubicBezTo>
                  <a:pt x="40613" y="22817"/>
                  <a:pt x="40676" y="22873"/>
                  <a:pt x="40722" y="22873"/>
                </a:cubicBezTo>
                <a:cubicBezTo>
                  <a:pt x="40733" y="22873"/>
                  <a:pt x="40743" y="22869"/>
                  <a:pt x="40751" y="22862"/>
                </a:cubicBezTo>
                <a:cubicBezTo>
                  <a:pt x="41243" y="22293"/>
                  <a:pt x="41698" y="21763"/>
                  <a:pt x="42191" y="21270"/>
                </a:cubicBezTo>
                <a:cubicBezTo>
                  <a:pt x="42222" y="21208"/>
                  <a:pt x="42152" y="21146"/>
                  <a:pt x="42105" y="21146"/>
                </a:cubicBezTo>
                <a:close/>
                <a:moveTo>
                  <a:pt x="42673" y="22094"/>
                </a:moveTo>
                <a:cubicBezTo>
                  <a:pt x="42663" y="22094"/>
                  <a:pt x="42653" y="22097"/>
                  <a:pt x="42646" y="22104"/>
                </a:cubicBezTo>
                <a:cubicBezTo>
                  <a:pt x="42115" y="22635"/>
                  <a:pt x="41661" y="23203"/>
                  <a:pt x="41243" y="23810"/>
                </a:cubicBezTo>
                <a:cubicBezTo>
                  <a:pt x="41199" y="23876"/>
                  <a:pt x="41219" y="23917"/>
                  <a:pt x="41251" y="23917"/>
                </a:cubicBezTo>
                <a:cubicBezTo>
                  <a:pt x="41274" y="23917"/>
                  <a:pt x="41303" y="23896"/>
                  <a:pt x="41319" y="23848"/>
                </a:cubicBezTo>
                <a:cubicBezTo>
                  <a:pt x="41736" y="23241"/>
                  <a:pt x="42229" y="22711"/>
                  <a:pt x="42760" y="22218"/>
                </a:cubicBezTo>
                <a:cubicBezTo>
                  <a:pt x="42791" y="22156"/>
                  <a:pt x="42721" y="22094"/>
                  <a:pt x="42673" y="22094"/>
                </a:cubicBezTo>
                <a:close/>
                <a:moveTo>
                  <a:pt x="43352" y="23421"/>
                </a:moveTo>
                <a:cubicBezTo>
                  <a:pt x="43344" y="23421"/>
                  <a:pt x="43336" y="23424"/>
                  <a:pt x="43329" y="23431"/>
                </a:cubicBezTo>
                <a:lnTo>
                  <a:pt x="42115" y="24606"/>
                </a:lnTo>
                <a:cubicBezTo>
                  <a:pt x="42085" y="24668"/>
                  <a:pt x="42155" y="24730"/>
                  <a:pt x="42202" y="24730"/>
                </a:cubicBezTo>
                <a:cubicBezTo>
                  <a:pt x="42213" y="24730"/>
                  <a:pt x="42222" y="24727"/>
                  <a:pt x="42229" y="24720"/>
                </a:cubicBezTo>
                <a:cubicBezTo>
                  <a:pt x="42608" y="24303"/>
                  <a:pt x="43025" y="23924"/>
                  <a:pt x="43405" y="23545"/>
                </a:cubicBezTo>
                <a:cubicBezTo>
                  <a:pt x="43436" y="23483"/>
                  <a:pt x="43391" y="23421"/>
                  <a:pt x="43352" y="23421"/>
                </a:cubicBezTo>
                <a:close/>
                <a:moveTo>
                  <a:pt x="45338" y="14824"/>
                </a:moveTo>
                <a:cubicBezTo>
                  <a:pt x="48371" y="14824"/>
                  <a:pt x="50836" y="17289"/>
                  <a:pt x="50836" y="20322"/>
                </a:cubicBezTo>
                <a:cubicBezTo>
                  <a:pt x="50798" y="22142"/>
                  <a:pt x="49888" y="23772"/>
                  <a:pt x="48523" y="24758"/>
                </a:cubicBezTo>
                <a:cubicBezTo>
                  <a:pt x="47310" y="24758"/>
                  <a:pt x="46021" y="24417"/>
                  <a:pt x="44959" y="23772"/>
                </a:cubicBezTo>
                <a:lnTo>
                  <a:pt x="45035" y="23734"/>
                </a:lnTo>
                <a:cubicBezTo>
                  <a:pt x="45066" y="23672"/>
                  <a:pt x="44996" y="23610"/>
                  <a:pt x="44948" y="23610"/>
                </a:cubicBezTo>
                <a:cubicBezTo>
                  <a:pt x="44938" y="23610"/>
                  <a:pt x="44928" y="23614"/>
                  <a:pt x="44921" y="23620"/>
                </a:cubicBezTo>
                <a:cubicBezTo>
                  <a:pt x="44921" y="23658"/>
                  <a:pt x="44883" y="23658"/>
                  <a:pt x="44883" y="23734"/>
                </a:cubicBezTo>
                <a:cubicBezTo>
                  <a:pt x="44694" y="23583"/>
                  <a:pt x="44504" y="23469"/>
                  <a:pt x="44314" y="23355"/>
                </a:cubicBezTo>
                <a:cubicBezTo>
                  <a:pt x="44352" y="23279"/>
                  <a:pt x="44277" y="23241"/>
                  <a:pt x="44201" y="23241"/>
                </a:cubicBezTo>
                <a:cubicBezTo>
                  <a:pt x="44087" y="23090"/>
                  <a:pt x="43897" y="22976"/>
                  <a:pt x="43746" y="22824"/>
                </a:cubicBezTo>
                <a:cubicBezTo>
                  <a:pt x="43594" y="22673"/>
                  <a:pt x="43442" y="22521"/>
                  <a:pt x="43329" y="22331"/>
                </a:cubicBezTo>
                <a:cubicBezTo>
                  <a:pt x="43329" y="22293"/>
                  <a:pt x="43253" y="22256"/>
                  <a:pt x="43253" y="22256"/>
                </a:cubicBezTo>
                <a:cubicBezTo>
                  <a:pt x="42078" y="20815"/>
                  <a:pt x="41471" y="18805"/>
                  <a:pt x="42191" y="17023"/>
                </a:cubicBezTo>
                <a:cubicBezTo>
                  <a:pt x="42570" y="16038"/>
                  <a:pt x="43405" y="15204"/>
                  <a:pt x="44466" y="14900"/>
                </a:cubicBezTo>
                <a:cubicBezTo>
                  <a:pt x="44732" y="14862"/>
                  <a:pt x="45073" y="14824"/>
                  <a:pt x="45338" y="14824"/>
                </a:cubicBezTo>
                <a:close/>
                <a:moveTo>
                  <a:pt x="13263" y="13156"/>
                </a:moveTo>
                <a:cubicBezTo>
                  <a:pt x="14059" y="13877"/>
                  <a:pt x="15159" y="14332"/>
                  <a:pt x="16334" y="14332"/>
                </a:cubicBezTo>
                <a:cubicBezTo>
                  <a:pt x="16903" y="14332"/>
                  <a:pt x="17434" y="14218"/>
                  <a:pt x="17964" y="14028"/>
                </a:cubicBezTo>
                <a:cubicBezTo>
                  <a:pt x="18040" y="14028"/>
                  <a:pt x="18154" y="14104"/>
                  <a:pt x="18192" y="14104"/>
                </a:cubicBezTo>
                <a:cubicBezTo>
                  <a:pt x="18419" y="14483"/>
                  <a:pt x="18685" y="14824"/>
                  <a:pt x="18912" y="15166"/>
                </a:cubicBezTo>
                <a:cubicBezTo>
                  <a:pt x="18924" y="15202"/>
                  <a:pt x="18944" y="15215"/>
                  <a:pt x="18963" y="15215"/>
                </a:cubicBezTo>
                <a:cubicBezTo>
                  <a:pt x="19003" y="15215"/>
                  <a:pt x="19040" y="15154"/>
                  <a:pt x="18988" y="15128"/>
                </a:cubicBezTo>
                <a:cubicBezTo>
                  <a:pt x="18799" y="14862"/>
                  <a:pt x="18685" y="14597"/>
                  <a:pt x="18495" y="14332"/>
                </a:cubicBezTo>
                <a:lnTo>
                  <a:pt x="18495" y="14332"/>
                </a:lnTo>
                <a:cubicBezTo>
                  <a:pt x="19898" y="15886"/>
                  <a:pt x="21377" y="17516"/>
                  <a:pt x="22779" y="19071"/>
                </a:cubicBezTo>
                <a:cubicBezTo>
                  <a:pt x="21680" y="19981"/>
                  <a:pt x="20960" y="21194"/>
                  <a:pt x="20656" y="22635"/>
                </a:cubicBezTo>
                <a:lnTo>
                  <a:pt x="20656" y="22673"/>
                </a:lnTo>
                <a:cubicBezTo>
                  <a:pt x="20618" y="22938"/>
                  <a:pt x="20581" y="23203"/>
                  <a:pt x="20505" y="23469"/>
                </a:cubicBezTo>
                <a:cubicBezTo>
                  <a:pt x="20467" y="23507"/>
                  <a:pt x="20429" y="23507"/>
                  <a:pt x="20353" y="23583"/>
                </a:cubicBezTo>
                <a:cubicBezTo>
                  <a:pt x="20318" y="23617"/>
                  <a:pt x="20315" y="23652"/>
                  <a:pt x="20344" y="23658"/>
                </a:cubicBezTo>
                <a:lnTo>
                  <a:pt x="20344" y="23658"/>
                </a:lnTo>
                <a:cubicBezTo>
                  <a:pt x="19930" y="23620"/>
                  <a:pt x="19516" y="23583"/>
                  <a:pt x="19102" y="23583"/>
                </a:cubicBezTo>
                <a:cubicBezTo>
                  <a:pt x="18988" y="23583"/>
                  <a:pt x="18988" y="23696"/>
                  <a:pt x="19102" y="23696"/>
                </a:cubicBezTo>
                <a:cubicBezTo>
                  <a:pt x="19367" y="23772"/>
                  <a:pt x="19708" y="23772"/>
                  <a:pt x="20012" y="23810"/>
                </a:cubicBezTo>
                <a:cubicBezTo>
                  <a:pt x="16524" y="24265"/>
                  <a:pt x="13074" y="24758"/>
                  <a:pt x="9586" y="25213"/>
                </a:cubicBezTo>
                <a:lnTo>
                  <a:pt x="9586" y="24834"/>
                </a:lnTo>
                <a:lnTo>
                  <a:pt x="9586" y="24417"/>
                </a:lnTo>
                <a:cubicBezTo>
                  <a:pt x="9699" y="24379"/>
                  <a:pt x="9851" y="24379"/>
                  <a:pt x="9965" y="24341"/>
                </a:cubicBezTo>
                <a:cubicBezTo>
                  <a:pt x="10344" y="24341"/>
                  <a:pt x="10723" y="24341"/>
                  <a:pt x="11026" y="24379"/>
                </a:cubicBezTo>
                <a:cubicBezTo>
                  <a:pt x="11140" y="24379"/>
                  <a:pt x="11140" y="24227"/>
                  <a:pt x="11026" y="24227"/>
                </a:cubicBezTo>
                <a:lnTo>
                  <a:pt x="10533" y="24227"/>
                </a:lnTo>
                <a:cubicBezTo>
                  <a:pt x="13794" y="23620"/>
                  <a:pt x="17055" y="23203"/>
                  <a:pt x="20391" y="23014"/>
                </a:cubicBezTo>
                <a:cubicBezTo>
                  <a:pt x="20467" y="23014"/>
                  <a:pt x="20467" y="22862"/>
                  <a:pt x="20391" y="22862"/>
                </a:cubicBezTo>
                <a:cubicBezTo>
                  <a:pt x="16865" y="23052"/>
                  <a:pt x="13377" y="23507"/>
                  <a:pt x="9889" y="24189"/>
                </a:cubicBezTo>
                <a:lnTo>
                  <a:pt x="9851" y="24189"/>
                </a:lnTo>
                <a:cubicBezTo>
                  <a:pt x="10192" y="24038"/>
                  <a:pt x="10533" y="23962"/>
                  <a:pt x="10837" y="23810"/>
                </a:cubicBezTo>
                <a:cubicBezTo>
                  <a:pt x="10950" y="23772"/>
                  <a:pt x="10913" y="23658"/>
                  <a:pt x="10799" y="23658"/>
                </a:cubicBezTo>
                <a:cubicBezTo>
                  <a:pt x="10382" y="23810"/>
                  <a:pt x="9889" y="24000"/>
                  <a:pt x="9472" y="24151"/>
                </a:cubicBezTo>
                <a:cubicBezTo>
                  <a:pt x="9282" y="22748"/>
                  <a:pt x="8486" y="21573"/>
                  <a:pt x="7349" y="20853"/>
                </a:cubicBezTo>
                <a:cubicBezTo>
                  <a:pt x="7728" y="20587"/>
                  <a:pt x="8145" y="20284"/>
                  <a:pt x="8524" y="20057"/>
                </a:cubicBezTo>
                <a:cubicBezTo>
                  <a:pt x="8646" y="20026"/>
                  <a:pt x="8596" y="19922"/>
                  <a:pt x="8552" y="19922"/>
                </a:cubicBezTo>
                <a:cubicBezTo>
                  <a:pt x="8542" y="19922"/>
                  <a:pt x="8531" y="19928"/>
                  <a:pt x="8524" y="19943"/>
                </a:cubicBezTo>
                <a:cubicBezTo>
                  <a:pt x="8259" y="20132"/>
                  <a:pt x="7917" y="20360"/>
                  <a:pt x="7614" y="20549"/>
                </a:cubicBezTo>
                <a:cubicBezTo>
                  <a:pt x="9510" y="18085"/>
                  <a:pt x="11367" y="15621"/>
                  <a:pt x="13263" y="13156"/>
                </a:cubicBezTo>
                <a:close/>
                <a:moveTo>
                  <a:pt x="43556" y="15090"/>
                </a:moveTo>
                <a:lnTo>
                  <a:pt x="43556" y="15090"/>
                </a:lnTo>
                <a:cubicBezTo>
                  <a:pt x="42078" y="15962"/>
                  <a:pt x="41471" y="17895"/>
                  <a:pt x="41812" y="19602"/>
                </a:cubicBezTo>
                <a:cubicBezTo>
                  <a:pt x="41926" y="20246"/>
                  <a:pt x="42191" y="20929"/>
                  <a:pt x="42495" y="21497"/>
                </a:cubicBezTo>
                <a:lnTo>
                  <a:pt x="42457" y="21497"/>
                </a:lnTo>
                <a:cubicBezTo>
                  <a:pt x="41926" y="22104"/>
                  <a:pt x="41357" y="22673"/>
                  <a:pt x="40864" y="23279"/>
                </a:cubicBezTo>
                <a:cubicBezTo>
                  <a:pt x="40799" y="23312"/>
                  <a:pt x="40874" y="23401"/>
                  <a:pt x="40921" y="23401"/>
                </a:cubicBezTo>
                <a:cubicBezTo>
                  <a:pt x="40928" y="23401"/>
                  <a:pt x="40935" y="23398"/>
                  <a:pt x="40940" y="23393"/>
                </a:cubicBezTo>
                <a:cubicBezTo>
                  <a:pt x="41471" y="22786"/>
                  <a:pt x="42040" y="22218"/>
                  <a:pt x="42570" y="21573"/>
                </a:cubicBezTo>
                <a:cubicBezTo>
                  <a:pt x="42684" y="21876"/>
                  <a:pt x="42874" y="22104"/>
                  <a:pt x="43063" y="22331"/>
                </a:cubicBezTo>
                <a:cubicBezTo>
                  <a:pt x="42608" y="22862"/>
                  <a:pt x="42115" y="23393"/>
                  <a:pt x="41623" y="23886"/>
                </a:cubicBezTo>
                <a:cubicBezTo>
                  <a:pt x="41561" y="23948"/>
                  <a:pt x="41625" y="24010"/>
                  <a:pt x="41672" y="24010"/>
                </a:cubicBezTo>
                <a:cubicBezTo>
                  <a:pt x="41682" y="24010"/>
                  <a:pt x="41691" y="24007"/>
                  <a:pt x="41698" y="24000"/>
                </a:cubicBezTo>
                <a:cubicBezTo>
                  <a:pt x="42191" y="23469"/>
                  <a:pt x="42646" y="22938"/>
                  <a:pt x="43177" y="22445"/>
                </a:cubicBezTo>
                <a:lnTo>
                  <a:pt x="44011" y="23279"/>
                </a:lnTo>
                <a:lnTo>
                  <a:pt x="42457" y="24834"/>
                </a:lnTo>
                <a:cubicBezTo>
                  <a:pt x="42426" y="24896"/>
                  <a:pt x="42471" y="24958"/>
                  <a:pt x="42509" y="24958"/>
                </a:cubicBezTo>
                <a:cubicBezTo>
                  <a:pt x="42517" y="24958"/>
                  <a:pt x="42526" y="24954"/>
                  <a:pt x="42533" y="24947"/>
                </a:cubicBezTo>
                <a:cubicBezTo>
                  <a:pt x="43063" y="24417"/>
                  <a:pt x="43594" y="23886"/>
                  <a:pt x="44163" y="23393"/>
                </a:cubicBezTo>
                <a:cubicBezTo>
                  <a:pt x="44314" y="23469"/>
                  <a:pt x="44390" y="23583"/>
                  <a:pt x="44542" y="23658"/>
                </a:cubicBezTo>
                <a:cubicBezTo>
                  <a:pt x="44011" y="24189"/>
                  <a:pt x="43442" y="24720"/>
                  <a:pt x="42950" y="25213"/>
                </a:cubicBezTo>
                <a:cubicBezTo>
                  <a:pt x="42533" y="25023"/>
                  <a:pt x="42191" y="24796"/>
                  <a:pt x="41812" y="24530"/>
                </a:cubicBezTo>
                <a:cubicBezTo>
                  <a:pt x="42305" y="23962"/>
                  <a:pt x="42836" y="23431"/>
                  <a:pt x="43291" y="22862"/>
                </a:cubicBezTo>
                <a:cubicBezTo>
                  <a:pt x="43356" y="22830"/>
                  <a:pt x="43281" y="22741"/>
                  <a:pt x="43235" y="22741"/>
                </a:cubicBezTo>
                <a:cubicBezTo>
                  <a:pt x="43227" y="22741"/>
                  <a:pt x="43220" y="22743"/>
                  <a:pt x="43215" y="22748"/>
                </a:cubicBezTo>
                <a:cubicBezTo>
                  <a:pt x="42684" y="23317"/>
                  <a:pt x="42191" y="23848"/>
                  <a:pt x="41698" y="24417"/>
                </a:cubicBezTo>
                <a:cubicBezTo>
                  <a:pt x="41130" y="23886"/>
                  <a:pt x="40675" y="23279"/>
                  <a:pt x="40334" y="22559"/>
                </a:cubicBezTo>
                <a:cubicBezTo>
                  <a:pt x="40864" y="21952"/>
                  <a:pt x="41433" y="21346"/>
                  <a:pt x="41926" y="20777"/>
                </a:cubicBezTo>
                <a:cubicBezTo>
                  <a:pt x="41991" y="20744"/>
                  <a:pt x="41916" y="20656"/>
                  <a:pt x="41870" y="20656"/>
                </a:cubicBezTo>
                <a:cubicBezTo>
                  <a:pt x="41862" y="20656"/>
                  <a:pt x="41855" y="20658"/>
                  <a:pt x="41850" y="20663"/>
                </a:cubicBezTo>
                <a:cubicBezTo>
                  <a:pt x="41319" y="21308"/>
                  <a:pt x="40789" y="21876"/>
                  <a:pt x="40220" y="22483"/>
                </a:cubicBezTo>
                <a:cubicBezTo>
                  <a:pt x="40182" y="22369"/>
                  <a:pt x="40144" y="22256"/>
                  <a:pt x="40106" y="22142"/>
                </a:cubicBezTo>
                <a:cubicBezTo>
                  <a:pt x="40713" y="21573"/>
                  <a:pt x="41281" y="20967"/>
                  <a:pt x="41888" y="20398"/>
                </a:cubicBezTo>
                <a:cubicBezTo>
                  <a:pt x="41921" y="20365"/>
                  <a:pt x="41869" y="20276"/>
                  <a:pt x="41830" y="20276"/>
                </a:cubicBezTo>
                <a:cubicBezTo>
                  <a:pt x="41824" y="20276"/>
                  <a:pt x="41817" y="20279"/>
                  <a:pt x="41812" y="20284"/>
                </a:cubicBezTo>
                <a:cubicBezTo>
                  <a:pt x="41243" y="20853"/>
                  <a:pt x="40599" y="21421"/>
                  <a:pt x="40030" y="21990"/>
                </a:cubicBezTo>
                <a:cubicBezTo>
                  <a:pt x="39992" y="21876"/>
                  <a:pt x="39954" y="21725"/>
                  <a:pt x="39954" y="21573"/>
                </a:cubicBezTo>
                <a:cubicBezTo>
                  <a:pt x="40371" y="20967"/>
                  <a:pt x="40940" y="20474"/>
                  <a:pt x="41547" y="20094"/>
                </a:cubicBezTo>
                <a:cubicBezTo>
                  <a:pt x="41639" y="20064"/>
                  <a:pt x="41582" y="20008"/>
                  <a:pt x="41537" y="20008"/>
                </a:cubicBezTo>
                <a:cubicBezTo>
                  <a:pt x="41526" y="20008"/>
                  <a:pt x="41516" y="20011"/>
                  <a:pt x="41509" y="20019"/>
                </a:cubicBezTo>
                <a:cubicBezTo>
                  <a:pt x="40902" y="20398"/>
                  <a:pt x="40371" y="20853"/>
                  <a:pt x="39916" y="21421"/>
                </a:cubicBezTo>
                <a:cubicBezTo>
                  <a:pt x="39841" y="21232"/>
                  <a:pt x="39841" y="21042"/>
                  <a:pt x="39803" y="20853"/>
                </a:cubicBezTo>
                <a:cubicBezTo>
                  <a:pt x="40296" y="20436"/>
                  <a:pt x="40789" y="20019"/>
                  <a:pt x="41281" y="19526"/>
                </a:cubicBezTo>
                <a:cubicBezTo>
                  <a:pt x="41312" y="19495"/>
                  <a:pt x="41268" y="19440"/>
                  <a:pt x="41210" y="19440"/>
                </a:cubicBezTo>
                <a:cubicBezTo>
                  <a:pt x="41197" y="19440"/>
                  <a:pt x="41182" y="19443"/>
                  <a:pt x="41168" y="19450"/>
                </a:cubicBezTo>
                <a:cubicBezTo>
                  <a:pt x="40713" y="19867"/>
                  <a:pt x="40220" y="20246"/>
                  <a:pt x="39765" y="20663"/>
                </a:cubicBezTo>
                <a:lnTo>
                  <a:pt x="39765" y="20284"/>
                </a:lnTo>
                <a:lnTo>
                  <a:pt x="39765" y="20094"/>
                </a:lnTo>
                <a:cubicBezTo>
                  <a:pt x="40296" y="19640"/>
                  <a:pt x="40789" y="19109"/>
                  <a:pt x="41319" y="18654"/>
                </a:cubicBezTo>
                <a:cubicBezTo>
                  <a:pt x="41350" y="18592"/>
                  <a:pt x="41305" y="18530"/>
                  <a:pt x="41267" y="18530"/>
                </a:cubicBezTo>
                <a:cubicBezTo>
                  <a:pt x="41259" y="18530"/>
                  <a:pt x="41250" y="18533"/>
                  <a:pt x="41243" y="18540"/>
                </a:cubicBezTo>
                <a:cubicBezTo>
                  <a:pt x="40751" y="19033"/>
                  <a:pt x="40296" y="19450"/>
                  <a:pt x="39803" y="19905"/>
                </a:cubicBezTo>
                <a:cubicBezTo>
                  <a:pt x="39803" y="19715"/>
                  <a:pt x="39841" y="19526"/>
                  <a:pt x="39841" y="19336"/>
                </a:cubicBezTo>
                <a:cubicBezTo>
                  <a:pt x="40409" y="18881"/>
                  <a:pt x="40978" y="18350"/>
                  <a:pt x="41547" y="17895"/>
                </a:cubicBezTo>
                <a:cubicBezTo>
                  <a:pt x="41609" y="17834"/>
                  <a:pt x="41544" y="17772"/>
                  <a:pt x="41498" y="17772"/>
                </a:cubicBezTo>
                <a:cubicBezTo>
                  <a:pt x="41487" y="17772"/>
                  <a:pt x="41478" y="17775"/>
                  <a:pt x="41471" y="17782"/>
                </a:cubicBezTo>
                <a:cubicBezTo>
                  <a:pt x="40940" y="18275"/>
                  <a:pt x="40409" y="18692"/>
                  <a:pt x="39916" y="19147"/>
                </a:cubicBezTo>
                <a:lnTo>
                  <a:pt x="40030" y="18578"/>
                </a:lnTo>
                <a:lnTo>
                  <a:pt x="40106" y="18578"/>
                </a:lnTo>
                <a:cubicBezTo>
                  <a:pt x="40675" y="18123"/>
                  <a:pt x="41168" y="17592"/>
                  <a:pt x="41736" y="17137"/>
                </a:cubicBezTo>
                <a:cubicBezTo>
                  <a:pt x="41798" y="17075"/>
                  <a:pt x="41734" y="17013"/>
                  <a:pt x="41687" y="17013"/>
                </a:cubicBezTo>
                <a:cubicBezTo>
                  <a:pt x="41677" y="17013"/>
                  <a:pt x="41667" y="17017"/>
                  <a:pt x="41661" y="17023"/>
                </a:cubicBezTo>
                <a:cubicBezTo>
                  <a:pt x="41130" y="17516"/>
                  <a:pt x="40599" y="17971"/>
                  <a:pt x="40144" y="18388"/>
                </a:cubicBezTo>
                <a:cubicBezTo>
                  <a:pt x="40220" y="18161"/>
                  <a:pt x="40334" y="17895"/>
                  <a:pt x="40485" y="17630"/>
                </a:cubicBezTo>
                <a:cubicBezTo>
                  <a:pt x="40940" y="17213"/>
                  <a:pt x="41471" y="16796"/>
                  <a:pt x="41926" y="16379"/>
                </a:cubicBezTo>
                <a:cubicBezTo>
                  <a:pt x="41988" y="16317"/>
                  <a:pt x="41923" y="16255"/>
                  <a:pt x="41877" y="16255"/>
                </a:cubicBezTo>
                <a:cubicBezTo>
                  <a:pt x="41867" y="16255"/>
                  <a:pt x="41857" y="16258"/>
                  <a:pt x="41850" y="16265"/>
                </a:cubicBezTo>
                <a:lnTo>
                  <a:pt x="40713" y="17251"/>
                </a:lnTo>
                <a:cubicBezTo>
                  <a:pt x="41357" y="16265"/>
                  <a:pt x="42419" y="15469"/>
                  <a:pt x="43556" y="15090"/>
                </a:cubicBezTo>
                <a:close/>
                <a:moveTo>
                  <a:pt x="44694" y="23772"/>
                </a:moveTo>
                <a:cubicBezTo>
                  <a:pt x="44732" y="23772"/>
                  <a:pt x="44732" y="23810"/>
                  <a:pt x="44769" y="23810"/>
                </a:cubicBezTo>
                <a:cubicBezTo>
                  <a:pt x="44314" y="24341"/>
                  <a:pt x="43822" y="24910"/>
                  <a:pt x="43405" y="25402"/>
                </a:cubicBezTo>
                <a:cubicBezTo>
                  <a:pt x="43329" y="25365"/>
                  <a:pt x="43177" y="25365"/>
                  <a:pt x="43063" y="25327"/>
                </a:cubicBezTo>
                <a:cubicBezTo>
                  <a:pt x="43594" y="24796"/>
                  <a:pt x="44163" y="24265"/>
                  <a:pt x="44694" y="23772"/>
                </a:cubicBezTo>
                <a:close/>
                <a:moveTo>
                  <a:pt x="44921" y="23810"/>
                </a:moveTo>
                <a:cubicBezTo>
                  <a:pt x="45149" y="23962"/>
                  <a:pt x="45414" y="24113"/>
                  <a:pt x="45641" y="24189"/>
                </a:cubicBezTo>
                <a:cubicBezTo>
                  <a:pt x="45679" y="24189"/>
                  <a:pt x="45717" y="24227"/>
                  <a:pt x="45793" y="24227"/>
                </a:cubicBezTo>
                <a:cubicBezTo>
                  <a:pt x="45300" y="24796"/>
                  <a:pt x="44883" y="25251"/>
                  <a:pt x="44504" y="25706"/>
                </a:cubicBezTo>
                <a:cubicBezTo>
                  <a:pt x="44390" y="25706"/>
                  <a:pt x="44314" y="25668"/>
                  <a:pt x="44201" y="25668"/>
                </a:cubicBezTo>
                <a:cubicBezTo>
                  <a:pt x="44201" y="25645"/>
                  <a:pt x="44174" y="25610"/>
                  <a:pt x="44152" y="25600"/>
                </a:cubicBezTo>
                <a:lnTo>
                  <a:pt x="44152" y="25600"/>
                </a:lnTo>
                <a:cubicBezTo>
                  <a:pt x="44560" y="25157"/>
                  <a:pt x="44969" y="24750"/>
                  <a:pt x="45414" y="24379"/>
                </a:cubicBezTo>
                <a:cubicBezTo>
                  <a:pt x="45443" y="24350"/>
                  <a:pt x="45384" y="24277"/>
                  <a:pt x="45338" y="24277"/>
                </a:cubicBezTo>
                <a:cubicBezTo>
                  <a:pt x="45323" y="24277"/>
                  <a:pt x="45309" y="24285"/>
                  <a:pt x="45300" y="24303"/>
                </a:cubicBezTo>
                <a:cubicBezTo>
                  <a:pt x="44883" y="24720"/>
                  <a:pt x="44466" y="25137"/>
                  <a:pt x="44011" y="25516"/>
                </a:cubicBezTo>
                <a:lnTo>
                  <a:pt x="44011" y="25554"/>
                </a:lnTo>
                <a:lnTo>
                  <a:pt x="43594" y="25440"/>
                </a:lnTo>
                <a:cubicBezTo>
                  <a:pt x="44011" y="24910"/>
                  <a:pt x="44504" y="24341"/>
                  <a:pt x="44921" y="23810"/>
                </a:cubicBezTo>
                <a:close/>
                <a:moveTo>
                  <a:pt x="45831" y="24379"/>
                </a:moveTo>
                <a:cubicBezTo>
                  <a:pt x="45907" y="24417"/>
                  <a:pt x="46059" y="24492"/>
                  <a:pt x="46134" y="24530"/>
                </a:cubicBezTo>
                <a:cubicBezTo>
                  <a:pt x="45831" y="24910"/>
                  <a:pt x="45452" y="25327"/>
                  <a:pt x="45073" y="25819"/>
                </a:cubicBezTo>
                <a:cubicBezTo>
                  <a:pt x="44921" y="25819"/>
                  <a:pt x="44769" y="25819"/>
                  <a:pt x="44656" y="25744"/>
                </a:cubicBezTo>
                <a:cubicBezTo>
                  <a:pt x="45035" y="25289"/>
                  <a:pt x="45452" y="24872"/>
                  <a:pt x="45831" y="24379"/>
                </a:cubicBezTo>
                <a:close/>
                <a:moveTo>
                  <a:pt x="46286" y="24568"/>
                </a:moveTo>
                <a:cubicBezTo>
                  <a:pt x="46968" y="24796"/>
                  <a:pt x="47613" y="24910"/>
                  <a:pt x="48333" y="24910"/>
                </a:cubicBezTo>
                <a:cubicBezTo>
                  <a:pt x="47992" y="25137"/>
                  <a:pt x="47613" y="25327"/>
                  <a:pt x="47196" y="25478"/>
                </a:cubicBezTo>
                <a:cubicBezTo>
                  <a:pt x="47310" y="25327"/>
                  <a:pt x="47386" y="25251"/>
                  <a:pt x="47499" y="25099"/>
                </a:cubicBezTo>
                <a:cubicBezTo>
                  <a:pt x="47525" y="25073"/>
                  <a:pt x="47480" y="25012"/>
                  <a:pt x="47437" y="25012"/>
                </a:cubicBezTo>
                <a:cubicBezTo>
                  <a:pt x="47417" y="25012"/>
                  <a:pt x="47398" y="25025"/>
                  <a:pt x="47386" y="25061"/>
                </a:cubicBezTo>
                <a:cubicBezTo>
                  <a:pt x="47234" y="25175"/>
                  <a:pt x="47158" y="25365"/>
                  <a:pt x="47006" y="25516"/>
                </a:cubicBezTo>
                <a:lnTo>
                  <a:pt x="47006" y="25554"/>
                </a:lnTo>
                <a:cubicBezTo>
                  <a:pt x="46806" y="25654"/>
                  <a:pt x="46605" y="25696"/>
                  <a:pt x="46378" y="25730"/>
                </a:cubicBezTo>
                <a:lnTo>
                  <a:pt x="46378" y="25730"/>
                </a:lnTo>
                <a:cubicBezTo>
                  <a:pt x="46598" y="25543"/>
                  <a:pt x="46784" y="25322"/>
                  <a:pt x="47006" y="25137"/>
                </a:cubicBezTo>
                <a:cubicBezTo>
                  <a:pt x="47035" y="25108"/>
                  <a:pt x="46998" y="25036"/>
                  <a:pt x="46962" y="25036"/>
                </a:cubicBezTo>
                <a:cubicBezTo>
                  <a:pt x="46951" y="25036"/>
                  <a:pt x="46940" y="25043"/>
                  <a:pt x="46931" y="25061"/>
                </a:cubicBezTo>
                <a:cubicBezTo>
                  <a:pt x="46665" y="25251"/>
                  <a:pt x="46476" y="25478"/>
                  <a:pt x="46248" y="25668"/>
                </a:cubicBezTo>
                <a:cubicBezTo>
                  <a:pt x="46210" y="25706"/>
                  <a:pt x="46248" y="25744"/>
                  <a:pt x="46286" y="25744"/>
                </a:cubicBezTo>
                <a:cubicBezTo>
                  <a:pt x="46096" y="25819"/>
                  <a:pt x="45907" y="25819"/>
                  <a:pt x="45717" y="25857"/>
                </a:cubicBezTo>
                <a:cubicBezTo>
                  <a:pt x="46021" y="25516"/>
                  <a:pt x="46286" y="25137"/>
                  <a:pt x="46551" y="24796"/>
                </a:cubicBezTo>
                <a:cubicBezTo>
                  <a:pt x="46582" y="24765"/>
                  <a:pt x="46513" y="24710"/>
                  <a:pt x="46466" y="24710"/>
                </a:cubicBezTo>
                <a:cubicBezTo>
                  <a:pt x="46455" y="24710"/>
                  <a:pt x="46445" y="24713"/>
                  <a:pt x="46438" y="24720"/>
                </a:cubicBezTo>
                <a:cubicBezTo>
                  <a:pt x="46172" y="25099"/>
                  <a:pt x="45831" y="25478"/>
                  <a:pt x="45528" y="25857"/>
                </a:cubicBezTo>
                <a:lnTo>
                  <a:pt x="45262" y="25857"/>
                </a:lnTo>
                <a:cubicBezTo>
                  <a:pt x="45262" y="25819"/>
                  <a:pt x="45262" y="25819"/>
                  <a:pt x="45224" y="25819"/>
                </a:cubicBezTo>
                <a:cubicBezTo>
                  <a:pt x="45604" y="25365"/>
                  <a:pt x="45907" y="24985"/>
                  <a:pt x="46286" y="24568"/>
                </a:cubicBezTo>
                <a:close/>
                <a:moveTo>
                  <a:pt x="23196" y="24748"/>
                </a:moveTo>
                <a:cubicBezTo>
                  <a:pt x="23185" y="24748"/>
                  <a:pt x="23173" y="24751"/>
                  <a:pt x="23159" y="24758"/>
                </a:cubicBezTo>
                <a:cubicBezTo>
                  <a:pt x="22552" y="25251"/>
                  <a:pt x="21907" y="25706"/>
                  <a:pt x="21225" y="26199"/>
                </a:cubicBezTo>
                <a:cubicBezTo>
                  <a:pt x="21223" y="26200"/>
                  <a:pt x="21221" y="26201"/>
                  <a:pt x="21219" y="26202"/>
                </a:cubicBezTo>
                <a:lnTo>
                  <a:pt x="21219" y="26202"/>
                </a:lnTo>
                <a:cubicBezTo>
                  <a:pt x="21229" y="26229"/>
                  <a:pt x="21239" y="26256"/>
                  <a:pt x="21250" y="26283"/>
                </a:cubicBezTo>
                <a:lnTo>
                  <a:pt x="21250" y="26283"/>
                </a:lnTo>
                <a:cubicBezTo>
                  <a:pt x="21254" y="26281"/>
                  <a:pt x="21259" y="26279"/>
                  <a:pt x="21263" y="26274"/>
                </a:cubicBezTo>
                <a:cubicBezTo>
                  <a:pt x="21907" y="25819"/>
                  <a:pt x="22552" y="25327"/>
                  <a:pt x="23234" y="24872"/>
                </a:cubicBezTo>
                <a:cubicBezTo>
                  <a:pt x="23265" y="24810"/>
                  <a:pt x="23246" y="24748"/>
                  <a:pt x="23196" y="24748"/>
                </a:cubicBezTo>
                <a:close/>
                <a:moveTo>
                  <a:pt x="2150" y="25475"/>
                </a:moveTo>
                <a:cubicBezTo>
                  <a:pt x="2138" y="25475"/>
                  <a:pt x="2126" y="25487"/>
                  <a:pt x="2117" y="25516"/>
                </a:cubicBezTo>
                <a:cubicBezTo>
                  <a:pt x="1813" y="25819"/>
                  <a:pt x="1434" y="26047"/>
                  <a:pt x="1093" y="26312"/>
                </a:cubicBezTo>
                <a:cubicBezTo>
                  <a:pt x="1000" y="26374"/>
                  <a:pt x="1059" y="26436"/>
                  <a:pt x="1104" y="26436"/>
                </a:cubicBezTo>
                <a:cubicBezTo>
                  <a:pt x="1114" y="26436"/>
                  <a:pt x="1124" y="26433"/>
                  <a:pt x="1131" y="26426"/>
                </a:cubicBezTo>
                <a:cubicBezTo>
                  <a:pt x="1472" y="26123"/>
                  <a:pt x="1851" y="25895"/>
                  <a:pt x="2154" y="25630"/>
                </a:cubicBezTo>
                <a:cubicBezTo>
                  <a:pt x="2211" y="25574"/>
                  <a:pt x="2183" y="25475"/>
                  <a:pt x="2150" y="25475"/>
                </a:cubicBezTo>
                <a:close/>
                <a:moveTo>
                  <a:pt x="2460" y="25816"/>
                </a:moveTo>
                <a:cubicBezTo>
                  <a:pt x="2445" y="25816"/>
                  <a:pt x="2430" y="25827"/>
                  <a:pt x="2420" y="25857"/>
                </a:cubicBezTo>
                <a:cubicBezTo>
                  <a:pt x="2041" y="26085"/>
                  <a:pt x="1662" y="26388"/>
                  <a:pt x="1282" y="26654"/>
                </a:cubicBezTo>
                <a:cubicBezTo>
                  <a:pt x="1185" y="26686"/>
                  <a:pt x="1255" y="26775"/>
                  <a:pt x="1301" y="26775"/>
                </a:cubicBezTo>
                <a:cubicBezTo>
                  <a:pt x="1308" y="26775"/>
                  <a:pt x="1315" y="26773"/>
                  <a:pt x="1320" y="26767"/>
                </a:cubicBezTo>
                <a:cubicBezTo>
                  <a:pt x="1699" y="26502"/>
                  <a:pt x="2079" y="26237"/>
                  <a:pt x="2458" y="25933"/>
                </a:cubicBezTo>
                <a:cubicBezTo>
                  <a:pt x="2541" y="25905"/>
                  <a:pt x="2502" y="25816"/>
                  <a:pt x="2460" y="25816"/>
                </a:cubicBezTo>
                <a:close/>
                <a:moveTo>
                  <a:pt x="2685" y="26173"/>
                </a:moveTo>
                <a:cubicBezTo>
                  <a:pt x="2670" y="26173"/>
                  <a:pt x="2656" y="26180"/>
                  <a:pt x="2647" y="26199"/>
                </a:cubicBezTo>
                <a:cubicBezTo>
                  <a:pt x="2268" y="26464"/>
                  <a:pt x="1851" y="26805"/>
                  <a:pt x="1472" y="27146"/>
                </a:cubicBezTo>
                <a:cubicBezTo>
                  <a:pt x="1441" y="27177"/>
                  <a:pt x="1485" y="27233"/>
                  <a:pt x="1523" y="27233"/>
                </a:cubicBezTo>
                <a:cubicBezTo>
                  <a:pt x="1532" y="27233"/>
                  <a:pt x="1541" y="27230"/>
                  <a:pt x="1548" y="27222"/>
                </a:cubicBezTo>
                <a:cubicBezTo>
                  <a:pt x="1927" y="26957"/>
                  <a:pt x="2382" y="26616"/>
                  <a:pt x="2761" y="26274"/>
                </a:cubicBezTo>
                <a:cubicBezTo>
                  <a:pt x="2790" y="26246"/>
                  <a:pt x="2731" y="26173"/>
                  <a:pt x="2685" y="26173"/>
                </a:cubicBezTo>
                <a:close/>
                <a:moveTo>
                  <a:pt x="2655" y="26795"/>
                </a:moveTo>
                <a:cubicBezTo>
                  <a:pt x="2640" y="26795"/>
                  <a:pt x="2624" y="26798"/>
                  <a:pt x="2609" y="26805"/>
                </a:cubicBezTo>
                <a:lnTo>
                  <a:pt x="1737" y="27526"/>
                </a:lnTo>
                <a:cubicBezTo>
                  <a:pt x="1707" y="27556"/>
                  <a:pt x="1775" y="27612"/>
                  <a:pt x="1823" y="27612"/>
                </a:cubicBezTo>
                <a:cubicBezTo>
                  <a:pt x="1834" y="27612"/>
                  <a:pt x="1844" y="27609"/>
                  <a:pt x="1851" y="27601"/>
                </a:cubicBezTo>
                <a:lnTo>
                  <a:pt x="2685" y="26881"/>
                </a:lnTo>
                <a:cubicBezTo>
                  <a:pt x="2777" y="26850"/>
                  <a:pt x="2720" y="26795"/>
                  <a:pt x="2655" y="26795"/>
                </a:cubicBezTo>
                <a:close/>
                <a:moveTo>
                  <a:pt x="24248" y="26264"/>
                </a:moveTo>
                <a:cubicBezTo>
                  <a:pt x="24237" y="26264"/>
                  <a:pt x="24227" y="26267"/>
                  <a:pt x="24220" y="26274"/>
                </a:cubicBezTo>
                <a:cubicBezTo>
                  <a:pt x="23538" y="26805"/>
                  <a:pt x="22931" y="27260"/>
                  <a:pt x="22325" y="27791"/>
                </a:cubicBezTo>
                <a:cubicBezTo>
                  <a:pt x="22227" y="27824"/>
                  <a:pt x="22297" y="27912"/>
                  <a:pt x="22367" y="27912"/>
                </a:cubicBezTo>
                <a:cubicBezTo>
                  <a:pt x="22378" y="27912"/>
                  <a:pt x="22390" y="27910"/>
                  <a:pt x="22400" y="27905"/>
                </a:cubicBezTo>
                <a:cubicBezTo>
                  <a:pt x="23083" y="27374"/>
                  <a:pt x="23689" y="26881"/>
                  <a:pt x="24296" y="26350"/>
                </a:cubicBezTo>
                <a:cubicBezTo>
                  <a:pt x="24357" y="26320"/>
                  <a:pt x="24295" y="26264"/>
                  <a:pt x="24248" y="26264"/>
                </a:cubicBezTo>
                <a:close/>
                <a:moveTo>
                  <a:pt x="3533" y="27136"/>
                </a:moveTo>
                <a:cubicBezTo>
                  <a:pt x="3509" y="27136"/>
                  <a:pt x="3478" y="27150"/>
                  <a:pt x="3444" y="27184"/>
                </a:cubicBezTo>
                <a:lnTo>
                  <a:pt x="2306" y="28170"/>
                </a:lnTo>
                <a:cubicBezTo>
                  <a:pt x="2273" y="28203"/>
                  <a:pt x="2353" y="28292"/>
                  <a:pt x="2400" y="28292"/>
                </a:cubicBezTo>
                <a:cubicBezTo>
                  <a:pt x="2408" y="28292"/>
                  <a:pt x="2415" y="28289"/>
                  <a:pt x="2420" y="28284"/>
                </a:cubicBezTo>
                <a:lnTo>
                  <a:pt x="3557" y="27260"/>
                </a:lnTo>
                <a:cubicBezTo>
                  <a:pt x="3610" y="27207"/>
                  <a:pt x="3589" y="27136"/>
                  <a:pt x="3533" y="27136"/>
                </a:cubicBezTo>
                <a:close/>
                <a:moveTo>
                  <a:pt x="3182" y="26541"/>
                </a:moveTo>
                <a:cubicBezTo>
                  <a:pt x="3265" y="26645"/>
                  <a:pt x="3353" y="26745"/>
                  <a:pt x="3444" y="26843"/>
                </a:cubicBezTo>
                <a:cubicBezTo>
                  <a:pt x="3026" y="27222"/>
                  <a:pt x="2609" y="27564"/>
                  <a:pt x="2117" y="27943"/>
                </a:cubicBezTo>
                <a:cubicBezTo>
                  <a:pt x="2086" y="27973"/>
                  <a:pt x="2154" y="28029"/>
                  <a:pt x="2202" y="28029"/>
                </a:cubicBezTo>
                <a:cubicBezTo>
                  <a:pt x="2213" y="28029"/>
                  <a:pt x="2223" y="28026"/>
                  <a:pt x="2230" y="28018"/>
                </a:cubicBezTo>
                <a:cubicBezTo>
                  <a:pt x="2647" y="27639"/>
                  <a:pt x="3064" y="27298"/>
                  <a:pt x="3557" y="26919"/>
                </a:cubicBezTo>
                <a:cubicBezTo>
                  <a:pt x="3709" y="27033"/>
                  <a:pt x="3823" y="27184"/>
                  <a:pt x="3974" y="27260"/>
                </a:cubicBezTo>
                <a:cubicBezTo>
                  <a:pt x="3595" y="27601"/>
                  <a:pt x="3254" y="27943"/>
                  <a:pt x="3026" y="28360"/>
                </a:cubicBezTo>
                <a:cubicBezTo>
                  <a:pt x="3002" y="28408"/>
                  <a:pt x="3024" y="28456"/>
                  <a:pt x="3062" y="28456"/>
                </a:cubicBezTo>
                <a:cubicBezTo>
                  <a:pt x="3084" y="28456"/>
                  <a:pt x="3112" y="28439"/>
                  <a:pt x="3140" y="28398"/>
                </a:cubicBezTo>
                <a:cubicBezTo>
                  <a:pt x="3404" y="27983"/>
                  <a:pt x="3706" y="27643"/>
                  <a:pt x="4083" y="27303"/>
                </a:cubicBezTo>
                <a:lnTo>
                  <a:pt x="4083" y="27303"/>
                </a:lnTo>
                <a:cubicBezTo>
                  <a:pt x="4092" y="27308"/>
                  <a:pt x="4100" y="27313"/>
                  <a:pt x="4109" y="27319"/>
                </a:cubicBezTo>
                <a:lnTo>
                  <a:pt x="4109" y="27319"/>
                </a:lnTo>
                <a:cubicBezTo>
                  <a:pt x="4102" y="27312"/>
                  <a:pt x="4095" y="27305"/>
                  <a:pt x="4088" y="27298"/>
                </a:cubicBezTo>
                <a:cubicBezTo>
                  <a:pt x="4086" y="27300"/>
                  <a:pt x="4084" y="27301"/>
                  <a:pt x="4083" y="27303"/>
                </a:cubicBezTo>
                <a:lnTo>
                  <a:pt x="4083" y="27303"/>
                </a:lnTo>
                <a:cubicBezTo>
                  <a:pt x="4059" y="27289"/>
                  <a:pt x="4036" y="27275"/>
                  <a:pt x="4012" y="27260"/>
                </a:cubicBezTo>
                <a:lnTo>
                  <a:pt x="4164" y="27109"/>
                </a:lnTo>
                <a:cubicBezTo>
                  <a:pt x="4195" y="27078"/>
                  <a:pt x="4176" y="27022"/>
                  <a:pt x="4147" y="27022"/>
                </a:cubicBezTo>
                <a:cubicBezTo>
                  <a:pt x="4140" y="27022"/>
                  <a:pt x="4133" y="27025"/>
                  <a:pt x="4126" y="27033"/>
                </a:cubicBezTo>
                <a:cubicBezTo>
                  <a:pt x="4088" y="27071"/>
                  <a:pt x="3974" y="27109"/>
                  <a:pt x="3936" y="27184"/>
                </a:cubicBezTo>
                <a:cubicBezTo>
                  <a:pt x="3785" y="27071"/>
                  <a:pt x="3633" y="26995"/>
                  <a:pt x="3519" y="26843"/>
                </a:cubicBezTo>
                <a:cubicBezTo>
                  <a:pt x="3557" y="26805"/>
                  <a:pt x="3595" y="26805"/>
                  <a:pt x="3595" y="26729"/>
                </a:cubicBezTo>
                <a:cubicBezTo>
                  <a:pt x="3626" y="26699"/>
                  <a:pt x="3582" y="26643"/>
                  <a:pt x="3544" y="26643"/>
                </a:cubicBezTo>
                <a:cubicBezTo>
                  <a:pt x="3535" y="26643"/>
                  <a:pt x="3527" y="26646"/>
                  <a:pt x="3519" y="26654"/>
                </a:cubicBezTo>
                <a:cubicBezTo>
                  <a:pt x="3444" y="26692"/>
                  <a:pt x="3406" y="26692"/>
                  <a:pt x="3368" y="26729"/>
                </a:cubicBezTo>
                <a:cubicBezTo>
                  <a:pt x="3305" y="26667"/>
                  <a:pt x="3243" y="26605"/>
                  <a:pt x="3182" y="26541"/>
                </a:cubicBezTo>
                <a:close/>
                <a:moveTo>
                  <a:pt x="5346" y="27988"/>
                </a:moveTo>
                <a:cubicBezTo>
                  <a:pt x="5328" y="27988"/>
                  <a:pt x="5312" y="27997"/>
                  <a:pt x="5301" y="28018"/>
                </a:cubicBezTo>
                <a:cubicBezTo>
                  <a:pt x="4922" y="28322"/>
                  <a:pt x="4581" y="28663"/>
                  <a:pt x="4278" y="28928"/>
                </a:cubicBezTo>
                <a:cubicBezTo>
                  <a:pt x="4212" y="28961"/>
                  <a:pt x="4287" y="29050"/>
                  <a:pt x="4334" y="29050"/>
                </a:cubicBezTo>
                <a:cubicBezTo>
                  <a:pt x="4341" y="29050"/>
                  <a:pt x="4348" y="29047"/>
                  <a:pt x="4353" y="29042"/>
                </a:cubicBezTo>
                <a:cubicBezTo>
                  <a:pt x="4733" y="28739"/>
                  <a:pt x="5074" y="28398"/>
                  <a:pt x="5415" y="28132"/>
                </a:cubicBezTo>
                <a:cubicBezTo>
                  <a:pt x="5442" y="28050"/>
                  <a:pt x="5391" y="27988"/>
                  <a:pt x="5346" y="27988"/>
                </a:cubicBezTo>
                <a:close/>
                <a:moveTo>
                  <a:pt x="6655" y="28160"/>
                </a:moveTo>
                <a:cubicBezTo>
                  <a:pt x="6645" y="28160"/>
                  <a:pt x="6635" y="28163"/>
                  <a:pt x="6628" y="28170"/>
                </a:cubicBezTo>
                <a:cubicBezTo>
                  <a:pt x="6401" y="28473"/>
                  <a:pt x="6173" y="28701"/>
                  <a:pt x="5908" y="28928"/>
                </a:cubicBezTo>
                <a:cubicBezTo>
                  <a:pt x="5875" y="28961"/>
                  <a:pt x="5955" y="29050"/>
                  <a:pt x="6002" y="29050"/>
                </a:cubicBezTo>
                <a:cubicBezTo>
                  <a:pt x="6010" y="29050"/>
                  <a:pt x="6016" y="29047"/>
                  <a:pt x="6022" y="29042"/>
                </a:cubicBezTo>
                <a:cubicBezTo>
                  <a:pt x="6249" y="28739"/>
                  <a:pt x="6477" y="28511"/>
                  <a:pt x="6742" y="28284"/>
                </a:cubicBezTo>
                <a:cubicBezTo>
                  <a:pt x="6773" y="28222"/>
                  <a:pt x="6703" y="28160"/>
                  <a:pt x="6655" y="28160"/>
                </a:cubicBezTo>
                <a:close/>
                <a:moveTo>
                  <a:pt x="4922" y="20436"/>
                </a:moveTo>
                <a:cubicBezTo>
                  <a:pt x="7349" y="20436"/>
                  <a:pt x="9320" y="22445"/>
                  <a:pt x="9320" y="24834"/>
                </a:cubicBezTo>
                <a:cubicBezTo>
                  <a:pt x="9320" y="25895"/>
                  <a:pt x="8941" y="26843"/>
                  <a:pt x="8334" y="27601"/>
                </a:cubicBezTo>
                <a:cubicBezTo>
                  <a:pt x="7771" y="27852"/>
                  <a:pt x="7156" y="27973"/>
                  <a:pt x="6537" y="27973"/>
                </a:cubicBezTo>
                <a:cubicBezTo>
                  <a:pt x="5694" y="27973"/>
                  <a:pt x="4844" y="27748"/>
                  <a:pt x="4109" y="27319"/>
                </a:cubicBezTo>
                <a:lnTo>
                  <a:pt x="4109" y="27319"/>
                </a:lnTo>
                <a:cubicBezTo>
                  <a:pt x="4220" y="27421"/>
                  <a:pt x="4363" y="27492"/>
                  <a:pt x="4505" y="27564"/>
                </a:cubicBezTo>
                <a:cubicBezTo>
                  <a:pt x="4164" y="27829"/>
                  <a:pt x="3823" y="28132"/>
                  <a:pt x="3519" y="28436"/>
                </a:cubicBezTo>
                <a:cubicBezTo>
                  <a:pt x="3457" y="28497"/>
                  <a:pt x="3522" y="28559"/>
                  <a:pt x="3568" y="28559"/>
                </a:cubicBezTo>
                <a:cubicBezTo>
                  <a:pt x="3579" y="28559"/>
                  <a:pt x="3588" y="28556"/>
                  <a:pt x="3595" y="28549"/>
                </a:cubicBezTo>
                <a:cubicBezTo>
                  <a:pt x="3936" y="28246"/>
                  <a:pt x="4278" y="27981"/>
                  <a:pt x="4581" y="27639"/>
                </a:cubicBezTo>
                <a:lnTo>
                  <a:pt x="4581" y="27601"/>
                </a:lnTo>
                <a:cubicBezTo>
                  <a:pt x="5036" y="27791"/>
                  <a:pt x="5491" y="27943"/>
                  <a:pt x="5984" y="28018"/>
                </a:cubicBezTo>
                <a:cubicBezTo>
                  <a:pt x="6192" y="28037"/>
                  <a:pt x="6410" y="28047"/>
                  <a:pt x="6633" y="28047"/>
                </a:cubicBezTo>
                <a:cubicBezTo>
                  <a:pt x="6856" y="28047"/>
                  <a:pt x="7083" y="28037"/>
                  <a:pt x="7311" y="28018"/>
                </a:cubicBezTo>
                <a:lnTo>
                  <a:pt x="7311" y="28018"/>
                </a:lnTo>
                <a:cubicBezTo>
                  <a:pt x="7159" y="28208"/>
                  <a:pt x="6969" y="28398"/>
                  <a:pt x="6818" y="28587"/>
                </a:cubicBezTo>
                <a:cubicBezTo>
                  <a:pt x="6785" y="28620"/>
                  <a:pt x="6837" y="28709"/>
                  <a:pt x="6900" y="28709"/>
                </a:cubicBezTo>
                <a:cubicBezTo>
                  <a:pt x="6910" y="28709"/>
                  <a:pt x="6921" y="28706"/>
                  <a:pt x="6932" y="28701"/>
                </a:cubicBezTo>
                <a:cubicBezTo>
                  <a:pt x="7045" y="28511"/>
                  <a:pt x="7235" y="28322"/>
                  <a:pt x="7387" y="28132"/>
                </a:cubicBezTo>
                <a:cubicBezTo>
                  <a:pt x="7424" y="28056"/>
                  <a:pt x="7387" y="28056"/>
                  <a:pt x="7387" y="28018"/>
                </a:cubicBezTo>
                <a:cubicBezTo>
                  <a:pt x="7690" y="27981"/>
                  <a:pt x="7955" y="27867"/>
                  <a:pt x="8259" y="27791"/>
                </a:cubicBezTo>
                <a:lnTo>
                  <a:pt x="8259" y="27791"/>
                </a:lnTo>
                <a:cubicBezTo>
                  <a:pt x="7547" y="28540"/>
                  <a:pt x="6576" y="29067"/>
                  <a:pt x="5456" y="29153"/>
                </a:cubicBezTo>
                <a:lnTo>
                  <a:pt x="5456" y="29153"/>
                </a:lnTo>
                <a:lnTo>
                  <a:pt x="6363" y="28246"/>
                </a:lnTo>
                <a:cubicBezTo>
                  <a:pt x="6394" y="28215"/>
                  <a:pt x="6325" y="28160"/>
                  <a:pt x="6278" y="28160"/>
                </a:cubicBezTo>
                <a:cubicBezTo>
                  <a:pt x="6266" y="28160"/>
                  <a:pt x="6256" y="28163"/>
                  <a:pt x="6249" y="28170"/>
                </a:cubicBezTo>
                <a:lnTo>
                  <a:pt x="5339" y="29080"/>
                </a:lnTo>
                <a:cubicBezTo>
                  <a:pt x="5301" y="29118"/>
                  <a:pt x="5339" y="29156"/>
                  <a:pt x="5415" y="29156"/>
                </a:cubicBezTo>
                <a:lnTo>
                  <a:pt x="5074" y="29156"/>
                </a:lnTo>
                <a:cubicBezTo>
                  <a:pt x="4884" y="29232"/>
                  <a:pt x="4846" y="29232"/>
                  <a:pt x="4846" y="29232"/>
                </a:cubicBezTo>
                <a:cubicBezTo>
                  <a:pt x="5150" y="28928"/>
                  <a:pt x="5453" y="28663"/>
                  <a:pt x="5794" y="28322"/>
                </a:cubicBezTo>
                <a:cubicBezTo>
                  <a:pt x="5827" y="28289"/>
                  <a:pt x="5747" y="28200"/>
                  <a:pt x="5700" y="28200"/>
                </a:cubicBezTo>
                <a:cubicBezTo>
                  <a:pt x="5692" y="28200"/>
                  <a:pt x="5686" y="28203"/>
                  <a:pt x="5680" y="28208"/>
                </a:cubicBezTo>
                <a:cubicBezTo>
                  <a:pt x="5339" y="28511"/>
                  <a:pt x="5074" y="28815"/>
                  <a:pt x="4733" y="29118"/>
                </a:cubicBezTo>
                <a:lnTo>
                  <a:pt x="4733" y="29156"/>
                </a:lnTo>
                <a:cubicBezTo>
                  <a:pt x="4467" y="29156"/>
                  <a:pt x="4164" y="29118"/>
                  <a:pt x="3898" y="29004"/>
                </a:cubicBezTo>
                <a:cubicBezTo>
                  <a:pt x="3936" y="29004"/>
                  <a:pt x="3974" y="28966"/>
                  <a:pt x="3936" y="28928"/>
                </a:cubicBezTo>
                <a:lnTo>
                  <a:pt x="3898" y="28891"/>
                </a:lnTo>
                <a:cubicBezTo>
                  <a:pt x="4278" y="28549"/>
                  <a:pt x="4581" y="28284"/>
                  <a:pt x="4960" y="27943"/>
                </a:cubicBezTo>
                <a:cubicBezTo>
                  <a:pt x="5025" y="27910"/>
                  <a:pt x="4950" y="27821"/>
                  <a:pt x="4904" y="27821"/>
                </a:cubicBezTo>
                <a:cubicBezTo>
                  <a:pt x="4896" y="27821"/>
                  <a:pt x="4890" y="27824"/>
                  <a:pt x="4884" y="27829"/>
                </a:cubicBezTo>
                <a:lnTo>
                  <a:pt x="3747" y="28815"/>
                </a:lnTo>
                <a:cubicBezTo>
                  <a:pt x="3709" y="28815"/>
                  <a:pt x="3709" y="28928"/>
                  <a:pt x="3747" y="28928"/>
                </a:cubicBezTo>
                <a:cubicBezTo>
                  <a:pt x="3785" y="28966"/>
                  <a:pt x="3823" y="28966"/>
                  <a:pt x="3823" y="29004"/>
                </a:cubicBezTo>
                <a:cubicBezTo>
                  <a:pt x="2382" y="28663"/>
                  <a:pt x="1245" y="27488"/>
                  <a:pt x="790" y="26085"/>
                </a:cubicBezTo>
                <a:lnTo>
                  <a:pt x="865" y="26085"/>
                </a:lnTo>
                <a:cubicBezTo>
                  <a:pt x="1282" y="25782"/>
                  <a:pt x="1662" y="25478"/>
                  <a:pt x="2079" y="25175"/>
                </a:cubicBezTo>
                <a:cubicBezTo>
                  <a:pt x="2107" y="25147"/>
                  <a:pt x="2093" y="25058"/>
                  <a:pt x="2069" y="25058"/>
                </a:cubicBezTo>
                <a:cubicBezTo>
                  <a:pt x="2061" y="25058"/>
                  <a:pt x="2051" y="25069"/>
                  <a:pt x="2041" y="25099"/>
                </a:cubicBezTo>
                <a:cubicBezTo>
                  <a:pt x="1624" y="25365"/>
                  <a:pt x="1245" y="25706"/>
                  <a:pt x="790" y="25971"/>
                </a:cubicBezTo>
                <a:cubicBezTo>
                  <a:pt x="752" y="25895"/>
                  <a:pt x="752" y="25744"/>
                  <a:pt x="714" y="25668"/>
                </a:cubicBezTo>
                <a:cubicBezTo>
                  <a:pt x="1093" y="25365"/>
                  <a:pt x="1510" y="25099"/>
                  <a:pt x="1889" y="24796"/>
                </a:cubicBezTo>
                <a:cubicBezTo>
                  <a:pt x="1918" y="24767"/>
                  <a:pt x="1903" y="24694"/>
                  <a:pt x="1877" y="24694"/>
                </a:cubicBezTo>
                <a:cubicBezTo>
                  <a:pt x="1869" y="24694"/>
                  <a:pt x="1860" y="24702"/>
                  <a:pt x="1851" y="24720"/>
                </a:cubicBezTo>
                <a:lnTo>
                  <a:pt x="714" y="25554"/>
                </a:lnTo>
                <a:cubicBezTo>
                  <a:pt x="714" y="25402"/>
                  <a:pt x="676" y="25327"/>
                  <a:pt x="676" y="25175"/>
                </a:cubicBezTo>
                <a:cubicBezTo>
                  <a:pt x="903" y="24985"/>
                  <a:pt x="1169" y="24758"/>
                  <a:pt x="1434" y="24568"/>
                </a:cubicBezTo>
                <a:cubicBezTo>
                  <a:pt x="1467" y="24536"/>
                  <a:pt x="1387" y="24447"/>
                  <a:pt x="1340" y="24447"/>
                </a:cubicBezTo>
                <a:cubicBezTo>
                  <a:pt x="1332" y="24447"/>
                  <a:pt x="1326" y="24449"/>
                  <a:pt x="1320" y="24455"/>
                </a:cubicBezTo>
                <a:lnTo>
                  <a:pt x="600" y="25023"/>
                </a:lnTo>
                <a:lnTo>
                  <a:pt x="600" y="24834"/>
                </a:lnTo>
                <a:lnTo>
                  <a:pt x="600" y="24796"/>
                </a:lnTo>
                <a:cubicBezTo>
                  <a:pt x="979" y="24455"/>
                  <a:pt x="1320" y="24189"/>
                  <a:pt x="1699" y="23848"/>
                </a:cubicBezTo>
                <a:cubicBezTo>
                  <a:pt x="1728" y="23819"/>
                  <a:pt x="1691" y="23747"/>
                  <a:pt x="1655" y="23747"/>
                </a:cubicBezTo>
                <a:cubicBezTo>
                  <a:pt x="1644" y="23747"/>
                  <a:pt x="1633" y="23754"/>
                  <a:pt x="1624" y="23772"/>
                </a:cubicBezTo>
                <a:lnTo>
                  <a:pt x="600" y="24606"/>
                </a:lnTo>
                <a:cubicBezTo>
                  <a:pt x="600" y="24455"/>
                  <a:pt x="600" y="24379"/>
                  <a:pt x="676" y="24227"/>
                </a:cubicBezTo>
                <a:cubicBezTo>
                  <a:pt x="1055" y="23962"/>
                  <a:pt x="1358" y="23658"/>
                  <a:pt x="1737" y="23393"/>
                </a:cubicBezTo>
                <a:cubicBezTo>
                  <a:pt x="1796" y="23335"/>
                  <a:pt x="1764" y="23254"/>
                  <a:pt x="1730" y="23254"/>
                </a:cubicBezTo>
                <a:cubicBezTo>
                  <a:pt x="1719" y="23254"/>
                  <a:pt x="1708" y="23262"/>
                  <a:pt x="1699" y="23279"/>
                </a:cubicBezTo>
                <a:cubicBezTo>
                  <a:pt x="1358" y="23507"/>
                  <a:pt x="1055" y="23810"/>
                  <a:pt x="714" y="24038"/>
                </a:cubicBezTo>
                <a:cubicBezTo>
                  <a:pt x="714" y="23962"/>
                  <a:pt x="752" y="23810"/>
                  <a:pt x="790" y="23696"/>
                </a:cubicBezTo>
                <a:cubicBezTo>
                  <a:pt x="1245" y="23393"/>
                  <a:pt x="1662" y="23090"/>
                  <a:pt x="2117" y="22748"/>
                </a:cubicBezTo>
                <a:cubicBezTo>
                  <a:pt x="2178" y="22718"/>
                  <a:pt x="2140" y="22662"/>
                  <a:pt x="2103" y="22662"/>
                </a:cubicBezTo>
                <a:cubicBezTo>
                  <a:pt x="2094" y="22662"/>
                  <a:pt x="2086" y="22665"/>
                  <a:pt x="2079" y="22673"/>
                </a:cubicBezTo>
                <a:cubicBezTo>
                  <a:pt x="1699" y="22938"/>
                  <a:pt x="1282" y="23241"/>
                  <a:pt x="903" y="23507"/>
                </a:cubicBezTo>
                <a:cubicBezTo>
                  <a:pt x="941" y="23393"/>
                  <a:pt x="979" y="23241"/>
                  <a:pt x="1093" y="23052"/>
                </a:cubicBezTo>
                <a:cubicBezTo>
                  <a:pt x="1485" y="22767"/>
                  <a:pt x="1877" y="22515"/>
                  <a:pt x="2300" y="22203"/>
                </a:cubicBezTo>
                <a:lnTo>
                  <a:pt x="2300" y="22203"/>
                </a:lnTo>
                <a:cubicBezTo>
                  <a:pt x="1881" y="23512"/>
                  <a:pt x="2040" y="24997"/>
                  <a:pt x="2837" y="26123"/>
                </a:cubicBezTo>
                <a:cubicBezTo>
                  <a:pt x="2939" y="26276"/>
                  <a:pt x="3058" y="26411"/>
                  <a:pt x="3182" y="26541"/>
                </a:cubicBezTo>
                <a:lnTo>
                  <a:pt x="3182" y="26541"/>
                </a:lnTo>
                <a:cubicBezTo>
                  <a:pt x="2815" y="26085"/>
                  <a:pt x="2523" y="25573"/>
                  <a:pt x="2306" y="24985"/>
                </a:cubicBezTo>
                <a:cubicBezTo>
                  <a:pt x="2041" y="24075"/>
                  <a:pt x="2079" y="23052"/>
                  <a:pt x="2382" y="22142"/>
                </a:cubicBezTo>
                <a:lnTo>
                  <a:pt x="2382" y="22142"/>
                </a:lnTo>
                <a:cubicBezTo>
                  <a:pt x="2354" y="22162"/>
                  <a:pt x="2327" y="22183"/>
                  <a:pt x="2300" y="22203"/>
                </a:cubicBezTo>
                <a:lnTo>
                  <a:pt x="2300" y="22203"/>
                </a:lnTo>
                <a:cubicBezTo>
                  <a:pt x="2459" y="21705"/>
                  <a:pt x="2703" y="21233"/>
                  <a:pt x="3026" y="20815"/>
                </a:cubicBezTo>
                <a:cubicBezTo>
                  <a:pt x="3595" y="20587"/>
                  <a:pt x="4278" y="20436"/>
                  <a:pt x="4922" y="20436"/>
                </a:cubicBezTo>
                <a:close/>
                <a:moveTo>
                  <a:pt x="26950" y="17820"/>
                </a:moveTo>
                <a:cubicBezTo>
                  <a:pt x="27595" y="17820"/>
                  <a:pt x="28201" y="17933"/>
                  <a:pt x="28770" y="18085"/>
                </a:cubicBezTo>
                <a:cubicBezTo>
                  <a:pt x="28770" y="18085"/>
                  <a:pt x="28787" y="18102"/>
                  <a:pt x="28809" y="18102"/>
                </a:cubicBezTo>
                <a:cubicBezTo>
                  <a:pt x="28820" y="18102"/>
                  <a:pt x="28833" y="18098"/>
                  <a:pt x="28846" y="18085"/>
                </a:cubicBezTo>
                <a:cubicBezTo>
                  <a:pt x="30703" y="18692"/>
                  <a:pt x="32220" y="20132"/>
                  <a:pt x="32902" y="21952"/>
                </a:cubicBezTo>
                <a:cubicBezTo>
                  <a:pt x="32789" y="21952"/>
                  <a:pt x="32827" y="22104"/>
                  <a:pt x="32940" y="22104"/>
                </a:cubicBezTo>
                <a:cubicBezTo>
                  <a:pt x="33130" y="22711"/>
                  <a:pt x="33206" y="23317"/>
                  <a:pt x="33206" y="24038"/>
                </a:cubicBezTo>
                <a:cubicBezTo>
                  <a:pt x="33206" y="26540"/>
                  <a:pt x="31765" y="28701"/>
                  <a:pt x="29604" y="29687"/>
                </a:cubicBezTo>
                <a:cubicBezTo>
                  <a:pt x="28277" y="29535"/>
                  <a:pt x="27064" y="28966"/>
                  <a:pt x="26002" y="28170"/>
                </a:cubicBezTo>
                <a:cubicBezTo>
                  <a:pt x="26002" y="28144"/>
                  <a:pt x="25984" y="28100"/>
                  <a:pt x="25960" y="28100"/>
                </a:cubicBezTo>
                <a:cubicBezTo>
                  <a:pt x="25950" y="28100"/>
                  <a:pt x="25938" y="28109"/>
                  <a:pt x="25926" y="28132"/>
                </a:cubicBezTo>
                <a:cubicBezTo>
                  <a:pt x="25396" y="27715"/>
                  <a:pt x="24941" y="27184"/>
                  <a:pt x="24599" y="26616"/>
                </a:cubicBezTo>
                <a:cubicBezTo>
                  <a:pt x="23462" y="24834"/>
                  <a:pt x="23272" y="22673"/>
                  <a:pt x="23993" y="20739"/>
                </a:cubicBezTo>
                <a:cubicBezTo>
                  <a:pt x="24295" y="19864"/>
                  <a:pt x="24765" y="19084"/>
                  <a:pt x="25346" y="18420"/>
                </a:cubicBezTo>
                <a:lnTo>
                  <a:pt x="25346" y="18420"/>
                </a:lnTo>
                <a:cubicBezTo>
                  <a:pt x="23962" y="19761"/>
                  <a:pt x="23325" y="21577"/>
                  <a:pt x="23462" y="23393"/>
                </a:cubicBezTo>
                <a:cubicBezTo>
                  <a:pt x="23538" y="25251"/>
                  <a:pt x="24448" y="26957"/>
                  <a:pt x="25888" y="28132"/>
                </a:cubicBezTo>
                <a:cubicBezTo>
                  <a:pt x="25358" y="28587"/>
                  <a:pt x="24789" y="29080"/>
                  <a:pt x="24258" y="29535"/>
                </a:cubicBezTo>
                <a:lnTo>
                  <a:pt x="24258" y="29611"/>
                </a:lnTo>
                <a:cubicBezTo>
                  <a:pt x="24106" y="29497"/>
                  <a:pt x="23993" y="29459"/>
                  <a:pt x="23803" y="29345"/>
                </a:cubicBezTo>
                <a:cubicBezTo>
                  <a:pt x="24258" y="28966"/>
                  <a:pt x="24675" y="28549"/>
                  <a:pt x="25168" y="28170"/>
                </a:cubicBezTo>
                <a:cubicBezTo>
                  <a:pt x="25201" y="28138"/>
                  <a:pt x="25149" y="28049"/>
                  <a:pt x="25086" y="28049"/>
                </a:cubicBezTo>
                <a:cubicBezTo>
                  <a:pt x="25075" y="28049"/>
                  <a:pt x="25065" y="28051"/>
                  <a:pt x="25054" y="28056"/>
                </a:cubicBezTo>
                <a:cubicBezTo>
                  <a:pt x="24599" y="28511"/>
                  <a:pt x="24106" y="28891"/>
                  <a:pt x="23689" y="29308"/>
                </a:cubicBezTo>
                <a:cubicBezTo>
                  <a:pt x="23538" y="29194"/>
                  <a:pt x="23348" y="29118"/>
                  <a:pt x="23234" y="28966"/>
                </a:cubicBezTo>
                <a:lnTo>
                  <a:pt x="24789" y="27677"/>
                </a:lnTo>
                <a:cubicBezTo>
                  <a:pt x="24820" y="27647"/>
                  <a:pt x="24776" y="27591"/>
                  <a:pt x="24718" y="27591"/>
                </a:cubicBezTo>
                <a:cubicBezTo>
                  <a:pt x="24704" y="27591"/>
                  <a:pt x="24690" y="27594"/>
                  <a:pt x="24675" y="27601"/>
                </a:cubicBezTo>
                <a:lnTo>
                  <a:pt x="23121" y="28891"/>
                </a:lnTo>
                <a:cubicBezTo>
                  <a:pt x="22965" y="28761"/>
                  <a:pt x="22809" y="28622"/>
                  <a:pt x="22660" y="28476"/>
                </a:cubicBezTo>
                <a:lnTo>
                  <a:pt x="22660" y="28476"/>
                </a:lnTo>
                <a:cubicBezTo>
                  <a:pt x="22651" y="28480"/>
                  <a:pt x="22643" y="28481"/>
                  <a:pt x="22634" y="28481"/>
                </a:cubicBezTo>
                <a:cubicBezTo>
                  <a:pt x="22583" y="28481"/>
                  <a:pt x="22542" y="28421"/>
                  <a:pt x="22565" y="28382"/>
                </a:cubicBezTo>
                <a:lnTo>
                  <a:pt x="22565" y="28382"/>
                </a:lnTo>
                <a:cubicBezTo>
                  <a:pt x="22596" y="28414"/>
                  <a:pt x="22628" y="28445"/>
                  <a:pt x="22660" y="28476"/>
                </a:cubicBezTo>
                <a:lnTo>
                  <a:pt x="22660" y="28476"/>
                </a:lnTo>
                <a:cubicBezTo>
                  <a:pt x="22662" y="28475"/>
                  <a:pt x="22664" y="28474"/>
                  <a:pt x="22666" y="28473"/>
                </a:cubicBezTo>
                <a:cubicBezTo>
                  <a:pt x="23159" y="28094"/>
                  <a:pt x="23727" y="27639"/>
                  <a:pt x="24258" y="27260"/>
                </a:cubicBezTo>
                <a:cubicBezTo>
                  <a:pt x="24286" y="27232"/>
                  <a:pt x="24273" y="27143"/>
                  <a:pt x="24249" y="27143"/>
                </a:cubicBezTo>
                <a:cubicBezTo>
                  <a:pt x="24240" y="27143"/>
                  <a:pt x="24230" y="27154"/>
                  <a:pt x="24220" y="27184"/>
                </a:cubicBezTo>
                <a:cubicBezTo>
                  <a:pt x="23652" y="27564"/>
                  <a:pt x="23121" y="27981"/>
                  <a:pt x="22590" y="28360"/>
                </a:cubicBezTo>
                <a:cubicBezTo>
                  <a:pt x="22578" y="28366"/>
                  <a:pt x="22570" y="28373"/>
                  <a:pt x="22565" y="28382"/>
                </a:cubicBezTo>
                <a:lnTo>
                  <a:pt x="22565" y="28382"/>
                </a:lnTo>
                <a:cubicBezTo>
                  <a:pt x="22314" y="28127"/>
                  <a:pt x="22085" y="27852"/>
                  <a:pt x="21907" y="27564"/>
                </a:cubicBezTo>
                <a:cubicBezTo>
                  <a:pt x="22476" y="26919"/>
                  <a:pt x="23083" y="26426"/>
                  <a:pt x="23803" y="25971"/>
                </a:cubicBezTo>
                <a:cubicBezTo>
                  <a:pt x="23865" y="25940"/>
                  <a:pt x="23827" y="25885"/>
                  <a:pt x="23770" y="25885"/>
                </a:cubicBezTo>
                <a:cubicBezTo>
                  <a:pt x="23756" y="25885"/>
                  <a:pt x="23742" y="25888"/>
                  <a:pt x="23727" y="25895"/>
                </a:cubicBezTo>
                <a:cubicBezTo>
                  <a:pt x="23045" y="26312"/>
                  <a:pt x="22400" y="26843"/>
                  <a:pt x="21832" y="27450"/>
                </a:cubicBezTo>
                <a:cubicBezTo>
                  <a:pt x="21756" y="27298"/>
                  <a:pt x="21642" y="27109"/>
                  <a:pt x="21566" y="26995"/>
                </a:cubicBezTo>
                <a:cubicBezTo>
                  <a:pt x="22287" y="26464"/>
                  <a:pt x="22931" y="25971"/>
                  <a:pt x="23652" y="25478"/>
                </a:cubicBezTo>
                <a:cubicBezTo>
                  <a:pt x="23682" y="25416"/>
                  <a:pt x="23663" y="25354"/>
                  <a:pt x="23634" y="25354"/>
                </a:cubicBezTo>
                <a:cubicBezTo>
                  <a:pt x="23628" y="25354"/>
                  <a:pt x="23621" y="25358"/>
                  <a:pt x="23614" y="25365"/>
                </a:cubicBezTo>
                <a:cubicBezTo>
                  <a:pt x="22893" y="25895"/>
                  <a:pt x="22211" y="26350"/>
                  <a:pt x="21528" y="26881"/>
                </a:cubicBezTo>
                <a:cubicBezTo>
                  <a:pt x="21424" y="26693"/>
                  <a:pt x="21331" y="26494"/>
                  <a:pt x="21250" y="26283"/>
                </a:cubicBezTo>
                <a:lnTo>
                  <a:pt x="21250" y="26283"/>
                </a:lnTo>
                <a:cubicBezTo>
                  <a:pt x="21246" y="26284"/>
                  <a:pt x="21242" y="26285"/>
                  <a:pt x="21238" y="26285"/>
                </a:cubicBezTo>
                <a:cubicBezTo>
                  <a:pt x="21203" y="26285"/>
                  <a:pt x="21166" y="26233"/>
                  <a:pt x="21219" y="26202"/>
                </a:cubicBezTo>
                <a:lnTo>
                  <a:pt x="21219" y="26202"/>
                </a:lnTo>
                <a:cubicBezTo>
                  <a:pt x="21165" y="26055"/>
                  <a:pt x="21117" y="25902"/>
                  <a:pt x="21073" y="25744"/>
                </a:cubicBezTo>
                <a:cubicBezTo>
                  <a:pt x="21718" y="25289"/>
                  <a:pt x="22362" y="24834"/>
                  <a:pt x="22969" y="24379"/>
                </a:cubicBezTo>
                <a:cubicBezTo>
                  <a:pt x="23034" y="24346"/>
                  <a:pt x="22987" y="24257"/>
                  <a:pt x="22949" y="24257"/>
                </a:cubicBezTo>
                <a:cubicBezTo>
                  <a:pt x="22942" y="24257"/>
                  <a:pt x="22936" y="24260"/>
                  <a:pt x="22931" y="24265"/>
                </a:cubicBezTo>
                <a:cubicBezTo>
                  <a:pt x="22325" y="24720"/>
                  <a:pt x="21718" y="25175"/>
                  <a:pt x="21073" y="25592"/>
                </a:cubicBezTo>
                <a:lnTo>
                  <a:pt x="20960" y="25023"/>
                </a:lnTo>
                <a:lnTo>
                  <a:pt x="23348" y="23203"/>
                </a:lnTo>
                <a:cubicBezTo>
                  <a:pt x="23410" y="23142"/>
                  <a:pt x="23346" y="23080"/>
                  <a:pt x="23299" y="23080"/>
                </a:cubicBezTo>
                <a:cubicBezTo>
                  <a:pt x="23289" y="23080"/>
                  <a:pt x="23279" y="23083"/>
                  <a:pt x="23272" y="23090"/>
                </a:cubicBezTo>
                <a:cubicBezTo>
                  <a:pt x="22514" y="23696"/>
                  <a:pt x="21718" y="24265"/>
                  <a:pt x="20960" y="24910"/>
                </a:cubicBezTo>
                <a:cubicBezTo>
                  <a:pt x="20884" y="24720"/>
                  <a:pt x="20884" y="24455"/>
                  <a:pt x="20884" y="24227"/>
                </a:cubicBezTo>
                <a:cubicBezTo>
                  <a:pt x="21604" y="23658"/>
                  <a:pt x="22287" y="23128"/>
                  <a:pt x="22969" y="22559"/>
                </a:cubicBezTo>
                <a:cubicBezTo>
                  <a:pt x="23030" y="22528"/>
                  <a:pt x="22968" y="22473"/>
                  <a:pt x="22921" y="22473"/>
                </a:cubicBezTo>
                <a:cubicBezTo>
                  <a:pt x="22910" y="22473"/>
                  <a:pt x="22900" y="22476"/>
                  <a:pt x="22893" y="22483"/>
                </a:cubicBezTo>
                <a:cubicBezTo>
                  <a:pt x="22211" y="23014"/>
                  <a:pt x="21566" y="23507"/>
                  <a:pt x="20884" y="24075"/>
                </a:cubicBezTo>
                <a:lnTo>
                  <a:pt x="20884" y="24000"/>
                </a:lnTo>
                <a:cubicBezTo>
                  <a:pt x="20884" y="23810"/>
                  <a:pt x="20884" y="23620"/>
                  <a:pt x="20960" y="23431"/>
                </a:cubicBezTo>
                <a:cubicBezTo>
                  <a:pt x="21718" y="22900"/>
                  <a:pt x="22514" y="22331"/>
                  <a:pt x="23272" y="21801"/>
                </a:cubicBezTo>
                <a:cubicBezTo>
                  <a:pt x="23303" y="21770"/>
                  <a:pt x="23284" y="21714"/>
                  <a:pt x="23256" y="21714"/>
                </a:cubicBezTo>
                <a:cubicBezTo>
                  <a:pt x="23249" y="21714"/>
                  <a:pt x="23242" y="21718"/>
                  <a:pt x="23234" y="21725"/>
                </a:cubicBezTo>
                <a:cubicBezTo>
                  <a:pt x="22476" y="22256"/>
                  <a:pt x="21756" y="22748"/>
                  <a:pt x="20998" y="23279"/>
                </a:cubicBezTo>
                <a:lnTo>
                  <a:pt x="21149" y="22559"/>
                </a:lnTo>
                <a:cubicBezTo>
                  <a:pt x="21945" y="21952"/>
                  <a:pt x="22704" y="21308"/>
                  <a:pt x="23500" y="20663"/>
                </a:cubicBezTo>
                <a:cubicBezTo>
                  <a:pt x="23531" y="20633"/>
                  <a:pt x="23487" y="20577"/>
                  <a:pt x="23449" y="20577"/>
                </a:cubicBezTo>
                <a:cubicBezTo>
                  <a:pt x="23440" y="20577"/>
                  <a:pt x="23431" y="20580"/>
                  <a:pt x="23424" y="20587"/>
                </a:cubicBezTo>
                <a:cubicBezTo>
                  <a:pt x="22666" y="21156"/>
                  <a:pt x="21945" y="21763"/>
                  <a:pt x="21187" y="22331"/>
                </a:cubicBezTo>
                <a:cubicBezTo>
                  <a:pt x="21225" y="22180"/>
                  <a:pt x="21263" y="22066"/>
                  <a:pt x="21339" y="21952"/>
                </a:cubicBezTo>
                <a:cubicBezTo>
                  <a:pt x="22211" y="21194"/>
                  <a:pt x="23159" y="20474"/>
                  <a:pt x="24069" y="19715"/>
                </a:cubicBezTo>
                <a:cubicBezTo>
                  <a:pt x="24099" y="19685"/>
                  <a:pt x="24055" y="19629"/>
                  <a:pt x="24018" y="19629"/>
                </a:cubicBezTo>
                <a:cubicBezTo>
                  <a:pt x="24009" y="19629"/>
                  <a:pt x="24000" y="19632"/>
                  <a:pt x="23993" y="19640"/>
                </a:cubicBezTo>
                <a:cubicBezTo>
                  <a:pt x="23121" y="20360"/>
                  <a:pt x="22287" y="21004"/>
                  <a:pt x="21415" y="21725"/>
                </a:cubicBezTo>
                <a:cubicBezTo>
                  <a:pt x="21604" y="21232"/>
                  <a:pt x="21907" y="20777"/>
                  <a:pt x="22173" y="20360"/>
                </a:cubicBezTo>
                <a:lnTo>
                  <a:pt x="22211" y="20360"/>
                </a:lnTo>
                <a:cubicBezTo>
                  <a:pt x="22969" y="19829"/>
                  <a:pt x="23727" y="19336"/>
                  <a:pt x="24486" y="18843"/>
                </a:cubicBezTo>
                <a:cubicBezTo>
                  <a:pt x="24548" y="18781"/>
                  <a:pt x="24508" y="18720"/>
                  <a:pt x="24471" y="18720"/>
                </a:cubicBezTo>
                <a:cubicBezTo>
                  <a:pt x="24463" y="18720"/>
                  <a:pt x="24455" y="18723"/>
                  <a:pt x="24448" y="18730"/>
                </a:cubicBezTo>
                <a:cubicBezTo>
                  <a:pt x="23803" y="19222"/>
                  <a:pt x="23083" y="19640"/>
                  <a:pt x="22400" y="20094"/>
                </a:cubicBezTo>
                <a:cubicBezTo>
                  <a:pt x="23250" y="19097"/>
                  <a:pt x="24389" y="18351"/>
                  <a:pt x="25710" y="18033"/>
                </a:cubicBezTo>
                <a:lnTo>
                  <a:pt x="25710" y="18033"/>
                </a:lnTo>
                <a:cubicBezTo>
                  <a:pt x="25744" y="17999"/>
                  <a:pt x="25778" y="17966"/>
                  <a:pt x="25813" y="17933"/>
                </a:cubicBezTo>
                <a:cubicBezTo>
                  <a:pt x="26192" y="17895"/>
                  <a:pt x="26571" y="17820"/>
                  <a:pt x="26950" y="17820"/>
                </a:cubicBezTo>
                <a:close/>
                <a:moveTo>
                  <a:pt x="26291" y="28539"/>
                </a:moveTo>
                <a:cubicBezTo>
                  <a:pt x="26283" y="28539"/>
                  <a:pt x="26275" y="28542"/>
                  <a:pt x="26268" y="28549"/>
                </a:cubicBezTo>
                <a:cubicBezTo>
                  <a:pt x="25775" y="28928"/>
                  <a:pt x="25358" y="29345"/>
                  <a:pt x="24865" y="29725"/>
                </a:cubicBezTo>
                <a:cubicBezTo>
                  <a:pt x="24834" y="29787"/>
                  <a:pt x="24904" y="29848"/>
                  <a:pt x="24951" y="29848"/>
                </a:cubicBezTo>
                <a:cubicBezTo>
                  <a:pt x="24962" y="29848"/>
                  <a:pt x="24972" y="29845"/>
                  <a:pt x="24978" y="29838"/>
                </a:cubicBezTo>
                <a:cubicBezTo>
                  <a:pt x="25433" y="29459"/>
                  <a:pt x="25888" y="29042"/>
                  <a:pt x="26343" y="28663"/>
                </a:cubicBezTo>
                <a:cubicBezTo>
                  <a:pt x="26374" y="28601"/>
                  <a:pt x="26329" y="28539"/>
                  <a:pt x="26291" y="28539"/>
                </a:cubicBezTo>
                <a:close/>
                <a:moveTo>
                  <a:pt x="25964" y="28208"/>
                </a:moveTo>
                <a:cubicBezTo>
                  <a:pt x="26116" y="28360"/>
                  <a:pt x="26230" y="28473"/>
                  <a:pt x="26419" y="28549"/>
                </a:cubicBezTo>
                <a:cubicBezTo>
                  <a:pt x="27329" y="29156"/>
                  <a:pt x="28391" y="29611"/>
                  <a:pt x="29490" y="29725"/>
                </a:cubicBezTo>
                <a:cubicBezTo>
                  <a:pt x="28997" y="29914"/>
                  <a:pt x="28467" y="30066"/>
                  <a:pt x="27974" y="30180"/>
                </a:cubicBezTo>
                <a:cubicBezTo>
                  <a:pt x="28087" y="30028"/>
                  <a:pt x="28201" y="29876"/>
                  <a:pt x="28353" y="29725"/>
                </a:cubicBezTo>
                <a:cubicBezTo>
                  <a:pt x="28353" y="29725"/>
                  <a:pt x="28280" y="29676"/>
                  <a:pt x="28231" y="29676"/>
                </a:cubicBezTo>
                <a:cubicBezTo>
                  <a:pt x="28219" y="29676"/>
                  <a:pt x="28209" y="29679"/>
                  <a:pt x="28201" y="29687"/>
                </a:cubicBezTo>
                <a:cubicBezTo>
                  <a:pt x="28050" y="29876"/>
                  <a:pt x="27860" y="30066"/>
                  <a:pt x="27708" y="30217"/>
                </a:cubicBezTo>
                <a:cubicBezTo>
                  <a:pt x="27519" y="30217"/>
                  <a:pt x="27329" y="30255"/>
                  <a:pt x="27102" y="30255"/>
                </a:cubicBezTo>
                <a:lnTo>
                  <a:pt x="27860" y="29497"/>
                </a:lnTo>
                <a:cubicBezTo>
                  <a:pt x="27893" y="29465"/>
                  <a:pt x="27841" y="29376"/>
                  <a:pt x="27802" y="29376"/>
                </a:cubicBezTo>
                <a:cubicBezTo>
                  <a:pt x="27795" y="29376"/>
                  <a:pt x="27789" y="29378"/>
                  <a:pt x="27784" y="29383"/>
                </a:cubicBezTo>
                <a:lnTo>
                  <a:pt x="26912" y="30255"/>
                </a:lnTo>
                <a:cubicBezTo>
                  <a:pt x="26685" y="30255"/>
                  <a:pt x="26495" y="30255"/>
                  <a:pt x="26230" y="30217"/>
                </a:cubicBezTo>
                <a:cubicBezTo>
                  <a:pt x="26533" y="29914"/>
                  <a:pt x="26798" y="29649"/>
                  <a:pt x="27064" y="29345"/>
                </a:cubicBezTo>
                <a:cubicBezTo>
                  <a:pt x="27094" y="29315"/>
                  <a:pt x="27026" y="29259"/>
                  <a:pt x="26978" y="29259"/>
                </a:cubicBezTo>
                <a:cubicBezTo>
                  <a:pt x="26967" y="29259"/>
                  <a:pt x="26957" y="29262"/>
                  <a:pt x="26950" y="29270"/>
                </a:cubicBezTo>
                <a:lnTo>
                  <a:pt x="26040" y="30180"/>
                </a:lnTo>
                <a:cubicBezTo>
                  <a:pt x="25926" y="30180"/>
                  <a:pt x="25737" y="30104"/>
                  <a:pt x="25585" y="30066"/>
                </a:cubicBezTo>
                <a:cubicBezTo>
                  <a:pt x="25964" y="29725"/>
                  <a:pt x="26305" y="29383"/>
                  <a:pt x="26685" y="29080"/>
                </a:cubicBezTo>
                <a:cubicBezTo>
                  <a:pt x="26717" y="29047"/>
                  <a:pt x="26666" y="28959"/>
                  <a:pt x="26602" y="28959"/>
                </a:cubicBezTo>
                <a:cubicBezTo>
                  <a:pt x="26592" y="28959"/>
                  <a:pt x="26581" y="28961"/>
                  <a:pt x="26571" y="28966"/>
                </a:cubicBezTo>
                <a:cubicBezTo>
                  <a:pt x="26192" y="29308"/>
                  <a:pt x="25813" y="29687"/>
                  <a:pt x="25433" y="30028"/>
                </a:cubicBezTo>
                <a:cubicBezTo>
                  <a:pt x="25054" y="29914"/>
                  <a:pt x="24675" y="29800"/>
                  <a:pt x="24334" y="29649"/>
                </a:cubicBezTo>
                <a:cubicBezTo>
                  <a:pt x="24865" y="29156"/>
                  <a:pt x="25433" y="28701"/>
                  <a:pt x="25964" y="28208"/>
                </a:cubicBezTo>
                <a:close/>
                <a:moveTo>
                  <a:pt x="39689" y="21876"/>
                </a:moveTo>
                <a:cubicBezTo>
                  <a:pt x="40220" y="23924"/>
                  <a:pt x="41888" y="25478"/>
                  <a:pt x="43935" y="25933"/>
                </a:cubicBezTo>
                <a:cubicBezTo>
                  <a:pt x="43215" y="27374"/>
                  <a:pt x="42495" y="28853"/>
                  <a:pt x="41812" y="30255"/>
                </a:cubicBezTo>
                <a:cubicBezTo>
                  <a:pt x="41850" y="29990"/>
                  <a:pt x="41888" y="29725"/>
                  <a:pt x="41888" y="29459"/>
                </a:cubicBezTo>
                <a:cubicBezTo>
                  <a:pt x="41910" y="29393"/>
                  <a:pt x="41894" y="29353"/>
                  <a:pt x="41869" y="29353"/>
                </a:cubicBezTo>
                <a:cubicBezTo>
                  <a:pt x="41851" y="29353"/>
                  <a:pt x="41828" y="29374"/>
                  <a:pt x="41812" y="29421"/>
                </a:cubicBezTo>
                <a:lnTo>
                  <a:pt x="41661" y="30407"/>
                </a:lnTo>
                <a:cubicBezTo>
                  <a:pt x="41243" y="30255"/>
                  <a:pt x="40751" y="30180"/>
                  <a:pt x="40296" y="30180"/>
                </a:cubicBezTo>
                <a:lnTo>
                  <a:pt x="39916" y="30180"/>
                </a:lnTo>
                <a:cubicBezTo>
                  <a:pt x="39916" y="30124"/>
                  <a:pt x="39876" y="30089"/>
                  <a:pt x="39839" y="30089"/>
                </a:cubicBezTo>
                <a:cubicBezTo>
                  <a:pt x="39826" y="30089"/>
                  <a:pt x="39813" y="30094"/>
                  <a:pt x="39803" y="30104"/>
                </a:cubicBezTo>
                <a:cubicBezTo>
                  <a:pt x="39765" y="30180"/>
                  <a:pt x="39727" y="30180"/>
                  <a:pt x="39613" y="30217"/>
                </a:cubicBezTo>
                <a:cubicBezTo>
                  <a:pt x="38969" y="30293"/>
                  <a:pt x="38324" y="30597"/>
                  <a:pt x="37793" y="31014"/>
                </a:cubicBezTo>
                <a:lnTo>
                  <a:pt x="37793" y="30976"/>
                </a:lnTo>
                <a:cubicBezTo>
                  <a:pt x="37528" y="30672"/>
                  <a:pt x="37300" y="30407"/>
                  <a:pt x="36997" y="30104"/>
                </a:cubicBezTo>
                <a:cubicBezTo>
                  <a:pt x="36992" y="30098"/>
                  <a:pt x="36985" y="30096"/>
                  <a:pt x="36978" y="30096"/>
                </a:cubicBezTo>
                <a:cubicBezTo>
                  <a:pt x="36931" y="30096"/>
                  <a:pt x="36856" y="30185"/>
                  <a:pt x="36921" y="30217"/>
                </a:cubicBezTo>
                <a:cubicBezTo>
                  <a:pt x="37111" y="30407"/>
                  <a:pt x="37300" y="30635"/>
                  <a:pt x="37490" y="30824"/>
                </a:cubicBezTo>
                <a:cubicBezTo>
                  <a:pt x="35746" y="29838"/>
                  <a:pt x="34002" y="28777"/>
                  <a:pt x="32258" y="27791"/>
                </a:cubicBezTo>
                <a:lnTo>
                  <a:pt x="32258" y="27791"/>
                </a:lnTo>
                <a:lnTo>
                  <a:pt x="37376" y="30786"/>
                </a:lnTo>
                <a:cubicBezTo>
                  <a:pt x="37149" y="30748"/>
                  <a:pt x="36883" y="30672"/>
                  <a:pt x="36618" y="30635"/>
                </a:cubicBezTo>
                <a:cubicBezTo>
                  <a:pt x="36618" y="30597"/>
                  <a:pt x="36618" y="30559"/>
                  <a:pt x="36580" y="30559"/>
                </a:cubicBezTo>
                <a:cubicBezTo>
                  <a:pt x="36504" y="30559"/>
                  <a:pt x="36504" y="30672"/>
                  <a:pt x="36580" y="30672"/>
                </a:cubicBezTo>
                <a:cubicBezTo>
                  <a:pt x="36580" y="30748"/>
                  <a:pt x="36580" y="30748"/>
                  <a:pt x="36618" y="30786"/>
                </a:cubicBezTo>
                <a:cubicBezTo>
                  <a:pt x="36997" y="30862"/>
                  <a:pt x="37376" y="30938"/>
                  <a:pt x="37755" y="31014"/>
                </a:cubicBezTo>
                <a:lnTo>
                  <a:pt x="37831" y="31052"/>
                </a:lnTo>
                <a:cubicBezTo>
                  <a:pt x="37528" y="31241"/>
                  <a:pt x="37338" y="31507"/>
                  <a:pt x="37149" y="31734"/>
                </a:cubicBezTo>
                <a:cubicBezTo>
                  <a:pt x="35443" y="30672"/>
                  <a:pt x="33737" y="29611"/>
                  <a:pt x="32030" y="28549"/>
                </a:cubicBezTo>
                <a:lnTo>
                  <a:pt x="32030" y="28549"/>
                </a:lnTo>
                <a:cubicBezTo>
                  <a:pt x="32372" y="28701"/>
                  <a:pt x="32751" y="28777"/>
                  <a:pt x="33054" y="28928"/>
                </a:cubicBezTo>
                <a:cubicBezTo>
                  <a:pt x="33070" y="28934"/>
                  <a:pt x="33083" y="28936"/>
                  <a:pt x="33095" y="28936"/>
                </a:cubicBezTo>
                <a:cubicBezTo>
                  <a:pt x="33167" y="28936"/>
                  <a:pt x="33163" y="28842"/>
                  <a:pt x="33130" y="28777"/>
                </a:cubicBezTo>
                <a:cubicBezTo>
                  <a:pt x="32675" y="28663"/>
                  <a:pt x="32258" y="28473"/>
                  <a:pt x="31841" y="28322"/>
                </a:cubicBezTo>
                <a:cubicBezTo>
                  <a:pt x="31993" y="28132"/>
                  <a:pt x="32106" y="27981"/>
                  <a:pt x="32258" y="27791"/>
                </a:cubicBezTo>
                <a:cubicBezTo>
                  <a:pt x="32978" y="26767"/>
                  <a:pt x="33395" y="25478"/>
                  <a:pt x="33395" y="24113"/>
                </a:cubicBezTo>
                <a:cubicBezTo>
                  <a:pt x="33395" y="23658"/>
                  <a:pt x="33357" y="23279"/>
                  <a:pt x="33320" y="22900"/>
                </a:cubicBezTo>
                <a:cubicBezTo>
                  <a:pt x="35253" y="22635"/>
                  <a:pt x="37263" y="22331"/>
                  <a:pt x="39196" y="22028"/>
                </a:cubicBezTo>
                <a:lnTo>
                  <a:pt x="39196" y="22028"/>
                </a:lnTo>
                <a:cubicBezTo>
                  <a:pt x="39044" y="22104"/>
                  <a:pt x="38855" y="22256"/>
                  <a:pt x="38703" y="22331"/>
                </a:cubicBezTo>
                <a:cubicBezTo>
                  <a:pt x="38672" y="22393"/>
                  <a:pt x="38692" y="22455"/>
                  <a:pt x="38741" y="22455"/>
                </a:cubicBezTo>
                <a:cubicBezTo>
                  <a:pt x="38753" y="22455"/>
                  <a:pt x="38765" y="22452"/>
                  <a:pt x="38779" y="22445"/>
                </a:cubicBezTo>
                <a:cubicBezTo>
                  <a:pt x="39007" y="22256"/>
                  <a:pt x="39234" y="22104"/>
                  <a:pt x="39462" y="21914"/>
                </a:cubicBezTo>
                <a:lnTo>
                  <a:pt x="39575" y="21914"/>
                </a:lnTo>
                <a:cubicBezTo>
                  <a:pt x="39613" y="21914"/>
                  <a:pt x="39613" y="21876"/>
                  <a:pt x="39613" y="21876"/>
                </a:cubicBezTo>
                <a:close/>
                <a:moveTo>
                  <a:pt x="23348" y="29383"/>
                </a:moveTo>
                <a:cubicBezTo>
                  <a:pt x="23500" y="29497"/>
                  <a:pt x="23689" y="29611"/>
                  <a:pt x="23841" y="29687"/>
                </a:cubicBezTo>
                <a:lnTo>
                  <a:pt x="23727" y="29687"/>
                </a:lnTo>
                <a:cubicBezTo>
                  <a:pt x="22779" y="31052"/>
                  <a:pt x="21907" y="32416"/>
                  <a:pt x="20960" y="33857"/>
                </a:cubicBezTo>
                <a:cubicBezTo>
                  <a:pt x="21035" y="33668"/>
                  <a:pt x="21149" y="33440"/>
                  <a:pt x="21225" y="33251"/>
                </a:cubicBezTo>
                <a:cubicBezTo>
                  <a:pt x="21250" y="33177"/>
                  <a:pt x="21211" y="33135"/>
                  <a:pt x="21180" y="33135"/>
                </a:cubicBezTo>
                <a:cubicBezTo>
                  <a:pt x="21163" y="33135"/>
                  <a:pt x="21149" y="33148"/>
                  <a:pt x="21149" y="33175"/>
                </a:cubicBezTo>
                <a:cubicBezTo>
                  <a:pt x="20960" y="33630"/>
                  <a:pt x="20732" y="34085"/>
                  <a:pt x="20505" y="34502"/>
                </a:cubicBezTo>
                <a:cubicBezTo>
                  <a:pt x="20505" y="34578"/>
                  <a:pt x="20467" y="34578"/>
                  <a:pt x="20467" y="34616"/>
                </a:cubicBezTo>
                <a:cubicBezTo>
                  <a:pt x="20277" y="34464"/>
                  <a:pt x="20088" y="34388"/>
                  <a:pt x="19860" y="34236"/>
                </a:cubicBezTo>
                <a:cubicBezTo>
                  <a:pt x="20960" y="32834"/>
                  <a:pt x="21983" y="31317"/>
                  <a:pt x="23045" y="29800"/>
                </a:cubicBezTo>
                <a:lnTo>
                  <a:pt x="23045" y="29800"/>
                </a:lnTo>
                <a:lnTo>
                  <a:pt x="22590" y="30635"/>
                </a:lnTo>
                <a:cubicBezTo>
                  <a:pt x="22568" y="30701"/>
                  <a:pt x="22610" y="30741"/>
                  <a:pt x="22649" y="30741"/>
                </a:cubicBezTo>
                <a:cubicBezTo>
                  <a:pt x="22677" y="30741"/>
                  <a:pt x="22704" y="30720"/>
                  <a:pt x="22704" y="30672"/>
                </a:cubicBezTo>
                <a:cubicBezTo>
                  <a:pt x="22931" y="30255"/>
                  <a:pt x="23121" y="29838"/>
                  <a:pt x="23348" y="29383"/>
                </a:cubicBezTo>
                <a:close/>
                <a:moveTo>
                  <a:pt x="20429" y="23810"/>
                </a:moveTo>
                <a:lnTo>
                  <a:pt x="20429" y="24038"/>
                </a:lnTo>
                <a:cubicBezTo>
                  <a:pt x="20429" y="25137"/>
                  <a:pt x="20694" y="26199"/>
                  <a:pt x="21187" y="27071"/>
                </a:cubicBezTo>
                <a:cubicBezTo>
                  <a:pt x="21187" y="27146"/>
                  <a:pt x="21187" y="27184"/>
                  <a:pt x="21225" y="27184"/>
                </a:cubicBezTo>
                <a:cubicBezTo>
                  <a:pt x="21339" y="27374"/>
                  <a:pt x="21453" y="27564"/>
                  <a:pt x="21566" y="27753"/>
                </a:cubicBezTo>
                <a:cubicBezTo>
                  <a:pt x="21566" y="27791"/>
                  <a:pt x="21566" y="27791"/>
                  <a:pt x="21604" y="27791"/>
                </a:cubicBezTo>
                <a:cubicBezTo>
                  <a:pt x="22021" y="28398"/>
                  <a:pt x="22552" y="28928"/>
                  <a:pt x="23121" y="29345"/>
                </a:cubicBezTo>
                <a:cubicBezTo>
                  <a:pt x="22779" y="29687"/>
                  <a:pt x="22438" y="30028"/>
                  <a:pt x="22135" y="30293"/>
                </a:cubicBezTo>
                <a:cubicBezTo>
                  <a:pt x="22104" y="30355"/>
                  <a:pt x="22149" y="30417"/>
                  <a:pt x="22187" y="30417"/>
                </a:cubicBezTo>
                <a:cubicBezTo>
                  <a:pt x="22196" y="30417"/>
                  <a:pt x="22204" y="30414"/>
                  <a:pt x="22211" y="30407"/>
                </a:cubicBezTo>
                <a:lnTo>
                  <a:pt x="22779" y="29838"/>
                </a:lnTo>
                <a:lnTo>
                  <a:pt x="22779" y="29838"/>
                </a:lnTo>
                <a:cubicBezTo>
                  <a:pt x="21756" y="31317"/>
                  <a:pt x="20694" y="32758"/>
                  <a:pt x="19708" y="34236"/>
                </a:cubicBezTo>
                <a:cubicBezTo>
                  <a:pt x="19178" y="34009"/>
                  <a:pt x="18609" y="33857"/>
                  <a:pt x="18002" y="33857"/>
                </a:cubicBezTo>
                <a:cubicBezTo>
                  <a:pt x="17017" y="33857"/>
                  <a:pt x="16031" y="34274"/>
                  <a:pt x="15273" y="34957"/>
                </a:cubicBezTo>
                <a:lnTo>
                  <a:pt x="14552" y="33971"/>
                </a:lnTo>
                <a:cubicBezTo>
                  <a:pt x="14540" y="33947"/>
                  <a:pt x="14521" y="33939"/>
                  <a:pt x="14502" y="33939"/>
                </a:cubicBezTo>
                <a:cubicBezTo>
                  <a:pt x="14458" y="33939"/>
                  <a:pt x="14412" y="33983"/>
                  <a:pt x="14438" y="34009"/>
                </a:cubicBezTo>
                <a:cubicBezTo>
                  <a:pt x="14628" y="34274"/>
                  <a:pt x="14818" y="34578"/>
                  <a:pt x="15083" y="34843"/>
                </a:cubicBezTo>
                <a:cubicBezTo>
                  <a:pt x="12543" y="32834"/>
                  <a:pt x="10040" y="30748"/>
                  <a:pt x="7576" y="28701"/>
                </a:cubicBezTo>
                <a:cubicBezTo>
                  <a:pt x="8676" y="27943"/>
                  <a:pt x="9434" y="26767"/>
                  <a:pt x="9586" y="25365"/>
                </a:cubicBezTo>
                <a:lnTo>
                  <a:pt x="19936" y="23962"/>
                </a:lnTo>
                <a:lnTo>
                  <a:pt x="19936" y="23962"/>
                </a:lnTo>
                <a:cubicBezTo>
                  <a:pt x="19708" y="24113"/>
                  <a:pt x="19443" y="24227"/>
                  <a:pt x="19178" y="24341"/>
                </a:cubicBezTo>
                <a:cubicBezTo>
                  <a:pt x="19116" y="24372"/>
                  <a:pt x="19154" y="24427"/>
                  <a:pt x="19211" y="24427"/>
                </a:cubicBezTo>
                <a:cubicBezTo>
                  <a:pt x="19225" y="24427"/>
                  <a:pt x="19239" y="24424"/>
                  <a:pt x="19254" y="24417"/>
                </a:cubicBezTo>
                <a:cubicBezTo>
                  <a:pt x="19633" y="24227"/>
                  <a:pt x="20012" y="24000"/>
                  <a:pt x="20391" y="23810"/>
                </a:cubicBezTo>
                <a:close/>
                <a:moveTo>
                  <a:pt x="7424" y="28739"/>
                </a:moveTo>
                <a:lnTo>
                  <a:pt x="14704" y="34691"/>
                </a:lnTo>
                <a:cubicBezTo>
                  <a:pt x="14438" y="34616"/>
                  <a:pt x="14211" y="34502"/>
                  <a:pt x="14021" y="34426"/>
                </a:cubicBezTo>
                <a:lnTo>
                  <a:pt x="13984" y="34426"/>
                </a:lnTo>
                <a:lnTo>
                  <a:pt x="13946" y="34388"/>
                </a:lnTo>
                <a:cubicBezTo>
                  <a:pt x="13832" y="34388"/>
                  <a:pt x="13832" y="34540"/>
                  <a:pt x="13946" y="34540"/>
                </a:cubicBezTo>
                <a:cubicBezTo>
                  <a:pt x="13946" y="34540"/>
                  <a:pt x="13946" y="34578"/>
                  <a:pt x="13984" y="34578"/>
                </a:cubicBezTo>
                <a:cubicBezTo>
                  <a:pt x="14325" y="34691"/>
                  <a:pt x="14704" y="34843"/>
                  <a:pt x="15007" y="34995"/>
                </a:cubicBezTo>
                <a:lnTo>
                  <a:pt x="15121" y="35108"/>
                </a:lnTo>
                <a:cubicBezTo>
                  <a:pt x="14818" y="35374"/>
                  <a:pt x="14552" y="35715"/>
                  <a:pt x="14363" y="36056"/>
                </a:cubicBezTo>
                <a:lnTo>
                  <a:pt x="7121" y="29345"/>
                </a:lnTo>
                <a:lnTo>
                  <a:pt x="7121" y="29345"/>
                </a:lnTo>
                <a:cubicBezTo>
                  <a:pt x="7387" y="29497"/>
                  <a:pt x="7690" y="29687"/>
                  <a:pt x="7955" y="29838"/>
                </a:cubicBezTo>
                <a:cubicBezTo>
                  <a:pt x="7968" y="29843"/>
                  <a:pt x="7980" y="29844"/>
                  <a:pt x="7990" y="29844"/>
                </a:cubicBezTo>
                <a:cubicBezTo>
                  <a:pt x="8076" y="29844"/>
                  <a:pt x="8094" y="29725"/>
                  <a:pt x="7993" y="29725"/>
                </a:cubicBezTo>
                <a:cubicBezTo>
                  <a:pt x="7614" y="29497"/>
                  <a:pt x="7235" y="29270"/>
                  <a:pt x="6818" y="29080"/>
                </a:cubicBezTo>
                <a:cubicBezTo>
                  <a:pt x="7045" y="28966"/>
                  <a:pt x="7235" y="28891"/>
                  <a:pt x="7424" y="28739"/>
                </a:cubicBezTo>
                <a:close/>
                <a:moveTo>
                  <a:pt x="37952" y="36809"/>
                </a:moveTo>
                <a:lnTo>
                  <a:pt x="37952" y="36809"/>
                </a:lnTo>
                <a:cubicBezTo>
                  <a:pt x="37959" y="36817"/>
                  <a:pt x="37965" y="36825"/>
                  <a:pt x="37972" y="36833"/>
                </a:cubicBezTo>
                <a:lnTo>
                  <a:pt x="37972" y="36833"/>
                </a:lnTo>
                <a:cubicBezTo>
                  <a:pt x="37963" y="36827"/>
                  <a:pt x="37954" y="36821"/>
                  <a:pt x="37945" y="36815"/>
                </a:cubicBezTo>
                <a:cubicBezTo>
                  <a:pt x="37947" y="36813"/>
                  <a:pt x="37950" y="36811"/>
                  <a:pt x="37952" y="36809"/>
                </a:cubicBezTo>
                <a:close/>
                <a:moveTo>
                  <a:pt x="40551" y="36653"/>
                </a:moveTo>
                <a:cubicBezTo>
                  <a:pt x="40540" y="36653"/>
                  <a:pt x="40530" y="36656"/>
                  <a:pt x="40523" y="36663"/>
                </a:cubicBezTo>
                <a:cubicBezTo>
                  <a:pt x="40296" y="36890"/>
                  <a:pt x="40030" y="37080"/>
                  <a:pt x="39803" y="37307"/>
                </a:cubicBezTo>
                <a:cubicBezTo>
                  <a:pt x="39775" y="37389"/>
                  <a:pt x="39807" y="37452"/>
                  <a:pt x="39855" y="37452"/>
                </a:cubicBezTo>
                <a:cubicBezTo>
                  <a:pt x="39874" y="37452"/>
                  <a:pt x="39895" y="37442"/>
                  <a:pt x="39916" y="37421"/>
                </a:cubicBezTo>
                <a:cubicBezTo>
                  <a:pt x="40144" y="37194"/>
                  <a:pt x="40371" y="37004"/>
                  <a:pt x="40599" y="36739"/>
                </a:cubicBezTo>
                <a:cubicBezTo>
                  <a:pt x="40660" y="36708"/>
                  <a:pt x="40598" y="36653"/>
                  <a:pt x="40551" y="36653"/>
                </a:cubicBezTo>
                <a:close/>
                <a:moveTo>
                  <a:pt x="41888" y="36815"/>
                </a:moveTo>
                <a:cubicBezTo>
                  <a:pt x="42115" y="36815"/>
                  <a:pt x="42381" y="36852"/>
                  <a:pt x="42570" y="36852"/>
                </a:cubicBezTo>
                <a:cubicBezTo>
                  <a:pt x="42419" y="37004"/>
                  <a:pt x="42115" y="37118"/>
                  <a:pt x="41888" y="37269"/>
                </a:cubicBezTo>
                <a:lnTo>
                  <a:pt x="41812" y="37269"/>
                </a:lnTo>
                <a:lnTo>
                  <a:pt x="41698" y="37383"/>
                </a:lnTo>
                <a:cubicBezTo>
                  <a:pt x="41547" y="37421"/>
                  <a:pt x="41357" y="37459"/>
                  <a:pt x="41243" y="37497"/>
                </a:cubicBezTo>
                <a:cubicBezTo>
                  <a:pt x="41471" y="37307"/>
                  <a:pt x="41698" y="37080"/>
                  <a:pt x="41926" y="36890"/>
                </a:cubicBezTo>
                <a:cubicBezTo>
                  <a:pt x="42002" y="36852"/>
                  <a:pt x="41926" y="36815"/>
                  <a:pt x="41888" y="36815"/>
                </a:cubicBezTo>
                <a:close/>
                <a:moveTo>
                  <a:pt x="40296" y="30407"/>
                </a:moveTo>
                <a:cubicBezTo>
                  <a:pt x="40751" y="30407"/>
                  <a:pt x="41243" y="30483"/>
                  <a:pt x="41623" y="30672"/>
                </a:cubicBezTo>
                <a:lnTo>
                  <a:pt x="41661" y="30672"/>
                </a:lnTo>
                <a:cubicBezTo>
                  <a:pt x="43025" y="31203"/>
                  <a:pt x="43935" y="32492"/>
                  <a:pt x="43935" y="34009"/>
                </a:cubicBezTo>
                <a:cubicBezTo>
                  <a:pt x="43935" y="35033"/>
                  <a:pt x="43442" y="35980"/>
                  <a:pt x="42760" y="36663"/>
                </a:cubicBezTo>
                <a:cubicBezTo>
                  <a:pt x="42658" y="36669"/>
                  <a:pt x="42556" y="36672"/>
                  <a:pt x="42455" y="36672"/>
                </a:cubicBezTo>
                <a:cubicBezTo>
                  <a:pt x="41346" y="36672"/>
                  <a:pt x="40260" y="36296"/>
                  <a:pt x="39462" y="35601"/>
                </a:cubicBezTo>
                <a:cubicBezTo>
                  <a:pt x="39537" y="35601"/>
                  <a:pt x="39537" y="35563"/>
                  <a:pt x="39575" y="35563"/>
                </a:cubicBezTo>
                <a:cubicBezTo>
                  <a:pt x="39604" y="35535"/>
                  <a:pt x="39567" y="35462"/>
                  <a:pt x="39515" y="35462"/>
                </a:cubicBezTo>
                <a:cubicBezTo>
                  <a:pt x="39498" y="35462"/>
                  <a:pt x="39480" y="35469"/>
                  <a:pt x="39462" y="35488"/>
                </a:cubicBezTo>
                <a:cubicBezTo>
                  <a:pt x="39424" y="35488"/>
                  <a:pt x="39424" y="35525"/>
                  <a:pt x="39386" y="35525"/>
                </a:cubicBezTo>
                <a:cubicBezTo>
                  <a:pt x="39082" y="35222"/>
                  <a:pt x="38855" y="34957"/>
                  <a:pt x="38665" y="34578"/>
                </a:cubicBezTo>
                <a:cubicBezTo>
                  <a:pt x="38354" y="34001"/>
                  <a:pt x="38228" y="33366"/>
                  <a:pt x="38269" y="32753"/>
                </a:cubicBezTo>
                <a:lnTo>
                  <a:pt x="38269" y="32753"/>
                </a:lnTo>
                <a:cubicBezTo>
                  <a:pt x="38200" y="33404"/>
                  <a:pt x="38313" y="34080"/>
                  <a:pt x="38627" y="34691"/>
                </a:cubicBezTo>
                <a:cubicBezTo>
                  <a:pt x="38801" y="35038"/>
                  <a:pt x="39037" y="35384"/>
                  <a:pt x="39308" y="35673"/>
                </a:cubicBezTo>
                <a:lnTo>
                  <a:pt x="39308" y="35673"/>
                </a:lnTo>
                <a:cubicBezTo>
                  <a:pt x="39321" y="35662"/>
                  <a:pt x="39335" y="35650"/>
                  <a:pt x="39348" y="35639"/>
                </a:cubicBezTo>
                <a:cubicBezTo>
                  <a:pt x="39424" y="35753"/>
                  <a:pt x="39575" y="35867"/>
                  <a:pt x="39727" y="35942"/>
                </a:cubicBezTo>
                <a:lnTo>
                  <a:pt x="39613" y="35942"/>
                </a:lnTo>
                <a:lnTo>
                  <a:pt x="38627" y="36777"/>
                </a:lnTo>
                <a:cubicBezTo>
                  <a:pt x="38627" y="36865"/>
                  <a:pt x="38673" y="36953"/>
                  <a:pt x="38729" y="36953"/>
                </a:cubicBezTo>
                <a:cubicBezTo>
                  <a:pt x="38745" y="36953"/>
                  <a:pt x="38762" y="36945"/>
                  <a:pt x="38779" y="36928"/>
                </a:cubicBezTo>
                <a:lnTo>
                  <a:pt x="39765" y="36094"/>
                </a:lnTo>
                <a:cubicBezTo>
                  <a:pt x="39803" y="36056"/>
                  <a:pt x="39803" y="36056"/>
                  <a:pt x="39765" y="35980"/>
                </a:cubicBezTo>
                <a:lnTo>
                  <a:pt x="39765" y="35980"/>
                </a:lnTo>
                <a:cubicBezTo>
                  <a:pt x="40182" y="36284"/>
                  <a:pt x="40675" y="36511"/>
                  <a:pt x="41130" y="36625"/>
                </a:cubicBezTo>
                <a:lnTo>
                  <a:pt x="41092" y="36625"/>
                </a:lnTo>
                <a:cubicBezTo>
                  <a:pt x="40789" y="36928"/>
                  <a:pt x="40485" y="37269"/>
                  <a:pt x="40182" y="37611"/>
                </a:cubicBezTo>
                <a:cubicBezTo>
                  <a:pt x="39803" y="37611"/>
                  <a:pt x="39462" y="37573"/>
                  <a:pt x="39158" y="37421"/>
                </a:cubicBezTo>
                <a:cubicBezTo>
                  <a:pt x="39424" y="37194"/>
                  <a:pt x="39765" y="36890"/>
                  <a:pt x="40030" y="36663"/>
                </a:cubicBezTo>
                <a:cubicBezTo>
                  <a:pt x="40095" y="36630"/>
                  <a:pt x="40020" y="36541"/>
                  <a:pt x="39974" y="36541"/>
                </a:cubicBezTo>
                <a:cubicBezTo>
                  <a:pt x="39966" y="36541"/>
                  <a:pt x="39960" y="36544"/>
                  <a:pt x="39954" y="36549"/>
                </a:cubicBezTo>
                <a:cubicBezTo>
                  <a:pt x="39613" y="36852"/>
                  <a:pt x="39272" y="37080"/>
                  <a:pt x="39007" y="37383"/>
                </a:cubicBezTo>
                <a:cubicBezTo>
                  <a:pt x="38662" y="37245"/>
                  <a:pt x="38349" y="37076"/>
                  <a:pt x="38038" y="36876"/>
                </a:cubicBezTo>
                <a:lnTo>
                  <a:pt x="38038" y="36876"/>
                </a:lnTo>
                <a:cubicBezTo>
                  <a:pt x="38032" y="36881"/>
                  <a:pt x="38027" y="36885"/>
                  <a:pt x="38021" y="36890"/>
                </a:cubicBezTo>
                <a:cubicBezTo>
                  <a:pt x="38004" y="36870"/>
                  <a:pt x="37988" y="36851"/>
                  <a:pt x="37972" y="36833"/>
                </a:cubicBezTo>
                <a:lnTo>
                  <a:pt x="37972" y="36833"/>
                </a:lnTo>
                <a:cubicBezTo>
                  <a:pt x="37994" y="36847"/>
                  <a:pt x="38016" y="36862"/>
                  <a:pt x="38038" y="36876"/>
                </a:cubicBezTo>
                <a:lnTo>
                  <a:pt x="38038" y="36876"/>
                </a:lnTo>
                <a:cubicBezTo>
                  <a:pt x="38486" y="36501"/>
                  <a:pt x="38899" y="36127"/>
                  <a:pt x="39386" y="35753"/>
                </a:cubicBezTo>
                <a:cubicBezTo>
                  <a:pt x="39360" y="35727"/>
                  <a:pt x="39334" y="35700"/>
                  <a:pt x="39308" y="35673"/>
                </a:cubicBezTo>
                <a:lnTo>
                  <a:pt x="39308" y="35673"/>
                </a:lnTo>
                <a:cubicBezTo>
                  <a:pt x="38835" y="36075"/>
                  <a:pt x="38429" y="36442"/>
                  <a:pt x="37952" y="36809"/>
                </a:cubicBezTo>
                <a:lnTo>
                  <a:pt x="37952" y="36809"/>
                </a:lnTo>
                <a:cubicBezTo>
                  <a:pt x="37803" y="36635"/>
                  <a:pt x="37708" y="36539"/>
                  <a:pt x="37642" y="36473"/>
                </a:cubicBezTo>
                <a:cubicBezTo>
                  <a:pt x="38021" y="36132"/>
                  <a:pt x="38400" y="35791"/>
                  <a:pt x="38779" y="35525"/>
                </a:cubicBezTo>
                <a:cubicBezTo>
                  <a:pt x="38812" y="35493"/>
                  <a:pt x="38732" y="35404"/>
                  <a:pt x="38685" y="35404"/>
                </a:cubicBezTo>
                <a:cubicBezTo>
                  <a:pt x="38677" y="35404"/>
                  <a:pt x="38671" y="35406"/>
                  <a:pt x="38665" y="35412"/>
                </a:cubicBezTo>
                <a:cubicBezTo>
                  <a:pt x="38286" y="35753"/>
                  <a:pt x="37907" y="36094"/>
                  <a:pt x="37528" y="36360"/>
                </a:cubicBezTo>
                <a:cubicBezTo>
                  <a:pt x="37452" y="36246"/>
                  <a:pt x="37338" y="36132"/>
                  <a:pt x="37263" y="35980"/>
                </a:cubicBezTo>
                <a:cubicBezTo>
                  <a:pt x="37642" y="35715"/>
                  <a:pt x="38021" y="35412"/>
                  <a:pt x="38438" y="35146"/>
                </a:cubicBezTo>
                <a:cubicBezTo>
                  <a:pt x="38470" y="35114"/>
                  <a:pt x="38447" y="35025"/>
                  <a:pt x="38416" y="35025"/>
                </a:cubicBezTo>
                <a:cubicBezTo>
                  <a:pt x="38411" y="35025"/>
                  <a:pt x="38405" y="35027"/>
                  <a:pt x="38400" y="35033"/>
                </a:cubicBezTo>
                <a:cubicBezTo>
                  <a:pt x="38021" y="35336"/>
                  <a:pt x="37566" y="35601"/>
                  <a:pt x="37187" y="35905"/>
                </a:cubicBezTo>
                <a:cubicBezTo>
                  <a:pt x="37149" y="35753"/>
                  <a:pt x="37073" y="35677"/>
                  <a:pt x="36997" y="35525"/>
                </a:cubicBezTo>
                <a:cubicBezTo>
                  <a:pt x="37376" y="35184"/>
                  <a:pt x="37831" y="34843"/>
                  <a:pt x="38210" y="34578"/>
                </a:cubicBezTo>
                <a:cubicBezTo>
                  <a:pt x="38243" y="34545"/>
                  <a:pt x="38163" y="34456"/>
                  <a:pt x="38116" y="34456"/>
                </a:cubicBezTo>
                <a:cubicBezTo>
                  <a:pt x="38109" y="34456"/>
                  <a:pt x="38102" y="34459"/>
                  <a:pt x="38097" y="34464"/>
                </a:cubicBezTo>
                <a:cubicBezTo>
                  <a:pt x="37718" y="34805"/>
                  <a:pt x="37338" y="35108"/>
                  <a:pt x="36959" y="35412"/>
                </a:cubicBezTo>
                <a:cubicBezTo>
                  <a:pt x="36921" y="35298"/>
                  <a:pt x="36883" y="35108"/>
                  <a:pt x="36808" y="34957"/>
                </a:cubicBezTo>
                <a:cubicBezTo>
                  <a:pt x="37187" y="34616"/>
                  <a:pt x="37566" y="34274"/>
                  <a:pt x="37945" y="33895"/>
                </a:cubicBezTo>
                <a:cubicBezTo>
                  <a:pt x="38006" y="33864"/>
                  <a:pt x="37944" y="33809"/>
                  <a:pt x="37897" y="33809"/>
                </a:cubicBezTo>
                <a:cubicBezTo>
                  <a:pt x="37886" y="33809"/>
                  <a:pt x="37876" y="33812"/>
                  <a:pt x="37869" y="33819"/>
                </a:cubicBezTo>
                <a:cubicBezTo>
                  <a:pt x="37528" y="34161"/>
                  <a:pt x="37149" y="34464"/>
                  <a:pt x="36808" y="34805"/>
                </a:cubicBezTo>
                <a:cubicBezTo>
                  <a:pt x="36770" y="34616"/>
                  <a:pt x="36770" y="34388"/>
                  <a:pt x="36770" y="34198"/>
                </a:cubicBezTo>
                <a:cubicBezTo>
                  <a:pt x="37149" y="33857"/>
                  <a:pt x="37490" y="33592"/>
                  <a:pt x="37869" y="33251"/>
                </a:cubicBezTo>
                <a:cubicBezTo>
                  <a:pt x="37902" y="33218"/>
                  <a:pt x="37850" y="33129"/>
                  <a:pt x="37787" y="33129"/>
                </a:cubicBezTo>
                <a:cubicBezTo>
                  <a:pt x="37777" y="33129"/>
                  <a:pt x="37766" y="33132"/>
                  <a:pt x="37755" y="33137"/>
                </a:cubicBezTo>
                <a:lnTo>
                  <a:pt x="36770" y="34009"/>
                </a:lnTo>
                <a:cubicBezTo>
                  <a:pt x="36770" y="33819"/>
                  <a:pt x="36770" y="33630"/>
                  <a:pt x="36808" y="33478"/>
                </a:cubicBezTo>
                <a:cubicBezTo>
                  <a:pt x="37263" y="33137"/>
                  <a:pt x="37642" y="32758"/>
                  <a:pt x="38059" y="32454"/>
                </a:cubicBezTo>
                <a:cubicBezTo>
                  <a:pt x="38090" y="32392"/>
                  <a:pt x="38045" y="32331"/>
                  <a:pt x="37986" y="32331"/>
                </a:cubicBezTo>
                <a:cubicBezTo>
                  <a:pt x="37973" y="32331"/>
                  <a:pt x="37959" y="32334"/>
                  <a:pt x="37945" y="32341"/>
                </a:cubicBezTo>
                <a:cubicBezTo>
                  <a:pt x="37566" y="32682"/>
                  <a:pt x="37263" y="32947"/>
                  <a:pt x="36883" y="33289"/>
                </a:cubicBezTo>
                <a:cubicBezTo>
                  <a:pt x="36921" y="33023"/>
                  <a:pt x="36997" y="32758"/>
                  <a:pt x="37149" y="32530"/>
                </a:cubicBezTo>
                <a:cubicBezTo>
                  <a:pt x="37566" y="32265"/>
                  <a:pt x="38021" y="31924"/>
                  <a:pt x="38438" y="31620"/>
                </a:cubicBezTo>
                <a:cubicBezTo>
                  <a:pt x="38469" y="31590"/>
                  <a:pt x="38450" y="31534"/>
                  <a:pt x="38421" y="31534"/>
                </a:cubicBezTo>
                <a:cubicBezTo>
                  <a:pt x="38414" y="31534"/>
                  <a:pt x="38407" y="31537"/>
                  <a:pt x="38400" y="31544"/>
                </a:cubicBezTo>
                <a:cubicBezTo>
                  <a:pt x="38021" y="31772"/>
                  <a:pt x="37680" y="32037"/>
                  <a:pt x="37300" y="32303"/>
                </a:cubicBezTo>
                <a:cubicBezTo>
                  <a:pt x="37700" y="31613"/>
                  <a:pt x="38377" y="31062"/>
                  <a:pt x="39133" y="30750"/>
                </a:cubicBezTo>
                <a:lnTo>
                  <a:pt x="39133" y="30750"/>
                </a:lnTo>
                <a:cubicBezTo>
                  <a:pt x="38619" y="31291"/>
                  <a:pt x="38320" y="32006"/>
                  <a:pt x="38269" y="32753"/>
                </a:cubicBezTo>
                <a:lnTo>
                  <a:pt x="38269" y="32753"/>
                </a:lnTo>
                <a:cubicBezTo>
                  <a:pt x="38350" y="31991"/>
                  <a:pt x="38682" y="31262"/>
                  <a:pt x="39234" y="30710"/>
                </a:cubicBezTo>
                <a:lnTo>
                  <a:pt x="39234" y="30710"/>
                </a:lnTo>
                <a:cubicBezTo>
                  <a:pt x="39200" y="30723"/>
                  <a:pt x="39167" y="30737"/>
                  <a:pt x="39133" y="30750"/>
                </a:cubicBezTo>
                <a:lnTo>
                  <a:pt x="39133" y="30750"/>
                </a:lnTo>
                <a:cubicBezTo>
                  <a:pt x="39224" y="30656"/>
                  <a:pt x="39320" y="30566"/>
                  <a:pt x="39424" y="30483"/>
                </a:cubicBezTo>
                <a:cubicBezTo>
                  <a:pt x="39727" y="30445"/>
                  <a:pt x="39992" y="30407"/>
                  <a:pt x="40296" y="30407"/>
                </a:cubicBezTo>
                <a:close/>
                <a:moveTo>
                  <a:pt x="41168" y="36587"/>
                </a:moveTo>
                <a:lnTo>
                  <a:pt x="41888" y="36739"/>
                </a:lnTo>
                <a:lnTo>
                  <a:pt x="41850" y="36739"/>
                </a:lnTo>
                <a:cubicBezTo>
                  <a:pt x="41623" y="37042"/>
                  <a:pt x="41281" y="37269"/>
                  <a:pt x="40978" y="37573"/>
                </a:cubicBezTo>
                <a:cubicBezTo>
                  <a:pt x="40789" y="37611"/>
                  <a:pt x="40599" y="37611"/>
                  <a:pt x="40371" y="37611"/>
                </a:cubicBezTo>
                <a:cubicBezTo>
                  <a:pt x="40637" y="37307"/>
                  <a:pt x="40940" y="37042"/>
                  <a:pt x="41168" y="36701"/>
                </a:cubicBezTo>
                <a:cubicBezTo>
                  <a:pt x="41206" y="36663"/>
                  <a:pt x="41168" y="36663"/>
                  <a:pt x="41168" y="36587"/>
                </a:cubicBezTo>
                <a:close/>
                <a:moveTo>
                  <a:pt x="31500" y="28549"/>
                </a:moveTo>
                <a:cubicBezTo>
                  <a:pt x="31689" y="28777"/>
                  <a:pt x="31879" y="28966"/>
                  <a:pt x="32068" y="29232"/>
                </a:cubicBezTo>
                <a:cubicBezTo>
                  <a:pt x="32079" y="29237"/>
                  <a:pt x="32090" y="29239"/>
                  <a:pt x="32100" y="29239"/>
                </a:cubicBezTo>
                <a:cubicBezTo>
                  <a:pt x="32163" y="29239"/>
                  <a:pt x="32215" y="29151"/>
                  <a:pt x="32182" y="29118"/>
                </a:cubicBezTo>
                <a:cubicBezTo>
                  <a:pt x="32030" y="28928"/>
                  <a:pt x="31879" y="28777"/>
                  <a:pt x="31765" y="28587"/>
                </a:cubicBezTo>
                <a:lnTo>
                  <a:pt x="31765" y="28587"/>
                </a:lnTo>
                <a:cubicBezTo>
                  <a:pt x="33509" y="29687"/>
                  <a:pt x="35215" y="30748"/>
                  <a:pt x="36959" y="31810"/>
                </a:cubicBezTo>
                <a:cubicBezTo>
                  <a:pt x="36808" y="31999"/>
                  <a:pt x="36732" y="32189"/>
                  <a:pt x="36618" y="32454"/>
                </a:cubicBezTo>
                <a:cubicBezTo>
                  <a:pt x="36732" y="32492"/>
                  <a:pt x="36694" y="32492"/>
                  <a:pt x="36694" y="32530"/>
                </a:cubicBezTo>
                <a:cubicBezTo>
                  <a:pt x="36618" y="32568"/>
                  <a:pt x="36618" y="32644"/>
                  <a:pt x="36694" y="32644"/>
                </a:cubicBezTo>
                <a:cubicBezTo>
                  <a:pt x="36504" y="33061"/>
                  <a:pt x="36391" y="33516"/>
                  <a:pt x="36391" y="34009"/>
                </a:cubicBezTo>
                <a:cubicBezTo>
                  <a:pt x="36391" y="34426"/>
                  <a:pt x="36428" y="34805"/>
                  <a:pt x="36580" y="35184"/>
                </a:cubicBezTo>
                <a:cubicBezTo>
                  <a:pt x="32030" y="35980"/>
                  <a:pt x="27519" y="36815"/>
                  <a:pt x="22969" y="37611"/>
                </a:cubicBezTo>
                <a:cubicBezTo>
                  <a:pt x="23234" y="37497"/>
                  <a:pt x="23500" y="37421"/>
                  <a:pt x="23727" y="37307"/>
                </a:cubicBezTo>
                <a:cubicBezTo>
                  <a:pt x="23841" y="37269"/>
                  <a:pt x="23803" y="37194"/>
                  <a:pt x="23689" y="37194"/>
                </a:cubicBezTo>
                <a:cubicBezTo>
                  <a:pt x="23234" y="37383"/>
                  <a:pt x="22742" y="37497"/>
                  <a:pt x="22211" y="37687"/>
                </a:cubicBezTo>
                <a:cubicBezTo>
                  <a:pt x="22135" y="36511"/>
                  <a:pt x="21528" y="35488"/>
                  <a:pt x="20618" y="34767"/>
                </a:cubicBezTo>
                <a:cubicBezTo>
                  <a:pt x="20960" y="34426"/>
                  <a:pt x="21339" y="34085"/>
                  <a:pt x="21642" y="33781"/>
                </a:cubicBezTo>
                <a:cubicBezTo>
                  <a:pt x="21704" y="33719"/>
                  <a:pt x="21640" y="33658"/>
                  <a:pt x="21593" y="33658"/>
                </a:cubicBezTo>
                <a:cubicBezTo>
                  <a:pt x="21583" y="33658"/>
                  <a:pt x="21573" y="33661"/>
                  <a:pt x="21566" y="33668"/>
                </a:cubicBezTo>
                <a:cubicBezTo>
                  <a:pt x="21263" y="33971"/>
                  <a:pt x="20960" y="34236"/>
                  <a:pt x="20656" y="34540"/>
                </a:cubicBezTo>
                <a:lnTo>
                  <a:pt x="23803" y="29838"/>
                </a:lnTo>
                <a:lnTo>
                  <a:pt x="23803" y="29725"/>
                </a:lnTo>
                <a:cubicBezTo>
                  <a:pt x="24637" y="30217"/>
                  <a:pt x="25547" y="30445"/>
                  <a:pt x="26533" y="30559"/>
                </a:cubicBezTo>
                <a:lnTo>
                  <a:pt x="26495" y="30597"/>
                </a:lnTo>
                <a:cubicBezTo>
                  <a:pt x="26464" y="30627"/>
                  <a:pt x="26508" y="30683"/>
                  <a:pt x="26546" y="30683"/>
                </a:cubicBezTo>
                <a:cubicBezTo>
                  <a:pt x="26555" y="30683"/>
                  <a:pt x="26564" y="30680"/>
                  <a:pt x="26571" y="30672"/>
                </a:cubicBezTo>
                <a:lnTo>
                  <a:pt x="26723" y="30559"/>
                </a:lnTo>
                <a:lnTo>
                  <a:pt x="26874" y="30559"/>
                </a:lnTo>
                <a:cubicBezTo>
                  <a:pt x="28732" y="30559"/>
                  <a:pt x="30324" y="29800"/>
                  <a:pt x="31500" y="28549"/>
                </a:cubicBezTo>
                <a:close/>
                <a:moveTo>
                  <a:pt x="36580" y="35336"/>
                </a:moveTo>
                <a:cubicBezTo>
                  <a:pt x="36580" y="35374"/>
                  <a:pt x="36618" y="35450"/>
                  <a:pt x="36656" y="35525"/>
                </a:cubicBezTo>
                <a:lnTo>
                  <a:pt x="36618" y="35525"/>
                </a:lnTo>
                <a:cubicBezTo>
                  <a:pt x="36587" y="35556"/>
                  <a:pt x="36606" y="35612"/>
                  <a:pt x="36675" y="35612"/>
                </a:cubicBezTo>
                <a:cubicBezTo>
                  <a:pt x="36691" y="35612"/>
                  <a:pt x="36710" y="35609"/>
                  <a:pt x="36732" y="35601"/>
                </a:cubicBezTo>
                <a:cubicBezTo>
                  <a:pt x="36770" y="35715"/>
                  <a:pt x="36770" y="35753"/>
                  <a:pt x="36808" y="35791"/>
                </a:cubicBezTo>
                <a:cubicBezTo>
                  <a:pt x="36353" y="35791"/>
                  <a:pt x="35860" y="35867"/>
                  <a:pt x="35443" y="35867"/>
                </a:cubicBezTo>
                <a:cubicBezTo>
                  <a:pt x="35329" y="35867"/>
                  <a:pt x="35329" y="35980"/>
                  <a:pt x="35443" y="35980"/>
                </a:cubicBezTo>
                <a:cubicBezTo>
                  <a:pt x="35708" y="35980"/>
                  <a:pt x="36011" y="35980"/>
                  <a:pt x="36353" y="35942"/>
                </a:cubicBezTo>
                <a:lnTo>
                  <a:pt x="36353" y="35942"/>
                </a:lnTo>
                <a:lnTo>
                  <a:pt x="22249" y="38521"/>
                </a:lnTo>
                <a:lnTo>
                  <a:pt x="22249" y="38066"/>
                </a:lnTo>
                <a:cubicBezTo>
                  <a:pt x="22325" y="38028"/>
                  <a:pt x="22325" y="37952"/>
                  <a:pt x="22287" y="37838"/>
                </a:cubicBezTo>
                <a:lnTo>
                  <a:pt x="22325" y="37838"/>
                </a:lnTo>
                <a:lnTo>
                  <a:pt x="22362" y="37876"/>
                </a:lnTo>
                <a:cubicBezTo>
                  <a:pt x="22893" y="37838"/>
                  <a:pt x="23348" y="37838"/>
                  <a:pt x="23879" y="37800"/>
                </a:cubicBezTo>
                <a:cubicBezTo>
                  <a:pt x="23955" y="37800"/>
                  <a:pt x="23955" y="37649"/>
                  <a:pt x="23879" y="37649"/>
                </a:cubicBezTo>
                <a:cubicBezTo>
                  <a:pt x="23576" y="37649"/>
                  <a:pt x="23348" y="37687"/>
                  <a:pt x="23083" y="37687"/>
                </a:cubicBezTo>
                <a:cubicBezTo>
                  <a:pt x="27595" y="36890"/>
                  <a:pt x="32068" y="36094"/>
                  <a:pt x="36580" y="35336"/>
                </a:cubicBezTo>
                <a:close/>
                <a:moveTo>
                  <a:pt x="16486" y="34653"/>
                </a:moveTo>
                <a:lnTo>
                  <a:pt x="16486" y="34653"/>
                </a:lnTo>
                <a:cubicBezTo>
                  <a:pt x="15538" y="35980"/>
                  <a:pt x="15348" y="37800"/>
                  <a:pt x="16107" y="39241"/>
                </a:cubicBezTo>
                <a:cubicBezTo>
                  <a:pt x="15652" y="39468"/>
                  <a:pt x="15159" y="39848"/>
                  <a:pt x="14704" y="40265"/>
                </a:cubicBezTo>
                <a:cubicBezTo>
                  <a:pt x="14628" y="40151"/>
                  <a:pt x="14590" y="40075"/>
                  <a:pt x="14552" y="40037"/>
                </a:cubicBezTo>
                <a:cubicBezTo>
                  <a:pt x="14931" y="39734"/>
                  <a:pt x="15348" y="39393"/>
                  <a:pt x="15728" y="39127"/>
                </a:cubicBezTo>
                <a:cubicBezTo>
                  <a:pt x="15758" y="39097"/>
                  <a:pt x="15739" y="38993"/>
                  <a:pt x="15711" y="38993"/>
                </a:cubicBezTo>
                <a:cubicBezTo>
                  <a:pt x="15704" y="38993"/>
                  <a:pt x="15697" y="38999"/>
                  <a:pt x="15690" y="39014"/>
                </a:cubicBezTo>
                <a:cubicBezTo>
                  <a:pt x="15310" y="39317"/>
                  <a:pt x="14893" y="39658"/>
                  <a:pt x="14514" y="39923"/>
                </a:cubicBezTo>
                <a:cubicBezTo>
                  <a:pt x="14401" y="39772"/>
                  <a:pt x="14363" y="39658"/>
                  <a:pt x="14325" y="39468"/>
                </a:cubicBezTo>
                <a:cubicBezTo>
                  <a:pt x="14590" y="38976"/>
                  <a:pt x="15007" y="38634"/>
                  <a:pt x="15500" y="38407"/>
                </a:cubicBezTo>
                <a:cubicBezTo>
                  <a:pt x="15558" y="38378"/>
                  <a:pt x="15528" y="38306"/>
                  <a:pt x="15493" y="38306"/>
                </a:cubicBezTo>
                <a:cubicBezTo>
                  <a:pt x="15483" y="38306"/>
                  <a:pt x="15471" y="38313"/>
                  <a:pt x="15462" y="38331"/>
                </a:cubicBezTo>
                <a:cubicBezTo>
                  <a:pt x="14969" y="38559"/>
                  <a:pt x="14552" y="38900"/>
                  <a:pt x="14249" y="39317"/>
                </a:cubicBezTo>
                <a:cubicBezTo>
                  <a:pt x="14211" y="39165"/>
                  <a:pt x="14211" y="39089"/>
                  <a:pt x="14173" y="38938"/>
                </a:cubicBezTo>
                <a:lnTo>
                  <a:pt x="14211" y="38938"/>
                </a:lnTo>
                <a:cubicBezTo>
                  <a:pt x="14552" y="38596"/>
                  <a:pt x="14893" y="38217"/>
                  <a:pt x="15197" y="37876"/>
                </a:cubicBezTo>
                <a:cubicBezTo>
                  <a:pt x="15258" y="37845"/>
                  <a:pt x="15195" y="37790"/>
                  <a:pt x="15149" y="37790"/>
                </a:cubicBezTo>
                <a:cubicBezTo>
                  <a:pt x="15138" y="37790"/>
                  <a:pt x="15128" y="37793"/>
                  <a:pt x="15121" y="37800"/>
                </a:cubicBezTo>
                <a:cubicBezTo>
                  <a:pt x="14780" y="38141"/>
                  <a:pt x="14438" y="38445"/>
                  <a:pt x="14135" y="38824"/>
                </a:cubicBezTo>
                <a:cubicBezTo>
                  <a:pt x="14135" y="38710"/>
                  <a:pt x="14059" y="38559"/>
                  <a:pt x="14059" y="38445"/>
                </a:cubicBezTo>
                <a:cubicBezTo>
                  <a:pt x="14552" y="37990"/>
                  <a:pt x="15083" y="37535"/>
                  <a:pt x="15538" y="37080"/>
                </a:cubicBezTo>
                <a:cubicBezTo>
                  <a:pt x="15571" y="37047"/>
                  <a:pt x="15519" y="36959"/>
                  <a:pt x="15480" y="36959"/>
                </a:cubicBezTo>
                <a:cubicBezTo>
                  <a:pt x="15473" y="36959"/>
                  <a:pt x="15467" y="36961"/>
                  <a:pt x="15462" y="36966"/>
                </a:cubicBezTo>
                <a:cubicBezTo>
                  <a:pt x="14969" y="37421"/>
                  <a:pt x="14514" y="37838"/>
                  <a:pt x="14059" y="38293"/>
                </a:cubicBezTo>
                <a:lnTo>
                  <a:pt x="14059" y="38255"/>
                </a:lnTo>
                <a:lnTo>
                  <a:pt x="14059" y="37838"/>
                </a:lnTo>
                <a:cubicBezTo>
                  <a:pt x="14514" y="37421"/>
                  <a:pt x="14969" y="36966"/>
                  <a:pt x="15386" y="36549"/>
                </a:cubicBezTo>
                <a:cubicBezTo>
                  <a:pt x="15444" y="36520"/>
                  <a:pt x="15392" y="36448"/>
                  <a:pt x="15347" y="36448"/>
                </a:cubicBezTo>
                <a:cubicBezTo>
                  <a:pt x="15343" y="36448"/>
                  <a:pt x="15338" y="36449"/>
                  <a:pt x="15333" y="36450"/>
                </a:cubicBezTo>
                <a:lnTo>
                  <a:pt x="15333" y="36450"/>
                </a:lnTo>
                <a:lnTo>
                  <a:pt x="15652" y="36132"/>
                </a:lnTo>
                <a:cubicBezTo>
                  <a:pt x="15684" y="36099"/>
                  <a:pt x="15605" y="36011"/>
                  <a:pt x="15558" y="36011"/>
                </a:cubicBezTo>
                <a:cubicBezTo>
                  <a:pt x="15550" y="36011"/>
                  <a:pt x="15543" y="36013"/>
                  <a:pt x="15538" y="36018"/>
                </a:cubicBezTo>
                <a:lnTo>
                  <a:pt x="14173" y="37421"/>
                </a:lnTo>
                <a:cubicBezTo>
                  <a:pt x="14211" y="37156"/>
                  <a:pt x="14325" y="36890"/>
                  <a:pt x="14401" y="36701"/>
                </a:cubicBezTo>
                <a:cubicBezTo>
                  <a:pt x="14893" y="36284"/>
                  <a:pt x="15348" y="35829"/>
                  <a:pt x="15765" y="35412"/>
                </a:cubicBezTo>
                <a:cubicBezTo>
                  <a:pt x="15823" y="35383"/>
                  <a:pt x="15771" y="35310"/>
                  <a:pt x="15726" y="35310"/>
                </a:cubicBezTo>
                <a:cubicBezTo>
                  <a:pt x="15712" y="35310"/>
                  <a:pt x="15699" y="35318"/>
                  <a:pt x="15690" y="35336"/>
                </a:cubicBezTo>
                <a:cubicBezTo>
                  <a:pt x="15310" y="35639"/>
                  <a:pt x="14931" y="36018"/>
                  <a:pt x="14552" y="36360"/>
                </a:cubicBezTo>
                <a:cubicBezTo>
                  <a:pt x="14969" y="35601"/>
                  <a:pt x="15652" y="34995"/>
                  <a:pt x="16486" y="34653"/>
                </a:cubicBezTo>
                <a:close/>
                <a:moveTo>
                  <a:pt x="16220" y="39165"/>
                </a:moveTo>
                <a:lnTo>
                  <a:pt x="16220" y="39203"/>
                </a:lnTo>
                <a:cubicBezTo>
                  <a:pt x="16258" y="39317"/>
                  <a:pt x="16296" y="39393"/>
                  <a:pt x="16410" y="39506"/>
                </a:cubicBezTo>
                <a:cubicBezTo>
                  <a:pt x="15955" y="39886"/>
                  <a:pt x="15500" y="40265"/>
                  <a:pt x="15083" y="40568"/>
                </a:cubicBezTo>
                <a:cubicBezTo>
                  <a:pt x="15054" y="40597"/>
                  <a:pt x="15036" y="40620"/>
                  <a:pt x="15029" y="40638"/>
                </a:cubicBezTo>
                <a:lnTo>
                  <a:pt x="15029" y="40638"/>
                </a:lnTo>
                <a:cubicBezTo>
                  <a:pt x="14943" y="40557"/>
                  <a:pt x="14875" y="40435"/>
                  <a:pt x="14780" y="40340"/>
                </a:cubicBezTo>
                <a:cubicBezTo>
                  <a:pt x="15273" y="39961"/>
                  <a:pt x="15728" y="39582"/>
                  <a:pt x="16220" y="39165"/>
                </a:cubicBezTo>
                <a:close/>
                <a:moveTo>
                  <a:pt x="18116" y="34085"/>
                </a:moveTo>
                <a:cubicBezTo>
                  <a:pt x="18685" y="34085"/>
                  <a:pt x="19178" y="34198"/>
                  <a:pt x="19671" y="34426"/>
                </a:cubicBezTo>
                <a:lnTo>
                  <a:pt x="19671" y="34464"/>
                </a:lnTo>
                <a:cubicBezTo>
                  <a:pt x="19644" y="34517"/>
                  <a:pt x="19674" y="34571"/>
                  <a:pt x="19707" y="34571"/>
                </a:cubicBezTo>
                <a:cubicBezTo>
                  <a:pt x="19721" y="34571"/>
                  <a:pt x="19735" y="34562"/>
                  <a:pt x="19746" y="34540"/>
                </a:cubicBezTo>
                <a:cubicBezTo>
                  <a:pt x="19746" y="34540"/>
                  <a:pt x="19746" y="34464"/>
                  <a:pt x="19822" y="34464"/>
                </a:cubicBezTo>
                <a:cubicBezTo>
                  <a:pt x="21187" y="35108"/>
                  <a:pt x="22135" y="36473"/>
                  <a:pt x="22135" y="38066"/>
                </a:cubicBezTo>
                <a:cubicBezTo>
                  <a:pt x="22021" y="39468"/>
                  <a:pt x="21377" y="40644"/>
                  <a:pt x="20315" y="41364"/>
                </a:cubicBezTo>
                <a:cubicBezTo>
                  <a:pt x="20267" y="41366"/>
                  <a:pt x="20218" y="41367"/>
                  <a:pt x="20169" y="41367"/>
                </a:cubicBezTo>
                <a:cubicBezTo>
                  <a:pt x="19154" y="41367"/>
                  <a:pt x="18118" y="40992"/>
                  <a:pt x="17358" y="40340"/>
                </a:cubicBezTo>
                <a:lnTo>
                  <a:pt x="17396" y="40303"/>
                </a:lnTo>
                <a:cubicBezTo>
                  <a:pt x="17425" y="40274"/>
                  <a:pt x="17388" y="40201"/>
                  <a:pt x="17335" y="40201"/>
                </a:cubicBezTo>
                <a:cubicBezTo>
                  <a:pt x="17318" y="40201"/>
                  <a:pt x="17300" y="40209"/>
                  <a:pt x="17282" y="40227"/>
                </a:cubicBezTo>
                <a:lnTo>
                  <a:pt x="17244" y="40265"/>
                </a:lnTo>
                <a:cubicBezTo>
                  <a:pt x="17017" y="40037"/>
                  <a:pt x="16789" y="39772"/>
                  <a:pt x="16600" y="39506"/>
                </a:cubicBezTo>
                <a:cubicBezTo>
                  <a:pt x="16637" y="39468"/>
                  <a:pt x="16600" y="39393"/>
                  <a:pt x="16524" y="39393"/>
                </a:cubicBezTo>
                <a:cubicBezTo>
                  <a:pt x="16486" y="39317"/>
                  <a:pt x="16410" y="39203"/>
                  <a:pt x="16334" y="39127"/>
                </a:cubicBezTo>
                <a:cubicBezTo>
                  <a:pt x="15538" y="37611"/>
                  <a:pt x="15728" y="35677"/>
                  <a:pt x="16789" y="34350"/>
                </a:cubicBezTo>
                <a:cubicBezTo>
                  <a:pt x="17206" y="34198"/>
                  <a:pt x="17623" y="34085"/>
                  <a:pt x="18116" y="34085"/>
                </a:cubicBezTo>
                <a:close/>
                <a:moveTo>
                  <a:pt x="19367" y="41440"/>
                </a:moveTo>
                <a:cubicBezTo>
                  <a:pt x="19633" y="41478"/>
                  <a:pt x="19898" y="41554"/>
                  <a:pt x="20201" y="41554"/>
                </a:cubicBezTo>
                <a:cubicBezTo>
                  <a:pt x="19708" y="41781"/>
                  <a:pt x="19254" y="41971"/>
                  <a:pt x="18723" y="42047"/>
                </a:cubicBezTo>
                <a:cubicBezTo>
                  <a:pt x="18950" y="41857"/>
                  <a:pt x="19140" y="41630"/>
                  <a:pt x="19367" y="41440"/>
                </a:cubicBezTo>
                <a:close/>
                <a:moveTo>
                  <a:pt x="16448" y="39582"/>
                </a:moveTo>
                <a:cubicBezTo>
                  <a:pt x="16524" y="39734"/>
                  <a:pt x="16637" y="39848"/>
                  <a:pt x="16713" y="39961"/>
                </a:cubicBezTo>
                <a:lnTo>
                  <a:pt x="15728" y="40985"/>
                </a:lnTo>
                <a:cubicBezTo>
                  <a:pt x="15697" y="41016"/>
                  <a:pt x="15741" y="41071"/>
                  <a:pt x="15799" y="41071"/>
                </a:cubicBezTo>
                <a:cubicBezTo>
                  <a:pt x="15812" y="41071"/>
                  <a:pt x="15827" y="41068"/>
                  <a:pt x="15841" y="41061"/>
                </a:cubicBezTo>
                <a:lnTo>
                  <a:pt x="16827" y="40075"/>
                </a:lnTo>
                <a:cubicBezTo>
                  <a:pt x="16903" y="40151"/>
                  <a:pt x="17017" y="40265"/>
                  <a:pt x="17168" y="40340"/>
                </a:cubicBezTo>
                <a:cubicBezTo>
                  <a:pt x="16751" y="40682"/>
                  <a:pt x="16448" y="41061"/>
                  <a:pt x="16069" y="41402"/>
                </a:cubicBezTo>
                <a:cubicBezTo>
                  <a:pt x="16011" y="41431"/>
                  <a:pt x="16063" y="41503"/>
                  <a:pt x="16108" y="41503"/>
                </a:cubicBezTo>
                <a:cubicBezTo>
                  <a:pt x="16122" y="41503"/>
                  <a:pt x="16135" y="41496"/>
                  <a:pt x="16145" y="41478"/>
                </a:cubicBezTo>
                <a:cubicBezTo>
                  <a:pt x="16524" y="41175"/>
                  <a:pt x="16903" y="40795"/>
                  <a:pt x="17244" y="40454"/>
                </a:cubicBezTo>
                <a:cubicBezTo>
                  <a:pt x="17813" y="40909"/>
                  <a:pt x="18457" y="41213"/>
                  <a:pt x="19178" y="41402"/>
                </a:cubicBezTo>
                <a:cubicBezTo>
                  <a:pt x="18988" y="41592"/>
                  <a:pt x="18761" y="41781"/>
                  <a:pt x="18571" y="41971"/>
                </a:cubicBezTo>
                <a:cubicBezTo>
                  <a:pt x="18533" y="42009"/>
                  <a:pt x="18571" y="42009"/>
                  <a:pt x="18571" y="42047"/>
                </a:cubicBezTo>
                <a:cubicBezTo>
                  <a:pt x="18419" y="42047"/>
                  <a:pt x="18268" y="42122"/>
                  <a:pt x="18154" y="42122"/>
                </a:cubicBezTo>
                <a:lnTo>
                  <a:pt x="18609" y="41630"/>
                </a:lnTo>
                <a:cubicBezTo>
                  <a:pt x="18674" y="41564"/>
                  <a:pt x="18599" y="41470"/>
                  <a:pt x="18552" y="41470"/>
                </a:cubicBezTo>
                <a:cubicBezTo>
                  <a:pt x="18545" y="41470"/>
                  <a:pt x="18538" y="41473"/>
                  <a:pt x="18533" y="41478"/>
                </a:cubicBezTo>
                <a:lnTo>
                  <a:pt x="17964" y="42047"/>
                </a:lnTo>
                <a:cubicBezTo>
                  <a:pt x="17775" y="42047"/>
                  <a:pt x="17585" y="42047"/>
                  <a:pt x="17434" y="42009"/>
                </a:cubicBezTo>
                <a:cubicBezTo>
                  <a:pt x="17623" y="41819"/>
                  <a:pt x="17813" y="41667"/>
                  <a:pt x="18002" y="41478"/>
                </a:cubicBezTo>
                <a:cubicBezTo>
                  <a:pt x="18033" y="41447"/>
                  <a:pt x="17989" y="41392"/>
                  <a:pt x="17951" y="41392"/>
                </a:cubicBezTo>
                <a:cubicBezTo>
                  <a:pt x="17942" y="41392"/>
                  <a:pt x="17934" y="41395"/>
                  <a:pt x="17927" y="41402"/>
                </a:cubicBezTo>
                <a:cubicBezTo>
                  <a:pt x="17661" y="41592"/>
                  <a:pt x="17472" y="41781"/>
                  <a:pt x="17244" y="41971"/>
                </a:cubicBezTo>
                <a:cubicBezTo>
                  <a:pt x="17092" y="41933"/>
                  <a:pt x="16979" y="41857"/>
                  <a:pt x="16789" y="41819"/>
                </a:cubicBezTo>
                <a:cubicBezTo>
                  <a:pt x="17055" y="41592"/>
                  <a:pt x="17396" y="41364"/>
                  <a:pt x="17661" y="41099"/>
                </a:cubicBezTo>
                <a:cubicBezTo>
                  <a:pt x="17722" y="41068"/>
                  <a:pt x="17660" y="41013"/>
                  <a:pt x="17613" y="41013"/>
                </a:cubicBezTo>
                <a:cubicBezTo>
                  <a:pt x="17603" y="41013"/>
                  <a:pt x="17593" y="41016"/>
                  <a:pt x="17585" y="41023"/>
                </a:cubicBezTo>
                <a:cubicBezTo>
                  <a:pt x="17244" y="41250"/>
                  <a:pt x="16979" y="41554"/>
                  <a:pt x="16637" y="41781"/>
                </a:cubicBezTo>
                <a:cubicBezTo>
                  <a:pt x="16031" y="41554"/>
                  <a:pt x="15462" y="41175"/>
                  <a:pt x="15007" y="40682"/>
                </a:cubicBezTo>
                <a:cubicBezTo>
                  <a:pt x="15058" y="40682"/>
                  <a:pt x="15075" y="40699"/>
                  <a:pt x="15091" y="40699"/>
                </a:cubicBezTo>
                <a:cubicBezTo>
                  <a:pt x="15100" y="40699"/>
                  <a:pt x="15108" y="40694"/>
                  <a:pt x="15121" y="40682"/>
                </a:cubicBezTo>
                <a:cubicBezTo>
                  <a:pt x="15538" y="40303"/>
                  <a:pt x="15955" y="39961"/>
                  <a:pt x="16448" y="39582"/>
                </a:cubicBezTo>
                <a:close/>
                <a:moveTo>
                  <a:pt x="36504" y="0"/>
                </a:moveTo>
                <a:cubicBezTo>
                  <a:pt x="35784" y="0"/>
                  <a:pt x="35177" y="152"/>
                  <a:pt x="34533" y="455"/>
                </a:cubicBezTo>
                <a:cubicBezTo>
                  <a:pt x="34507" y="455"/>
                  <a:pt x="34482" y="421"/>
                  <a:pt x="34468" y="421"/>
                </a:cubicBezTo>
                <a:cubicBezTo>
                  <a:pt x="34461" y="421"/>
                  <a:pt x="34457" y="430"/>
                  <a:pt x="34457" y="455"/>
                </a:cubicBezTo>
                <a:lnTo>
                  <a:pt x="34419" y="493"/>
                </a:lnTo>
                <a:cubicBezTo>
                  <a:pt x="33357" y="948"/>
                  <a:pt x="32523" y="1820"/>
                  <a:pt x="32030" y="2844"/>
                </a:cubicBezTo>
                <a:cubicBezTo>
                  <a:pt x="31993" y="2844"/>
                  <a:pt x="31993" y="2919"/>
                  <a:pt x="31993" y="2957"/>
                </a:cubicBezTo>
                <a:cubicBezTo>
                  <a:pt x="31803" y="3374"/>
                  <a:pt x="31651" y="3867"/>
                  <a:pt x="31613" y="4322"/>
                </a:cubicBezTo>
                <a:cubicBezTo>
                  <a:pt x="31613" y="4322"/>
                  <a:pt x="31613" y="4360"/>
                  <a:pt x="31575" y="4360"/>
                </a:cubicBezTo>
                <a:lnTo>
                  <a:pt x="31500" y="4360"/>
                </a:lnTo>
                <a:cubicBezTo>
                  <a:pt x="31500" y="4360"/>
                  <a:pt x="31462" y="4360"/>
                  <a:pt x="31462" y="4436"/>
                </a:cubicBezTo>
                <a:cubicBezTo>
                  <a:pt x="31007" y="4436"/>
                  <a:pt x="30552" y="4436"/>
                  <a:pt x="30097" y="4474"/>
                </a:cubicBezTo>
                <a:cubicBezTo>
                  <a:pt x="29983" y="4474"/>
                  <a:pt x="29983" y="4626"/>
                  <a:pt x="30097" y="4626"/>
                </a:cubicBezTo>
                <a:lnTo>
                  <a:pt x="31045" y="4626"/>
                </a:lnTo>
                <a:lnTo>
                  <a:pt x="20239" y="7318"/>
                </a:lnTo>
                <a:lnTo>
                  <a:pt x="20201" y="7318"/>
                </a:lnTo>
                <a:cubicBezTo>
                  <a:pt x="19367" y="5991"/>
                  <a:pt x="17927" y="5081"/>
                  <a:pt x="16220" y="5081"/>
                </a:cubicBezTo>
                <a:cubicBezTo>
                  <a:pt x="14438" y="5081"/>
                  <a:pt x="12884" y="6066"/>
                  <a:pt x="12126" y="7545"/>
                </a:cubicBezTo>
                <a:cubicBezTo>
                  <a:pt x="12088" y="7583"/>
                  <a:pt x="12050" y="7583"/>
                  <a:pt x="11974" y="7659"/>
                </a:cubicBezTo>
                <a:cubicBezTo>
                  <a:pt x="11936" y="7697"/>
                  <a:pt x="11974" y="7772"/>
                  <a:pt x="12050" y="7772"/>
                </a:cubicBezTo>
                <a:cubicBezTo>
                  <a:pt x="11974" y="7924"/>
                  <a:pt x="11936" y="8038"/>
                  <a:pt x="11898" y="8152"/>
                </a:cubicBezTo>
                <a:cubicBezTo>
                  <a:pt x="11860" y="8227"/>
                  <a:pt x="11785" y="8227"/>
                  <a:pt x="11747" y="8265"/>
                </a:cubicBezTo>
                <a:cubicBezTo>
                  <a:pt x="11709" y="8303"/>
                  <a:pt x="11747" y="8417"/>
                  <a:pt x="11785" y="8417"/>
                </a:cubicBezTo>
                <a:cubicBezTo>
                  <a:pt x="11747" y="8531"/>
                  <a:pt x="11709" y="8682"/>
                  <a:pt x="11633" y="8872"/>
                </a:cubicBezTo>
                <a:cubicBezTo>
                  <a:pt x="11595" y="8910"/>
                  <a:pt x="11557" y="8910"/>
                  <a:pt x="11557" y="8986"/>
                </a:cubicBezTo>
                <a:cubicBezTo>
                  <a:pt x="11496" y="9016"/>
                  <a:pt x="11534" y="9072"/>
                  <a:pt x="11570" y="9072"/>
                </a:cubicBezTo>
                <a:cubicBezTo>
                  <a:pt x="11579" y="9072"/>
                  <a:pt x="11588" y="9069"/>
                  <a:pt x="11595" y="9062"/>
                </a:cubicBezTo>
                <a:lnTo>
                  <a:pt x="11595" y="9062"/>
                </a:lnTo>
                <a:cubicBezTo>
                  <a:pt x="11557" y="9213"/>
                  <a:pt x="11557" y="9403"/>
                  <a:pt x="11557" y="9554"/>
                </a:cubicBezTo>
                <a:cubicBezTo>
                  <a:pt x="11557" y="9554"/>
                  <a:pt x="11519" y="9554"/>
                  <a:pt x="11519" y="9592"/>
                </a:cubicBezTo>
                <a:cubicBezTo>
                  <a:pt x="11481" y="9630"/>
                  <a:pt x="11519" y="9744"/>
                  <a:pt x="11557" y="9744"/>
                </a:cubicBezTo>
                <a:lnTo>
                  <a:pt x="11557" y="9858"/>
                </a:lnTo>
                <a:cubicBezTo>
                  <a:pt x="11557" y="10692"/>
                  <a:pt x="11747" y="11450"/>
                  <a:pt x="12126" y="12057"/>
                </a:cubicBezTo>
                <a:lnTo>
                  <a:pt x="12088" y="12095"/>
                </a:lnTo>
                <a:cubicBezTo>
                  <a:pt x="12023" y="12127"/>
                  <a:pt x="12098" y="12216"/>
                  <a:pt x="12144" y="12216"/>
                </a:cubicBezTo>
                <a:cubicBezTo>
                  <a:pt x="12152" y="12216"/>
                  <a:pt x="12158" y="12214"/>
                  <a:pt x="12164" y="12208"/>
                </a:cubicBezTo>
                <a:cubicBezTo>
                  <a:pt x="12202" y="12284"/>
                  <a:pt x="12277" y="12322"/>
                  <a:pt x="12315" y="12436"/>
                </a:cubicBezTo>
                <a:cubicBezTo>
                  <a:pt x="12283" y="12469"/>
                  <a:pt x="12306" y="12557"/>
                  <a:pt x="12338" y="12557"/>
                </a:cubicBezTo>
                <a:cubicBezTo>
                  <a:pt x="12343" y="12557"/>
                  <a:pt x="12348" y="12555"/>
                  <a:pt x="12353" y="12550"/>
                </a:cubicBezTo>
                <a:lnTo>
                  <a:pt x="12391" y="12588"/>
                </a:lnTo>
                <a:cubicBezTo>
                  <a:pt x="12012" y="12929"/>
                  <a:pt x="11633" y="13232"/>
                  <a:pt x="11330" y="13573"/>
                </a:cubicBezTo>
                <a:cubicBezTo>
                  <a:pt x="11264" y="13606"/>
                  <a:pt x="11339" y="13695"/>
                  <a:pt x="11386" y="13695"/>
                </a:cubicBezTo>
                <a:cubicBezTo>
                  <a:pt x="11393" y="13695"/>
                  <a:pt x="11400" y="13692"/>
                  <a:pt x="11405" y="13687"/>
                </a:cubicBezTo>
                <a:cubicBezTo>
                  <a:pt x="11709" y="13422"/>
                  <a:pt x="11936" y="13194"/>
                  <a:pt x="12202" y="12967"/>
                </a:cubicBezTo>
                <a:lnTo>
                  <a:pt x="12202" y="12967"/>
                </a:lnTo>
                <a:cubicBezTo>
                  <a:pt x="10268" y="15507"/>
                  <a:pt x="8296" y="18047"/>
                  <a:pt x="6325" y="20587"/>
                </a:cubicBezTo>
                <a:cubicBezTo>
                  <a:pt x="5870" y="20436"/>
                  <a:pt x="5377" y="20360"/>
                  <a:pt x="4884" y="20360"/>
                </a:cubicBezTo>
                <a:cubicBezTo>
                  <a:pt x="4353" y="20360"/>
                  <a:pt x="3823" y="20436"/>
                  <a:pt x="3368" y="20587"/>
                </a:cubicBezTo>
                <a:cubicBezTo>
                  <a:pt x="3396" y="20559"/>
                  <a:pt x="3338" y="20486"/>
                  <a:pt x="3291" y="20486"/>
                </a:cubicBezTo>
                <a:cubicBezTo>
                  <a:pt x="3277" y="20486"/>
                  <a:pt x="3263" y="20493"/>
                  <a:pt x="3254" y="20512"/>
                </a:cubicBezTo>
                <a:lnTo>
                  <a:pt x="3064" y="20701"/>
                </a:lnTo>
                <a:cubicBezTo>
                  <a:pt x="1548" y="21308"/>
                  <a:pt x="448" y="22711"/>
                  <a:pt x="221" y="24417"/>
                </a:cubicBezTo>
                <a:cubicBezTo>
                  <a:pt x="183" y="24492"/>
                  <a:pt x="145" y="24530"/>
                  <a:pt x="31" y="24568"/>
                </a:cubicBezTo>
                <a:cubicBezTo>
                  <a:pt x="1" y="24599"/>
                  <a:pt x="19" y="24703"/>
                  <a:pt x="48" y="24703"/>
                </a:cubicBezTo>
                <a:cubicBezTo>
                  <a:pt x="54" y="24703"/>
                  <a:pt x="62" y="24697"/>
                  <a:pt x="69" y="24682"/>
                </a:cubicBezTo>
                <a:lnTo>
                  <a:pt x="183" y="24568"/>
                </a:lnTo>
                <a:lnTo>
                  <a:pt x="183" y="24947"/>
                </a:lnTo>
                <a:lnTo>
                  <a:pt x="183" y="25327"/>
                </a:lnTo>
                <a:cubicBezTo>
                  <a:pt x="145" y="25327"/>
                  <a:pt x="145" y="25365"/>
                  <a:pt x="69" y="25365"/>
                </a:cubicBezTo>
                <a:cubicBezTo>
                  <a:pt x="37" y="25397"/>
                  <a:pt x="116" y="25486"/>
                  <a:pt x="163" y="25486"/>
                </a:cubicBezTo>
                <a:cubicBezTo>
                  <a:pt x="171" y="25486"/>
                  <a:pt x="178" y="25484"/>
                  <a:pt x="183" y="25478"/>
                </a:cubicBezTo>
                <a:cubicBezTo>
                  <a:pt x="448" y="27791"/>
                  <a:pt x="2420" y="29611"/>
                  <a:pt x="4770" y="29611"/>
                </a:cubicBezTo>
                <a:cubicBezTo>
                  <a:pt x="5377" y="29611"/>
                  <a:pt x="5946" y="29497"/>
                  <a:pt x="6477" y="29270"/>
                </a:cubicBezTo>
                <a:lnTo>
                  <a:pt x="6477" y="29308"/>
                </a:lnTo>
                <a:cubicBezTo>
                  <a:pt x="6666" y="29649"/>
                  <a:pt x="6894" y="29990"/>
                  <a:pt x="7083" y="30293"/>
                </a:cubicBezTo>
                <a:cubicBezTo>
                  <a:pt x="7107" y="30329"/>
                  <a:pt x="7131" y="30343"/>
                  <a:pt x="7152" y="30343"/>
                </a:cubicBezTo>
                <a:cubicBezTo>
                  <a:pt x="7196" y="30343"/>
                  <a:pt x="7223" y="30281"/>
                  <a:pt x="7197" y="30255"/>
                </a:cubicBezTo>
                <a:cubicBezTo>
                  <a:pt x="7045" y="30028"/>
                  <a:pt x="6894" y="29838"/>
                  <a:pt x="6780" y="29611"/>
                </a:cubicBezTo>
                <a:lnTo>
                  <a:pt x="6780" y="29611"/>
                </a:lnTo>
                <a:lnTo>
                  <a:pt x="14021" y="36284"/>
                </a:lnTo>
                <a:lnTo>
                  <a:pt x="14059" y="36284"/>
                </a:lnTo>
                <a:cubicBezTo>
                  <a:pt x="13832" y="36701"/>
                  <a:pt x="13680" y="37194"/>
                  <a:pt x="13642" y="37687"/>
                </a:cubicBezTo>
                <a:lnTo>
                  <a:pt x="13642" y="37724"/>
                </a:lnTo>
                <a:cubicBezTo>
                  <a:pt x="13642" y="37876"/>
                  <a:pt x="13604" y="38066"/>
                  <a:pt x="13604" y="38217"/>
                </a:cubicBezTo>
                <a:cubicBezTo>
                  <a:pt x="13604" y="40189"/>
                  <a:pt x="14969" y="41857"/>
                  <a:pt x="16827" y="42350"/>
                </a:cubicBezTo>
                <a:cubicBezTo>
                  <a:pt x="16766" y="42381"/>
                  <a:pt x="16828" y="42436"/>
                  <a:pt x="16875" y="42436"/>
                </a:cubicBezTo>
                <a:cubicBezTo>
                  <a:pt x="16886" y="42436"/>
                  <a:pt x="16896" y="42433"/>
                  <a:pt x="16903" y="42426"/>
                </a:cubicBezTo>
                <a:lnTo>
                  <a:pt x="16941" y="42388"/>
                </a:lnTo>
                <a:cubicBezTo>
                  <a:pt x="17130" y="42426"/>
                  <a:pt x="17320" y="42426"/>
                  <a:pt x="17472" y="42502"/>
                </a:cubicBezTo>
                <a:cubicBezTo>
                  <a:pt x="17441" y="42532"/>
                  <a:pt x="17485" y="42588"/>
                  <a:pt x="17543" y="42588"/>
                </a:cubicBezTo>
                <a:cubicBezTo>
                  <a:pt x="17556" y="42588"/>
                  <a:pt x="17571" y="42585"/>
                  <a:pt x="17585" y="42577"/>
                </a:cubicBezTo>
                <a:lnTo>
                  <a:pt x="17661" y="42502"/>
                </a:lnTo>
                <a:lnTo>
                  <a:pt x="17851" y="42502"/>
                </a:lnTo>
                <a:cubicBezTo>
                  <a:pt x="18836" y="42502"/>
                  <a:pt x="19708" y="42160"/>
                  <a:pt x="20467" y="41592"/>
                </a:cubicBezTo>
                <a:lnTo>
                  <a:pt x="20618" y="41592"/>
                </a:lnTo>
                <a:cubicBezTo>
                  <a:pt x="20656" y="41592"/>
                  <a:pt x="20656" y="41478"/>
                  <a:pt x="20618" y="41478"/>
                </a:cubicBezTo>
                <a:cubicBezTo>
                  <a:pt x="21377" y="40833"/>
                  <a:pt x="21945" y="39886"/>
                  <a:pt x="22059" y="38824"/>
                </a:cubicBezTo>
                <a:cubicBezTo>
                  <a:pt x="26723" y="37990"/>
                  <a:pt x="31348" y="37118"/>
                  <a:pt x="36011" y="36322"/>
                </a:cubicBezTo>
                <a:lnTo>
                  <a:pt x="36011" y="36322"/>
                </a:lnTo>
                <a:cubicBezTo>
                  <a:pt x="35784" y="36435"/>
                  <a:pt x="35481" y="36549"/>
                  <a:pt x="35253" y="36663"/>
                </a:cubicBezTo>
                <a:cubicBezTo>
                  <a:pt x="35167" y="36692"/>
                  <a:pt x="35212" y="36764"/>
                  <a:pt x="35255" y="36764"/>
                </a:cubicBezTo>
                <a:cubicBezTo>
                  <a:pt x="35268" y="36764"/>
                  <a:pt x="35282" y="36757"/>
                  <a:pt x="35291" y="36739"/>
                </a:cubicBezTo>
                <a:cubicBezTo>
                  <a:pt x="35708" y="36549"/>
                  <a:pt x="36087" y="36360"/>
                  <a:pt x="36542" y="36170"/>
                </a:cubicBezTo>
                <a:cubicBezTo>
                  <a:pt x="36565" y="36170"/>
                  <a:pt x="36601" y="36170"/>
                  <a:pt x="36642" y="36162"/>
                </a:cubicBezTo>
                <a:lnTo>
                  <a:pt x="36642" y="36162"/>
                </a:lnTo>
                <a:cubicBezTo>
                  <a:pt x="36636" y="36201"/>
                  <a:pt x="36660" y="36253"/>
                  <a:pt x="36702" y="36253"/>
                </a:cubicBezTo>
                <a:cubicBezTo>
                  <a:pt x="36711" y="36253"/>
                  <a:pt x="36721" y="36251"/>
                  <a:pt x="36732" y="36246"/>
                </a:cubicBezTo>
                <a:cubicBezTo>
                  <a:pt x="36770" y="36246"/>
                  <a:pt x="36770" y="36170"/>
                  <a:pt x="36808" y="36170"/>
                </a:cubicBezTo>
                <a:lnTo>
                  <a:pt x="37111" y="36625"/>
                </a:lnTo>
                <a:lnTo>
                  <a:pt x="36959" y="36739"/>
                </a:lnTo>
                <a:cubicBezTo>
                  <a:pt x="36928" y="36801"/>
                  <a:pt x="36973" y="36863"/>
                  <a:pt x="37011" y="36863"/>
                </a:cubicBezTo>
                <a:cubicBezTo>
                  <a:pt x="37020" y="36863"/>
                  <a:pt x="37028" y="36859"/>
                  <a:pt x="37035" y="36852"/>
                </a:cubicBezTo>
                <a:cubicBezTo>
                  <a:pt x="37111" y="36815"/>
                  <a:pt x="37149" y="36739"/>
                  <a:pt x="37187" y="36739"/>
                </a:cubicBezTo>
                <a:cubicBezTo>
                  <a:pt x="37907" y="37573"/>
                  <a:pt x="38931" y="38028"/>
                  <a:pt x="40068" y="38028"/>
                </a:cubicBezTo>
                <a:cubicBezTo>
                  <a:pt x="40409" y="38028"/>
                  <a:pt x="40713" y="37990"/>
                  <a:pt x="40978" y="37952"/>
                </a:cubicBezTo>
                <a:lnTo>
                  <a:pt x="40978" y="37952"/>
                </a:lnTo>
                <a:cubicBezTo>
                  <a:pt x="40947" y="37983"/>
                  <a:pt x="40991" y="38038"/>
                  <a:pt x="41049" y="38038"/>
                </a:cubicBezTo>
                <a:cubicBezTo>
                  <a:pt x="41063" y="38038"/>
                  <a:pt x="41077" y="38035"/>
                  <a:pt x="41092" y="38028"/>
                </a:cubicBezTo>
                <a:cubicBezTo>
                  <a:pt x="41168" y="37990"/>
                  <a:pt x="41206" y="37876"/>
                  <a:pt x="41319" y="37838"/>
                </a:cubicBezTo>
                <a:cubicBezTo>
                  <a:pt x="41888" y="37649"/>
                  <a:pt x="42419" y="37307"/>
                  <a:pt x="42836" y="36890"/>
                </a:cubicBezTo>
                <a:cubicBezTo>
                  <a:pt x="42912" y="36890"/>
                  <a:pt x="43063" y="36852"/>
                  <a:pt x="43177" y="36852"/>
                </a:cubicBezTo>
                <a:cubicBezTo>
                  <a:pt x="43253" y="36852"/>
                  <a:pt x="43215" y="36701"/>
                  <a:pt x="43101" y="36701"/>
                </a:cubicBezTo>
                <a:lnTo>
                  <a:pt x="42988" y="36701"/>
                </a:lnTo>
                <a:cubicBezTo>
                  <a:pt x="43594" y="35980"/>
                  <a:pt x="44011" y="35108"/>
                  <a:pt x="44011" y="34085"/>
                </a:cubicBezTo>
                <a:cubicBezTo>
                  <a:pt x="44011" y="32758"/>
                  <a:pt x="43367" y="31582"/>
                  <a:pt x="42305" y="30862"/>
                </a:cubicBezTo>
                <a:cubicBezTo>
                  <a:pt x="43177" y="29699"/>
                  <a:pt x="43910" y="28397"/>
                  <a:pt x="44470" y="27022"/>
                </a:cubicBezTo>
                <a:lnTo>
                  <a:pt x="44470" y="27022"/>
                </a:lnTo>
                <a:cubicBezTo>
                  <a:pt x="43897" y="28323"/>
                  <a:pt x="43215" y="29561"/>
                  <a:pt x="42381" y="30672"/>
                </a:cubicBezTo>
                <a:cubicBezTo>
                  <a:pt x="42229" y="30635"/>
                  <a:pt x="42078" y="30559"/>
                  <a:pt x="41888" y="30445"/>
                </a:cubicBezTo>
                <a:cubicBezTo>
                  <a:pt x="42115" y="30104"/>
                  <a:pt x="42381" y="29838"/>
                  <a:pt x="42608" y="29497"/>
                </a:cubicBezTo>
                <a:cubicBezTo>
                  <a:pt x="42634" y="29471"/>
                  <a:pt x="42607" y="29410"/>
                  <a:pt x="42563" y="29410"/>
                </a:cubicBezTo>
                <a:cubicBezTo>
                  <a:pt x="42543" y="29410"/>
                  <a:pt x="42519" y="29423"/>
                  <a:pt x="42495" y="29459"/>
                </a:cubicBezTo>
                <a:cubicBezTo>
                  <a:pt x="42381" y="29649"/>
                  <a:pt x="42229" y="29838"/>
                  <a:pt x="42078" y="29990"/>
                </a:cubicBezTo>
                <a:cubicBezTo>
                  <a:pt x="42760" y="28587"/>
                  <a:pt x="43405" y="27260"/>
                  <a:pt x="44087" y="25895"/>
                </a:cubicBezTo>
                <a:cubicBezTo>
                  <a:pt x="44314" y="25933"/>
                  <a:pt x="44542" y="26009"/>
                  <a:pt x="44769" y="26009"/>
                </a:cubicBezTo>
                <a:cubicBezTo>
                  <a:pt x="44542" y="26312"/>
                  <a:pt x="44277" y="26654"/>
                  <a:pt x="44011" y="26995"/>
                </a:cubicBezTo>
                <a:cubicBezTo>
                  <a:pt x="43985" y="27021"/>
                  <a:pt x="44030" y="27082"/>
                  <a:pt x="44073" y="27082"/>
                </a:cubicBezTo>
                <a:cubicBezTo>
                  <a:pt x="44093" y="27082"/>
                  <a:pt x="44113" y="27069"/>
                  <a:pt x="44125" y="27033"/>
                </a:cubicBezTo>
                <a:cubicBezTo>
                  <a:pt x="44352" y="26767"/>
                  <a:pt x="44580" y="26426"/>
                  <a:pt x="44845" y="26123"/>
                </a:cubicBezTo>
                <a:lnTo>
                  <a:pt x="44845" y="26123"/>
                </a:lnTo>
                <a:cubicBezTo>
                  <a:pt x="44748" y="26370"/>
                  <a:pt x="44647" y="26615"/>
                  <a:pt x="44542" y="26858"/>
                </a:cubicBezTo>
                <a:lnTo>
                  <a:pt x="44542" y="26858"/>
                </a:lnTo>
                <a:cubicBezTo>
                  <a:pt x="44542" y="26853"/>
                  <a:pt x="44542" y="26848"/>
                  <a:pt x="44542" y="26843"/>
                </a:cubicBezTo>
                <a:lnTo>
                  <a:pt x="44542" y="26843"/>
                </a:lnTo>
                <a:cubicBezTo>
                  <a:pt x="44518" y="26903"/>
                  <a:pt x="44495" y="26962"/>
                  <a:pt x="44470" y="27022"/>
                </a:cubicBezTo>
                <a:lnTo>
                  <a:pt x="44470" y="27022"/>
                </a:lnTo>
                <a:cubicBezTo>
                  <a:pt x="44494" y="26967"/>
                  <a:pt x="44518" y="26912"/>
                  <a:pt x="44542" y="26858"/>
                </a:cubicBezTo>
                <a:lnTo>
                  <a:pt x="44542" y="26858"/>
                </a:lnTo>
                <a:cubicBezTo>
                  <a:pt x="44540" y="27004"/>
                  <a:pt x="44504" y="27149"/>
                  <a:pt x="44504" y="27222"/>
                </a:cubicBezTo>
                <a:cubicBezTo>
                  <a:pt x="44504" y="27288"/>
                  <a:pt x="44530" y="27329"/>
                  <a:pt x="44559" y="27329"/>
                </a:cubicBezTo>
                <a:cubicBezTo>
                  <a:pt x="44579" y="27329"/>
                  <a:pt x="44602" y="27308"/>
                  <a:pt x="44618" y="27260"/>
                </a:cubicBezTo>
                <a:cubicBezTo>
                  <a:pt x="44694" y="26957"/>
                  <a:pt x="44732" y="26616"/>
                  <a:pt x="44807" y="26237"/>
                </a:cubicBezTo>
                <a:cubicBezTo>
                  <a:pt x="44807" y="26199"/>
                  <a:pt x="44883" y="26123"/>
                  <a:pt x="44883" y="26085"/>
                </a:cubicBezTo>
                <a:lnTo>
                  <a:pt x="45149" y="26085"/>
                </a:lnTo>
                <a:cubicBezTo>
                  <a:pt x="46476" y="26085"/>
                  <a:pt x="47651" y="25668"/>
                  <a:pt x="48675" y="24910"/>
                </a:cubicBezTo>
                <a:lnTo>
                  <a:pt x="48750" y="24910"/>
                </a:lnTo>
                <a:cubicBezTo>
                  <a:pt x="48788" y="24910"/>
                  <a:pt x="48864" y="24872"/>
                  <a:pt x="48788" y="24796"/>
                </a:cubicBezTo>
                <a:cubicBezTo>
                  <a:pt x="50229" y="23734"/>
                  <a:pt x="51025" y="22104"/>
                  <a:pt x="51025" y="20322"/>
                </a:cubicBezTo>
                <a:cubicBezTo>
                  <a:pt x="51025" y="17137"/>
                  <a:pt x="48485" y="14559"/>
                  <a:pt x="45300" y="14559"/>
                </a:cubicBezTo>
                <a:cubicBezTo>
                  <a:pt x="44772" y="14559"/>
                  <a:pt x="44277" y="14626"/>
                  <a:pt x="43793" y="14748"/>
                </a:cubicBezTo>
                <a:lnTo>
                  <a:pt x="43793" y="14748"/>
                </a:lnTo>
                <a:cubicBezTo>
                  <a:pt x="43796" y="14734"/>
                  <a:pt x="43793" y="14720"/>
                  <a:pt x="43784" y="14711"/>
                </a:cubicBezTo>
                <a:cubicBezTo>
                  <a:pt x="42646" y="12777"/>
                  <a:pt x="41547" y="10843"/>
                  <a:pt x="40409" y="8872"/>
                </a:cubicBezTo>
                <a:lnTo>
                  <a:pt x="40409" y="8872"/>
                </a:lnTo>
                <a:cubicBezTo>
                  <a:pt x="40561" y="9062"/>
                  <a:pt x="40751" y="9213"/>
                  <a:pt x="40902" y="9403"/>
                </a:cubicBezTo>
                <a:cubicBezTo>
                  <a:pt x="40909" y="9410"/>
                  <a:pt x="40919" y="9413"/>
                  <a:pt x="40929" y="9413"/>
                </a:cubicBezTo>
                <a:cubicBezTo>
                  <a:pt x="40976" y="9413"/>
                  <a:pt x="41040" y="9351"/>
                  <a:pt x="40978" y="9289"/>
                </a:cubicBezTo>
                <a:cubicBezTo>
                  <a:pt x="40713" y="8986"/>
                  <a:pt x="40409" y="8644"/>
                  <a:pt x="40106" y="8303"/>
                </a:cubicBezTo>
                <a:lnTo>
                  <a:pt x="40106" y="8265"/>
                </a:lnTo>
                <a:cubicBezTo>
                  <a:pt x="40902" y="7393"/>
                  <a:pt x="41433" y="6218"/>
                  <a:pt x="41433" y="4929"/>
                </a:cubicBezTo>
                <a:cubicBezTo>
                  <a:pt x="41433" y="2237"/>
                  <a:pt x="39196" y="0"/>
                  <a:pt x="36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2507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p17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137" name="Google Shape;1137;p17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138" name="Google Shape;1138;p17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9" name="Google Shape;1139;p17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0" name="Google Shape;1140;p17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1" name="Google Shape;1141;p17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2" name="Google Shape;1142;p17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17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17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17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17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17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17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9" name="Google Shape;1149;p17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0" name="Google Shape;1150;p17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17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17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17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17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17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17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7" name="Google Shape;1157;p17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8" name="Google Shape;1158;p17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9" name="Google Shape;1159;p17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0" name="Google Shape;1160;p17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1" name="Google Shape;1161;p17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2" name="Google Shape;1162;p17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3" name="Google Shape;1163;p17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4" name="Google Shape;1164;p17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5" name="Google Shape;1165;p17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6" name="Google Shape;1166;p17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7" name="Google Shape;1167;p17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8" name="Google Shape;1168;p17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9" name="Google Shape;1169;p17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0" name="Google Shape;1170;p17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1" name="Google Shape;1171;p17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2" name="Google Shape;1172;p17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3" name="Google Shape;1173;p17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4" name="Google Shape;1174;p17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5" name="Google Shape;1175;p17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6" name="Google Shape;1176;p17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7" name="Google Shape;1177;p17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17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9" name="Google Shape;1179;p17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0" name="Google Shape;1180;p17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1" name="Google Shape;1181;p17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2" name="Google Shape;1182;p17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3" name="Google Shape;1183;p17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4" name="Google Shape;1184;p17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1185" name="Google Shape;1185;p17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6" name="Google Shape;1186;p17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7" name="Google Shape;1187;p17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8" name="Google Shape;1188;p17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9" name="Google Shape;1189;p17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0" name="Google Shape;1190;p17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1" name="Google Shape;1191;p17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2" name="Google Shape;1192;p17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3" name="Google Shape;1193;p17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4" name="Google Shape;1194;p17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5" name="Google Shape;1195;p17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6" name="Google Shape;1196;p17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7" name="Google Shape;1197;p17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8" name="Google Shape;1198;p17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9" name="Google Shape;1199;p17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0" name="Google Shape;1200;p17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1" name="Google Shape;1201;p17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2" name="Google Shape;1202;p17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3" name="Google Shape;1203;p17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4" name="Google Shape;1204;p17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5" name="Google Shape;1205;p17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6" name="Google Shape;1206;p17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7" name="Google Shape;1207;p17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8" name="Google Shape;1208;p17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9" name="Google Shape;1209;p17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0" name="Google Shape;1210;p17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17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2" name="Google Shape;1212;p17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13" name="Google Shape;1213;p17"/>
          <p:cNvSpPr>
            <a:spLocks noGrp="1"/>
          </p:cNvSpPr>
          <p:nvPr>
            <p:ph type="pic" idx="2"/>
          </p:nvPr>
        </p:nvSpPr>
        <p:spPr>
          <a:xfrm>
            <a:off x="6653567" y="963400"/>
            <a:ext cx="4781600" cy="4781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14" name="Google Shape;1214;p17"/>
          <p:cNvSpPr txBox="1">
            <a:spLocks noGrp="1"/>
          </p:cNvSpPr>
          <p:nvPr>
            <p:ph type="title"/>
          </p:nvPr>
        </p:nvSpPr>
        <p:spPr>
          <a:xfrm>
            <a:off x="1311800" y="1660967"/>
            <a:ext cx="5094400" cy="2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5" name="Google Shape;1215;p17"/>
          <p:cNvSpPr txBox="1">
            <a:spLocks noGrp="1"/>
          </p:cNvSpPr>
          <p:nvPr>
            <p:ph type="subTitle" idx="1"/>
          </p:nvPr>
        </p:nvSpPr>
        <p:spPr>
          <a:xfrm>
            <a:off x="1311800" y="3854633"/>
            <a:ext cx="5094400" cy="13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216" name="Google Shape;1216;p17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5126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Google Shape;1218;p18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219" name="Google Shape;1219;p18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220" name="Google Shape;1220;p18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6" name="Google Shape;1236;p18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7" name="Google Shape;1237;p18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8" name="Google Shape;1238;p18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1" name="Google Shape;1241;p18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2" name="Google Shape;1242;p18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3" name="Google Shape;1243;p18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4" name="Google Shape;1244;p18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5" name="Google Shape;1245;p18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5" name="Google Shape;1265;p18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6" name="Google Shape;1266;p18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1267" name="Google Shape;1267;p18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9" name="Google Shape;1269;p18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0" name="Google Shape;1270;p18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6" name="Google Shape;1276;p18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7" name="Google Shape;1277;p18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9" name="Google Shape;1279;p18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0" name="Google Shape;1280;p18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1" name="Google Shape;1281;p18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2" name="Google Shape;1282;p18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3" name="Google Shape;1283;p18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4" name="Google Shape;1284;p18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5" name="Google Shape;1285;p18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18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7" name="Google Shape;1287;p18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0" name="Google Shape;1290;p18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1" name="Google Shape;1291;p18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2" name="Google Shape;1292;p18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3" name="Google Shape;1293;p18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4" name="Google Shape;1294;p18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5" name="Google Shape;1295;p18"/>
          <p:cNvSpPr txBox="1">
            <a:spLocks noGrp="1"/>
          </p:cNvSpPr>
          <p:nvPr>
            <p:ph type="title"/>
          </p:nvPr>
        </p:nvSpPr>
        <p:spPr>
          <a:xfrm>
            <a:off x="1315600" y="1822517"/>
            <a:ext cx="4120000" cy="1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6" name="Google Shape;1296;p18"/>
          <p:cNvSpPr txBox="1">
            <a:spLocks noGrp="1"/>
          </p:cNvSpPr>
          <p:nvPr>
            <p:ph type="subTitle" idx="1"/>
          </p:nvPr>
        </p:nvSpPr>
        <p:spPr>
          <a:xfrm>
            <a:off x="1315600" y="3439484"/>
            <a:ext cx="41200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297" name="Google Shape;1297;p18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84832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19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300" name="Google Shape;1300;p19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3" name="Google Shape;1303;p19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4" name="Google Shape;1304;p19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6" name="Google Shape;1306;p19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7" name="Google Shape;1307;p19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8" name="Google Shape;1308;p19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0" name="Google Shape;1310;p19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1" name="Google Shape;1311;p19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3" name="Google Shape;1313;p19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4" name="Google Shape;1314;p19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5" name="Google Shape;1315;p19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6" name="Google Shape;1316;p19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7" name="Google Shape;1317;p19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8" name="Google Shape;1318;p19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9" name="Google Shape;1319;p19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0" name="Google Shape;1320;p19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1" name="Google Shape;1321;p19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2" name="Google Shape;1322;p19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3" name="Google Shape;1323;p19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4" name="Google Shape;1324;p19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5" name="Google Shape;1325;p19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19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19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19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9" name="Google Shape;1329;p19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0" name="Google Shape;1330;p19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1" name="Google Shape;1331;p19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2" name="Google Shape;1332;p19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3" name="Google Shape;1333;p19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4" name="Google Shape;1334;p19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5" name="Google Shape;1335;p19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6" name="Google Shape;1336;p19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7" name="Google Shape;1337;p19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8" name="Google Shape;1338;p19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9" name="Google Shape;1339;p19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0" name="Google Shape;1340;p19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1" name="Google Shape;1341;p19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19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19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19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5" name="Google Shape;1345;p19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6" name="Google Shape;1346;p19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47" name="Google Shape;1347;p19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1348" name="Google Shape;1348;p19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9" name="Google Shape;1349;p19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0" name="Google Shape;1350;p19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1" name="Google Shape;1351;p19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2" name="Google Shape;1352;p19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19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4" name="Google Shape;1354;p19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5" name="Google Shape;1355;p19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6" name="Google Shape;1356;p19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7" name="Google Shape;1357;p19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8" name="Google Shape;1358;p19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9" name="Google Shape;1359;p19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0" name="Google Shape;1360;p19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1" name="Google Shape;1361;p19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2" name="Google Shape;1362;p19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3" name="Google Shape;1363;p19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4" name="Google Shape;1364;p19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5" name="Google Shape;1365;p19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6" name="Google Shape;1366;p19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7" name="Google Shape;1367;p19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8" name="Google Shape;1368;p19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19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19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19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19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3" name="Google Shape;1373;p19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4" name="Google Shape;1374;p19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5" name="Google Shape;1375;p19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376" name="Google Shape;1376;p19"/>
          <p:cNvSpPr txBox="1">
            <a:spLocks noGrp="1"/>
          </p:cNvSpPr>
          <p:nvPr>
            <p:ph type="title"/>
          </p:nvPr>
        </p:nvSpPr>
        <p:spPr>
          <a:xfrm>
            <a:off x="7448084" y="2190833"/>
            <a:ext cx="3567600" cy="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7" name="Google Shape;1377;p19"/>
          <p:cNvSpPr txBox="1">
            <a:spLocks noGrp="1"/>
          </p:cNvSpPr>
          <p:nvPr>
            <p:ph type="subTitle" idx="1"/>
          </p:nvPr>
        </p:nvSpPr>
        <p:spPr>
          <a:xfrm>
            <a:off x="7448084" y="3148300"/>
            <a:ext cx="3567600" cy="1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378" name="Google Shape;1378;p19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9" name="Google Shape;1379;p19"/>
          <p:cNvSpPr/>
          <p:nvPr/>
        </p:nvSpPr>
        <p:spPr>
          <a:xfrm>
            <a:off x="11369934" y="1345098"/>
            <a:ext cx="475196" cy="1621049"/>
          </a:xfrm>
          <a:custGeom>
            <a:avLst/>
            <a:gdLst/>
            <a:ahLst/>
            <a:cxnLst/>
            <a:rect l="l" t="t" r="r" b="b"/>
            <a:pathLst>
              <a:path w="5110" h="27211" extrusionOk="0">
                <a:moveTo>
                  <a:pt x="370" y="24307"/>
                </a:moveTo>
                <a:cubicBezTo>
                  <a:pt x="370" y="24610"/>
                  <a:pt x="370" y="24989"/>
                  <a:pt x="332" y="25330"/>
                </a:cubicBezTo>
                <a:cubicBezTo>
                  <a:pt x="332" y="24951"/>
                  <a:pt x="370" y="24610"/>
                  <a:pt x="370" y="24307"/>
                </a:cubicBezTo>
                <a:close/>
                <a:moveTo>
                  <a:pt x="84" y="0"/>
                </a:moveTo>
                <a:cubicBezTo>
                  <a:pt x="35" y="0"/>
                  <a:pt x="1" y="90"/>
                  <a:pt x="29" y="117"/>
                </a:cubicBezTo>
                <a:cubicBezTo>
                  <a:pt x="2341" y="3037"/>
                  <a:pt x="3896" y="6601"/>
                  <a:pt x="4465" y="10316"/>
                </a:cubicBezTo>
                <a:cubicBezTo>
                  <a:pt x="4995" y="13994"/>
                  <a:pt x="4578" y="17785"/>
                  <a:pt x="3251" y="21273"/>
                </a:cubicBezTo>
                <a:cubicBezTo>
                  <a:pt x="2493" y="23207"/>
                  <a:pt x="1507" y="24989"/>
                  <a:pt x="256" y="26657"/>
                </a:cubicBezTo>
                <a:lnTo>
                  <a:pt x="256" y="26619"/>
                </a:lnTo>
                <a:cubicBezTo>
                  <a:pt x="522" y="25368"/>
                  <a:pt x="597" y="24079"/>
                  <a:pt x="408" y="22828"/>
                </a:cubicBezTo>
                <a:cubicBezTo>
                  <a:pt x="408" y="22771"/>
                  <a:pt x="370" y="22743"/>
                  <a:pt x="332" y="22743"/>
                </a:cubicBezTo>
                <a:cubicBezTo>
                  <a:pt x="294" y="22743"/>
                  <a:pt x="256" y="22771"/>
                  <a:pt x="256" y="22828"/>
                </a:cubicBezTo>
                <a:cubicBezTo>
                  <a:pt x="218" y="24041"/>
                  <a:pt x="180" y="25330"/>
                  <a:pt x="142" y="26543"/>
                </a:cubicBezTo>
                <a:cubicBezTo>
                  <a:pt x="67" y="26733"/>
                  <a:pt x="67" y="26923"/>
                  <a:pt x="29" y="27112"/>
                </a:cubicBezTo>
                <a:cubicBezTo>
                  <a:pt x="29" y="27184"/>
                  <a:pt x="59" y="27211"/>
                  <a:pt x="91" y="27211"/>
                </a:cubicBezTo>
                <a:cubicBezTo>
                  <a:pt x="110" y="27211"/>
                  <a:pt x="129" y="27202"/>
                  <a:pt x="142" y="27188"/>
                </a:cubicBezTo>
                <a:cubicBezTo>
                  <a:pt x="1166" y="26278"/>
                  <a:pt x="2228" y="25368"/>
                  <a:pt x="3251" y="24534"/>
                </a:cubicBezTo>
                <a:cubicBezTo>
                  <a:pt x="3313" y="24472"/>
                  <a:pt x="3249" y="24410"/>
                  <a:pt x="3202" y="24410"/>
                </a:cubicBezTo>
                <a:cubicBezTo>
                  <a:pt x="3192" y="24410"/>
                  <a:pt x="3183" y="24413"/>
                  <a:pt x="3176" y="24420"/>
                </a:cubicBezTo>
                <a:lnTo>
                  <a:pt x="180" y="26998"/>
                </a:lnTo>
                <a:lnTo>
                  <a:pt x="218" y="26961"/>
                </a:lnTo>
                <a:cubicBezTo>
                  <a:pt x="2569" y="23965"/>
                  <a:pt x="4086" y="20364"/>
                  <a:pt x="4578" y="16610"/>
                </a:cubicBezTo>
                <a:cubicBezTo>
                  <a:pt x="5109" y="12857"/>
                  <a:pt x="4654" y="8989"/>
                  <a:pt x="3251" y="5463"/>
                </a:cubicBezTo>
                <a:cubicBezTo>
                  <a:pt x="2493" y="3530"/>
                  <a:pt x="1432" y="1672"/>
                  <a:pt x="142" y="42"/>
                </a:cubicBezTo>
                <a:cubicBezTo>
                  <a:pt x="122" y="12"/>
                  <a:pt x="102" y="0"/>
                  <a:pt x="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19"/>
          <p:cNvSpPr/>
          <p:nvPr/>
        </p:nvSpPr>
        <p:spPr>
          <a:xfrm rot="594141">
            <a:off x="9933208" y="248750"/>
            <a:ext cx="1749803" cy="1061605"/>
          </a:xfrm>
          <a:custGeom>
            <a:avLst/>
            <a:gdLst/>
            <a:ahLst/>
            <a:cxnLst/>
            <a:rect l="l" t="t" r="r" b="b"/>
            <a:pathLst>
              <a:path w="37043" h="22474" extrusionOk="0">
                <a:moveTo>
                  <a:pt x="17479" y="181"/>
                </a:moveTo>
                <a:cubicBezTo>
                  <a:pt x="17441" y="181"/>
                  <a:pt x="17441" y="218"/>
                  <a:pt x="17441" y="218"/>
                </a:cubicBezTo>
                <a:cubicBezTo>
                  <a:pt x="17403" y="294"/>
                  <a:pt x="17441" y="370"/>
                  <a:pt x="17555" y="408"/>
                </a:cubicBezTo>
                <a:lnTo>
                  <a:pt x="17592" y="408"/>
                </a:lnTo>
                <a:cubicBezTo>
                  <a:pt x="17706" y="332"/>
                  <a:pt x="17592" y="181"/>
                  <a:pt x="17479" y="181"/>
                </a:cubicBezTo>
                <a:close/>
                <a:moveTo>
                  <a:pt x="16360" y="190"/>
                </a:moveTo>
                <a:cubicBezTo>
                  <a:pt x="16332" y="190"/>
                  <a:pt x="16303" y="200"/>
                  <a:pt x="16303" y="218"/>
                </a:cubicBezTo>
                <a:cubicBezTo>
                  <a:pt x="16303" y="484"/>
                  <a:pt x="16228" y="711"/>
                  <a:pt x="16038" y="901"/>
                </a:cubicBezTo>
                <a:cubicBezTo>
                  <a:pt x="16008" y="901"/>
                  <a:pt x="16026" y="949"/>
                  <a:pt x="16054" y="949"/>
                </a:cubicBezTo>
                <a:cubicBezTo>
                  <a:pt x="16061" y="949"/>
                  <a:pt x="16068" y="946"/>
                  <a:pt x="16076" y="939"/>
                </a:cubicBezTo>
                <a:cubicBezTo>
                  <a:pt x="16190" y="863"/>
                  <a:pt x="16265" y="711"/>
                  <a:pt x="16303" y="560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218"/>
                </a:lnTo>
                <a:cubicBezTo>
                  <a:pt x="16417" y="200"/>
                  <a:pt x="16389" y="190"/>
                  <a:pt x="16360" y="190"/>
                </a:cubicBezTo>
                <a:close/>
                <a:moveTo>
                  <a:pt x="18052" y="967"/>
                </a:moveTo>
                <a:cubicBezTo>
                  <a:pt x="18095" y="967"/>
                  <a:pt x="18142" y="996"/>
                  <a:pt x="18161" y="1053"/>
                </a:cubicBezTo>
                <a:cubicBezTo>
                  <a:pt x="18161" y="1091"/>
                  <a:pt x="18114" y="1109"/>
                  <a:pt x="18066" y="1109"/>
                </a:cubicBezTo>
                <a:cubicBezTo>
                  <a:pt x="18019" y="1109"/>
                  <a:pt x="17972" y="1091"/>
                  <a:pt x="17972" y="1053"/>
                </a:cubicBezTo>
                <a:cubicBezTo>
                  <a:pt x="17972" y="996"/>
                  <a:pt x="18010" y="967"/>
                  <a:pt x="18052" y="967"/>
                </a:cubicBezTo>
                <a:close/>
                <a:moveTo>
                  <a:pt x="16739" y="0"/>
                </a:moveTo>
                <a:cubicBezTo>
                  <a:pt x="16711" y="0"/>
                  <a:pt x="16683" y="10"/>
                  <a:pt x="16683" y="29"/>
                </a:cubicBezTo>
                <a:lnTo>
                  <a:pt x="16683" y="67"/>
                </a:lnTo>
                <a:cubicBezTo>
                  <a:pt x="16683" y="67"/>
                  <a:pt x="16645" y="67"/>
                  <a:pt x="16645" y="143"/>
                </a:cubicBezTo>
                <a:lnTo>
                  <a:pt x="16645" y="560"/>
                </a:lnTo>
                <a:cubicBezTo>
                  <a:pt x="16645" y="598"/>
                  <a:pt x="16683" y="598"/>
                  <a:pt x="16683" y="598"/>
                </a:cubicBezTo>
                <a:cubicBezTo>
                  <a:pt x="16702" y="594"/>
                  <a:pt x="16723" y="592"/>
                  <a:pt x="16744" y="592"/>
                </a:cubicBezTo>
                <a:cubicBezTo>
                  <a:pt x="16931" y="592"/>
                  <a:pt x="17172" y="735"/>
                  <a:pt x="17138" y="939"/>
                </a:cubicBezTo>
                <a:cubicBezTo>
                  <a:pt x="17101" y="1047"/>
                  <a:pt x="17022" y="1096"/>
                  <a:pt x="16936" y="1096"/>
                </a:cubicBezTo>
                <a:cubicBezTo>
                  <a:pt x="16843" y="1096"/>
                  <a:pt x="16742" y="1038"/>
                  <a:pt x="16683" y="939"/>
                </a:cubicBezTo>
                <a:cubicBezTo>
                  <a:pt x="16683" y="920"/>
                  <a:pt x="16664" y="910"/>
                  <a:pt x="16645" y="910"/>
                </a:cubicBezTo>
                <a:cubicBezTo>
                  <a:pt x="16626" y="910"/>
                  <a:pt x="16607" y="920"/>
                  <a:pt x="16607" y="939"/>
                </a:cubicBezTo>
                <a:cubicBezTo>
                  <a:pt x="16622" y="1002"/>
                  <a:pt x="16651" y="1060"/>
                  <a:pt x="16688" y="1110"/>
                </a:cubicBezTo>
                <a:lnTo>
                  <a:pt x="16688" y="1110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310" y="802"/>
                  <a:pt x="17057" y="556"/>
                  <a:pt x="16810" y="556"/>
                </a:cubicBezTo>
                <a:cubicBezTo>
                  <a:pt x="16793" y="556"/>
                  <a:pt x="16775" y="557"/>
                  <a:pt x="16758" y="560"/>
                </a:cubicBezTo>
                <a:lnTo>
                  <a:pt x="16758" y="181"/>
                </a:lnTo>
                <a:cubicBezTo>
                  <a:pt x="16794" y="252"/>
                  <a:pt x="16864" y="290"/>
                  <a:pt x="16935" y="290"/>
                </a:cubicBezTo>
                <a:cubicBezTo>
                  <a:pt x="17015" y="290"/>
                  <a:pt x="17097" y="243"/>
                  <a:pt x="17138" y="143"/>
                </a:cubicBezTo>
                <a:cubicBezTo>
                  <a:pt x="17138" y="87"/>
                  <a:pt x="17097" y="52"/>
                  <a:pt x="17075" y="52"/>
                </a:cubicBezTo>
                <a:cubicBezTo>
                  <a:pt x="17067" y="52"/>
                  <a:pt x="17062" y="57"/>
                  <a:pt x="17062" y="67"/>
                </a:cubicBezTo>
                <a:cubicBezTo>
                  <a:pt x="17044" y="138"/>
                  <a:pt x="16992" y="176"/>
                  <a:pt x="16938" y="176"/>
                </a:cubicBezTo>
                <a:cubicBezTo>
                  <a:pt x="16879" y="176"/>
                  <a:pt x="16816" y="129"/>
                  <a:pt x="16796" y="29"/>
                </a:cubicBezTo>
                <a:cubicBezTo>
                  <a:pt x="16796" y="10"/>
                  <a:pt x="16768" y="0"/>
                  <a:pt x="16739" y="0"/>
                </a:cubicBezTo>
                <a:close/>
                <a:moveTo>
                  <a:pt x="29270" y="1091"/>
                </a:moveTo>
                <a:lnTo>
                  <a:pt x="29270" y="1128"/>
                </a:lnTo>
                <a:cubicBezTo>
                  <a:pt x="29194" y="1091"/>
                  <a:pt x="29194" y="1091"/>
                  <a:pt x="29270" y="1091"/>
                </a:cubicBezTo>
                <a:close/>
                <a:moveTo>
                  <a:pt x="29270" y="939"/>
                </a:moveTo>
                <a:cubicBezTo>
                  <a:pt x="29098" y="939"/>
                  <a:pt x="29145" y="1252"/>
                  <a:pt x="29268" y="1252"/>
                </a:cubicBezTo>
                <a:cubicBezTo>
                  <a:pt x="29281" y="1252"/>
                  <a:pt x="29294" y="1249"/>
                  <a:pt x="29308" y="1242"/>
                </a:cubicBezTo>
                <a:cubicBezTo>
                  <a:pt x="29384" y="1166"/>
                  <a:pt x="29384" y="1053"/>
                  <a:pt x="29346" y="977"/>
                </a:cubicBezTo>
                <a:cubicBezTo>
                  <a:pt x="29346" y="939"/>
                  <a:pt x="29308" y="939"/>
                  <a:pt x="29270" y="939"/>
                </a:cubicBezTo>
                <a:close/>
                <a:moveTo>
                  <a:pt x="17905" y="304"/>
                </a:moveTo>
                <a:cubicBezTo>
                  <a:pt x="17886" y="304"/>
                  <a:pt x="17858" y="313"/>
                  <a:pt x="17820" y="332"/>
                </a:cubicBezTo>
                <a:cubicBezTo>
                  <a:pt x="17745" y="594"/>
                  <a:pt x="17707" y="856"/>
                  <a:pt x="17597" y="1117"/>
                </a:cubicBezTo>
                <a:lnTo>
                  <a:pt x="17597" y="1117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180" y="1119"/>
                  <a:pt x="17178" y="1124"/>
                  <a:pt x="17175" y="1128"/>
                </a:cubicBezTo>
                <a:cubicBezTo>
                  <a:pt x="17149" y="1199"/>
                  <a:pt x="17109" y="1242"/>
                  <a:pt x="17061" y="1264"/>
                </a:cubicBezTo>
                <a:lnTo>
                  <a:pt x="17061" y="1264"/>
                </a:lnTo>
                <a:lnTo>
                  <a:pt x="18919" y="1280"/>
                </a:lnTo>
                <a:lnTo>
                  <a:pt x="18919" y="1128"/>
                </a:lnTo>
                <a:lnTo>
                  <a:pt x="18189" y="1122"/>
                </a:lnTo>
                <a:lnTo>
                  <a:pt x="18189" y="1122"/>
                </a:lnTo>
                <a:cubicBezTo>
                  <a:pt x="18196" y="1102"/>
                  <a:pt x="18199" y="1079"/>
                  <a:pt x="18199" y="1053"/>
                </a:cubicBezTo>
                <a:cubicBezTo>
                  <a:pt x="18199" y="931"/>
                  <a:pt x="18135" y="881"/>
                  <a:pt x="18066" y="881"/>
                </a:cubicBezTo>
                <a:cubicBezTo>
                  <a:pt x="17984" y="881"/>
                  <a:pt x="17896" y="950"/>
                  <a:pt x="17896" y="1053"/>
                </a:cubicBezTo>
                <a:cubicBezTo>
                  <a:pt x="17900" y="1078"/>
                  <a:pt x="17907" y="1100"/>
                  <a:pt x="17916" y="1120"/>
                </a:cubicBezTo>
                <a:lnTo>
                  <a:pt x="17916" y="1120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08" y="1122"/>
                  <a:pt x="17707" y="1125"/>
                  <a:pt x="17706" y="1128"/>
                </a:cubicBezTo>
                <a:cubicBezTo>
                  <a:pt x="17681" y="1141"/>
                  <a:pt x="17660" y="1145"/>
                  <a:pt x="17643" y="1145"/>
                </a:cubicBezTo>
                <a:cubicBezTo>
                  <a:pt x="17609" y="1145"/>
                  <a:pt x="17592" y="1128"/>
                  <a:pt x="17592" y="1128"/>
                </a:cubicBezTo>
                <a:cubicBezTo>
                  <a:pt x="17594" y="1125"/>
                  <a:pt x="17596" y="1121"/>
                  <a:pt x="17597" y="1117"/>
                </a:cubicBezTo>
                <a:lnTo>
                  <a:pt x="17597" y="1117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83" y="820"/>
                  <a:pt x="17821" y="595"/>
                  <a:pt x="17934" y="332"/>
                </a:cubicBezTo>
                <a:cubicBezTo>
                  <a:pt x="17934" y="313"/>
                  <a:pt x="17924" y="304"/>
                  <a:pt x="17905" y="304"/>
                </a:cubicBezTo>
                <a:close/>
                <a:moveTo>
                  <a:pt x="16882" y="1263"/>
                </a:moveTo>
                <a:cubicBezTo>
                  <a:pt x="16914" y="1275"/>
                  <a:pt x="16947" y="1282"/>
                  <a:pt x="16978" y="1282"/>
                </a:cubicBezTo>
                <a:cubicBezTo>
                  <a:pt x="17007" y="1282"/>
                  <a:pt x="17035" y="1276"/>
                  <a:pt x="17061" y="1264"/>
                </a:cubicBezTo>
                <a:lnTo>
                  <a:pt x="17061" y="1264"/>
                </a:lnTo>
                <a:lnTo>
                  <a:pt x="16882" y="1263"/>
                </a:lnTo>
                <a:close/>
                <a:moveTo>
                  <a:pt x="28019" y="1242"/>
                </a:moveTo>
                <a:cubicBezTo>
                  <a:pt x="27981" y="1280"/>
                  <a:pt x="27981" y="1318"/>
                  <a:pt x="28019" y="1318"/>
                </a:cubicBezTo>
                <a:cubicBezTo>
                  <a:pt x="28057" y="1318"/>
                  <a:pt x="28057" y="1242"/>
                  <a:pt x="28019" y="1242"/>
                </a:cubicBezTo>
                <a:close/>
                <a:moveTo>
                  <a:pt x="28798" y="1241"/>
                </a:moveTo>
                <a:cubicBezTo>
                  <a:pt x="28840" y="1241"/>
                  <a:pt x="28884" y="1253"/>
                  <a:pt x="28929" y="1280"/>
                </a:cubicBezTo>
                <a:cubicBezTo>
                  <a:pt x="29080" y="1318"/>
                  <a:pt x="29118" y="1508"/>
                  <a:pt x="29004" y="1659"/>
                </a:cubicBezTo>
                <a:cubicBezTo>
                  <a:pt x="28959" y="1765"/>
                  <a:pt x="28878" y="1810"/>
                  <a:pt x="28794" y="1810"/>
                </a:cubicBezTo>
                <a:cubicBezTo>
                  <a:pt x="28667" y="1810"/>
                  <a:pt x="28534" y="1705"/>
                  <a:pt x="28512" y="1545"/>
                </a:cubicBezTo>
                <a:cubicBezTo>
                  <a:pt x="28541" y="1371"/>
                  <a:pt x="28659" y="1241"/>
                  <a:pt x="28798" y="1241"/>
                </a:cubicBezTo>
                <a:close/>
                <a:moveTo>
                  <a:pt x="28208" y="1091"/>
                </a:moveTo>
                <a:cubicBezTo>
                  <a:pt x="28170" y="1091"/>
                  <a:pt x="28132" y="1128"/>
                  <a:pt x="28057" y="1128"/>
                </a:cubicBezTo>
                <a:cubicBezTo>
                  <a:pt x="28019" y="1128"/>
                  <a:pt x="28057" y="1166"/>
                  <a:pt x="28132" y="1166"/>
                </a:cubicBezTo>
                <a:cubicBezTo>
                  <a:pt x="28132" y="1128"/>
                  <a:pt x="28170" y="1128"/>
                  <a:pt x="28170" y="1128"/>
                </a:cubicBezTo>
                <a:lnTo>
                  <a:pt x="28170" y="1508"/>
                </a:lnTo>
                <a:cubicBezTo>
                  <a:pt x="28170" y="1545"/>
                  <a:pt x="28170" y="1545"/>
                  <a:pt x="28208" y="1545"/>
                </a:cubicBezTo>
                <a:lnTo>
                  <a:pt x="28360" y="1545"/>
                </a:lnTo>
                <a:cubicBezTo>
                  <a:pt x="28398" y="1621"/>
                  <a:pt x="28398" y="1659"/>
                  <a:pt x="28398" y="1697"/>
                </a:cubicBezTo>
                <a:cubicBezTo>
                  <a:pt x="28398" y="1811"/>
                  <a:pt x="28360" y="1849"/>
                  <a:pt x="28246" y="1887"/>
                </a:cubicBezTo>
                <a:cubicBezTo>
                  <a:pt x="28213" y="1898"/>
                  <a:pt x="28176" y="1902"/>
                  <a:pt x="28138" y="1902"/>
                </a:cubicBezTo>
                <a:cubicBezTo>
                  <a:pt x="28047" y="1902"/>
                  <a:pt x="27948" y="1876"/>
                  <a:pt x="27867" y="1849"/>
                </a:cubicBezTo>
                <a:cubicBezTo>
                  <a:pt x="27791" y="1849"/>
                  <a:pt x="27791" y="1887"/>
                  <a:pt x="27829" y="1925"/>
                </a:cubicBezTo>
                <a:cubicBezTo>
                  <a:pt x="27903" y="1954"/>
                  <a:pt x="28006" y="1978"/>
                  <a:pt x="28106" y="1978"/>
                </a:cubicBezTo>
                <a:cubicBezTo>
                  <a:pt x="28263" y="1978"/>
                  <a:pt x="28413" y="1920"/>
                  <a:pt x="28436" y="1735"/>
                </a:cubicBezTo>
                <a:lnTo>
                  <a:pt x="28436" y="1697"/>
                </a:lnTo>
                <a:cubicBezTo>
                  <a:pt x="28512" y="1735"/>
                  <a:pt x="28550" y="1849"/>
                  <a:pt x="28625" y="1887"/>
                </a:cubicBezTo>
                <a:cubicBezTo>
                  <a:pt x="28678" y="1918"/>
                  <a:pt x="28730" y="1932"/>
                  <a:pt x="28780" y="1932"/>
                </a:cubicBezTo>
                <a:cubicBezTo>
                  <a:pt x="28914" y="1932"/>
                  <a:pt x="29036" y="1835"/>
                  <a:pt x="29118" y="1697"/>
                </a:cubicBezTo>
                <a:cubicBezTo>
                  <a:pt x="29194" y="1508"/>
                  <a:pt x="29118" y="1280"/>
                  <a:pt x="28929" y="1242"/>
                </a:cubicBezTo>
                <a:cubicBezTo>
                  <a:pt x="28886" y="1221"/>
                  <a:pt x="28844" y="1212"/>
                  <a:pt x="28803" y="1212"/>
                </a:cubicBezTo>
                <a:cubicBezTo>
                  <a:pt x="28698" y="1212"/>
                  <a:pt x="28604" y="1274"/>
                  <a:pt x="28550" y="1356"/>
                </a:cubicBezTo>
                <a:cubicBezTo>
                  <a:pt x="28550" y="1343"/>
                  <a:pt x="28545" y="1339"/>
                  <a:pt x="28540" y="1339"/>
                </a:cubicBezTo>
                <a:cubicBezTo>
                  <a:pt x="28528" y="1339"/>
                  <a:pt x="28512" y="1356"/>
                  <a:pt x="28512" y="1356"/>
                </a:cubicBezTo>
                <a:cubicBezTo>
                  <a:pt x="28461" y="1431"/>
                  <a:pt x="28444" y="1490"/>
                  <a:pt x="28461" y="1554"/>
                </a:cubicBezTo>
                <a:lnTo>
                  <a:pt x="28461" y="1554"/>
                </a:lnTo>
                <a:cubicBezTo>
                  <a:pt x="28422" y="1519"/>
                  <a:pt x="28365" y="1498"/>
                  <a:pt x="28309" y="1498"/>
                </a:cubicBezTo>
                <a:cubicBezTo>
                  <a:pt x="28288" y="1498"/>
                  <a:pt x="28266" y="1501"/>
                  <a:pt x="28246" y="1508"/>
                </a:cubicBezTo>
                <a:lnTo>
                  <a:pt x="28246" y="1128"/>
                </a:lnTo>
                <a:cubicBezTo>
                  <a:pt x="28246" y="1091"/>
                  <a:pt x="28246" y="1091"/>
                  <a:pt x="28208" y="1091"/>
                </a:cubicBezTo>
                <a:close/>
                <a:moveTo>
                  <a:pt x="29867" y="1839"/>
                </a:moveTo>
                <a:cubicBezTo>
                  <a:pt x="29924" y="1839"/>
                  <a:pt x="29990" y="1868"/>
                  <a:pt x="30028" y="1925"/>
                </a:cubicBezTo>
                <a:cubicBezTo>
                  <a:pt x="29990" y="2000"/>
                  <a:pt x="29933" y="2038"/>
                  <a:pt x="29881" y="2038"/>
                </a:cubicBezTo>
                <a:cubicBezTo>
                  <a:pt x="29829" y="2038"/>
                  <a:pt x="29782" y="2000"/>
                  <a:pt x="29763" y="1925"/>
                </a:cubicBezTo>
                <a:cubicBezTo>
                  <a:pt x="29763" y="1868"/>
                  <a:pt x="29810" y="1839"/>
                  <a:pt x="29867" y="1839"/>
                </a:cubicBezTo>
                <a:close/>
                <a:moveTo>
                  <a:pt x="2399" y="2590"/>
                </a:moveTo>
                <a:cubicBezTo>
                  <a:pt x="2393" y="2590"/>
                  <a:pt x="2389" y="2594"/>
                  <a:pt x="2389" y="2607"/>
                </a:cubicBezTo>
                <a:cubicBezTo>
                  <a:pt x="2275" y="2683"/>
                  <a:pt x="2351" y="2835"/>
                  <a:pt x="2427" y="2835"/>
                </a:cubicBezTo>
                <a:cubicBezTo>
                  <a:pt x="2465" y="2835"/>
                  <a:pt x="2541" y="2797"/>
                  <a:pt x="2541" y="2759"/>
                </a:cubicBezTo>
                <a:cubicBezTo>
                  <a:pt x="2541" y="2683"/>
                  <a:pt x="2465" y="2645"/>
                  <a:pt x="2427" y="2607"/>
                </a:cubicBezTo>
                <a:cubicBezTo>
                  <a:pt x="2427" y="2607"/>
                  <a:pt x="2410" y="2590"/>
                  <a:pt x="2399" y="2590"/>
                </a:cubicBezTo>
                <a:close/>
                <a:moveTo>
                  <a:pt x="1400" y="2871"/>
                </a:moveTo>
                <a:cubicBezTo>
                  <a:pt x="1415" y="2897"/>
                  <a:pt x="1423" y="2924"/>
                  <a:pt x="1425" y="2950"/>
                </a:cubicBezTo>
                <a:lnTo>
                  <a:pt x="1425" y="2950"/>
                </a:lnTo>
                <a:cubicBezTo>
                  <a:pt x="1429" y="2918"/>
                  <a:pt x="1419" y="2889"/>
                  <a:pt x="1403" y="2872"/>
                </a:cubicBezTo>
                <a:cubicBezTo>
                  <a:pt x="1402" y="2872"/>
                  <a:pt x="1401" y="2871"/>
                  <a:pt x="1400" y="2871"/>
                </a:cubicBezTo>
                <a:close/>
                <a:moveTo>
                  <a:pt x="1823" y="2981"/>
                </a:moveTo>
                <a:lnTo>
                  <a:pt x="1823" y="2981"/>
                </a:lnTo>
                <a:cubicBezTo>
                  <a:pt x="1822" y="2983"/>
                  <a:pt x="1821" y="2984"/>
                  <a:pt x="1820" y="2986"/>
                </a:cubicBezTo>
                <a:cubicBezTo>
                  <a:pt x="1817" y="2988"/>
                  <a:pt x="1814" y="2990"/>
                  <a:pt x="1811" y="2991"/>
                </a:cubicBezTo>
                <a:lnTo>
                  <a:pt x="1811" y="2991"/>
                </a:lnTo>
                <a:cubicBezTo>
                  <a:pt x="1815" y="2988"/>
                  <a:pt x="1819" y="2984"/>
                  <a:pt x="1823" y="2981"/>
                </a:cubicBezTo>
                <a:close/>
                <a:moveTo>
                  <a:pt x="1236" y="2756"/>
                </a:moveTo>
                <a:cubicBezTo>
                  <a:pt x="1146" y="2756"/>
                  <a:pt x="1062" y="2854"/>
                  <a:pt x="1062" y="2910"/>
                </a:cubicBezTo>
                <a:cubicBezTo>
                  <a:pt x="1086" y="2982"/>
                  <a:pt x="1141" y="3009"/>
                  <a:pt x="1177" y="3009"/>
                </a:cubicBezTo>
                <a:cubicBezTo>
                  <a:pt x="1199" y="3009"/>
                  <a:pt x="1214" y="3000"/>
                  <a:pt x="1214" y="2986"/>
                </a:cubicBezTo>
                <a:cubicBezTo>
                  <a:pt x="1214" y="2901"/>
                  <a:pt x="1278" y="2858"/>
                  <a:pt x="1342" y="2858"/>
                </a:cubicBezTo>
                <a:cubicBezTo>
                  <a:pt x="1362" y="2858"/>
                  <a:pt x="1382" y="2862"/>
                  <a:pt x="1400" y="2871"/>
                </a:cubicBezTo>
                <a:lnTo>
                  <a:pt x="1400" y="2871"/>
                </a:lnTo>
                <a:cubicBezTo>
                  <a:pt x="1384" y="2844"/>
                  <a:pt x="1361" y="2819"/>
                  <a:pt x="1327" y="2797"/>
                </a:cubicBezTo>
                <a:cubicBezTo>
                  <a:pt x="1298" y="2767"/>
                  <a:pt x="1267" y="2756"/>
                  <a:pt x="1236" y="2756"/>
                </a:cubicBezTo>
                <a:close/>
                <a:moveTo>
                  <a:pt x="1979" y="2933"/>
                </a:moveTo>
                <a:cubicBezTo>
                  <a:pt x="2044" y="2933"/>
                  <a:pt x="2110" y="2952"/>
                  <a:pt x="2162" y="2986"/>
                </a:cubicBezTo>
                <a:cubicBezTo>
                  <a:pt x="2237" y="3062"/>
                  <a:pt x="2275" y="3214"/>
                  <a:pt x="2199" y="3327"/>
                </a:cubicBezTo>
                <a:cubicBezTo>
                  <a:pt x="2133" y="3372"/>
                  <a:pt x="2066" y="3390"/>
                  <a:pt x="2000" y="3390"/>
                </a:cubicBezTo>
                <a:cubicBezTo>
                  <a:pt x="1952" y="3390"/>
                  <a:pt x="1905" y="3381"/>
                  <a:pt x="1858" y="3365"/>
                </a:cubicBezTo>
                <a:cubicBezTo>
                  <a:pt x="1745" y="3252"/>
                  <a:pt x="1745" y="3138"/>
                  <a:pt x="1858" y="3024"/>
                </a:cubicBezTo>
                <a:cubicBezTo>
                  <a:pt x="1880" y="3002"/>
                  <a:pt x="1877" y="2968"/>
                  <a:pt x="1863" y="2957"/>
                </a:cubicBezTo>
                <a:lnTo>
                  <a:pt x="1863" y="2957"/>
                </a:lnTo>
                <a:cubicBezTo>
                  <a:pt x="1898" y="2941"/>
                  <a:pt x="1938" y="2933"/>
                  <a:pt x="1979" y="2933"/>
                </a:cubicBezTo>
                <a:close/>
                <a:moveTo>
                  <a:pt x="1962" y="2839"/>
                </a:moveTo>
                <a:cubicBezTo>
                  <a:pt x="1858" y="2839"/>
                  <a:pt x="1752" y="2869"/>
                  <a:pt x="1669" y="2910"/>
                </a:cubicBezTo>
                <a:cubicBezTo>
                  <a:pt x="1669" y="2996"/>
                  <a:pt x="1690" y="3038"/>
                  <a:pt x="1733" y="3038"/>
                </a:cubicBezTo>
                <a:cubicBezTo>
                  <a:pt x="1740" y="3038"/>
                  <a:pt x="1747" y="3037"/>
                  <a:pt x="1755" y="3035"/>
                </a:cubicBezTo>
                <a:lnTo>
                  <a:pt x="1755" y="3035"/>
                </a:lnTo>
                <a:cubicBezTo>
                  <a:pt x="1672" y="3126"/>
                  <a:pt x="1688" y="3278"/>
                  <a:pt x="1782" y="3403"/>
                </a:cubicBezTo>
                <a:cubicBezTo>
                  <a:pt x="1820" y="3479"/>
                  <a:pt x="1896" y="3517"/>
                  <a:pt x="1977" y="3517"/>
                </a:cubicBezTo>
                <a:cubicBezTo>
                  <a:pt x="2057" y="3517"/>
                  <a:pt x="2143" y="3479"/>
                  <a:pt x="2199" y="3403"/>
                </a:cubicBezTo>
                <a:cubicBezTo>
                  <a:pt x="2351" y="3252"/>
                  <a:pt x="2275" y="3062"/>
                  <a:pt x="2199" y="2910"/>
                </a:cubicBezTo>
                <a:cubicBezTo>
                  <a:pt x="2131" y="2859"/>
                  <a:pt x="2047" y="2839"/>
                  <a:pt x="1962" y="2839"/>
                </a:cubicBezTo>
                <a:close/>
                <a:moveTo>
                  <a:pt x="1425" y="2950"/>
                </a:moveTo>
                <a:cubicBezTo>
                  <a:pt x="1421" y="2993"/>
                  <a:pt x="1393" y="3040"/>
                  <a:pt x="1327" y="3062"/>
                </a:cubicBezTo>
                <a:cubicBezTo>
                  <a:pt x="1290" y="3062"/>
                  <a:pt x="1327" y="3176"/>
                  <a:pt x="1327" y="3176"/>
                </a:cubicBezTo>
                <a:cubicBezTo>
                  <a:pt x="1479" y="3176"/>
                  <a:pt x="1631" y="3365"/>
                  <a:pt x="1479" y="3517"/>
                </a:cubicBezTo>
                <a:cubicBezTo>
                  <a:pt x="1459" y="3537"/>
                  <a:pt x="1430" y="3547"/>
                  <a:pt x="1398" y="3547"/>
                </a:cubicBezTo>
                <a:cubicBezTo>
                  <a:pt x="1310" y="3547"/>
                  <a:pt x="1193" y="3476"/>
                  <a:pt x="1138" y="3365"/>
                </a:cubicBezTo>
                <a:cubicBezTo>
                  <a:pt x="1138" y="3346"/>
                  <a:pt x="1119" y="3337"/>
                  <a:pt x="1100" y="3337"/>
                </a:cubicBezTo>
                <a:cubicBezTo>
                  <a:pt x="1081" y="3337"/>
                  <a:pt x="1062" y="3346"/>
                  <a:pt x="1062" y="3365"/>
                </a:cubicBezTo>
                <a:cubicBezTo>
                  <a:pt x="1088" y="3494"/>
                  <a:pt x="1236" y="3570"/>
                  <a:pt x="1364" y="3570"/>
                </a:cubicBezTo>
                <a:cubicBezTo>
                  <a:pt x="1425" y="3570"/>
                  <a:pt x="1481" y="3553"/>
                  <a:pt x="1517" y="3517"/>
                </a:cubicBezTo>
                <a:cubicBezTo>
                  <a:pt x="1669" y="3365"/>
                  <a:pt x="1517" y="3138"/>
                  <a:pt x="1403" y="3062"/>
                </a:cubicBezTo>
                <a:cubicBezTo>
                  <a:pt x="1419" y="3030"/>
                  <a:pt x="1429" y="2991"/>
                  <a:pt x="1425" y="2950"/>
                </a:cubicBezTo>
                <a:close/>
                <a:moveTo>
                  <a:pt x="2972" y="2844"/>
                </a:moveTo>
                <a:cubicBezTo>
                  <a:pt x="2958" y="2844"/>
                  <a:pt x="2939" y="2854"/>
                  <a:pt x="2920" y="2872"/>
                </a:cubicBezTo>
                <a:cubicBezTo>
                  <a:pt x="2844" y="3138"/>
                  <a:pt x="2768" y="3365"/>
                  <a:pt x="2730" y="3593"/>
                </a:cubicBezTo>
                <a:cubicBezTo>
                  <a:pt x="2730" y="3612"/>
                  <a:pt x="2749" y="3621"/>
                  <a:pt x="2768" y="3621"/>
                </a:cubicBezTo>
                <a:cubicBezTo>
                  <a:pt x="2787" y="3621"/>
                  <a:pt x="2806" y="3612"/>
                  <a:pt x="2806" y="3593"/>
                </a:cubicBezTo>
                <a:cubicBezTo>
                  <a:pt x="2844" y="3365"/>
                  <a:pt x="2958" y="3138"/>
                  <a:pt x="2996" y="2872"/>
                </a:cubicBezTo>
                <a:cubicBezTo>
                  <a:pt x="2996" y="2854"/>
                  <a:pt x="2986" y="2844"/>
                  <a:pt x="2972" y="2844"/>
                </a:cubicBezTo>
                <a:close/>
                <a:moveTo>
                  <a:pt x="3196" y="3386"/>
                </a:moveTo>
                <a:cubicBezTo>
                  <a:pt x="3093" y="3386"/>
                  <a:pt x="2983" y="3454"/>
                  <a:pt x="2958" y="3555"/>
                </a:cubicBezTo>
                <a:cubicBezTo>
                  <a:pt x="2977" y="3574"/>
                  <a:pt x="3015" y="3583"/>
                  <a:pt x="3048" y="3583"/>
                </a:cubicBezTo>
                <a:cubicBezTo>
                  <a:pt x="3081" y="3583"/>
                  <a:pt x="3109" y="3574"/>
                  <a:pt x="3109" y="3555"/>
                </a:cubicBezTo>
                <a:cubicBezTo>
                  <a:pt x="3109" y="3470"/>
                  <a:pt x="3173" y="3427"/>
                  <a:pt x="3237" y="3427"/>
                </a:cubicBezTo>
                <a:cubicBezTo>
                  <a:pt x="3259" y="3427"/>
                  <a:pt x="3280" y="3432"/>
                  <a:pt x="3299" y="3441"/>
                </a:cubicBezTo>
                <a:cubicBezTo>
                  <a:pt x="3365" y="3540"/>
                  <a:pt x="3317" y="3638"/>
                  <a:pt x="3204" y="3638"/>
                </a:cubicBezTo>
                <a:cubicBezTo>
                  <a:pt x="3187" y="3638"/>
                  <a:pt x="3168" y="3636"/>
                  <a:pt x="3147" y="3631"/>
                </a:cubicBezTo>
                <a:lnTo>
                  <a:pt x="3147" y="3555"/>
                </a:lnTo>
                <a:lnTo>
                  <a:pt x="3109" y="3555"/>
                </a:lnTo>
                <a:lnTo>
                  <a:pt x="3109" y="3669"/>
                </a:lnTo>
                <a:lnTo>
                  <a:pt x="3109" y="3744"/>
                </a:lnTo>
                <a:cubicBezTo>
                  <a:pt x="3126" y="3748"/>
                  <a:pt x="3143" y="3749"/>
                  <a:pt x="3159" y="3749"/>
                </a:cubicBezTo>
                <a:cubicBezTo>
                  <a:pt x="3330" y="3749"/>
                  <a:pt x="3475" y="3580"/>
                  <a:pt x="3337" y="3441"/>
                </a:cubicBezTo>
                <a:cubicBezTo>
                  <a:pt x="3299" y="3403"/>
                  <a:pt x="3248" y="3386"/>
                  <a:pt x="3196" y="3386"/>
                </a:cubicBezTo>
                <a:close/>
                <a:moveTo>
                  <a:pt x="35214" y="7900"/>
                </a:moveTo>
                <a:cubicBezTo>
                  <a:pt x="35240" y="7900"/>
                  <a:pt x="35260" y="7935"/>
                  <a:pt x="35260" y="7991"/>
                </a:cubicBezTo>
                <a:cubicBezTo>
                  <a:pt x="35260" y="8046"/>
                  <a:pt x="35240" y="8082"/>
                  <a:pt x="35214" y="8082"/>
                </a:cubicBezTo>
                <a:cubicBezTo>
                  <a:pt x="35205" y="8082"/>
                  <a:pt x="35195" y="8077"/>
                  <a:pt x="35184" y="8067"/>
                </a:cubicBezTo>
                <a:cubicBezTo>
                  <a:pt x="35147" y="7991"/>
                  <a:pt x="35147" y="7953"/>
                  <a:pt x="35184" y="7915"/>
                </a:cubicBezTo>
                <a:cubicBezTo>
                  <a:pt x="35195" y="7905"/>
                  <a:pt x="35205" y="7900"/>
                  <a:pt x="35214" y="7900"/>
                </a:cubicBezTo>
                <a:close/>
                <a:moveTo>
                  <a:pt x="35109" y="7801"/>
                </a:moveTo>
                <a:cubicBezTo>
                  <a:pt x="35033" y="7877"/>
                  <a:pt x="34995" y="7991"/>
                  <a:pt x="35033" y="8105"/>
                </a:cubicBezTo>
                <a:lnTo>
                  <a:pt x="35109" y="8105"/>
                </a:lnTo>
                <a:cubicBezTo>
                  <a:pt x="35147" y="8130"/>
                  <a:pt x="35189" y="8142"/>
                  <a:pt x="35228" y="8142"/>
                </a:cubicBezTo>
                <a:cubicBezTo>
                  <a:pt x="35307" y="8142"/>
                  <a:pt x="35374" y="8092"/>
                  <a:pt x="35374" y="7991"/>
                </a:cubicBezTo>
                <a:cubicBezTo>
                  <a:pt x="35374" y="7915"/>
                  <a:pt x="35298" y="7801"/>
                  <a:pt x="35222" y="7801"/>
                </a:cubicBezTo>
                <a:close/>
                <a:moveTo>
                  <a:pt x="16984" y="4299"/>
                </a:moveTo>
                <a:cubicBezTo>
                  <a:pt x="18210" y="4299"/>
                  <a:pt x="19429" y="4357"/>
                  <a:pt x="20626" y="4465"/>
                </a:cubicBezTo>
                <a:cubicBezTo>
                  <a:pt x="19640" y="5906"/>
                  <a:pt x="18578" y="7422"/>
                  <a:pt x="17555" y="8901"/>
                </a:cubicBezTo>
                <a:cubicBezTo>
                  <a:pt x="14711" y="7688"/>
                  <a:pt x="11905" y="6436"/>
                  <a:pt x="9062" y="5223"/>
                </a:cubicBezTo>
                <a:cubicBezTo>
                  <a:pt x="11631" y="4574"/>
                  <a:pt x="14325" y="4299"/>
                  <a:pt x="16984" y="4299"/>
                </a:cubicBezTo>
                <a:close/>
                <a:moveTo>
                  <a:pt x="33952" y="8721"/>
                </a:moveTo>
                <a:cubicBezTo>
                  <a:pt x="33924" y="8721"/>
                  <a:pt x="33895" y="8730"/>
                  <a:pt x="33895" y="8749"/>
                </a:cubicBezTo>
                <a:cubicBezTo>
                  <a:pt x="33928" y="8804"/>
                  <a:pt x="33968" y="8856"/>
                  <a:pt x="34012" y="8901"/>
                </a:cubicBezTo>
                <a:lnTo>
                  <a:pt x="34094" y="8901"/>
                </a:lnTo>
                <a:cubicBezTo>
                  <a:pt x="34050" y="8866"/>
                  <a:pt x="34019" y="8816"/>
                  <a:pt x="34009" y="8749"/>
                </a:cubicBezTo>
                <a:cubicBezTo>
                  <a:pt x="34009" y="8730"/>
                  <a:pt x="33981" y="8721"/>
                  <a:pt x="33952" y="8721"/>
                </a:cubicBezTo>
                <a:close/>
                <a:moveTo>
                  <a:pt x="34692" y="7710"/>
                </a:moveTo>
                <a:cubicBezTo>
                  <a:pt x="34679" y="7710"/>
                  <a:pt x="34665" y="7714"/>
                  <a:pt x="34654" y="7725"/>
                </a:cubicBezTo>
                <a:cubicBezTo>
                  <a:pt x="34607" y="7772"/>
                  <a:pt x="34516" y="7805"/>
                  <a:pt x="34427" y="7805"/>
                </a:cubicBezTo>
                <a:cubicBezTo>
                  <a:pt x="34372" y="7805"/>
                  <a:pt x="34318" y="7792"/>
                  <a:pt x="34275" y="7763"/>
                </a:cubicBezTo>
                <a:cubicBezTo>
                  <a:pt x="34263" y="7752"/>
                  <a:pt x="34252" y="7748"/>
                  <a:pt x="34243" y="7748"/>
                </a:cubicBezTo>
                <a:cubicBezTo>
                  <a:pt x="34221" y="7748"/>
                  <a:pt x="34210" y="7774"/>
                  <a:pt x="34237" y="7801"/>
                </a:cubicBezTo>
                <a:lnTo>
                  <a:pt x="34275" y="7877"/>
                </a:lnTo>
                <a:lnTo>
                  <a:pt x="34275" y="8142"/>
                </a:lnTo>
                <a:cubicBezTo>
                  <a:pt x="34199" y="8256"/>
                  <a:pt x="34199" y="8332"/>
                  <a:pt x="34275" y="8446"/>
                </a:cubicBezTo>
                <a:cubicBezTo>
                  <a:pt x="34285" y="8456"/>
                  <a:pt x="34292" y="8461"/>
                  <a:pt x="34298" y="8461"/>
                </a:cubicBezTo>
                <a:cubicBezTo>
                  <a:pt x="34312" y="8461"/>
                  <a:pt x="34312" y="8425"/>
                  <a:pt x="34312" y="8370"/>
                </a:cubicBezTo>
                <a:lnTo>
                  <a:pt x="34312" y="8332"/>
                </a:lnTo>
                <a:cubicBezTo>
                  <a:pt x="34388" y="8294"/>
                  <a:pt x="34426" y="8180"/>
                  <a:pt x="34464" y="8142"/>
                </a:cubicBezTo>
                <a:lnTo>
                  <a:pt x="34616" y="8294"/>
                </a:lnTo>
                <a:cubicBezTo>
                  <a:pt x="34654" y="8332"/>
                  <a:pt x="34654" y="8446"/>
                  <a:pt x="34654" y="8522"/>
                </a:cubicBezTo>
                <a:cubicBezTo>
                  <a:pt x="34654" y="8635"/>
                  <a:pt x="34654" y="8749"/>
                  <a:pt x="34578" y="8825"/>
                </a:cubicBezTo>
                <a:cubicBezTo>
                  <a:pt x="34554" y="8855"/>
                  <a:pt x="34524" y="8881"/>
                  <a:pt x="34490" y="8901"/>
                </a:cubicBezTo>
                <a:lnTo>
                  <a:pt x="34632" y="8901"/>
                </a:lnTo>
                <a:cubicBezTo>
                  <a:pt x="34717" y="8795"/>
                  <a:pt x="34767" y="8652"/>
                  <a:pt x="34767" y="8522"/>
                </a:cubicBezTo>
                <a:cubicBezTo>
                  <a:pt x="34767" y="8332"/>
                  <a:pt x="34616" y="8067"/>
                  <a:pt x="34388" y="8067"/>
                </a:cubicBezTo>
                <a:lnTo>
                  <a:pt x="34312" y="8067"/>
                </a:lnTo>
                <a:lnTo>
                  <a:pt x="34312" y="7877"/>
                </a:lnTo>
                <a:cubicBezTo>
                  <a:pt x="34350" y="7887"/>
                  <a:pt x="34388" y="7891"/>
                  <a:pt x="34425" y="7891"/>
                </a:cubicBezTo>
                <a:cubicBezTo>
                  <a:pt x="34535" y="7891"/>
                  <a:pt x="34635" y="7849"/>
                  <a:pt x="34692" y="7763"/>
                </a:cubicBezTo>
                <a:cubicBezTo>
                  <a:pt x="34745" y="7737"/>
                  <a:pt x="34723" y="7710"/>
                  <a:pt x="34692" y="7710"/>
                </a:cubicBezTo>
                <a:close/>
                <a:moveTo>
                  <a:pt x="35673" y="7820"/>
                </a:moveTo>
                <a:cubicBezTo>
                  <a:pt x="35649" y="7820"/>
                  <a:pt x="35620" y="7839"/>
                  <a:pt x="35601" y="7877"/>
                </a:cubicBezTo>
                <a:cubicBezTo>
                  <a:pt x="35533" y="8218"/>
                  <a:pt x="35404" y="8560"/>
                  <a:pt x="35295" y="8901"/>
                </a:cubicBezTo>
                <a:lnTo>
                  <a:pt x="35399" y="8901"/>
                </a:lnTo>
                <a:cubicBezTo>
                  <a:pt x="35480" y="8560"/>
                  <a:pt x="35613" y="8218"/>
                  <a:pt x="35715" y="7877"/>
                </a:cubicBezTo>
                <a:cubicBezTo>
                  <a:pt x="35715" y="7839"/>
                  <a:pt x="35696" y="7820"/>
                  <a:pt x="35673" y="7820"/>
                </a:cubicBezTo>
                <a:close/>
                <a:moveTo>
                  <a:pt x="35753" y="8711"/>
                </a:moveTo>
                <a:cubicBezTo>
                  <a:pt x="35595" y="8734"/>
                  <a:pt x="35504" y="8810"/>
                  <a:pt x="35448" y="8901"/>
                </a:cubicBezTo>
                <a:lnTo>
                  <a:pt x="35533" y="8901"/>
                </a:lnTo>
                <a:cubicBezTo>
                  <a:pt x="35552" y="8885"/>
                  <a:pt x="35575" y="8872"/>
                  <a:pt x="35601" y="8863"/>
                </a:cubicBezTo>
                <a:cubicBezTo>
                  <a:pt x="35658" y="8844"/>
                  <a:pt x="35706" y="8834"/>
                  <a:pt x="35753" y="8834"/>
                </a:cubicBezTo>
                <a:cubicBezTo>
                  <a:pt x="35801" y="8834"/>
                  <a:pt x="35848" y="8844"/>
                  <a:pt x="35905" y="8863"/>
                </a:cubicBezTo>
                <a:cubicBezTo>
                  <a:pt x="35913" y="8871"/>
                  <a:pt x="35919" y="8884"/>
                  <a:pt x="35924" y="8901"/>
                </a:cubicBezTo>
                <a:lnTo>
                  <a:pt x="36019" y="8901"/>
                </a:lnTo>
                <a:cubicBezTo>
                  <a:pt x="35981" y="8749"/>
                  <a:pt x="35829" y="8711"/>
                  <a:pt x="35753" y="8711"/>
                </a:cubicBezTo>
                <a:close/>
                <a:moveTo>
                  <a:pt x="34094" y="8901"/>
                </a:moveTo>
                <a:cubicBezTo>
                  <a:pt x="34144" y="8940"/>
                  <a:pt x="34211" y="8959"/>
                  <a:pt x="34281" y="8959"/>
                </a:cubicBezTo>
                <a:cubicBezTo>
                  <a:pt x="34353" y="8959"/>
                  <a:pt x="34428" y="8939"/>
                  <a:pt x="34490" y="8901"/>
                </a:cubicBezTo>
                <a:close/>
                <a:moveTo>
                  <a:pt x="20929" y="4503"/>
                </a:moveTo>
                <a:cubicBezTo>
                  <a:pt x="21156" y="4541"/>
                  <a:pt x="21384" y="4541"/>
                  <a:pt x="21687" y="4541"/>
                </a:cubicBezTo>
                <a:cubicBezTo>
                  <a:pt x="24038" y="4844"/>
                  <a:pt x="26502" y="5299"/>
                  <a:pt x="28701" y="6285"/>
                </a:cubicBezTo>
                <a:cubicBezTo>
                  <a:pt x="29914" y="6853"/>
                  <a:pt x="31469" y="7725"/>
                  <a:pt x="31848" y="9090"/>
                </a:cubicBezTo>
                <a:lnTo>
                  <a:pt x="17934" y="9090"/>
                </a:lnTo>
                <a:cubicBezTo>
                  <a:pt x="17934" y="9090"/>
                  <a:pt x="17934" y="9052"/>
                  <a:pt x="17896" y="9052"/>
                </a:cubicBezTo>
                <a:cubicBezTo>
                  <a:pt x="17820" y="9052"/>
                  <a:pt x="17820" y="9015"/>
                  <a:pt x="17782" y="9015"/>
                </a:cubicBezTo>
                <a:cubicBezTo>
                  <a:pt x="18844" y="7536"/>
                  <a:pt x="19867" y="6019"/>
                  <a:pt x="20929" y="4503"/>
                </a:cubicBezTo>
                <a:close/>
                <a:moveTo>
                  <a:pt x="18123" y="9318"/>
                </a:moveTo>
                <a:cubicBezTo>
                  <a:pt x="18010" y="9432"/>
                  <a:pt x="17972" y="9469"/>
                  <a:pt x="17820" y="9507"/>
                </a:cubicBezTo>
                <a:cubicBezTo>
                  <a:pt x="17744" y="9469"/>
                  <a:pt x="17706" y="9394"/>
                  <a:pt x="17592" y="9318"/>
                </a:cubicBezTo>
                <a:close/>
                <a:moveTo>
                  <a:pt x="18844" y="9318"/>
                </a:moveTo>
                <a:cubicBezTo>
                  <a:pt x="18692" y="9507"/>
                  <a:pt x="18502" y="9659"/>
                  <a:pt x="18313" y="9849"/>
                </a:cubicBezTo>
                <a:cubicBezTo>
                  <a:pt x="18199" y="9811"/>
                  <a:pt x="18161" y="9773"/>
                  <a:pt x="18085" y="9697"/>
                </a:cubicBezTo>
                <a:cubicBezTo>
                  <a:pt x="18199" y="9583"/>
                  <a:pt x="18351" y="9469"/>
                  <a:pt x="18540" y="9318"/>
                </a:cubicBezTo>
                <a:close/>
                <a:moveTo>
                  <a:pt x="19640" y="9394"/>
                </a:moveTo>
                <a:cubicBezTo>
                  <a:pt x="19299" y="9659"/>
                  <a:pt x="19033" y="9887"/>
                  <a:pt x="18692" y="10190"/>
                </a:cubicBezTo>
                <a:cubicBezTo>
                  <a:pt x="18578" y="10076"/>
                  <a:pt x="18540" y="10038"/>
                  <a:pt x="18464" y="10000"/>
                </a:cubicBezTo>
                <a:cubicBezTo>
                  <a:pt x="18692" y="9811"/>
                  <a:pt x="18919" y="9583"/>
                  <a:pt x="19147" y="9394"/>
                </a:cubicBezTo>
                <a:close/>
                <a:moveTo>
                  <a:pt x="22180" y="9318"/>
                </a:moveTo>
                <a:cubicBezTo>
                  <a:pt x="21763" y="9697"/>
                  <a:pt x="21346" y="10152"/>
                  <a:pt x="20929" y="10531"/>
                </a:cubicBezTo>
                <a:lnTo>
                  <a:pt x="20929" y="10569"/>
                </a:lnTo>
                <a:lnTo>
                  <a:pt x="20436" y="10569"/>
                </a:lnTo>
                <a:cubicBezTo>
                  <a:pt x="20777" y="10152"/>
                  <a:pt x="21156" y="9773"/>
                  <a:pt x="21573" y="9469"/>
                </a:cubicBezTo>
                <a:cubicBezTo>
                  <a:pt x="21611" y="9432"/>
                  <a:pt x="21611" y="9394"/>
                  <a:pt x="21611" y="9318"/>
                </a:cubicBezTo>
                <a:close/>
                <a:moveTo>
                  <a:pt x="23052" y="9318"/>
                </a:moveTo>
                <a:cubicBezTo>
                  <a:pt x="22559" y="9659"/>
                  <a:pt x="22142" y="10076"/>
                  <a:pt x="21763" y="10531"/>
                </a:cubicBezTo>
                <a:lnTo>
                  <a:pt x="21763" y="10569"/>
                </a:lnTo>
                <a:lnTo>
                  <a:pt x="21232" y="10569"/>
                </a:lnTo>
                <a:lnTo>
                  <a:pt x="22521" y="9432"/>
                </a:lnTo>
                <a:cubicBezTo>
                  <a:pt x="22559" y="9394"/>
                  <a:pt x="22559" y="9394"/>
                  <a:pt x="22559" y="9318"/>
                </a:cubicBezTo>
                <a:close/>
                <a:moveTo>
                  <a:pt x="24569" y="9318"/>
                </a:moveTo>
                <a:cubicBezTo>
                  <a:pt x="24189" y="9773"/>
                  <a:pt x="23772" y="10152"/>
                  <a:pt x="23393" y="10531"/>
                </a:cubicBezTo>
                <a:cubicBezTo>
                  <a:pt x="23340" y="10558"/>
                  <a:pt x="23324" y="10585"/>
                  <a:pt x="23319" y="10585"/>
                </a:cubicBezTo>
                <a:cubicBezTo>
                  <a:pt x="23317" y="10585"/>
                  <a:pt x="23317" y="10580"/>
                  <a:pt x="23317" y="10569"/>
                </a:cubicBezTo>
                <a:lnTo>
                  <a:pt x="22825" y="10569"/>
                </a:lnTo>
                <a:cubicBezTo>
                  <a:pt x="23242" y="10228"/>
                  <a:pt x="23621" y="9849"/>
                  <a:pt x="24000" y="9469"/>
                </a:cubicBezTo>
                <a:cubicBezTo>
                  <a:pt x="24038" y="9432"/>
                  <a:pt x="24038" y="9394"/>
                  <a:pt x="24000" y="9318"/>
                </a:cubicBezTo>
                <a:close/>
                <a:moveTo>
                  <a:pt x="20512" y="9394"/>
                </a:moveTo>
                <a:cubicBezTo>
                  <a:pt x="20095" y="9811"/>
                  <a:pt x="19716" y="10190"/>
                  <a:pt x="19299" y="10569"/>
                </a:cubicBezTo>
                <a:cubicBezTo>
                  <a:pt x="19261" y="10569"/>
                  <a:pt x="19261" y="10607"/>
                  <a:pt x="19261" y="10607"/>
                </a:cubicBezTo>
                <a:cubicBezTo>
                  <a:pt x="19109" y="10531"/>
                  <a:pt x="19033" y="10417"/>
                  <a:pt x="18882" y="10341"/>
                </a:cubicBezTo>
                <a:cubicBezTo>
                  <a:pt x="19261" y="10000"/>
                  <a:pt x="19602" y="9659"/>
                  <a:pt x="20019" y="9394"/>
                </a:cubicBezTo>
                <a:close/>
                <a:moveTo>
                  <a:pt x="23848" y="9318"/>
                </a:moveTo>
                <a:cubicBezTo>
                  <a:pt x="23431" y="9773"/>
                  <a:pt x="22938" y="10190"/>
                  <a:pt x="22521" y="10607"/>
                </a:cubicBezTo>
                <a:lnTo>
                  <a:pt x="22066" y="10607"/>
                </a:lnTo>
                <a:cubicBezTo>
                  <a:pt x="22483" y="10152"/>
                  <a:pt x="22900" y="9697"/>
                  <a:pt x="23431" y="9318"/>
                </a:cubicBezTo>
                <a:close/>
                <a:moveTo>
                  <a:pt x="25327" y="9394"/>
                </a:moveTo>
                <a:cubicBezTo>
                  <a:pt x="25175" y="9507"/>
                  <a:pt x="25024" y="9697"/>
                  <a:pt x="24872" y="9849"/>
                </a:cubicBezTo>
                <a:cubicBezTo>
                  <a:pt x="24644" y="10152"/>
                  <a:pt x="24379" y="10379"/>
                  <a:pt x="24114" y="10645"/>
                </a:cubicBezTo>
                <a:lnTo>
                  <a:pt x="23621" y="10645"/>
                </a:lnTo>
                <a:cubicBezTo>
                  <a:pt x="24000" y="10228"/>
                  <a:pt x="24417" y="9849"/>
                  <a:pt x="24796" y="9469"/>
                </a:cubicBezTo>
                <a:cubicBezTo>
                  <a:pt x="24834" y="9432"/>
                  <a:pt x="24834" y="9432"/>
                  <a:pt x="24834" y="9394"/>
                </a:cubicBezTo>
                <a:close/>
                <a:moveTo>
                  <a:pt x="25782" y="9318"/>
                </a:moveTo>
                <a:cubicBezTo>
                  <a:pt x="25516" y="9697"/>
                  <a:pt x="25175" y="10152"/>
                  <a:pt x="24910" y="10531"/>
                </a:cubicBezTo>
                <a:cubicBezTo>
                  <a:pt x="24910" y="10569"/>
                  <a:pt x="24910" y="10607"/>
                  <a:pt x="24834" y="10645"/>
                </a:cubicBezTo>
                <a:lnTo>
                  <a:pt x="24379" y="10645"/>
                </a:lnTo>
                <a:cubicBezTo>
                  <a:pt x="24531" y="10455"/>
                  <a:pt x="24720" y="10341"/>
                  <a:pt x="24834" y="10152"/>
                </a:cubicBezTo>
                <a:cubicBezTo>
                  <a:pt x="24986" y="10038"/>
                  <a:pt x="25099" y="9887"/>
                  <a:pt x="25175" y="9811"/>
                </a:cubicBezTo>
                <a:cubicBezTo>
                  <a:pt x="25327" y="9697"/>
                  <a:pt x="25479" y="9469"/>
                  <a:pt x="25592" y="9432"/>
                </a:cubicBezTo>
                <a:cubicBezTo>
                  <a:pt x="25668" y="9394"/>
                  <a:pt x="25706" y="9394"/>
                  <a:pt x="25706" y="9318"/>
                </a:cubicBezTo>
                <a:close/>
                <a:moveTo>
                  <a:pt x="29422" y="9318"/>
                </a:moveTo>
                <a:cubicBezTo>
                  <a:pt x="29156" y="9773"/>
                  <a:pt x="28929" y="10228"/>
                  <a:pt x="28625" y="10645"/>
                </a:cubicBezTo>
                <a:cubicBezTo>
                  <a:pt x="28625" y="10700"/>
                  <a:pt x="28625" y="10736"/>
                  <a:pt x="28610" y="10736"/>
                </a:cubicBezTo>
                <a:cubicBezTo>
                  <a:pt x="28605" y="10736"/>
                  <a:pt x="28598" y="10731"/>
                  <a:pt x="28587" y="10721"/>
                </a:cubicBezTo>
                <a:lnTo>
                  <a:pt x="28208" y="10721"/>
                </a:lnTo>
                <a:cubicBezTo>
                  <a:pt x="28246" y="10645"/>
                  <a:pt x="28246" y="10645"/>
                  <a:pt x="28246" y="10607"/>
                </a:cubicBezTo>
                <a:cubicBezTo>
                  <a:pt x="28284" y="10569"/>
                  <a:pt x="28360" y="10455"/>
                  <a:pt x="28398" y="10417"/>
                </a:cubicBezTo>
                <a:cubicBezTo>
                  <a:pt x="28436" y="10341"/>
                  <a:pt x="28550" y="10228"/>
                  <a:pt x="28587" y="10152"/>
                </a:cubicBezTo>
                <a:cubicBezTo>
                  <a:pt x="28739" y="9962"/>
                  <a:pt x="28853" y="9697"/>
                  <a:pt x="29004" y="9469"/>
                </a:cubicBezTo>
                <a:cubicBezTo>
                  <a:pt x="29042" y="9432"/>
                  <a:pt x="29004" y="9394"/>
                  <a:pt x="28967" y="9318"/>
                </a:cubicBezTo>
                <a:close/>
                <a:moveTo>
                  <a:pt x="27564" y="9318"/>
                </a:moveTo>
                <a:cubicBezTo>
                  <a:pt x="27374" y="9811"/>
                  <a:pt x="27109" y="10228"/>
                  <a:pt x="26919" y="10645"/>
                </a:cubicBezTo>
                <a:lnTo>
                  <a:pt x="26919" y="10759"/>
                </a:lnTo>
                <a:lnTo>
                  <a:pt x="26351" y="10759"/>
                </a:lnTo>
                <a:cubicBezTo>
                  <a:pt x="26578" y="10379"/>
                  <a:pt x="26768" y="9962"/>
                  <a:pt x="27033" y="9583"/>
                </a:cubicBezTo>
                <a:cubicBezTo>
                  <a:pt x="27087" y="9476"/>
                  <a:pt x="27008" y="9369"/>
                  <a:pt x="26930" y="9369"/>
                </a:cubicBezTo>
                <a:cubicBezTo>
                  <a:pt x="26898" y="9369"/>
                  <a:pt x="26866" y="9387"/>
                  <a:pt x="26843" y="9432"/>
                </a:cubicBezTo>
                <a:lnTo>
                  <a:pt x="26123" y="10721"/>
                </a:lnTo>
                <a:cubicBezTo>
                  <a:pt x="25782" y="10645"/>
                  <a:pt x="25441" y="10645"/>
                  <a:pt x="25137" y="10645"/>
                </a:cubicBezTo>
                <a:cubicBezTo>
                  <a:pt x="25403" y="10266"/>
                  <a:pt x="25744" y="9849"/>
                  <a:pt x="26009" y="9469"/>
                </a:cubicBezTo>
                <a:lnTo>
                  <a:pt x="26009" y="9318"/>
                </a:lnTo>
                <a:lnTo>
                  <a:pt x="26351" y="9318"/>
                </a:lnTo>
                <a:cubicBezTo>
                  <a:pt x="26123" y="9697"/>
                  <a:pt x="25820" y="10038"/>
                  <a:pt x="25592" y="10417"/>
                </a:cubicBezTo>
                <a:cubicBezTo>
                  <a:pt x="25539" y="10525"/>
                  <a:pt x="25618" y="10632"/>
                  <a:pt x="25695" y="10632"/>
                </a:cubicBezTo>
                <a:cubicBezTo>
                  <a:pt x="25728" y="10632"/>
                  <a:pt x="25760" y="10613"/>
                  <a:pt x="25782" y="10569"/>
                </a:cubicBezTo>
                <a:cubicBezTo>
                  <a:pt x="26085" y="10152"/>
                  <a:pt x="26351" y="9773"/>
                  <a:pt x="26654" y="9394"/>
                </a:cubicBezTo>
                <a:lnTo>
                  <a:pt x="26654" y="9318"/>
                </a:lnTo>
                <a:close/>
                <a:moveTo>
                  <a:pt x="28170" y="9394"/>
                </a:moveTo>
                <a:cubicBezTo>
                  <a:pt x="27867" y="9811"/>
                  <a:pt x="27640" y="10266"/>
                  <a:pt x="27412" y="10721"/>
                </a:cubicBezTo>
                <a:cubicBezTo>
                  <a:pt x="27355" y="10740"/>
                  <a:pt x="27308" y="10740"/>
                  <a:pt x="27265" y="10740"/>
                </a:cubicBezTo>
                <a:cubicBezTo>
                  <a:pt x="27223" y="10740"/>
                  <a:pt x="27185" y="10740"/>
                  <a:pt x="27147" y="10759"/>
                </a:cubicBezTo>
                <a:cubicBezTo>
                  <a:pt x="27412" y="10341"/>
                  <a:pt x="27602" y="9887"/>
                  <a:pt x="27791" y="9469"/>
                </a:cubicBezTo>
                <a:lnTo>
                  <a:pt x="27791" y="9394"/>
                </a:lnTo>
                <a:close/>
                <a:moveTo>
                  <a:pt x="28853" y="9318"/>
                </a:moveTo>
                <a:lnTo>
                  <a:pt x="28815" y="9394"/>
                </a:lnTo>
                <a:cubicBezTo>
                  <a:pt x="28587" y="9811"/>
                  <a:pt x="28322" y="10190"/>
                  <a:pt x="28057" y="10607"/>
                </a:cubicBezTo>
                <a:cubicBezTo>
                  <a:pt x="28057" y="10645"/>
                  <a:pt x="28019" y="10721"/>
                  <a:pt x="28019" y="10759"/>
                </a:cubicBezTo>
                <a:lnTo>
                  <a:pt x="27640" y="10759"/>
                </a:lnTo>
                <a:cubicBezTo>
                  <a:pt x="27867" y="10266"/>
                  <a:pt x="28132" y="9849"/>
                  <a:pt x="28360" y="9394"/>
                </a:cubicBezTo>
                <a:lnTo>
                  <a:pt x="28360" y="9318"/>
                </a:lnTo>
                <a:close/>
                <a:moveTo>
                  <a:pt x="30104" y="9394"/>
                </a:moveTo>
                <a:cubicBezTo>
                  <a:pt x="29801" y="9811"/>
                  <a:pt x="29573" y="10228"/>
                  <a:pt x="29346" y="10645"/>
                </a:cubicBezTo>
                <a:cubicBezTo>
                  <a:pt x="29346" y="10721"/>
                  <a:pt x="29346" y="10759"/>
                  <a:pt x="29384" y="10796"/>
                </a:cubicBezTo>
                <a:lnTo>
                  <a:pt x="28853" y="10796"/>
                </a:lnTo>
                <a:lnTo>
                  <a:pt x="29725" y="9394"/>
                </a:lnTo>
                <a:close/>
                <a:moveTo>
                  <a:pt x="30900" y="9318"/>
                </a:moveTo>
                <a:cubicBezTo>
                  <a:pt x="30635" y="9811"/>
                  <a:pt x="30294" y="10228"/>
                  <a:pt x="30028" y="10683"/>
                </a:cubicBezTo>
                <a:lnTo>
                  <a:pt x="30028" y="10796"/>
                </a:lnTo>
                <a:lnTo>
                  <a:pt x="29535" y="10796"/>
                </a:lnTo>
                <a:cubicBezTo>
                  <a:pt x="29801" y="10266"/>
                  <a:pt x="30104" y="9811"/>
                  <a:pt x="30331" y="9318"/>
                </a:cubicBezTo>
                <a:close/>
                <a:moveTo>
                  <a:pt x="31810" y="9394"/>
                </a:moveTo>
                <a:cubicBezTo>
                  <a:pt x="31810" y="9849"/>
                  <a:pt x="31772" y="10341"/>
                  <a:pt x="31696" y="10796"/>
                </a:cubicBezTo>
                <a:lnTo>
                  <a:pt x="31014" y="10796"/>
                </a:lnTo>
                <a:cubicBezTo>
                  <a:pt x="31279" y="10379"/>
                  <a:pt x="31583" y="9887"/>
                  <a:pt x="31810" y="9394"/>
                </a:cubicBezTo>
                <a:close/>
                <a:moveTo>
                  <a:pt x="31621" y="9394"/>
                </a:moveTo>
                <a:cubicBezTo>
                  <a:pt x="31355" y="9849"/>
                  <a:pt x="31090" y="10266"/>
                  <a:pt x="30824" y="10759"/>
                </a:cubicBezTo>
                <a:cubicBezTo>
                  <a:pt x="30749" y="10759"/>
                  <a:pt x="30749" y="10796"/>
                  <a:pt x="30824" y="10834"/>
                </a:cubicBezTo>
                <a:lnTo>
                  <a:pt x="30294" y="10834"/>
                </a:lnTo>
                <a:cubicBezTo>
                  <a:pt x="30635" y="10341"/>
                  <a:pt x="30900" y="9849"/>
                  <a:pt x="31241" y="9394"/>
                </a:cubicBezTo>
                <a:close/>
                <a:moveTo>
                  <a:pt x="21384" y="9318"/>
                </a:moveTo>
                <a:cubicBezTo>
                  <a:pt x="20929" y="9659"/>
                  <a:pt x="20550" y="10038"/>
                  <a:pt x="20171" y="10455"/>
                </a:cubicBezTo>
                <a:lnTo>
                  <a:pt x="20171" y="10531"/>
                </a:lnTo>
                <a:lnTo>
                  <a:pt x="19867" y="10531"/>
                </a:lnTo>
                <a:cubicBezTo>
                  <a:pt x="19716" y="10531"/>
                  <a:pt x="19716" y="10759"/>
                  <a:pt x="19867" y="10759"/>
                </a:cubicBezTo>
                <a:lnTo>
                  <a:pt x="19981" y="10759"/>
                </a:lnTo>
                <a:lnTo>
                  <a:pt x="19981" y="10796"/>
                </a:lnTo>
                <a:lnTo>
                  <a:pt x="19981" y="11100"/>
                </a:lnTo>
                <a:lnTo>
                  <a:pt x="20019" y="11138"/>
                </a:lnTo>
                <a:cubicBezTo>
                  <a:pt x="19829" y="10986"/>
                  <a:pt x="19602" y="10796"/>
                  <a:pt x="19412" y="10645"/>
                </a:cubicBezTo>
                <a:lnTo>
                  <a:pt x="19450" y="10645"/>
                </a:lnTo>
                <a:cubicBezTo>
                  <a:pt x="19905" y="10228"/>
                  <a:pt x="20360" y="9773"/>
                  <a:pt x="20815" y="9318"/>
                </a:cubicBezTo>
                <a:close/>
                <a:moveTo>
                  <a:pt x="20209" y="10986"/>
                </a:moveTo>
                <a:cubicBezTo>
                  <a:pt x="20284" y="11024"/>
                  <a:pt x="20436" y="11100"/>
                  <a:pt x="20550" y="11138"/>
                </a:cubicBezTo>
                <a:cubicBezTo>
                  <a:pt x="20436" y="11176"/>
                  <a:pt x="20284" y="11214"/>
                  <a:pt x="20171" y="11327"/>
                </a:cubicBezTo>
                <a:cubicBezTo>
                  <a:pt x="20171" y="11289"/>
                  <a:pt x="20095" y="11289"/>
                  <a:pt x="20057" y="11214"/>
                </a:cubicBezTo>
                <a:lnTo>
                  <a:pt x="20057" y="11214"/>
                </a:lnTo>
                <a:cubicBezTo>
                  <a:pt x="20068" y="11236"/>
                  <a:pt x="20086" y="11245"/>
                  <a:pt x="20105" y="11245"/>
                </a:cubicBezTo>
                <a:cubicBezTo>
                  <a:pt x="20152" y="11245"/>
                  <a:pt x="20209" y="11191"/>
                  <a:pt x="20209" y="11138"/>
                </a:cubicBezTo>
                <a:lnTo>
                  <a:pt x="20209" y="10986"/>
                </a:lnTo>
                <a:close/>
                <a:moveTo>
                  <a:pt x="20815" y="11289"/>
                </a:moveTo>
                <a:cubicBezTo>
                  <a:pt x="20929" y="11327"/>
                  <a:pt x="20967" y="11327"/>
                  <a:pt x="21043" y="11365"/>
                </a:cubicBezTo>
                <a:cubicBezTo>
                  <a:pt x="20853" y="11403"/>
                  <a:pt x="20739" y="11517"/>
                  <a:pt x="20626" y="11706"/>
                </a:cubicBezTo>
                <a:cubicBezTo>
                  <a:pt x="20588" y="11631"/>
                  <a:pt x="20474" y="11555"/>
                  <a:pt x="20398" y="11517"/>
                </a:cubicBezTo>
                <a:cubicBezTo>
                  <a:pt x="20550" y="11403"/>
                  <a:pt x="20626" y="11365"/>
                  <a:pt x="20777" y="11327"/>
                </a:cubicBezTo>
                <a:cubicBezTo>
                  <a:pt x="20815" y="11327"/>
                  <a:pt x="20815" y="11289"/>
                  <a:pt x="20815" y="11289"/>
                </a:cubicBezTo>
                <a:close/>
                <a:moveTo>
                  <a:pt x="21346" y="11479"/>
                </a:moveTo>
                <a:cubicBezTo>
                  <a:pt x="21384" y="11479"/>
                  <a:pt x="21498" y="11517"/>
                  <a:pt x="21573" y="11555"/>
                </a:cubicBezTo>
                <a:cubicBezTo>
                  <a:pt x="21384" y="11706"/>
                  <a:pt x="21194" y="11782"/>
                  <a:pt x="21005" y="11934"/>
                </a:cubicBezTo>
                <a:lnTo>
                  <a:pt x="20853" y="11782"/>
                </a:lnTo>
                <a:cubicBezTo>
                  <a:pt x="20967" y="11668"/>
                  <a:pt x="21043" y="11593"/>
                  <a:pt x="21232" y="11555"/>
                </a:cubicBezTo>
                <a:cubicBezTo>
                  <a:pt x="21346" y="11555"/>
                  <a:pt x="21346" y="11517"/>
                  <a:pt x="21346" y="11479"/>
                </a:cubicBezTo>
                <a:close/>
                <a:moveTo>
                  <a:pt x="21801" y="11668"/>
                </a:moveTo>
                <a:cubicBezTo>
                  <a:pt x="21915" y="11706"/>
                  <a:pt x="22066" y="11744"/>
                  <a:pt x="22142" y="11782"/>
                </a:cubicBezTo>
                <a:cubicBezTo>
                  <a:pt x="21915" y="11972"/>
                  <a:pt x="21687" y="12123"/>
                  <a:pt x="21422" y="12275"/>
                </a:cubicBezTo>
                <a:cubicBezTo>
                  <a:pt x="21346" y="12237"/>
                  <a:pt x="21308" y="12123"/>
                  <a:pt x="21194" y="12086"/>
                </a:cubicBezTo>
                <a:cubicBezTo>
                  <a:pt x="21384" y="11934"/>
                  <a:pt x="21573" y="11858"/>
                  <a:pt x="21763" y="11706"/>
                </a:cubicBezTo>
                <a:cubicBezTo>
                  <a:pt x="21801" y="11706"/>
                  <a:pt x="21801" y="11668"/>
                  <a:pt x="21801" y="11668"/>
                </a:cubicBezTo>
                <a:close/>
                <a:moveTo>
                  <a:pt x="22332" y="11934"/>
                </a:moveTo>
                <a:cubicBezTo>
                  <a:pt x="22445" y="11972"/>
                  <a:pt x="22559" y="12010"/>
                  <a:pt x="22673" y="12086"/>
                </a:cubicBezTo>
                <a:cubicBezTo>
                  <a:pt x="22332" y="12161"/>
                  <a:pt x="22066" y="12313"/>
                  <a:pt x="21801" y="12541"/>
                </a:cubicBezTo>
                <a:cubicBezTo>
                  <a:pt x="21725" y="12503"/>
                  <a:pt x="21687" y="12465"/>
                  <a:pt x="21611" y="12427"/>
                </a:cubicBezTo>
                <a:cubicBezTo>
                  <a:pt x="21801" y="12313"/>
                  <a:pt x="22066" y="12161"/>
                  <a:pt x="22256" y="12048"/>
                </a:cubicBezTo>
                <a:lnTo>
                  <a:pt x="22332" y="11934"/>
                </a:lnTo>
                <a:close/>
                <a:moveTo>
                  <a:pt x="22900" y="12161"/>
                </a:moveTo>
                <a:cubicBezTo>
                  <a:pt x="23014" y="12237"/>
                  <a:pt x="23052" y="12237"/>
                  <a:pt x="23128" y="12275"/>
                </a:cubicBezTo>
                <a:cubicBezTo>
                  <a:pt x="22862" y="12465"/>
                  <a:pt x="22521" y="12654"/>
                  <a:pt x="22180" y="12882"/>
                </a:cubicBezTo>
                <a:cubicBezTo>
                  <a:pt x="22142" y="12844"/>
                  <a:pt x="22066" y="12730"/>
                  <a:pt x="21953" y="12692"/>
                </a:cubicBezTo>
                <a:cubicBezTo>
                  <a:pt x="22256" y="12465"/>
                  <a:pt x="22521" y="12313"/>
                  <a:pt x="22862" y="12237"/>
                </a:cubicBezTo>
                <a:lnTo>
                  <a:pt x="22900" y="12161"/>
                </a:lnTo>
                <a:close/>
                <a:moveTo>
                  <a:pt x="23393" y="12427"/>
                </a:moveTo>
                <a:cubicBezTo>
                  <a:pt x="23507" y="12465"/>
                  <a:pt x="23621" y="12503"/>
                  <a:pt x="23772" y="12541"/>
                </a:cubicBezTo>
                <a:cubicBezTo>
                  <a:pt x="23431" y="12806"/>
                  <a:pt x="23052" y="12995"/>
                  <a:pt x="22635" y="13261"/>
                </a:cubicBezTo>
                <a:cubicBezTo>
                  <a:pt x="22559" y="13223"/>
                  <a:pt x="22483" y="13109"/>
                  <a:pt x="22370" y="13071"/>
                </a:cubicBezTo>
                <a:cubicBezTo>
                  <a:pt x="22711" y="12844"/>
                  <a:pt x="23052" y="12654"/>
                  <a:pt x="23393" y="12427"/>
                </a:cubicBezTo>
                <a:close/>
                <a:moveTo>
                  <a:pt x="23886" y="12541"/>
                </a:moveTo>
                <a:lnTo>
                  <a:pt x="23886" y="12541"/>
                </a:lnTo>
                <a:cubicBezTo>
                  <a:pt x="24038" y="12578"/>
                  <a:pt x="24189" y="12692"/>
                  <a:pt x="24341" y="12730"/>
                </a:cubicBezTo>
                <a:cubicBezTo>
                  <a:pt x="23924" y="13033"/>
                  <a:pt x="23507" y="13261"/>
                  <a:pt x="23128" y="13526"/>
                </a:cubicBezTo>
                <a:cubicBezTo>
                  <a:pt x="23090" y="13488"/>
                  <a:pt x="23014" y="13413"/>
                  <a:pt x="22900" y="13375"/>
                </a:cubicBezTo>
                <a:cubicBezTo>
                  <a:pt x="23242" y="13185"/>
                  <a:pt x="23583" y="12920"/>
                  <a:pt x="23886" y="12730"/>
                </a:cubicBezTo>
                <a:cubicBezTo>
                  <a:pt x="23962" y="12692"/>
                  <a:pt x="23962" y="12654"/>
                  <a:pt x="23886" y="12541"/>
                </a:cubicBezTo>
                <a:close/>
                <a:moveTo>
                  <a:pt x="8645" y="5299"/>
                </a:moveTo>
                <a:cubicBezTo>
                  <a:pt x="11564" y="6550"/>
                  <a:pt x="14484" y="7801"/>
                  <a:pt x="17365" y="9090"/>
                </a:cubicBezTo>
                <a:lnTo>
                  <a:pt x="17213" y="9090"/>
                </a:lnTo>
                <a:cubicBezTo>
                  <a:pt x="17138" y="9090"/>
                  <a:pt x="17062" y="9204"/>
                  <a:pt x="17138" y="9280"/>
                </a:cubicBezTo>
                <a:cubicBezTo>
                  <a:pt x="14142" y="10796"/>
                  <a:pt x="11147" y="12275"/>
                  <a:pt x="8152" y="13792"/>
                </a:cubicBezTo>
                <a:cubicBezTo>
                  <a:pt x="7659" y="13640"/>
                  <a:pt x="7128" y="13450"/>
                  <a:pt x="6597" y="13261"/>
                </a:cubicBezTo>
                <a:cubicBezTo>
                  <a:pt x="5271" y="12806"/>
                  <a:pt x="3678" y="12086"/>
                  <a:pt x="2844" y="10796"/>
                </a:cubicBezTo>
                <a:cubicBezTo>
                  <a:pt x="1669" y="8939"/>
                  <a:pt x="3375" y="7536"/>
                  <a:pt x="5119" y="6626"/>
                </a:cubicBezTo>
                <a:lnTo>
                  <a:pt x="5308" y="7119"/>
                </a:lnTo>
                <a:lnTo>
                  <a:pt x="5460" y="7043"/>
                </a:lnTo>
                <a:lnTo>
                  <a:pt x="5233" y="6550"/>
                </a:lnTo>
                <a:cubicBezTo>
                  <a:pt x="6067" y="6095"/>
                  <a:pt x="6939" y="5830"/>
                  <a:pt x="7507" y="5640"/>
                </a:cubicBezTo>
                <a:cubicBezTo>
                  <a:pt x="7887" y="5489"/>
                  <a:pt x="8266" y="5413"/>
                  <a:pt x="8645" y="5299"/>
                </a:cubicBezTo>
                <a:close/>
                <a:moveTo>
                  <a:pt x="24531" y="12882"/>
                </a:moveTo>
                <a:cubicBezTo>
                  <a:pt x="24644" y="12920"/>
                  <a:pt x="24796" y="13033"/>
                  <a:pt x="24948" y="13071"/>
                </a:cubicBezTo>
                <a:cubicBezTo>
                  <a:pt x="24455" y="13375"/>
                  <a:pt x="24038" y="13640"/>
                  <a:pt x="23583" y="13943"/>
                </a:cubicBezTo>
                <a:cubicBezTo>
                  <a:pt x="23469" y="13830"/>
                  <a:pt x="23431" y="13792"/>
                  <a:pt x="23317" y="13754"/>
                </a:cubicBezTo>
                <a:cubicBezTo>
                  <a:pt x="23697" y="13488"/>
                  <a:pt x="24076" y="13223"/>
                  <a:pt x="24455" y="12995"/>
                </a:cubicBezTo>
                <a:cubicBezTo>
                  <a:pt x="24531" y="12920"/>
                  <a:pt x="24531" y="12882"/>
                  <a:pt x="24531" y="12882"/>
                </a:cubicBezTo>
                <a:close/>
                <a:moveTo>
                  <a:pt x="25137" y="13109"/>
                </a:moveTo>
                <a:cubicBezTo>
                  <a:pt x="25213" y="13185"/>
                  <a:pt x="25365" y="13223"/>
                  <a:pt x="25479" y="13261"/>
                </a:cubicBezTo>
                <a:cubicBezTo>
                  <a:pt x="24986" y="13602"/>
                  <a:pt x="24531" y="13943"/>
                  <a:pt x="24038" y="14322"/>
                </a:cubicBezTo>
                <a:cubicBezTo>
                  <a:pt x="23962" y="14209"/>
                  <a:pt x="23848" y="14171"/>
                  <a:pt x="23772" y="14057"/>
                </a:cubicBezTo>
                <a:cubicBezTo>
                  <a:pt x="24189" y="13792"/>
                  <a:pt x="24644" y="13488"/>
                  <a:pt x="25099" y="13223"/>
                </a:cubicBezTo>
                <a:cubicBezTo>
                  <a:pt x="25137" y="13185"/>
                  <a:pt x="25137" y="13185"/>
                  <a:pt x="25137" y="13109"/>
                </a:cubicBezTo>
                <a:close/>
                <a:moveTo>
                  <a:pt x="2617" y="13413"/>
                </a:moveTo>
                <a:cubicBezTo>
                  <a:pt x="2820" y="13571"/>
                  <a:pt x="3023" y="13743"/>
                  <a:pt x="3219" y="13904"/>
                </a:cubicBezTo>
                <a:lnTo>
                  <a:pt x="3219" y="13904"/>
                </a:lnTo>
                <a:cubicBezTo>
                  <a:pt x="3219" y="13904"/>
                  <a:pt x="3218" y="13904"/>
                  <a:pt x="3218" y="13904"/>
                </a:cubicBezTo>
                <a:cubicBezTo>
                  <a:pt x="3191" y="13904"/>
                  <a:pt x="3166" y="13916"/>
                  <a:pt x="3147" y="13943"/>
                </a:cubicBezTo>
                <a:cubicBezTo>
                  <a:pt x="2958" y="14133"/>
                  <a:pt x="2806" y="14247"/>
                  <a:pt x="2654" y="14436"/>
                </a:cubicBezTo>
                <a:cubicBezTo>
                  <a:pt x="2617" y="14133"/>
                  <a:pt x="2617" y="13792"/>
                  <a:pt x="2617" y="13413"/>
                </a:cubicBezTo>
                <a:close/>
                <a:moveTo>
                  <a:pt x="25744" y="13413"/>
                </a:moveTo>
                <a:lnTo>
                  <a:pt x="26047" y="13526"/>
                </a:lnTo>
                <a:cubicBezTo>
                  <a:pt x="25516" y="13867"/>
                  <a:pt x="24986" y="14247"/>
                  <a:pt x="24455" y="14588"/>
                </a:cubicBezTo>
                <a:cubicBezTo>
                  <a:pt x="24379" y="14512"/>
                  <a:pt x="24341" y="14436"/>
                  <a:pt x="24265" y="14436"/>
                </a:cubicBezTo>
                <a:lnTo>
                  <a:pt x="25706" y="13450"/>
                </a:lnTo>
                <a:cubicBezTo>
                  <a:pt x="25744" y="13450"/>
                  <a:pt x="25744" y="13413"/>
                  <a:pt x="25744" y="13413"/>
                </a:cubicBezTo>
                <a:close/>
                <a:moveTo>
                  <a:pt x="20360" y="10759"/>
                </a:moveTo>
                <a:lnTo>
                  <a:pt x="20360" y="10759"/>
                </a:lnTo>
                <a:cubicBezTo>
                  <a:pt x="21611" y="10796"/>
                  <a:pt x="22862" y="10796"/>
                  <a:pt x="24152" y="10834"/>
                </a:cubicBezTo>
                <a:lnTo>
                  <a:pt x="24189" y="10834"/>
                </a:lnTo>
                <a:cubicBezTo>
                  <a:pt x="25479" y="10872"/>
                  <a:pt x="26730" y="10872"/>
                  <a:pt x="28019" y="10948"/>
                </a:cubicBezTo>
                <a:cubicBezTo>
                  <a:pt x="28057" y="10986"/>
                  <a:pt x="28132" y="10986"/>
                  <a:pt x="28170" y="10986"/>
                </a:cubicBezTo>
                <a:lnTo>
                  <a:pt x="28208" y="10986"/>
                </a:lnTo>
                <a:cubicBezTo>
                  <a:pt x="29384" y="11024"/>
                  <a:pt x="30597" y="11024"/>
                  <a:pt x="31772" y="11062"/>
                </a:cubicBezTo>
                <a:lnTo>
                  <a:pt x="30597" y="12351"/>
                </a:lnTo>
                <a:lnTo>
                  <a:pt x="30673" y="12465"/>
                </a:lnTo>
                <a:lnTo>
                  <a:pt x="31962" y="11100"/>
                </a:lnTo>
                <a:lnTo>
                  <a:pt x="32530" y="11062"/>
                </a:lnTo>
                <a:lnTo>
                  <a:pt x="32530" y="11062"/>
                </a:lnTo>
                <a:cubicBezTo>
                  <a:pt x="32341" y="12768"/>
                  <a:pt x="30900" y="14398"/>
                  <a:pt x="29156" y="14626"/>
                </a:cubicBezTo>
                <a:cubicBezTo>
                  <a:pt x="29156" y="14626"/>
                  <a:pt x="29156" y="14588"/>
                  <a:pt x="29118" y="14588"/>
                </a:cubicBezTo>
                <a:cubicBezTo>
                  <a:pt x="26161" y="13261"/>
                  <a:pt x="23242" y="12010"/>
                  <a:pt x="20360" y="10759"/>
                </a:cubicBezTo>
                <a:close/>
                <a:moveTo>
                  <a:pt x="3345" y="14007"/>
                </a:moveTo>
                <a:cubicBezTo>
                  <a:pt x="3433" y="14078"/>
                  <a:pt x="3519" y="14146"/>
                  <a:pt x="3602" y="14209"/>
                </a:cubicBezTo>
                <a:cubicBezTo>
                  <a:pt x="3413" y="14436"/>
                  <a:pt x="3185" y="14626"/>
                  <a:pt x="2996" y="14891"/>
                </a:cubicBezTo>
                <a:cubicBezTo>
                  <a:pt x="2958" y="14777"/>
                  <a:pt x="2844" y="14740"/>
                  <a:pt x="2806" y="14702"/>
                </a:cubicBezTo>
                <a:cubicBezTo>
                  <a:pt x="2996" y="14474"/>
                  <a:pt x="3147" y="14322"/>
                  <a:pt x="3337" y="14133"/>
                </a:cubicBezTo>
                <a:cubicBezTo>
                  <a:pt x="3359" y="14089"/>
                  <a:pt x="3359" y="14044"/>
                  <a:pt x="3345" y="14007"/>
                </a:cubicBezTo>
                <a:close/>
                <a:moveTo>
                  <a:pt x="17365" y="9469"/>
                </a:moveTo>
                <a:cubicBezTo>
                  <a:pt x="18768" y="10607"/>
                  <a:pt x="20246" y="11706"/>
                  <a:pt x="21649" y="12768"/>
                </a:cubicBezTo>
                <a:cubicBezTo>
                  <a:pt x="21953" y="13033"/>
                  <a:pt x="22218" y="13223"/>
                  <a:pt x="22521" y="13450"/>
                </a:cubicBezTo>
                <a:cubicBezTo>
                  <a:pt x="22559" y="13450"/>
                  <a:pt x="22559" y="13488"/>
                  <a:pt x="22597" y="13488"/>
                </a:cubicBezTo>
                <a:cubicBezTo>
                  <a:pt x="22711" y="13526"/>
                  <a:pt x="22862" y="13640"/>
                  <a:pt x="22938" y="13716"/>
                </a:cubicBezTo>
                <a:cubicBezTo>
                  <a:pt x="22938" y="13778"/>
                  <a:pt x="22964" y="13840"/>
                  <a:pt x="23035" y="13840"/>
                </a:cubicBezTo>
                <a:cubicBezTo>
                  <a:pt x="23051" y="13840"/>
                  <a:pt x="23069" y="13837"/>
                  <a:pt x="23090" y="13830"/>
                </a:cubicBezTo>
                <a:cubicBezTo>
                  <a:pt x="23469" y="14133"/>
                  <a:pt x="23810" y="14360"/>
                  <a:pt x="24114" y="14626"/>
                </a:cubicBezTo>
                <a:cubicBezTo>
                  <a:pt x="22716" y="14900"/>
                  <a:pt x="21278" y="15015"/>
                  <a:pt x="19786" y="15015"/>
                </a:cubicBezTo>
                <a:cubicBezTo>
                  <a:pt x="19215" y="15015"/>
                  <a:pt x="18636" y="14998"/>
                  <a:pt x="18047" y="14967"/>
                </a:cubicBezTo>
                <a:cubicBezTo>
                  <a:pt x="16303" y="14853"/>
                  <a:pt x="14559" y="14853"/>
                  <a:pt x="12815" y="14664"/>
                </a:cubicBezTo>
                <a:cubicBezTo>
                  <a:pt x="11375" y="14550"/>
                  <a:pt x="9972" y="14285"/>
                  <a:pt x="8531" y="13905"/>
                </a:cubicBezTo>
                <a:cubicBezTo>
                  <a:pt x="11488" y="12427"/>
                  <a:pt x="14408" y="10948"/>
                  <a:pt x="17365" y="9469"/>
                </a:cubicBezTo>
                <a:close/>
                <a:moveTo>
                  <a:pt x="3754" y="14322"/>
                </a:moveTo>
                <a:cubicBezTo>
                  <a:pt x="3836" y="14377"/>
                  <a:pt x="3898" y="14412"/>
                  <a:pt x="3968" y="14455"/>
                </a:cubicBezTo>
                <a:lnTo>
                  <a:pt x="3968" y="14455"/>
                </a:lnTo>
                <a:cubicBezTo>
                  <a:pt x="3968" y="14455"/>
                  <a:pt x="3968" y="14455"/>
                  <a:pt x="3967" y="14455"/>
                </a:cubicBezTo>
                <a:cubicBezTo>
                  <a:pt x="3944" y="14455"/>
                  <a:pt x="3925" y="14474"/>
                  <a:pt x="3906" y="14512"/>
                </a:cubicBezTo>
                <a:cubicBezTo>
                  <a:pt x="3716" y="14740"/>
                  <a:pt x="3526" y="14929"/>
                  <a:pt x="3337" y="15157"/>
                </a:cubicBezTo>
                <a:cubicBezTo>
                  <a:pt x="3223" y="15119"/>
                  <a:pt x="3185" y="15081"/>
                  <a:pt x="3147" y="15005"/>
                </a:cubicBezTo>
                <a:cubicBezTo>
                  <a:pt x="3337" y="14777"/>
                  <a:pt x="3564" y="14588"/>
                  <a:pt x="3754" y="14360"/>
                </a:cubicBezTo>
                <a:lnTo>
                  <a:pt x="3754" y="14322"/>
                </a:lnTo>
                <a:close/>
                <a:moveTo>
                  <a:pt x="26237" y="13602"/>
                </a:moveTo>
                <a:cubicBezTo>
                  <a:pt x="26313" y="13640"/>
                  <a:pt x="26351" y="13640"/>
                  <a:pt x="26464" y="13678"/>
                </a:cubicBezTo>
                <a:cubicBezTo>
                  <a:pt x="25782" y="14209"/>
                  <a:pt x="25061" y="14740"/>
                  <a:pt x="24341" y="15308"/>
                </a:cubicBezTo>
                <a:lnTo>
                  <a:pt x="24341" y="15005"/>
                </a:lnTo>
                <a:lnTo>
                  <a:pt x="24341" y="14929"/>
                </a:lnTo>
                <a:lnTo>
                  <a:pt x="26161" y="13640"/>
                </a:lnTo>
                <a:lnTo>
                  <a:pt x="26237" y="13602"/>
                </a:lnTo>
                <a:close/>
                <a:moveTo>
                  <a:pt x="32417" y="13981"/>
                </a:moveTo>
                <a:lnTo>
                  <a:pt x="32417" y="13981"/>
                </a:lnTo>
                <a:cubicBezTo>
                  <a:pt x="32379" y="14360"/>
                  <a:pt x="32341" y="14702"/>
                  <a:pt x="32303" y="15081"/>
                </a:cubicBezTo>
                <a:cubicBezTo>
                  <a:pt x="32189" y="15157"/>
                  <a:pt x="32151" y="15308"/>
                  <a:pt x="32038" y="15384"/>
                </a:cubicBezTo>
                <a:cubicBezTo>
                  <a:pt x="32113" y="15119"/>
                  <a:pt x="32189" y="14777"/>
                  <a:pt x="32227" y="14512"/>
                </a:cubicBezTo>
                <a:cubicBezTo>
                  <a:pt x="32227" y="14398"/>
                  <a:pt x="32227" y="14360"/>
                  <a:pt x="32151" y="14360"/>
                </a:cubicBezTo>
                <a:cubicBezTo>
                  <a:pt x="32227" y="14247"/>
                  <a:pt x="32341" y="14133"/>
                  <a:pt x="32417" y="13981"/>
                </a:cubicBezTo>
                <a:close/>
                <a:moveTo>
                  <a:pt x="4095" y="14474"/>
                </a:moveTo>
                <a:lnTo>
                  <a:pt x="4095" y="14474"/>
                </a:lnTo>
                <a:cubicBezTo>
                  <a:pt x="4171" y="14588"/>
                  <a:pt x="4323" y="14626"/>
                  <a:pt x="4436" y="14740"/>
                </a:cubicBezTo>
                <a:cubicBezTo>
                  <a:pt x="4133" y="14967"/>
                  <a:pt x="3906" y="15194"/>
                  <a:pt x="3678" y="15422"/>
                </a:cubicBezTo>
                <a:cubicBezTo>
                  <a:pt x="3602" y="15384"/>
                  <a:pt x="3526" y="15346"/>
                  <a:pt x="3489" y="15308"/>
                </a:cubicBezTo>
                <a:cubicBezTo>
                  <a:pt x="3678" y="15119"/>
                  <a:pt x="3868" y="14891"/>
                  <a:pt x="4095" y="14626"/>
                </a:cubicBezTo>
                <a:cubicBezTo>
                  <a:pt x="4133" y="14588"/>
                  <a:pt x="4133" y="14550"/>
                  <a:pt x="4095" y="14474"/>
                </a:cubicBezTo>
                <a:close/>
                <a:moveTo>
                  <a:pt x="4550" y="14891"/>
                </a:moveTo>
                <a:lnTo>
                  <a:pt x="4853" y="15005"/>
                </a:lnTo>
                <a:lnTo>
                  <a:pt x="4133" y="15725"/>
                </a:lnTo>
                <a:lnTo>
                  <a:pt x="4133" y="15763"/>
                </a:lnTo>
                <a:cubicBezTo>
                  <a:pt x="4057" y="15725"/>
                  <a:pt x="3944" y="15649"/>
                  <a:pt x="3868" y="15574"/>
                </a:cubicBezTo>
                <a:lnTo>
                  <a:pt x="4512" y="14929"/>
                </a:lnTo>
                <a:cubicBezTo>
                  <a:pt x="4550" y="14929"/>
                  <a:pt x="4550" y="14891"/>
                  <a:pt x="4550" y="14891"/>
                </a:cubicBezTo>
                <a:close/>
                <a:moveTo>
                  <a:pt x="26730" y="13830"/>
                </a:moveTo>
                <a:cubicBezTo>
                  <a:pt x="26881" y="13867"/>
                  <a:pt x="27033" y="13981"/>
                  <a:pt x="27185" y="14019"/>
                </a:cubicBezTo>
                <a:cubicBezTo>
                  <a:pt x="26237" y="14626"/>
                  <a:pt x="25327" y="15308"/>
                  <a:pt x="24379" y="15915"/>
                </a:cubicBezTo>
                <a:lnTo>
                  <a:pt x="24379" y="15536"/>
                </a:lnTo>
                <a:cubicBezTo>
                  <a:pt x="25137" y="14967"/>
                  <a:pt x="25896" y="14398"/>
                  <a:pt x="26692" y="13867"/>
                </a:cubicBezTo>
                <a:cubicBezTo>
                  <a:pt x="26730" y="13867"/>
                  <a:pt x="26730" y="13830"/>
                  <a:pt x="26730" y="13830"/>
                </a:cubicBezTo>
                <a:close/>
                <a:moveTo>
                  <a:pt x="2427" y="10379"/>
                </a:moveTo>
                <a:lnTo>
                  <a:pt x="2427" y="10379"/>
                </a:lnTo>
                <a:cubicBezTo>
                  <a:pt x="2768" y="11365"/>
                  <a:pt x="3754" y="12086"/>
                  <a:pt x="4626" y="12616"/>
                </a:cubicBezTo>
                <a:cubicBezTo>
                  <a:pt x="5688" y="13223"/>
                  <a:pt x="6901" y="13678"/>
                  <a:pt x="8114" y="14019"/>
                </a:cubicBezTo>
                <a:lnTo>
                  <a:pt x="8114" y="14057"/>
                </a:lnTo>
                <a:cubicBezTo>
                  <a:pt x="8114" y="14740"/>
                  <a:pt x="8152" y="15346"/>
                  <a:pt x="8152" y="16029"/>
                </a:cubicBezTo>
                <a:cubicBezTo>
                  <a:pt x="6067" y="15536"/>
                  <a:pt x="4171" y="14512"/>
                  <a:pt x="2579" y="13071"/>
                </a:cubicBezTo>
                <a:lnTo>
                  <a:pt x="2427" y="10379"/>
                </a:lnTo>
                <a:close/>
                <a:moveTo>
                  <a:pt x="5043" y="15157"/>
                </a:moveTo>
                <a:cubicBezTo>
                  <a:pt x="5157" y="15194"/>
                  <a:pt x="5271" y="15270"/>
                  <a:pt x="5384" y="15308"/>
                </a:cubicBezTo>
                <a:cubicBezTo>
                  <a:pt x="5119" y="15574"/>
                  <a:pt x="4891" y="15839"/>
                  <a:pt x="4664" y="16066"/>
                </a:cubicBezTo>
                <a:cubicBezTo>
                  <a:pt x="4626" y="16066"/>
                  <a:pt x="4626" y="16104"/>
                  <a:pt x="4626" y="16104"/>
                </a:cubicBezTo>
                <a:cubicBezTo>
                  <a:pt x="4512" y="16066"/>
                  <a:pt x="4436" y="15953"/>
                  <a:pt x="4323" y="15915"/>
                </a:cubicBezTo>
                <a:cubicBezTo>
                  <a:pt x="4550" y="15649"/>
                  <a:pt x="4853" y="15384"/>
                  <a:pt x="5043" y="15157"/>
                </a:cubicBezTo>
                <a:close/>
                <a:moveTo>
                  <a:pt x="32000" y="14588"/>
                </a:moveTo>
                <a:lnTo>
                  <a:pt x="32000" y="14588"/>
                </a:lnTo>
                <a:cubicBezTo>
                  <a:pt x="31924" y="14967"/>
                  <a:pt x="31848" y="15308"/>
                  <a:pt x="31772" y="15687"/>
                </a:cubicBezTo>
                <a:cubicBezTo>
                  <a:pt x="31696" y="15687"/>
                  <a:pt x="31772" y="15725"/>
                  <a:pt x="31772" y="15725"/>
                </a:cubicBezTo>
                <a:cubicBezTo>
                  <a:pt x="31647" y="15873"/>
                  <a:pt x="31505" y="16014"/>
                  <a:pt x="31353" y="16146"/>
                </a:cubicBezTo>
                <a:lnTo>
                  <a:pt x="31353" y="16146"/>
                </a:lnTo>
                <a:cubicBezTo>
                  <a:pt x="31354" y="16145"/>
                  <a:pt x="31355" y="16144"/>
                  <a:pt x="31355" y="16142"/>
                </a:cubicBezTo>
                <a:cubicBezTo>
                  <a:pt x="31469" y="15763"/>
                  <a:pt x="31583" y="15384"/>
                  <a:pt x="31734" y="15005"/>
                </a:cubicBezTo>
                <a:lnTo>
                  <a:pt x="31734" y="14929"/>
                </a:lnTo>
                <a:cubicBezTo>
                  <a:pt x="31810" y="14777"/>
                  <a:pt x="31924" y="14702"/>
                  <a:pt x="32000" y="14588"/>
                </a:cubicBezTo>
                <a:close/>
                <a:moveTo>
                  <a:pt x="32493" y="12123"/>
                </a:moveTo>
                <a:lnTo>
                  <a:pt x="32493" y="13375"/>
                </a:lnTo>
                <a:cubicBezTo>
                  <a:pt x="31810" y="14626"/>
                  <a:pt x="30711" y="15687"/>
                  <a:pt x="29384" y="16256"/>
                </a:cubicBezTo>
                <a:cubicBezTo>
                  <a:pt x="29384" y="15763"/>
                  <a:pt x="29384" y="15346"/>
                  <a:pt x="29346" y="14853"/>
                </a:cubicBezTo>
                <a:cubicBezTo>
                  <a:pt x="30786" y="14588"/>
                  <a:pt x="31962" y="13450"/>
                  <a:pt x="32493" y="12123"/>
                </a:cubicBezTo>
                <a:close/>
                <a:moveTo>
                  <a:pt x="5612" y="15346"/>
                </a:moveTo>
                <a:cubicBezTo>
                  <a:pt x="5650" y="15346"/>
                  <a:pt x="5763" y="15384"/>
                  <a:pt x="5839" y="15422"/>
                </a:cubicBezTo>
                <a:cubicBezTo>
                  <a:pt x="5612" y="15725"/>
                  <a:pt x="5308" y="15953"/>
                  <a:pt x="5081" y="16256"/>
                </a:cubicBezTo>
                <a:lnTo>
                  <a:pt x="5081" y="16294"/>
                </a:lnTo>
                <a:lnTo>
                  <a:pt x="4816" y="16142"/>
                </a:lnTo>
                <a:cubicBezTo>
                  <a:pt x="5081" y="15915"/>
                  <a:pt x="5308" y="15687"/>
                  <a:pt x="5612" y="15384"/>
                </a:cubicBezTo>
                <a:lnTo>
                  <a:pt x="5612" y="15346"/>
                </a:lnTo>
                <a:close/>
                <a:moveTo>
                  <a:pt x="27412" y="14133"/>
                </a:moveTo>
                <a:cubicBezTo>
                  <a:pt x="27450" y="14133"/>
                  <a:pt x="27488" y="14171"/>
                  <a:pt x="27564" y="14171"/>
                </a:cubicBezTo>
                <a:cubicBezTo>
                  <a:pt x="26502" y="14891"/>
                  <a:pt x="25516" y="15649"/>
                  <a:pt x="24531" y="16332"/>
                </a:cubicBezTo>
                <a:cubicBezTo>
                  <a:pt x="24531" y="16408"/>
                  <a:pt x="24531" y="16408"/>
                  <a:pt x="24455" y="16446"/>
                </a:cubicBezTo>
                <a:cubicBezTo>
                  <a:pt x="24417" y="16446"/>
                  <a:pt x="24379" y="16408"/>
                  <a:pt x="24341" y="16408"/>
                </a:cubicBezTo>
                <a:lnTo>
                  <a:pt x="24341" y="16294"/>
                </a:lnTo>
                <a:cubicBezTo>
                  <a:pt x="24379" y="16294"/>
                  <a:pt x="24379" y="16256"/>
                  <a:pt x="24379" y="16218"/>
                </a:cubicBezTo>
                <a:cubicBezTo>
                  <a:pt x="25365" y="15498"/>
                  <a:pt x="26426" y="14815"/>
                  <a:pt x="27412" y="14133"/>
                </a:cubicBezTo>
                <a:close/>
                <a:moveTo>
                  <a:pt x="31393" y="15270"/>
                </a:moveTo>
                <a:lnTo>
                  <a:pt x="31090" y="16104"/>
                </a:lnTo>
                <a:cubicBezTo>
                  <a:pt x="31068" y="16190"/>
                  <a:pt x="31131" y="16239"/>
                  <a:pt x="31203" y="16239"/>
                </a:cubicBezTo>
                <a:cubicBezTo>
                  <a:pt x="31219" y="16239"/>
                  <a:pt x="31236" y="16236"/>
                  <a:pt x="31252" y="16231"/>
                </a:cubicBezTo>
                <a:lnTo>
                  <a:pt x="31252" y="16231"/>
                </a:lnTo>
                <a:cubicBezTo>
                  <a:pt x="31081" y="16372"/>
                  <a:pt x="30900" y="16501"/>
                  <a:pt x="30719" y="16616"/>
                </a:cubicBezTo>
                <a:lnTo>
                  <a:pt x="30719" y="16616"/>
                </a:lnTo>
                <a:cubicBezTo>
                  <a:pt x="30869" y="16280"/>
                  <a:pt x="31055" y="15909"/>
                  <a:pt x="31203" y="15574"/>
                </a:cubicBezTo>
                <a:cubicBezTo>
                  <a:pt x="31241" y="15536"/>
                  <a:pt x="31241" y="15498"/>
                  <a:pt x="31203" y="15460"/>
                </a:cubicBezTo>
                <a:lnTo>
                  <a:pt x="31393" y="15270"/>
                </a:lnTo>
                <a:close/>
                <a:moveTo>
                  <a:pt x="6029" y="15536"/>
                </a:moveTo>
                <a:cubicBezTo>
                  <a:pt x="6180" y="15649"/>
                  <a:pt x="6332" y="15687"/>
                  <a:pt x="6446" y="15725"/>
                </a:cubicBezTo>
                <a:lnTo>
                  <a:pt x="5763" y="16597"/>
                </a:lnTo>
                <a:lnTo>
                  <a:pt x="5763" y="16635"/>
                </a:lnTo>
                <a:cubicBezTo>
                  <a:pt x="5574" y="16597"/>
                  <a:pt x="5422" y="16521"/>
                  <a:pt x="5271" y="16446"/>
                </a:cubicBezTo>
                <a:cubicBezTo>
                  <a:pt x="5498" y="16142"/>
                  <a:pt x="5763" y="15915"/>
                  <a:pt x="5991" y="15574"/>
                </a:cubicBezTo>
                <a:cubicBezTo>
                  <a:pt x="6029" y="15574"/>
                  <a:pt x="6029" y="15536"/>
                  <a:pt x="6029" y="15536"/>
                </a:cubicBezTo>
                <a:close/>
                <a:moveTo>
                  <a:pt x="27791" y="14322"/>
                </a:moveTo>
                <a:cubicBezTo>
                  <a:pt x="27943" y="14360"/>
                  <a:pt x="28019" y="14398"/>
                  <a:pt x="28170" y="14436"/>
                </a:cubicBezTo>
                <a:cubicBezTo>
                  <a:pt x="27185" y="15194"/>
                  <a:pt x="26161" y="15915"/>
                  <a:pt x="25175" y="16673"/>
                </a:cubicBezTo>
                <a:cubicBezTo>
                  <a:pt x="25024" y="16635"/>
                  <a:pt x="24910" y="16597"/>
                  <a:pt x="24720" y="16521"/>
                </a:cubicBezTo>
                <a:cubicBezTo>
                  <a:pt x="25744" y="15763"/>
                  <a:pt x="26730" y="15081"/>
                  <a:pt x="27791" y="14322"/>
                </a:cubicBezTo>
                <a:close/>
                <a:moveTo>
                  <a:pt x="6635" y="15877"/>
                </a:moveTo>
                <a:cubicBezTo>
                  <a:pt x="6749" y="15877"/>
                  <a:pt x="6825" y="15915"/>
                  <a:pt x="6939" y="15953"/>
                </a:cubicBezTo>
                <a:cubicBezTo>
                  <a:pt x="6711" y="16256"/>
                  <a:pt x="6522" y="16521"/>
                  <a:pt x="6256" y="16825"/>
                </a:cubicBezTo>
                <a:lnTo>
                  <a:pt x="6256" y="16863"/>
                </a:lnTo>
                <a:cubicBezTo>
                  <a:pt x="6180" y="16825"/>
                  <a:pt x="6029" y="16787"/>
                  <a:pt x="5953" y="16711"/>
                </a:cubicBezTo>
                <a:cubicBezTo>
                  <a:pt x="6180" y="16484"/>
                  <a:pt x="6408" y="16218"/>
                  <a:pt x="6635" y="15953"/>
                </a:cubicBezTo>
                <a:lnTo>
                  <a:pt x="6635" y="15877"/>
                </a:lnTo>
                <a:close/>
                <a:moveTo>
                  <a:pt x="29567" y="16468"/>
                </a:moveTo>
                <a:cubicBezTo>
                  <a:pt x="29589" y="16468"/>
                  <a:pt x="29616" y="16472"/>
                  <a:pt x="29649" y="16484"/>
                </a:cubicBezTo>
                <a:cubicBezTo>
                  <a:pt x="29535" y="16635"/>
                  <a:pt x="29497" y="16787"/>
                  <a:pt x="29459" y="16901"/>
                </a:cubicBezTo>
                <a:lnTo>
                  <a:pt x="29459" y="16521"/>
                </a:lnTo>
                <a:cubicBezTo>
                  <a:pt x="29486" y="16495"/>
                  <a:pt x="29513" y="16468"/>
                  <a:pt x="29567" y="16468"/>
                </a:cubicBezTo>
                <a:close/>
                <a:moveTo>
                  <a:pt x="30900" y="15687"/>
                </a:moveTo>
                <a:lnTo>
                  <a:pt x="30900" y="15687"/>
                </a:lnTo>
                <a:cubicBezTo>
                  <a:pt x="30749" y="15953"/>
                  <a:pt x="30673" y="16218"/>
                  <a:pt x="30521" y="16484"/>
                </a:cubicBezTo>
                <a:cubicBezTo>
                  <a:pt x="30477" y="16573"/>
                  <a:pt x="30536" y="16662"/>
                  <a:pt x="30601" y="16689"/>
                </a:cubicBezTo>
                <a:lnTo>
                  <a:pt x="30601" y="16689"/>
                </a:lnTo>
                <a:cubicBezTo>
                  <a:pt x="30472" y="16767"/>
                  <a:pt x="30343" y="16838"/>
                  <a:pt x="30218" y="16901"/>
                </a:cubicBezTo>
                <a:cubicBezTo>
                  <a:pt x="30294" y="16673"/>
                  <a:pt x="30445" y="16408"/>
                  <a:pt x="30521" y="16104"/>
                </a:cubicBezTo>
                <a:cubicBezTo>
                  <a:pt x="30559" y="16029"/>
                  <a:pt x="30521" y="15953"/>
                  <a:pt x="30483" y="15953"/>
                </a:cubicBezTo>
                <a:lnTo>
                  <a:pt x="30900" y="15687"/>
                </a:lnTo>
                <a:close/>
                <a:moveTo>
                  <a:pt x="28398" y="14550"/>
                </a:moveTo>
                <a:cubicBezTo>
                  <a:pt x="28512" y="14588"/>
                  <a:pt x="28625" y="14626"/>
                  <a:pt x="28739" y="14702"/>
                </a:cubicBezTo>
                <a:cubicBezTo>
                  <a:pt x="27753" y="15346"/>
                  <a:pt x="26806" y="16066"/>
                  <a:pt x="25896" y="16863"/>
                </a:cubicBezTo>
                <a:cubicBezTo>
                  <a:pt x="25896" y="16901"/>
                  <a:pt x="25896" y="16901"/>
                  <a:pt x="25858" y="16976"/>
                </a:cubicBezTo>
                <a:cubicBezTo>
                  <a:pt x="25706" y="16863"/>
                  <a:pt x="25554" y="16825"/>
                  <a:pt x="25403" y="16787"/>
                </a:cubicBezTo>
                <a:cubicBezTo>
                  <a:pt x="26426" y="16029"/>
                  <a:pt x="27412" y="15308"/>
                  <a:pt x="28398" y="14550"/>
                </a:cubicBezTo>
                <a:close/>
                <a:moveTo>
                  <a:pt x="7166" y="15953"/>
                </a:moveTo>
                <a:cubicBezTo>
                  <a:pt x="7280" y="16029"/>
                  <a:pt x="7318" y="16066"/>
                  <a:pt x="7394" y="16066"/>
                </a:cubicBezTo>
                <a:cubicBezTo>
                  <a:pt x="7204" y="16332"/>
                  <a:pt x="6977" y="16635"/>
                  <a:pt x="6749" y="16901"/>
                </a:cubicBezTo>
                <a:cubicBezTo>
                  <a:pt x="6711" y="16976"/>
                  <a:pt x="6711" y="16976"/>
                  <a:pt x="6711" y="17014"/>
                </a:cubicBezTo>
                <a:cubicBezTo>
                  <a:pt x="6597" y="16976"/>
                  <a:pt x="6560" y="16976"/>
                  <a:pt x="6446" y="16901"/>
                </a:cubicBezTo>
                <a:cubicBezTo>
                  <a:pt x="6749" y="16635"/>
                  <a:pt x="6939" y="16332"/>
                  <a:pt x="7166" y="16029"/>
                </a:cubicBezTo>
                <a:lnTo>
                  <a:pt x="7166" y="15953"/>
                </a:lnTo>
                <a:close/>
                <a:moveTo>
                  <a:pt x="7659" y="16142"/>
                </a:moveTo>
                <a:cubicBezTo>
                  <a:pt x="7773" y="16218"/>
                  <a:pt x="7887" y="16218"/>
                  <a:pt x="7962" y="16256"/>
                </a:cubicBezTo>
                <a:cubicBezTo>
                  <a:pt x="7697" y="16521"/>
                  <a:pt x="7470" y="16863"/>
                  <a:pt x="7204" y="17166"/>
                </a:cubicBezTo>
                <a:cubicBezTo>
                  <a:pt x="7128" y="17090"/>
                  <a:pt x="7015" y="17090"/>
                  <a:pt x="6939" y="17052"/>
                </a:cubicBezTo>
                <a:cubicBezTo>
                  <a:pt x="7166" y="16787"/>
                  <a:pt x="7394" y="16446"/>
                  <a:pt x="7659" y="16142"/>
                </a:cubicBezTo>
                <a:close/>
                <a:moveTo>
                  <a:pt x="8455" y="16408"/>
                </a:moveTo>
                <a:cubicBezTo>
                  <a:pt x="8455" y="16408"/>
                  <a:pt x="8455" y="16446"/>
                  <a:pt x="8493" y="16446"/>
                </a:cubicBezTo>
                <a:lnTo>
                  <a:pt x="9062" y="16597"/>
                </a:lnTo>
                <a:cubicBezTo>
                  <a:pt x="8834" y="16711"/>
                  <a:pt x="8645" y="16901"/>
                  <a:pt x="8455" y="17166"/>
                </a:cubicBezTo>
                <a:cubicBezTo>
                  <a:pt x="8417" y="16863"/>
                  <a:pt x="8417" y="16635"/>
                  <a:pt x="8455" y="16408"/>
                </a:cubicBezTo>
                <a:close/>
                <a:moveTo>
                  <a:pt x="30294" y="16066"/>
                </a:moveTo>
                <a:cubicBezTo>
                  <a:pt x="30218" y="16332"/>
                  <a:pt x="30066" y="16635"/>
                  <a:pt x="29952" y="16901"/>
                </a:cubicBezTo>
                <a:cubicBezTo>
                  <a:pt x="29914" y="16976"/>
                  <a:pt x="29914" y="17014"/>
                  <a:pt x="29952" y="17014"/>
                </a:cubicBezTo>
                <a:cubicBezTo>
                  <a:pt x="29801" y="17052"/>
                  <a:pt x="29725" y="17090"/>
                  <a:pt x="29573" y="17166"/>
                </a:cubicBezTo>
                <a:cubicBezTo>
                  <a:pt x="29687" y="16863"/>
                  <a:pt x="29801" y="16521"/>
                  <a:pt x="29914" y="16256"/>
                </a:cubicBezTo>
                <a:cubicBezTo>
                  <a:pt x="30066" y="16218"/>
                  <a:pt x="30142" y="16142"/>
                  <a:pt x="30294" y="16066"/>
                </a:cubicBezTo>
                <a:close/>
                <a:moveTo>
                  <a:pt x="28967" y="14891"/>
                </a:moveTo>
                <a:cubicBezTo>
                  <a:pt x="28967" y="14891"/>
                  <a:pt x="29004" y="14929"/>
                  <a:pt x="29080" y="14929"/>
                </a:cubicBezTo>
                <a:cubicBezTo>
                  <a:pt x="28170" y="15574"/>
                  <a:pt x="27260" y="16294"/>
                  <a:pt x="26464" y="17090"/>
                </a:cubicBezTo>
                <a:cubicBezTo>
                  <a:pt x="26426" y="17090"/>
                  <a:pt x="26426" y="17166"/>
                  <a:pt x="26464" y="17204"/>
                </a:cubicBezTo>
                <a:cubicBezTo>
                  <a:pt x="26351" y="17166"/>
                  <a:pt x="26237" y="17090"/>
                  <a:pt x="26123" y="17052"/>
                </a:cubicBezTo>
                <a:cubicBezTo>
                  <a:pt x="27033" y="16256"/>
                  <a:pt x="27981" y="15536"/>
                  <a:pt x="28967" y="14891"/>
                </a:cubicBezTo>
                <a:close/>
                <a:moveTo>
                  <a:pt x="8114" y="16332"/>
                </a:moveTo>
                <a:lnTo>
                  <a:pt x="8114" y="16711"/>
                </a:lnTo>
                <a:cubicBezTo>
                  <a:pt x="8114" y="16711"/>
                  <a:pt x="8076" y="16711"/>
                  <a:pt x="8038" y="16787"/>
                </a:cubicBezTo>
                <a:cubicBezTo>
                  <a:pt x="7924" y="16976"/>
                  <a:pt x="7773" y="17090"/>
                  <a:pt x="7697" y="17280"/>
                </a:cubicBezTo>
                <a:cubicBezTo>
                  <a:pt x="7659" y="17280"/>
                  <a:pt x="7545" y="17242"/>
                  <a:pt x="7470" y="17242"/>
                </a:cubicBezTo>
                <a:cubicBezTo>
                  <a:pt x="7697" y="16901"/>
                  <a:pt x="7924" y="16635"/>
                  <a:pt x="8114" y="16332"/>
                </a:cubicBezTo>
                <a:close/>
                <a:moveTo>
                  <a:pt x="8342" y="14057"/>
                </a:moveTo>
                <a:cubicBezTo>
                  <a:pt x="9024" y="14209"/>
                  <a:pt x="9631" y="14360"/>
                  <a:pt x="10237" y="14512"/>
                </a:cubicBezTo>
                <a:cubicBezTo>
                  <a:pt x="11564" y="14740"/>
                  <a:pt x="12891" y="14929"/>
                  <a:pt x="14256" y="15005"/>
                </a:cubicBezTo>
                <a:cubicBezTo>
                  <a:pt x="15356" y="15119"/>
                  <a:pt x="16455" y="15119"/>
                  <a:pt x="17555" y="15157"/>
                </a:cubicBezTo>
                <a:cubicBezTo>
                  <a:pt x="18313" y="15210"/>
                  <a:pt x="19080" y="15240"/>
                  <a:pt x="19850" y="15240"/>
                </a:cubicBezTo>
                <a:cubicBezTo>
                  <a:pt x="21276" y="15240"/>
                  <a:pt x="22711" y="15137"/>
                  <a:pt x="24114" y="14891"/>
                </a:cubicBezTo>
                <a:lnTo>
                  <a:pt x="24114" y="14891"/>
                </a:lnTo>
                <a:cubicBezTo>
                  <a:pt x="24114" y="15384"/>
                  <a:pt x="24076" y="15877"/>
                  <a:pt x="24114" y="16332"/>
                </a:cubicBezTo>
                <a:cubicBezTo>
                  <a:pt x="24076" y="16408"/>
                  <a:pt x="24076" y="16446"/>
                  <a:pt x="24114" y="16484"/>
                </a:cubicBezTo>
                <a:lnTo>
                  <a:pt x="24114" y="16673"/>
                </a:lnTo>
                <a:cubicBezTo>
                  <a:pt x="24038" y="16711"/>
                  <a:pt x="24000" y="16711"/>
                  <a:pt x="23886" y="16787"/>
                </a:cubicBezTo>
                <a:lnTo>
                  <a:pt x="23810" y="16787"/>
                </a:lnTo>
                <a:cubicBezTo>
                  <a:pt x="21712" y="17162"/>
                  <a:pt x="19599" y="17353"/>
                  <a:pt x="17491" y="17353"/>
                </a:cubicBezTo>
                <a:cubicBezTo>
                  <a:pt x="14913" y="17353"/>
                  <a:pt x="12344" y="17068"/>
                  <a:pt x="9820" y="16484"/>
                </a:cubicBezTo>
                <a:lnTo>
                  <a:pt x="9706" y="16484"/>
                </a:lnTo>
                <a:cubicBezTo>
                  <a:pt x="9441" y="16408"/>
                  <a:pt x="9138" y="16332"/>
                  <a:pt x="8872" y="16256"/>
                </a:cubicBezTo>
                <a:cubicBezTo>
                  <a:pt x="8872" y="16218"/>
                  <a:pt x="8834" y="16142"/>
                  <a:pt x="8759" y="16142"/>
                </a:cubicBezTo>
                <a:cubicBezTo>
                  <a:pt x="8645" y="16104"/>
                  <a:pt x="8531" y="16104"/>
                  <a:pt x="8379" y="16066"/>
                </a:cubicBezTo>
                <a:cubicBezTo>
                  <a:pt x="8379" y="15384"/>
                  <a:pt x="8342" y="14740"/>
                  <a:pt x="8342" y="14057"/>
                </a:cubicBezTo>
                <a:close/>
                <a:moveTo>
                  <a:pt x="8228" y="17014"/>
                </a:moveTo>
                <a:lnTo>
                  <a:pt x="8228" y="17393"/>
                </a:lnTo>
                <a:cubicBezTo>
                  <a:pt x="8114" y="17393"/>
                  <a:pt x="8076" y="17356"/>
                  <a:pt x="7962" y="17356"/>
                </a:cubicBezTo>
                <a:cubicBezTo>
                  <a:pt x="8038" y="17204"/>
                  <a:pt x="8114" y="17090"/>
                  <a:pt x="8228" y="17014"/>
                </a:cubicBezTo>
                <a:close/>
                <a:moveTo>
                  <a:pt x="29156" y="15157"/>
                </a:moveTo>
                <a:lnTo>
                  <a:pt x="29156" y="15460"/>
                </a:lnTo>
                <a:lnTo>
                  <a:pt x="29118" y="15460"/>
                </a:lnTo>
                <a:cubicBezTo>
                  <a:pt x="28360" y="16066"/>
                  <a:pt x="27640" y="16673"/>
                  <a:pt x="26881" y="17280"/>
                </a:cubicBezTo>
                <a:cubicBezTo>
                  <a:pt x="26843" y="17280"/>
                  <a:pt x="26843" y="17356"/>
                  <a:pt x="26881" y="17393"/>
                </a:cubicBezTo>
                <a:cubicBezTo>
                  <a:pt x="26768" y="17356"/>
                  <a:pt x="26730" y="17356"/>
                  <a:pt x="26654" y="17280"/>
                </a:cubicBezTo>
                <a:cubicBezTo>
                  <a:pt x="27412" y="16521"/>
                  <a:pt x="28246" y="15839"/>
                  <a:pt x="29156" y="15157"/>
                </a:cubicBezTo>
                <a:close/>
                <a:moveTo>
                  <a:pt x="29156" y="15725"/>
                </a:moveTo>
                <a:lnTo>
                  <a:pt x="29156" y="16218"/>
                </a:lnTo>
                <a:cubicBezTo>
                  <a:pt x="29137" y="16180"/>
                  <a:pt x="29128" y="16161"/>
                  <a:pt x="29118" y="16161"/>
                </a:cubicBezTo>
                <a:cubicBezTo>
                  <a:pt x="29109" y="16161"/>
                  <a:pt x="29099" y="16180"/>
                  <a:pt x="29080" y="16218"/>
                </a:cubicBezTo>
                <a:cubicBezTo>
                  <a:pt x="28512" y="16635"/>
                  <a:pt x="27905" y="17090"/>
                  <a:pt x="27374" y="17545"/>
                </a:cubicBezTo>
                <a:cubicBezTo>
                  <a:pt x="27260" y="17545"/>
                  <a:pt x="27185" y="17469"/>
                  <a:pt x="27071" y="17469"/>
                </a:cubicBezTo>
                <a:cubicBezTo>
                  <a:pt x="27715" y="16863"/>
                  <a:pt x="28436" y="16294"/>
                  <a:pt x="29156" y="15725"/>
                </a:cubicBezTo>
                <a:close/>
                <a:moveTo>
                  <a:pt x="9365" y="16635"/>
                </a:moveTo>
                <a:cubicBezTo>
                  <a:pt x="9403" y="16635"/>
                  <a:pt x="9441" y="16673"/>
                  <a:pt x="9479" y="16673"/>
                </a:cubicBezTo>
                <a:cubicBezTo>
                  <a:pt x="9214" y="17014"/>
                  <a:pt x="8872" y="17280"/>
                  <a:pt x="8607" y="17583"/>
                </a:cubicBezTo>
                <a:cubicBezTo>
                  <a:pt x="8531" y="17583"/>
                  <a:pt x="8531" y="17621"/>
                  <a:pt x="8531" y="17621"/>
                </a:cubicBezTo>
                <a:cubicBezTo>
                  <a:pt x="8531" y="17583"/>
                  <a:pt x="8493" y="17583"/>
                  <a:pt x="8455" y="17583"/>
                </a:cubicBezTo>
                <a:cubicBezTo>
                  <a:pt x="8645" y="17204"/>
                  <a:pt x="8910" y="16863"/>
                  <a:pt x="9365" y="16673"/>
                </a:cubicBezTo>
                <a:lnTo>
                  <a:pt x="9365" y="16635"/>
                </a:lnTo>
                <a:close/>
                <a:moveTo>
                  <a:pt x="29156" y="16408"/>
                </a:moveTo>
                <a:cubicBezTo>
                  <a:pt x="29156" y="16597"/>
                  <a:pt x="29194" y="16711"/>
                  <a:pt x="29156" y="16863"/>
                </a:cubicBezTo>
                <a:cubicBezTo>
                  <a:pt x="28777" y="17166"/>
                  <a:pt x="28398" y="17431"/>
                  <a:pt x="27981" y="17735"/>
                </a:cubicBezTo>
                <a:cubicBezTo>
                  <a:pt x="27943" y="17735"/>
                  <a:pt x="27943" y="17773"/>
                  <a:pt x="27943" y="17773"/>
                </a:cubicBezTo>
                <a:cubicBezTo>
                  <a:pt x="27791" y="17735"/>
                  <a:pt x="27678" y="17659"/>
                  <a:pt x="27564" y="17621"/>
                </a:cubicBezTo>
                <a:cubicBezTo>
                  <a:pt x="28057" y="17242"/>
                  <a:pt x="28625" y="16825"/>
                  <a:pt x="29156" y="16408"/>
                </a:cubicBezTo>
                <a:close/>
                <a:moveTo>
                  <a:pt x="9744" y="16711"/>
                </a:moveTo>
                <a:cubicBezTo>
                  <a:pt x="9820" y="16711"/>
                  <a:pt x="9934" y="16787"/>
                  <a:pt x="10010" y="16787"/>
                </a:cubicBezTo>
                <a:cubicBezTo>
                  <a:pt x="9744" y="17052"/>
                  <a:pt x="9479" y="17280"/>
                  <a:pt x="9214" y="17545"/>
                </a:cubicBezTo>
                <a:cubicBezTo>
                  <a:pt x="9118" y="17609"/>
                  <a:pt x="9209" y="17752"/>
                  <a:pt x="9331" y="17752"/>
                </a:cubicBezTo>
                <a:cubicBezTo>
                  <a:pt x="9354" y="17752"/>
                  <a:pt x="9379" y="17747"/>
                  <a:pt x="9403" y="17735"/>
                </a:cubicBezTo>
                <a:cubicBezTo>
                  <a:pt x="9669" y="17469"/>
                  <a:pt x="10010" y="17204"/>
                  <a:pt x="10313" y="16901"/>
                </a:cubicBezTo>
                <a:cubicBezTo>
                  <a:pt x="10503" y="16976"/>
                  <a:pt x="10616" y="16976"/>
                  <a:pt x="10806" y="17014"/>
                </a:cubicBezTo>
                <a:lnTo>
                  <a:pt x="10768" y="17014"/>
                </a:lnTo>
                <a:cubicBezTo>
                  <a:pt x="10427" y="17280"/>
                  <a:pt x="10123" y="17621"/>
                  <a:pt x="9782" y="17924"/>
                </a:cubicBezTo>
                <a:cubicBezTo>
                  <a:pt x="9441" y="17811"/>
                  <a:pt x="9100" y="17773"/>
                  <a:pt x="8796" y="17659"/>
                </a:cubicBezTo>
                <a:cubicBezTo>
                  <a:pt x="9062" y="17318"/>
                  <a:pt x="9403" y="17052"/>
                  <a:pt x="9744" y="16711"/>
                </a:cubicBezTo>
                <a:close/>
                <a:moveTo>
                  <a:pt x="10967" y="17016"/>
                </a:moveTo>
                <a:cubicBezTo>
                  <a:pt x="11152" y="17052"/>
                  <a:pt x="11301" y="17053"/>
                  <a:pt x="11450" y="17090"/>
                </a:cubicBezTo>
                <a:cubicBezTo>
                  <a:pt x="11147" y="17393"/>
                  <a:pt x="10806" y="17735"/>
                  <a:pt x="10541" y="18038"/>
                </a:cubicBezTo>
                <a:cubicBezTo>
                  <a:pt x="10351" y="18000"/>
                  <a:pt x="10199" y="18000"/>
                  <a:pt x="10048" y="17962"/>
                </a:cubicBezTo>
                <a:cubicBezTo>
                  <a:pt x="10351" y="17659"/>
                  <a:pt x="10692" y="17431"/>
                  <a:pt x="10958" y="17166"/>
                </a:cubicBezTo>
                <a:cubicBezTo>
                  <a:pt x="10992" y="17097"/>
                  <a:pt x="10995" y="17028"/>
                  <a:pt x="10967" y="17016"/>
                </a:cubicBezTo>
                <a:close/>
                <a:moveTo>
                  <a:pt x="29194" y="17166"/>
                </a:moveTo>
                <a:lnTo>
                  <a:pt x="29194" y="17280"/>
                </a:lnTo>
                <a:lnTo>
                  <a:pt x="29118" y="17280"/>
                </a:lnTo>
                <a:cubicBezTo>
                  <a:pt x="29004" y="17356"/>
                  <a:pt x="29004" y="17469"/>
                  <a:pt x="29118" y="17545"/>
                </a:cubicBezTo>
                <a:cubicBezTo>
                  <a:pt x="28929" y="17735"/>
                  <a:pt x="28701" y="17848"/>
                  <a:pt x="28512" y="18038"/>
                </a:cubicBezTo>
                <a:cubicBezTo>
                  <a:pt x="28360" y="18000"/>
                  <a:pt x="28246" y="17962"/>
                  <a:pt x="28170" y="17924"/>
                </a:cubicBezTo>
                <a:cubicBezTo>
                  <a:pt x="28550" y="17659"/>
                  <a:pt x="28891" y="17393"/>
                  <a:pt x="29194" y="17166"/>
                </a:cubicBezTo>
                <a:close/>
                <a:moveTo>
                  <a:pt x="23924" y="17356"/>
                </a:moveTo>
                <a:cubicBezTo>
                  <a:pt x="23810" y="17356"/>
                  <a:pt x="23810" y="17469"/>
                  <a:pt x="23848" y="17545"/>
                </a:cubicBezTo>
                <a:cubicBezTo>
                  <a:pt x="23810" y="17545"/>
                  <a:pt x="23772" y="17545"/>
                  <a:pt x="23772" y="17583"/>
                </a:cubicBezTo>
                <a:cubicBezTo>
                  <a:pt x="23697" y="17735"/>
                  <a:pt x="23659" y="17811"/>
                  <a:pt x="23621" y="17924"/>
                </a:cubicBezTo>
                <a:cubicBezTo>
                  <a:pt x="23541" y="18004"/>
                  <a:pt x="23628" y="18102"/>
                  <a:pt x="23714" y="18102"/>
                </a:cubicBezTo>
                <a:cubicBezTo>
                  <a:pt x="23751" y="18102"/>
                  <a:pt x="23787" y="18084"/>
                  <a:pt x="23810" y="18038"/>
                </a:cubicBezTo>
                <a:cubicBezTo>
                  <a:pt x="23848" y="17962"/>
                  <a:pt x="23886" y="17811"/>
                  <a:pt x="23924" y="17735"/>
                </a:cubicBezTo>
                <a:cubicBezTo>
                  <a:pt x="23924" y="17659"/>
                  <a:pt x="23924" y="17621"/>
                  <a:pt x="23886" y="17583"/>
                </a:cubicBezTo>
                <a:lnTo>
                  <a:pt x="23924" y="17583"/>
                </a:lnTo>
                <a:cubicBezTo>
                  <a:pt x="24076" y="17583"/>
                  <a:pt x="24076" y="17356"/>
                  <a:pt x="23924" y="17356"/>
                </a:cubicBezTo>
                <a:close/>
                <a:moveTo>
                  <a:pt x="11678" y="17090"/>
                </a:moveTo>
                <a:cubicBezTo>
                  <a:pt x="11754" y="17090"/>
                  <a:pt x="11867" y="17166"/>
                  <a:pt x="11943" y="17166"/>
                </a:cubicBezTo>
                <a:cubicBezTo>
                  <a:pt x="11678" y="17469"/>
                  <a:pt x="11450" y="17811"/>
                  <a:pt x="11185" y="18152"/>
                </a:cubicBezTo>
                <a:cubicBezTo>
                  <a:pt x="11071" y="18152"/>
                  <a:pt x="10920" y="18152"/>
                  <a:pt x="10768" y="18114"/>
                </a:cubicBezTo>
                <a:cubicBezTo>
                  <a:pt x="11071" y="17811"/>
                  <a:pt x="11337" y="17469"/>
                  <a:pt x="11640" y="17204"/>
                </a:cubicBezTo>
                <a:cubicBezTo>
                  <a:pt x="11678" y="17166"/>
                  <a:pt x="11678" y="17166"/>
                  <a:pt x="11678" y="17090"/>
                </a:cubicBezTo>
                <a:close/>
                <a:moveTo>
                  <a:pt x="12150" y="17245"/>
                </a:moveTo>
                <a:lnTo>
                  <a:pt x="12576" y="17319"/>
                </a:lnTo>
                <a:lnTo>
                  <a:pt x="12576" y="17319"/>
                </a:lnTo>
                <a:cubicBezTo>
                  <a:pt x="12554" y="17324"/>
                  <a:pt x="12532" y="17336"/>
                  <a:pt x="12512" y="17356"/>
                </a:cubicBezTo>
                <a:lnTo>
                  <a:pt x="11830" y="18190"/>
                </a:lnTo>
                <a:lnTo>
                  <a:pt x="11830" y="18228"/>
                </a:lnTo>
                <a:cubicBezTo>
                  <a:pt x="11678" y="18228"/>
                  <a:pt x="11564" y="18190"/>
                  <a:pt x="11450" y="18190"/>
                </a:cubicBezTo>
                <a:cubicBezTo>
                  <a:pt x="11678" y="17924"/>
                  <a:pt x="11905" y="17583"/>
                  <a:pt x="12133" y="17280"/>
                </a:cubicBezTo>
                <a:cubicBezTo>
                  <a:pt x="12133" y="17267"/>
                  <a:pt x="12141" y="17255"/>
                  <a:pt x="12150" y="17245"/>
                </a:cubicBezTo>
                <a:close/>
                <a:moveTo>
                  <a:pt x="32493" y="15270"/>
                </a:moveTo>
                <a:lnTo>
                  <a:pt x="32493" y="15763"/>
                </a:lnTo>
                <a:cubicBezTo>
                  <a:pt x="32151" y="17166"/>
                  <a:pt x="30786" y="18038"/>
                  <a:pt x="29459" y="18228"/>
                </a:cubicBezTo>
                <a:lnTo>
                  <a:pt x="29459" y="17431"/>
                </a:lnTo>
                <a:cubicBezTo>
                  <a:pt x="30635" y="17090"/>
                  <a:pt x="31621" y="16332"/>
                  <a:pt x="32341" y="15346"/>
                </a:cubicBezTo>
                <a:cubicBezTo>
                  <a:pt x="32351" y="15356"/>
                  <a:pt x="32367" y="15361"/>
                  <a:pt x="32384" y="15361"/>
                </a:cubicBezTo>
                <a:cubicBezTo>
                  <a:pt x="32432" y="15361"/>
                  <a:pt x="32493" y="15326"/>
                  <a:pt x="32493" y="15270"/>
                </a:cubicBezTo>
                <a:close/>
                <a:moveTo>
                  <a:pt x="29194" y="17773"/>
                </a:moveTo>
                <a:cubicBezTo>
                  <a:pt x="29194" y="17924"/>
                  <a:pt x="29194" y="18114"/>
                  <a:pt x="29156" y="18266"/>
                </a:cubicBezTo>
                <a:lnTo>
                  <a:pt x="28739" y="18152"/>
                </a:lnTo>
                <a:cubicBezTo>
                  <a:pt x="28929" y="18000"/>
                  <a:pt x="29080" y="17924"/>
                  <a:pt x="29194" y="17773"/>
                </a:cubicBezTo>
                <a:close/>
                <a:moveTo>
                  <a:pt x="24076" y="16976"/>
                </a:moveTo>
                <a:lnTo>
                  <a:pt x="24076" y="16976"/>
                </a:lnTo>
                <a:cubicBezTo>
                  <a:pt x="24038" y="17356"/>
                  <a:pt x="24038" y="17773"/>
                  <a:pt x="24000" y="18152"/>
                </a:cubicBezTo>
                <a:lnTo>
                  <a:pt x="23128" y="18303"/>
                </a:lnTo>
                <a:cubicBezTo>
                  <a:pt x="23393" y="17924"/>
                  <a:pt x="23583" y="17545"/>
                  <a:pt x="23772" y="17166"/>
                </a:cubicBezTo>
                <a:cubicBezTo>
                  <a:pt x="23810" y="17090"/>
                  <a:pt x="23772" y="17090"/>
                  <a:pt x="23772" y="17052"/>
                </a:cubicBezTo>
                <a:cubicBezTo>
                  <a:pt x="23848" y="17014"/>
                  <a:pt x="24000" y="17014"/>
                  <a:pt x="24076" y="16976"/>
                </a:cubicBezTo>
                <a:close/>
                <a:moveTo>
                  <a:pt x="12672" y="17336"/>
                </a:moveTo>
                <a:lnTo>
                  <a:pt x="13005" y="17393"/>
                </a:lnTo>
                <a:cubicBezTo>
                  <a:pt x="12777" y="17659"/>
                  <a:pt x="12588" y="18000"/>
                  <a:pt x="12322" y="18266"/>
                </a:cubicBezTo>
                <a:cubicBezTo>
                  <a:pt x="12285" y="18266"/>
                  <a:pt x="12285" y="18341"/>
                  <a:pt x="12322" y="18379"/>
                </a:cubicBezTo>
                <a:cubicBezTo>
                  <a:pt x="12247" y="18379"/>
                  <a:pt x="12133" y="18341"/>
                  <a:pt x="12057" y="18341"/>
                </a:cubicBezTo>
                <a:cubicBezTo>
                  <a:pt x="12285" y="18038"/>
                  <a:pt x="12474" y="17811"/>
                  <a:pt x="12702" y="17545"/>
                </a:cubicBezTo>
                <a:cubicBezTo>
                  <a:pt x="12766" y="17459"/>
                  <a:pt x="12733" y="17373"/>
                  <a:pt x="12672" y="17336"/>
                </a:cubicBezTo>
                <a:close/>
                <a:moveTo>
                  <a:pt x="13194" y="17280"/>
                </a:moveTo>
                <a:cubicBezTo>
                  <a:pt x="13270" y="17356"/>
                  <a:pt x="13384" y="17356"/>
                  <a:pt x="13460" y="17356"/>
                </a:cubicBezTo>
                <a:lnTo>
                  <a:pt x="13422" y="17393"/>
                </a:lnTo>
                <a:cubicBezTo>
                  <a:pt x="13194" y="17735"/>
                  <a:pt x="13005" y="18000"/>
                  <a:pt x="12740" y="18341"/>
                </a:cubicBezTo>
                <a:lnTo>
                  <a:pt x="12740" y="18379"/>
                </a:lnTo>
                <a:cubicBezTo>
                  <a:pt x="12664" y="18341"/>
                  <a:pt x="12626" y="18341"/>
                  <a:pt x="12512" y="18341"/>
                </a:cubicBezTo>
                <a:cubicBezTo>
                  <a:pt x="12740" y="18038"/>
                  <a:pt x="12967" y="17735"/>
                  <a:pt x="13194" y="17431"/>
                </a:cubicBezTo>
                <a:cubicBezTo>
                  <a:pt x="13232" y="17393"/>
                  <a:pt x="13232" y="17393"/>
                  <a:pt x="13194" y="17280"/>
                </a:cubicBezTo>
                <a:close/>
                <a:moveTo>
                  <a:pt x="23583" y="17090"/>
                </a:moveTo>
                <a:cubicBezTo>
                  <a:pt x="23317" y="17469"/>
                  <a:pt x="23128" y="17924"/>
                  <a:pt x="22900" y="18266"/>
                </a:cubicBezTo>
                <a:lnTo>
                  <a:pt x="22900" y="18379"/>
                </a:lnTo>
                <a:cubicBezTo>
                  <a:pt x="22749" y="18379"/>
                  <a:pt x="22673" y="18417"/>
                  <a:pt x="22521" y="18417"/>
                </a:cubicBezTo>
                <a:cubicBezTo>
                  <a:pt x="22825" y="18000"/>
                  <a:pt x="23052" y="17583"/>
                  <a:pt x="23280" y="17166"/>
                </a:cubicBezTo>
                <a:cubicBezTo>
                  <a:pt x="23393" y="17166"/>
                  <a:pt x="23469" y="17090"/>
                  <a:pt x="23583" y="17090"/>
                </a:cubicBezTo>
                <a:close/>
                <a:moveTo>
                  <a:pt x="13612" y="17431"/>
                </a:moveTo>
                <a:cubicBezTo>
                  <a:pt x="13763" y="17431"/>
                  <a:pt x="13953" y="17469"/>
                  <a:pt x="14104" y="17469"/>
                </a:cubicBezTo>
                <a:cubicBezTo>
                  <a:pt x="13839" y="17773"/>
                  <a:pt x="13612" y="18114"/>
                  <a:pt x="13384" y="18379"/>
                </a:cubicBezTo>
                <a:lnTo>
                  <a:pt x="13384" y="18493"/>
                </a:lnTo>
                <a:cubicBezTo>
                  <a:pt x="13270" y="18493"/>
                  <a:pt x="13157" y="18417"/>
                  <a:pt x="13043" y="18417"/>
                </a:cubicBezTo>
                <a:cubicBezTo>
                  <a:pt x="13232" y="18152"/>
                  <a:pt x="13460" y="17811"/>
                  <a:pt x="13649" y="17545"/>
                </a:cubicBezTo>
                <a:cubicBezTo>
                  <a:pt x="13725" y="17469"/>
                  <a:pt x="13649" y="17431"/>
                  <a:pt x="13612" y="17431"/>
                </a:cubicBezTo>
                <a:close/>
                <a:moveTo>
                  <a:pt x="22938" y="17166"/>
                </a:moveTo>
                <a:cubicBezTo>
                  <a:pt x="22711" y="17583"/>
                  <a:pt x="22483" y="17962"/>
                  <a:pt x="22180" y="18379"/>
                </a:cubicBezTo>
                <a:lnTo>
                  <a:pt x="22180" y="18417"/>
                </a:lnTo>
                <a:cubicBezTo>
                  <a:pt x="22104" y="18417"/>
                  <a:pt x="21953" y="18493"/>
                  <a:pt x="21801" y="18493"/>
                </a:cubicBezTo>
                <a:cubicBezTo>
                  <a:pt x="22104" y="18038"/>
                  <a:pt x="22332" y="17621"/>
                  <a:pt x="22635" y="17204"/>
                </a:cubicBezTo>
                <a:cubicBezTo>
                  <a:pt x="22749" y="17204"/>
                  <a:pt x="22862" y="17166"/>
                  <a:pt x="22938" y="17166"/>
                </a:cubicBezTo>
                <a:close/>
                <a:moveTo>
                  <a:pt x="22294" y="17280"/>
                </a:moveTo>
                <a:cubicBezTo>
                  <a:pt x="21990" y="17659"/>
                  <a:pt x="21763" y="18114"/>
                  <a:pt x="21535" y="18493"/>
                </a:cubicBezTo>
                <a:lnTo>
                  <a:pt x="21535" y="18531"/>
                </a:lnTo>
                <a:lnTo>
                  <a:pt x="21346" y="18531"/>
                </a:lnTo>
                <a:cubicBezTo>
                  <a:pt x="21346" y="18493"/>
                  <a:pt x="21384" y="18493"/>
                  <a:pt x="21384" y="18493"/>
                </a:cubicBezTo>
                <a:cubicBezTo>
                  <a:pt x="21573" y="18114"/>
                  <a:pt x="21763" y="17773"/>
                  <a:pt x="21953" y="17393"/>
                </a:cubicBezTo>
                <a:cubicBezTo>
                  <a:pt x="21964" y="17382"/>
                  <a:pt x="21972" y="17368"/>
                  <a:pt x="21976" y="17355"/>
                </a:cubicBezTo>
                <a:lnTo>
                  <a:pt x="21976" y="17355"/>
                </a:lnTo>
                <a:cubicBezTo>
                  <a:pt x="22082" y="17345"/>
                  <a:pt x="22188" y="17280"/>
                  <a:pt x="22294" y="17280"/>
                </a:cubicBezTo>
                <a:close/>
                <a:moveTo>
                  <a:pt x="14218" y="17393"/>
                </a:moveTo>
                <a:lnTo>
                  <a:pt x="14218" y="17393"/>
                </a:lnTo>
                <a:cubicBezTo>
                  <a:pt x="14673" y="17431"/>
                  <a:pt x="15052" y="17469"/>
                  <a:pt x="15469" y="17469"/>
                </a:cubicBezTo>
                <a:cubicBezTo>
                  <a:pt x="15166" y="17848"/>
                  <a:pt x="14939" y="18190"/>
                  <a:pt x="14673" y="18531"/>
                </a:cubicBezTo>
                <a:lnTo>
                  <a:pt x="14673" y="18569"/>
                </a:lnTo>
                <a:lnTo>
                  <a:pt x="14332" y="18569"/>
                </a:lnTo>
                <a:cubicBezTo>
                  <a:pt x="14521" y="18266"/>
                  <a:pt x="14673" y="18038"/>
                  <a:pt x="14863" y="17773"/>
                </a:cubicBezTo>
                <a:cubicBezTo>
                  <a:pt x="14916" y="17665"/>
                  <a:pt x="14837" y="17558"/>
                  <a:pt x="14759" y="17558"/>
                </a:cubicBezTo>
                <a:cubicBezTo>
                  <a:pt x="14727" y="17558"/>
                  <a:pt x="14695" y="17577"/>
                  <a:pt x="14673" y="17621"/>
                </a:cubicBezTo>
                <a:cubicBezTo>
                  <a:pt x="14484" y="17848"/>
                  <a:pt x="14332" y="18152"/>
                  <a:pt x="14142" y="18417"/>
                </a:cubicBezTo>
                <a:lnTo>
                  <a:pt x="14142" y="18531"/>
                </a:lnTo>
                <a:cubicBezTo>
                  <a:pt x="13953" y="18531"/>
                  <a:pt x="13763" y="18493"/>
                  <a:pt x="13574" y="18493"/>
                </a:cubicBezTo>
                <a:cubicBezTo>
                  <a:pt x="13801" y="18190"/>
                  <a:pt x="14029" y="17848"/>
                  <a:pt x="14294" y="17583"/>
                </a:cubicBezTo>
                <a:cubicBezTo>
                  <a:pt x="14332" y="17545"/>
                  <a:pt x="14332" y="17469"/>
                  <a:pt x="14218" y="17393"/>
                </a:cubicBezTo>
                <a:close/>
                <a:moveTo>
                  <a:pt x="16000" y="17507"/>
                </a:moveTo>
                <a:lnTo>
                  <a:pt x="15280" y="18531"/>
                </a:lnTo>
                <a:lnTo>
                  <a:pt x="15280" y="18607"/>
                </a:lnTo>
                <a:lnTo>
                  <a:pt x="14976" y="18607"/>
                </a:lnTo>
                <a:cubicBezTo>
                  <a:pt x="15242" y="18341"/>
                  <a:pt x="15469" y="18000"/>
                  <a:pt x="15697" y="17735"/>
                </a:cubicBezTo>
                <a:cubicBezTo>
                  <a:pt x="15735" y="17659"/>
                  <a:pt x="15735" y="17583"/>
                  <a:pt x="15659" y="17507"/>
                </a:cubicBezTo>
                <a:close/>
                <a:moveTo>
                  <a:pt x="16569" y="17583"/>
                </a:moveTo>
                <a:cubicBezTo>
                  <a:pt x="16303" y="17962"/>
                  <a:pt x="16076" y="18266"/>
                  <a:pt x="15848" y="18607"/>
                </a:cubicBezTo>
                <a:lnTo>
                  <a:pt x="15507" y="18607"/>
                </a:lnTo>
                <a:cubicBezTo>
                  <a:pt x="15811" y="18266"/>
                  <a:pt x="16038" y="17924"/>
                  <a:pt x="16303" y="17583"/>
                </a:cubicBezTo>
                <a:close/>
                <a:moveTo>
                  <a:pt x="21801" y="17356"/>
                </a:moveTo>
                <a:cubicBezTo>
                  <a:pt x="21611" y="17659"/>
                  <a:pt x="21422" y="18038"/>
                  <a:pt x="21232" y="18379"/>
                </a:cubicBezTo>
                <a:cubicBezTo>
                  <a:pt x="21194" y="18417"/>
                  <a:pt x="21232" y="18493"/>
                  <a:pt x="21308" y="18531"/>
                </a:cubicBezTo>
                <a:cubicBezTo>
                  <a:pt x="20929" y="18569"/>
                  <a:pt x="20588" y="18569"/>
                  <a:pt x="20209" y="18607"/>
                </a:cubicBezTo>
                <a:lnTo>
                  <a:pt x="20929" y="17469"/>
                </a:lnTo>
                <a:lnTo>
                  <a:pt x="20929" y="17431"/>
                </a:lnTo>
                <a:cubicBezTo>
                  <a:pt x="20967" y="17393"/>
                  <a:pt x="21043" y="17393"/>
                  <a:pt x="21156" y="17393"/>
                </a:cubicBezTo>
                <a:cubicBezTo>
                  <a:pt x="21005" y="17659"/>
                  <a:pt x="20853" y="18000"/>
                  <a:pt x="20739" y="18341"/>
                </a:cubicBezTo>
                <a:cubicBezTo>
                  <a:pt x="20680" y="18460"/>
                  <a:pt x="20783" y="18555"/>
                  <a:pt x="20903" y="18555"/>
                </a:cubicBezTo>
                <a:cubicBezTo>
                  <a:pt x="20936" y="18555"/>
                  <a:pt x="20971" y="18548"/>
                  <a:pt x="21005" y="18531"/>
                </a:cubicBezTo>
                <a:lnTo>
                  <a:pt x="21422" y="17545"/>
                </a:lnTo>
                <a:cubicBezTo>
                  <a:pt x="21498" y="17469"/>
                  <a:pt x="21498" y="17431"/>
                  <a:pt x="21422" y="17393"/>
                </a:cubicBezTo>
                <a:cubicBezTo>
                  <a:pt x="21573" y="17393"/>
                  <a:pt x="21687" y="17356"/>
                  <a:pt x="21801" y="17356"/>
                </a:cubicBezTo>
                <a:close/>
                <a:moveTo>
                  <a:pt x="17062" y="17583"/>
                </a:moveTo>
                <a:cubicBezTo>
                  <a:pt x="16872" y="17924"/>
                  <a:pt x="16645" y="18190"/>
                  <a:pt x="16417" y="18531"/>
                </a:cubicBezTo>
                <a:cubicBezTo>
                  <a:pt x="16379" y="18569"/>
                  <a:pt x="16379" y="18607"/>
                  <a:pt x="16417" y="18645"/>
                </a:cubicBezTo>
                <a:lnTo>
                  <a:pt x="16114" y="18645"/>
                </a:lnTo>
                <a:cubicBezTo>
                  <a:pt x="16379" y="18341"/>
                  <a:pt x="16531" y="18000"/>
                  <a:pt x="16758" y="17659"/>
                </a:cubicBezTo>
                <a:cubicBezTo>
                  <a:pt x="16796" y="17621"/>
                  <a:pt x="16796" y="17621"/>
                  <a:pt x="16683" y="17583"/>
                </a:cubicBezTo>
                <a:close/>
                <a:moveTo>
                  <a:pt x="17706" y="17583"/>
                </a:moveTo>
                <a:cubicBezTo>
                  <a:pt x="17441" y="17962"/>
                  <a:pt x="17213" y="18341"/>
                  <a:pt x="16986" y="18683"/>
                </a:cubicBezTo>
                <a:lnTo>
                  <a:pt x="16645" y="18683"/>
                </a:lnTo>
                <a:cubicBezTo>
                  <a:pt x="16948" y="18303"/>
                  <a:pt x="17175" y="17962"/>
                  <a:pt x="17403" y="17621"/>
                </a:cubicBezTo>
                <a:lnTo>
                  <a:pt x="17403" y="17583"/>
                </a:lnTo>
                <a:close/>
                <a:moveTo>
                  <a:pt x="18275" y="17583"/>
                </a:moveTo>
                <a:cubicBezTo>
                  <a:pt x="18275" y="17583"/>
                  <a:pt x="18199" y="17621"/>
                  <a:pt x="18161" y="17621"/>
                </a:cubicBezTo>
                <a:cubicBezTo>
                  <a:pt x="17972" y="17924"/>
                  <a:pt x="17820" y="18228"/>
                  <a:pt x="17630" y="18531"/>
                </a:cubicBezTo>
                <a:cubicBezTo>
                  <a:pt x="17592" y="18569"/>
                  <a:pt x="17630" y="18607"/>
                  <a:pt x="17706" y="18683"/>
                </a:cubicBezTo>
                <a:lnTo>
                  <a:pt x="17213" y="18683"/>
                </a:lnTo>
                <a:cubicBezTo>
                  <a:pt x="17517" y="18341"/>
                  <a:pt x="17744" y="17962"/>
                  <a:pt x="17972" y="17583"/>
                </a:cubicBezTo>
                <a:close/>
                <a:moveTo>
                  <a:pt x="20057" y="17469"/>
                </a:moveTo>
                <a:cubicBezTo>
                  <a:pt x="19829" y="17848"/>
                  <a:pt x="19526" y="18266"/>
                  <a:pt x="19261" y="18683"/>
                </a:cubicBezTo>
                <a:lnTo>
                  <a:pt x="18844" y="18683"/>
                </a:lnTo>
                <a:cubicBezTo>
                  <a:pt x="19109" y="18266"/>
                  <a:pt x="19412" y="17962"/>
                  <a:pt x="19678" y="17583"/>
                </a:cubicBezTo>
                <a:cubicBezTo>
                  <a:pt x="19716" y="17545"/>
                  <a:pt x="19716" y="17545"/>
                  <a:pt x="19716" y="17469"/>
                </a:cubicBezTo>
                <a:close/>
                <a:moveTo>
                  <a:pt x="20626" y="17431"/>
                </a:moveTo>
                <a:cubicBezTo>
                  <a:pt x="20398" y="17811"/>
                  <a:pt x="20171" y="18228"/>
                  <a:pt x="19905" y="18683"/>
                </a:cubicBezTo>
                <a:lnTo>
                  <a:pt x="19640" y="18683"/>
                </a:lnTo>
                <a:lnTo>
                  <a:pt x="20360" y="17545"/>
                </a:lnTo>
                <a:lnTo>
                  <a:pt x="20360" y="17469"/>
                </a:lnTo>
                <a:cubicBezTo>
                  <a:pt x="20436" y="17431"/>
                  <a:pt x="20550" y="17431"/>
                  <a:pt x="20626" y="17431"/>
                </a:cubicBezTo>
                <a:close/>
                <a:moveTo>
                  <a:pt x="19488" y="17583"/>
                </a:moveTo>
                <a:cubicBezTo>
                  <a:pt x="19223" y="17962"/>
                  <a:pt x="18919" y="18303"/>
                  <a:pt x="18654" y="18683"/>
                </a:cubicBezTo>
                <a:cubicBezTo>
                  <a:pt x="18578" y="18683"/>
                  <a:pt x="18578" y="18720"/>
                  <a:pt x="18578" y="18720"/>
                </a:cubicBezTo>
                <a:lnTo>
                  <a:pt x="17820" y="18720"/>
                </a:lnTo>
                <a:lnTo>
                  <a:pt x="17896" y="18683"/>
                </a:lnTo>
                <a:cubicBezTo>
                  <a:pt x="18085" y="18379"/>
                  <a:pt x="18199" y="18038"/>
                  <a:pt x="18389" y="17773"/>
                </a:cubicBezTo>
                <a:cubicBezTo>
                  <a:pt x="18437" y="17700"/>
                  <a:pt x="18424" y="17643"/>
                  <a:pt x="18388" y="17621"/>
                </a:cubicBezTo>
                <a:lnTo>
                  <a:pt x="18806" y="17621"/>
                </a:lnTo>
                <a:cubicBezTo>
                  <a:pt x="18654" y="17924"/>
                  <a:pt x="18389" y="18190"/>
                  <a:pt x="18199" y="18493"/>
                </a:cubicBezTo>
                <a:cubicBezTo>
                  <a:pt x="18146" y="18572"/>
                  <a:pt x="18223" y="18671"/>
                  <a:pt x="18300" y="18671"/>
                </a:cubicBezTo>
                <a:cubicBezTo>
                  <a:pt x="18333" y="18671"/>
                  <a:pt x="18366" y="18652"/>
                  <a:pt x="18389" y="18607"/>
                </a:cubicBezTo>
                <a:cubicBezTo>
                  <a:pt x="18578" y="18341"/>
                  <a:pt x="18806" y="18038"/>
                  <a:pt x="19033" y="17773"/>
                </a:cubicBezTo>
                <a:cubicBezTo>
                  <a:pt x="19071" y="17735"/>
                  <a:pt x="19071" y="17659"/>
                  <a:pt x="19033" y="17621"/>
                </a:cubicBezTo>
                <a:cubicBezTo>
                  <a:pt x="19147" y="17583"/>
                  <a:pt x="19336" y="17583"/>
                  <a:pt x="19488" y="17583"/>
                </a:cubicBezTo>
                <a:close/>
                <a:moveTo>
                  <a:pt x="2730" y="14853"/>
                </a:moveTo>
                <a:lnTo>
                  <a:pt x="2730" y="14853"/>
                </a:lnTo>
                <a:cubicBezTo>
                  <a:pt x="4247" y="16294"/>
                  <a:pt x="6143" y="17242"/>
                  <a:pt x="8228" y="17583"/>
                </a:cubicBezTo>
                <a:cubicBezTo>
                  <a:pt x="8228" y="18038"/>
                  <a:pt x="8266" y="18531"/>
                  <a:pt x="8266" y="18986"/>
                </a:cubicBezTo>
                <a:cubicBezTo>
                  <a:pt x="7128" y="18758"/>
                  <a:pt x="6029" y="18379"/>
                  <a:pt x="5005" y="17848"/>
                </a:cubicBezTo>
                <a:cubicBezTo>
                  <a:pt x="4133" y="17469"/>
                  <a:pt x="2996" y="16825"/>
                  <a:pt x="2768" y="15801"/>
                </a:cubicBezTo>
                <a:cubicBezTo>
                  <a:pt x="2768" y="15498"/>
                  <a:pt x="2730" y="15194"/>
                  <a:pt x="2730" y="14853"/>
                </a:cubicBezTo>
                <a:close/>
                <a:moveTo>
                  <a:pt x="24062" y="19396"/>
                </a:moveTo>
                <a:cubicBezTo>
                  <a:pt x="24061" y="19400"/>
                  <a:pt x="24061" y="19404"/>
                  <a:pt x="24060" y="19408"/>
                </a:cubicBezTo>
                <a:lnTo>
                  <a:pt x="24060" y="19408"/>
                </a:lnTo>
                <a:cubicBezTo>
                  <a:pt x="24065" y="19406"/>
                  <a:pt x="24071" y="19404"/>
                  <a:pt x="24076" y="19403"/>
                </a:cubicBezTo>
                <a:cubicBezTo>
                  <a:pt x="24071" y="19400"/>
                  <a:pt x="24066" y="19398"/>
                  <a:pt x="24062" y="19396"/>
                </a:cubicBezTo>
                <a:close/>
                <a:moveTo>
                  <a:pt x="7738" y="21213"/>
                </a:moveTo>
                <a:cubicBezTo>
                  <a:pt x="7798" y="21213"/>
                  <a:pt x="7849" y="21275"/>
                  <a:pt x="7849" y="21337"/>
                </a:cubicBezTo>
                <a:cubicBezTo>
                  <a:pt x="7849" y="21374"/>
                  <a:pt x="7773" y="21412"/>
                  <a:pt x="7697" y="21412"/>
                </a:cubicBezTo>
                <a:cubicBezTo>
                  <a:pt x="7659" y="21412"/>
                  <a:pt x="7659" y="21299"/>
                  <a:pt x="7659" y="21261"/>
                </a:cubicBezTo>
                <a:cubicBezTo>
                  <a:pt x="7659" y="21261"/>
                  <a:pt x="7659" y="21223"/>
                  <a:pt x="7697" y="21223"/>
                </a:cubicBezTo>
                <a:cubicBezTo>
                  <a:pt x="7711" y="21216"/>
                  <a:pt x="7725" y="21213"/>
                  <a:pt x="7738" y="21213"/>
                </a:cubicBezTo>
                <a:close/>
                <a:moveTo>
                  <a:pt x="7755" y="21122"/>
                </a:moveTo>
                <a:cubicBezTo>
                  <a:pt x="7734" y="21122"/>
                  <a:pt x="7715" y="21129"/>
                  <a:pt x="7697" y="21147"/>
                </a:cubicBezTo>
                <a:cubicBezTo>
                  <a:pt x="7583" y="21147"/>
                  <a:pt x="7545" y="21261"/>
                  <a:pt x="7583" y="21374"/>
                </a:cubicBezTo>
                <a:lnTo>
                  <a:pt x="7659" y="21412"/>
                </a:lnTo>
                <a:cubicBezTo>
                  <a:pt x="7697" y="21450"/>
                  <a:pt x="7735" y="21450"/>
                  <a:pt x="7773" y="21450"/>
                </a:cubicBezTo>
                <a:cubicBezTo>
                  <a:pt x="7887" y="21450"/>
                  <a:pt x="7962" y="21374"/>
                  <a:pt x="7924" y="21261"/>
                </a:cubicBezTo>
                <a:cubicBezTo>
                  <a:pt x="7895" y="21202"/>
                  <a:pt x="7822" y="21122"/>
                  <a:pt x="7755" y="21122"/>
                </a:cubicBezTo>
                <a:close/>
                <a:moveTo>
                  <a:pt x="6391" y="21012"/>
                </a:moveTo>
                <a:cubicBezTo>
                  <a:pt x="6336" y="21012"/>
                  <a:pt x="6284" y="21041"/>
                  <a:pt x="6256" y="21109"/>
                </a:cubicBezTo>
                <a:cubicBezTo>
                  <a:pt x="6256" y="21165"/>
                  <a:pt x="6297" y="21200"/>
                  <a:pt x="6319" y="21200"/>
                </a:cubicBezTo>
                <a:cubicBezTo>
                  <a:pt x="6327" y="21200"/>
                  <a:pt x="6332" y="21195"/>
                  <a:pt x="6332" y="21185"/>
                </a:cubicBezTo>
                <a:cubicBezTo>
                  <a:pt x="6522" y="21223"/>
                  <a:pt x="6560" y="21261"/>
                  <a:pt x="6522" y="21374"/>
                </a:cubicBezTo>
                <a:cubicBezTo>
                  <a:pt x="6408" y="21526"/>
                  <a:pt x="6408" y="21564"/>
                  <a:pt x="6370" y="21564"/>
                </a:cubicBezTo>
                <a:lnTo>
                  <a:pt x="6218" y="21716"/>
                </a:lnTo>
                <a:cubicBezTo>
                  <a:pt x="6143" y="21791"/>
                  <a:pt x="6029" y="21943"/>
                  <a:pt x="5953" y="22019"/>
                </a:cubicBezTo>
                <a:cubicBezTo>
                  <a:pt x="5877" y="22057"/>
                  <a:pt x="5953" y="22057"/>
                  <a:pt x="5991" y="22057"/>
                </a:cubicBezTo>
                <a:cubicBezTo>
                  <a:pt x="6218" y="22057"/>
                  <a:pt x="6408" y="22133"/>
                  <a:pt x="6635" y="22133"/>
                </a:cubicBezTo>
                <a:cubicBezTo>
                  <a:pt x="6711" y="22133"/>
                  <a:pt x="6711" y="22019"/>
                  <a:pt x="6635" y="22019"/>
                </a:cubicBezTo>
                <a:cubicBezTo>
                  <a:pt x="6446" y="22019"/>
                  <a:pt x="6256" y="21981"/>
                  <a:pt x="6067" y="21981"/>
                </a:cubicBezTo>
                <a:cubicBezTo>
                  <a:pt x="6218" y="21829"/>
                  <a:pt x="6332" y="21716"/>
                  <a:pt x="6446" y="21564"/>
                </a:cubicBezTo>
                <a:cubicBezTo>
                  <a:pt x="6560" y="21450"/>
                  <a:pt x="6597" y="21374"/>
                  <a:pt x="6597" y="21223"/>
                </a:cubicBezTo>
                <a:cubicBezTo>
                  <a:pt x="6597" y="21102"/>
                  <a:pt x="6489" y="21012"/>
                  <a:pt x="6391" y="21012"/>
                </a:cubicBezTo>
                <a:close/>
                <a:moveTo>
                  <a:pt x="7104" y="21175"/>
                </a:moveTo>
                <a:cubicBezTo>
                  <a:pt x="6606" y="21175"/>
                  <a:pt x="6405" y="21955"/>
                  <a:pt x="6939" y="22133"/>
                </a:cubicBezTo>
                <a:cubicBezTo>
                  <a:pt x="6984" y="22148"/>
                  <a:pt x="7033" y="22155"/>
                  <a:pt x="7082" y="22155"/>
                </a:cubicBezTo>
                <a:cubicBezTo>
                  <a:pt x="7277" y="22155"/>
                  <a:pt x="7477" y="22034"/>
                  <a:pt x="7507" y="21791"/>
                </a:cubicBezTo>
                <a:cubicBezTo>
                  <a:pt x="7545" y="21526"/>
                  <a:pt x="7356" y="21261"/>
                  <a:pt x="7090" y="21261"/>
                </a:cubicBezTo>
                <a:cubicBezTo>
                  <a:pt x="7015" y="21261"/>
                  <a:pt x="7015" y="21374"/>
                  <a:pt x="7090" y="21374"/>
                </a:cubicBezTo>
                <a:cubicBezTo>
                  <a:pt x="7318" y="21374"/>
                  <a:pt x="7507" y="21602"/>
                  <a:pt x="7394" y="21829"/>
                </a:cubicBezTo>
                <a:cubicBezTo>
                  <a:pt x="7344" y="22003"/>
                  <a:pt x="7197" y="22079"/>
                  <a:pt x="7048" y="22079"/>
                </a:cubicBezTo>
                <a:cubicBezTo>
                  <a:pt x="6969" y="22079"/>
                  <a:pt x="6890" y="22058"/>
                  <a:pt x="6825" y="22019"/>
                </a:cubicBezTo>
                <a:cubicBezTo>
                  <a:pt x="6569" y="21726"/>
                  <a:pt x="6772" y="21221"/>
                  <a:pt x="7128" y="21221"/>
                </a:cubicBezTo>
                <a:cubicBezTo>
                  <a:pt x="7140" y="21221"/>
                  <a:pt x="7153" y="21221"/>
                  <a:pt x="7166" y="21223"/>
                </a:cubicBezTo>
                <a:lnTo>
                  <a:pt x="7204" y="21223"/>
                </a:lnTo>
                <a:lnTo>
                  <a:pt x="7204" y="21185"/>
                </a:lnTo>
                <a:cubicBezTo>
                  <a:pt x="7170" y="21178"/>
                  <a:pt x="7136" y="21175"/>
                  <a:pt x="7104" y="21175"/>
                </a:cubicBezTo>
                <a:close/>
                <a:moveTo>
                  <a:pt x="8215" y="21206"/>
                </a:moveTo>
                <a:cubicBezTo>
                  <a:pt x="8198" y="21206"/>
                  <a:pt x="8177" y="21210"/>
                  <a:pt x="8152" y="21223"/>
                </a:cubicBezTo>
                <a:lnTo>
                  <a:pt x="7887" y="22209"/>
                </a:lnTo>
                <a:cubicBezTo>
                  <a:pt x="7887" y="22228"/>
                  <a:pt x="7896" y="22237"/>
                  <a:pt x="7910" y="22237"/>
                </a:cubicBezTo>
                <a:cubicBezTo>
                  <a:pt x="7924" y="22237"/>
                  <a:pt x="7943" y="22228"/>
                  <a:pt x="7962" y="22209"/>
                </a:cubicBezTo>
                <a:lnTo>
                  <a:pt x="8266" y="21223"/>
                </a:lnTo>
                <a:cubicBezTo>
                  <a:pt x="8266" y="21223"/>
                  <a:pt x="8249" y="21206"/>
                  <a:pt x="8215" y="21206"/>
                </a:cubicBezTo>
                <a:close/>
                <a:moveTo>
                  <a:pt x="8326" y="21966"/>
                </a:moveTo>
                <a:cubicBezTo>
                  <a:pt x="8379" y="21966"/>
                  <a:pt x="8428" y="22001"/>
                  <a:pt x="8455" y="22057"/>
                </a:cubicBezTo>
                <a:cubicBezTo>
                  <a:pt x="8481" y="22158"/>
                  <a:pt x="8405" y="22242"/>
                  <a:pt x="8329" y="22242"/>
                </a:cubicBezTo>
                <a:cubicBezTo>
                  <a:pt x="8291" y="22242"/>
                  <a:pt x="8253" y="22221"/>
                  <a:pt x="8228" y="22171"/>
                </a:cubicBezTo>
                <a:cubicBezTo>
                  <a:pt x="8228" y="22057"/>
                  <a:pt x="8228" y="21981"/>
                  <a:pt x="8266" y="21981"/>
                </a:cubicBezTo>
                <a:cubicBezTo>
                  <a:pt x="8286" y="21971"/>
                  <a:pt x="8306" y="21966"/>
                  <a:pt x="8326" y="21966"/>
                </a:cubicBezTo>
                <a:close/>
                <a:moveTo>
                  <a:pt x="8347" y="21874"/>
                </a:moveTo>
                <a:cubicBezTo>
                  <a:pt x="8317" y="21874"/>
                  <a:pt x="8288" y="21883"/>
                  <a:pt x="8266" y="21905"/>
                </a:cubicBezTo>
                <a:cubicBezTo>
                  <a:pt x="8152" y="21943"/>
                  <a:pt x="8114" y="22057"/>
                  <a:pt x="8152" y="22171"/>
                </a:cubicBezTo>
                <a:cubicBezTo>
                  <a:pt x="8207" y="22253"/>
                  <a:pt x="8287" y="22291"/>
                  <a:pt x="8361" y="22291"/>
                </a:cubicBezTo>
                <a:cubicBezTo>
                  <a:pt x="8491" y="22291"/>
                  <a:pt x="8604" y="22174"/>
                  <a:pt x="8531" y="21981"/>
                </a:cubicBezTo>
                <a:cubicBezTo>
                  <a:pt x="8504" y="21927"/>
                  <a:pt x="8421" y="21874"/>
                  <a:pt x="8347" y="21874"/>
                </a:cubicBezTo>
                <a:close/>
                <a:moveTo>
                  <a:pt x="14332" y="1091"/>
                </a:moveTo>
                <a:lnTo>
                  <a:pt x="14332" y="1128"/>
                </a:lnTo>
                <a:cubicBezTo>
                  <a:pt x="13763" y="2190"/>
                  <a:pt x="12815" y="3896"/>
                  <a:pt x="12702" y="3972"/>
                </a:cubicBezTo>
                <a:lnTo>
                  <a:pt x="12777" y="4010"/>
                </a:lnTo>
                <a:lnTo>
                  <a:pt x="12702" y="4010"/>
                </a:lnTo>
                <a:lnTo>
                  <a:pt x="12702" y="4086"/>
                </a:lnTo>
                <a:cubicBezTo>
                  <a:pt x="11299" y="4275"/>
                  <a:pt x="9820" y="4503"/>
                  <a:pt x="8455" y="4882"/>
                </a:cubicBezTo>
                <a:cubicBezTo>
                  <a:pt x="7318" y="5147"/>
                  <a:pt x="6143" y="5526"/>
                  <a:pt x="5081" y="6057"/>
                </a:cubicBezTo>
                <a:lnTo>
                  <a:pt x="4171" y="3972"/>
                </a:lnTo>
                <a:lnTo>
                  <a:pt x="1" y="3744"/>
                </a:lnTo>
                <a:lnTo>
                  <a:pt x="1" y="3896"/>
                </a:lnTo>
                <a:lnTo>
                  <a:pt x="4095" y="4124"/>
                </a:lnTo>
                <a:lnTo>
                  <a:pt x="5005" y="6171"/>
                </a:lnTo>
                <a:cubicBezTo>
                  <a:pt x="4512" y="6398"/>
                  <a:pt x="4095" y="6664"/>
                  <a:pt x="3678" y="7005"/>
                </a:cubicBezTo>
                <a:cubicBezTo>
                  <a:pt x="2920" y="7612"/>
                  <a:pt x="2199" y="8522"/>
                  <a:pt x="2237" y="9583"/>
                </a:cubicBezTo>
                <a:cubicBezTo>
                  <a:pt x="2226" y="9561"/>
                  <a:pt x="2209" y="9552"/>
                  <a:pt x="2189" y="9552"/>
                </a:cubicBezTo>
                <a:cubicBezTo>
                  <a:pt x="2143" y="9552"/>
                  <a:pt x="2086" y="9605"/>
                  <a:pt x="2086" y="9659"/>
                </a:cubicBezTo>
                <a:cubicBezTo>
                  <a:pt x="2162" y="10645"/>
                  <a:pt x="2237" y="11706"/>
                  <a:pt x="2275" y="12692"/>
                </a:cubicBezTo>
                <a:cubicBezTo>
                  <a:pt x="2199" y="12692"/>
                  <a:pt x="2086" y="12806"/>
                  <a:pt x="2199" y="12882"/>
                </a:cubicBezTo>
                <a:cubicBezTo>
                  <a:pt x="2237" y="12882"/>
                  <a:pt x="2275" y="12920"/>
                  <a:pt x="2351" y="12995"/>
                </a:cubicBezTo>
                <a:cubicBezTo>
                  <a:pt x="2389" y="13413"/>
                  <a:pt x="2389" y="13867"/>
                  <a:pt x="2427" y="14322"/>
                </a:cubicBezTo>
                <a:cubicBezTo>
                  <a:pt x="2389" y="14360"/>
                  <a:pt x="2389" y="14436"/>
                  <a:pt x="2427" y="14512"/>
                </a:cubicBezTo>
                <a:lnTo>
                  <a:pt x="2465" y="14550"/>
                </a:lnTo>
                <a:cubicBezTo>
                  <a:pt x="2465" y="14815"/>
                  <a:pt x="2541" y="15081"/>
                  <a:pt x="2541" y="15346"/>
                </a:cubicBezTo>
                <a:lnTo>
                  <a:pt x="2541" y="15384"/>
                </a:lnTo>
                <a:cubicBezTo>
                  <a:pt x="2541" y="15536"/>
                  <a:pt x="2541" y="15687"/>
                  <a:pt x="2579" y="15763"/>
                </a:cubicBezTo>
                <a:lnTo>
                  <a:pt x="2579" y="16029"/>
                </a:lnTo>
                <a:cubicBezTo>
                  <a:pt x="2579" y="16066"/>
                  <a:pt x="2617" y="16104"/>
                  <a:pt x="2654" y="16104"/>
                </a:cubicBezTo>
                <a:cubicBezTo>
                  <a:pt x="2920" y="16673"/>
                  <a:pt x="3413" y="17166"/>
                  <a:pt x="3944" y="17469"/>
                </a:cubicBezTo>
                <a:cubicBezTo>
                  <a:pt x="5043" y="18190"/>
                  <a:pt x="6332" y="18607"/>
                  <a:pt x="7545" y="18948"/>
                </a:cubicBezTo>
                <a:cubicBezTo>
                  <a:pt x="9214" y="19365"/>
                  <a:pt x="10958" y="19706"/>
                  <a:pt x="12664" y="19934"/>
                </a:cubicBezTo>
                <a:lnTo>
                  <a:pt x="10882" y="22322"/>
                </a:lnTo>
                <a:lnTo>
                  <a:pt x="5271" y="22322"/>
                </a:lnTo>
                <a:lnTo>
                  <a:pt x="5271" y="22474"/>
                </a:lnTo>
                <a:lnTo>
                  <a:pt x="10806" y="22474"/>
                </a:lnTo>
                <a:lnTo>
                  <a:pt x="12702" y="19934"/>
                </a:lnTo>
                <a:cubicBezTo>
                  <a:pt x="13839" y="20085"/>
                  <a:pt x="15052" y="20237"/>
                  <a:pt x="16190" y="20275"/>
                </a:cubicBezTo>
                <a:cubicBezTo>
                  <a:pt x="16741" y="20306"/>
                  <a:pt x="17290" y="20323"/>
                  <a:pt x="17835" y="20323"/>
                </a:cubicBezTo>
                <a:cubicBezTo>
                  <a:pt x="19915" y="20323"/>
                  <a:pt x="21958" y="20079"/>
                  <a:pt x="24000" y="19479"/>
                </a:cubicBezTo>
                <a:cubicBezTo>
                  <a:pt x="24035" y="19479"/>
                  <a:pt x="24054" y="19446"/>
                  <a:pt x="24060" y="19408"/>
                </a:cubicBezTo>
                <a:lnTo>
                  <a:pt x="24060" y="19408"/>
                </a:lnTo>
                <a:cubicBezTo>
                  <a:pt x="22060" y="20016"/>
                  <a:pt x="20024" y="20239"/>
                  <a:pt x="17973" y="20239"/>
                </a:cubicBezTo>
                <a:cubicBezTo>
                  <a:pt x="16336" y="20239"/>
                  <a:pt x="14689" y="20097"/>
                  <a:pt x="13043" y="19896"/>
                </a:cubicBezTo>
                <a:lnTo>
                  <a:pt x="13422" y="19403"/>
                </a:lnTo>
                <a:lnTo>
                  <a:pt x="13270" y="19327"/>
                </a:lnTo>
                <a:lnTo>
                  <a:pt x="12853" y="19896"/>
                </a:lnTo>
                <a:cubicBezTo>
                  <a:pt x="12588" y="19858"/>
                  <a:pt x="12247" y="19782"/>
                  <a:pt x="11905" y="19744"/>
                </a:cubicBezTo>
                <a:cubicBezTo>
                  <a:pt x="10768" y="19592"/>
                  <a:pt x="9631" y="19403"/>
                  <a:pt x="8493" y="19138"/>
                </a:cubicBezTo>
                <a:cubicBezTo>
                  <a:pt x="8531" y="19100"/>
                  <a:pt x="8531" y="19100"/>
                  <a:pt x="8531" y="19024"/>
                </a:cubicBezTo>
                <a:cubicBezTo>
                  <a:pt x="8493" y="18607"/>
                  <a:pt x="8493" y="18228"/>
                  <a:pt x="8493" y="17848"/>
                </a:cubicBezTo>
                <a:lnTo>
                  <a:pt x="8493" y="17848"/>
                </a:lnTo>
                <a:cubicBezTo>
                  <a:pt x="11223" y="18531"/>
                  <a:pt x="14066" y="18910"/>
                  <a:pt x="16910" y="18948"/>
                </a:cubicBezTo>
                <a:cubicBezTo>
                  <a:pt x="16948" y="18967"/>
                  <a:pt x="16986" y="18976"/>
                  <a:pt x="17024" y="18976"/>
                </a:cubicBezTo>
                <a:cubicBezTo>
                  <a:pt x="17062" y="18976"/>
                  <a:pt x="17100" y="18967"/>
                  <a:pt x="17138" y="18948"/>
                </a:cubicBezTo>
                <a:cubicBezTo>
                  <a:pt x="17896" y="18948"/>
                  <a:pt x="18578" y="18948"/>
                  <a:pt x="19336" y="18910"/>
                </a:cubicBezTo>
                <a:cubicBezTo>
                  <a:pt x="19355" y="18929"/>
                  <a:pt x="19384" y="18938"/>
                  <a:pt x="19412" y="18938"/>
                </a:cubicBezTo>
                <a:cubicBezTo>
                  <a:pt x="19441" y="18938"/>
                  <a:pt x="19469" y="18929"/>
                  <a:pt x="19488" y="18910"/>
                </a:cubicBezTo>
                <a:lnTo>
                  <a:pt x="19829" y="18910"/>
                </a:lnTo>
                <a:cubicBezTo>
                  <a:pt x="19829" y="18932"/>
                  <a:pt x="19880" y="18954"/>
                  <a:pt x="19930" y="18954"/>
                </a:cubicBezTo>
                <a:cubicBezTo>
                  <a:pt x="19967" y="18954"/>
                  <a:pt x="20003" y="18942"/>
                  <a:pt x="20019" y="18910"/>
                </a:cubicBezTo>
                <a:lnTo>
                  <a:pt x="20019" y="18872"/>
                </a:lnTo>
                <a:cubicBezTo>
                  <a:pt x="21384" y="18758"/>
                  <a:pt x="22711" y="18607"/>
                  <a:pt x="24038" y="18379"/>
                </a:cubicBezTo>
                <a:lnTo>
                  <a:pt x="24038" y="18379"/>
                </a:lnTo>
                <a:cubicBezTo>
                  <a:pt x="24000" y="18720"/>
                  <a:pt x="24000" y="18986"/>
                  <a:pt x="24000" y="19327"/>
                </a:cubicBezTo>
                <a:cubicBezTo>
                  <a:pt x="24000" y="19363"/>
                  <a:pt x="24000" y="19365"/>
                  <a:pt x="24062" y="19396"/>
                </a:cubicBezTo>
                <a:lnTo>
                  <a:pt x="24062" y="19396"/>
                </a:lnTo>
                <a:cubicBezTo>
                  <a:pt x="24066" y="19354"/>
                  <a:pt x="24056" y="19308"/>
                  <a:pt x="24038" y="19289"/>
                </a:cubicBezTo>
                <a:cubicBezTo>
                  <a:pt x="24076" y="19289"/>
                  <a:pt x="24152" y="19213"/>
                  <a:pt x="24152" y="19175"/>
                </a:cubicBezTo>
                <a:cubicBezTo>
                  <a:pt x="24189" y="18379"/>
                  <a:pt x="24189" y="17545"/>
                  <a:pt x="24227" y="16711"/>
                </a:cubicBezTo>
                <a:lnTo>
                  <a:pt x="24265" y="16711"/>
                </a:lnTo>
                <a:cubicBezTo>
                  <a:pt x="24376" y="16683"/>
                  <a:pt x="24386" y="16574"/>
                  <a:pt x="24323" y="16518"/>
                </a:cubicBezTo>
                <a:lnTo>
                  <a:pt x="24323" y="16518"/>
                </a:lnTo>
                <a:cubicBezTo>
                  <a:pt x="25469" y="16929"/>
                  <a:pt x="26648" y="17445"/>
                  <a:pt x="27791" y="17924"/>
                </a:cubicBezTo>
                <a:cubicBezTo>
                  <a:pt x="27791" y="17924"/>
                  <a:pt x="27829" y="17962"/>
                  <a:pt x="27867" y="17962"/>
                </a:cubicBezTo>
                <a:lnTo>
                  <a:pt x="27943" y="17962"/>
                </a:lnTo>
                <a:cubicBezTo>
                  <a:pt x="28360" y="18114"/>
                  <a:pt x="28739" y="18228"/>
                  <a:pt x="29156" y="18379"/>
                </a:cubicBezTo>
                <a:lnTo>
                  <a:pt x="29270" y="18379"/>
                </a:lnTo>
                <a:cubicBezTo>
                  <a:pt x="30786" y="18190"/>
                  <a:pt x="32303" y="17204"/>
                  <a:pt x="32682" y="15687"/>
                </a:cubicBezTo>
                <a:cubicBezTo>
                  <a:pt x="32720" y="15346"/>
                  <a:pt x="32720" y="14967"/>
                  <a:pt x="32720" y="14588"/>
                </a:cubicBezTo>
                <a:lnTo>
                  <a:pt x="32720" y="14512"/>
                </a:lnTo>
                <a:lnTo>
                  <a:pt x="32720" y="13375"/>
                </a:lnTo>
                <a:cubicBezTo>
                  <a:pt x="32720" y="13299"/>
                  <a:pt x="32758" y="13299"/>
                  <a:pt x="32758" y="13261"/>
                </a:cubicBezTo>
                <a:cubicBezTo>
                  <a:pt x="32796" y="13223"/>
                  <a:pt x="32758" y="13185"/>
                  <a:pt x="32720" y="13109"/>
                </a:cubicBezTo>
                <a:cubicBezTo>
                  <a:pt x="32720" y="12351"/>
                  <a:pt x="32720" y="11668"/>
                  <a:pt x="32758" y="10910"/>
                </a:cubicBezTo>
                <a:cubicBezTo>
                  <a:pt x="32758" y="10834"/>
                  <a:pt x="32720" y="10796"/>
                  <a:pt x="32682" y="10796"/>
                </a:cubicBezTo>
                <a:lnTo>
                  <a:pt x="32151" y="10796"/>
                </a:lnTo>
                <a:lnTo>
                  <a:pt x="33365" y="9469"/>
                </a:lnTo>
                <a:lnTo>
                  <a:pt x="37042" y="9469"/>
                </a:lnTo>
                <a:lnTo>
                  <a:pt x="37042" y="9318"/>
                </a:lnTo>
                <a:lnTo>
                  <a:pt x="37042" y="8901"/>
                </a:lnTo>
                <a:lnTo>
                  <a:pt x="36019" y="8901"/>
                </a:lnTo>
                <a:cubicBezTo>
                  <a:pt x="36019" y="9052"/>
                  <a:pt x="35981" y="9204"/>
                  <a:pt x="35829" y="9204"/>
                </a:cubicBezTo>
                <a:cubicBezTo>
                  <a:pt x="35814" y="9209"/>
                  <a:pt x="35798" y="9212"/>
                  <a:pt x="35784" y="9212"/>
                </a:cubicBezTo>
                <a:cubicBezTo>
                  <a:pt x="35687" y="9212"/>
                  <a:pt x="35601" y="9113"/>
                  <a:pt x="35601" y="9015"/>
                </a:cubicBezTo>
                <a:cubicBezTo>
                  <a:pt x="35601" y="8977"/>
                  <a:pt x="35630" y="8958"/>
                  <a:pt x="35658" y="8958"/>
                </a:cubicBezTo>
                <a:cubicBezTo>
                  <a:pt x="35687" y="8958"/>
                  <a:pt x="35715" y="8977"/>
                  <a:pt x="35715" y="9015"/>
                </a:cubicBezTo>
                <a:cubicBezTo>
                  <a:pt x="35715" y="9070"/>
                  <a:pt x="35756" y="9105"/>
                  <a:pt x="35822" y="9105"/>
                </a:cubicBezTo>
                <a:cubicBezTo>
                  <a:pt x="35847" y="9105"/>
                  <a:pt x="35874" y="9101"/>
                  <a:pt x="35905" y="9090"/>
                </a:cubicBezTo>
                <a:cubicBezTo>
                  <a:pt x="35935" y="9061"/>
                  <a:pt x="35941" y="8961"/>
                  <a:pt x="35924" y="8901"/>
                </a:cubicBezTo>
                <a:lnTo>
                  <a:pt x="35533" y="8901"/>
                </a:lnTo>
                <a:cubicBezTo>
                  <a:pt x="35472" y="8952"/>
                  <a:pt x="35450" y="9032"/>
                  <a:pt x="35450" y="9090"/>
                </a:cubicBezTo>
                <a:cubicBezTo>
                  <a:pt x="35435" y="9135"/>
                  <a:pt x="35420" y="9150"/>
                  <a:pt x="35407" y="9150"/>
                </a:cubicBezTo>
                <a:cubicBezTo>
                  <a:pt x="35388" y="9150"/>
                  <a:pt x="35374" y="9113"/>
                  <a:pt x="35374" y="9090"/>
                </a:cubicBezTo>
                <a:cubicBezTo>
                  <a:pt x="35389" y="9029"/>
                  <a:pt x="35411" y="8962"/>
                  <a:pt x="35448" y="8901"/>
                </a:cubicBezTo>
                <a:lnTo>
                  <a:pt x="35399" y="8901"/>
                </a:lnTo>
                <a:cubicBezTo>
                  <a:pt x="35390" y="8939"/>
                  <a:pt x="35382" y="8977"/>
                  <a:pt x="35374" y="9015"/>
                </a:cubicBezTo>
                <a:cubicBezTo>
                  <a:pt x="35361" y="9027"/>
                  <a:pt x="35345" y="9031"/>
                  <a:pt x="35328" y="9031"/>
                </a:cubicBezTo>
                <a:cubicBezTo>
                  <a:pt x="35294" y="9031"/>
                  <a:pt x="35260" y="9015"/>
                  <a:pt x="35260" y="9015"/>
                </a:cubicBezTo>
                <a:cubicBezTo>
                  <a:pt x="35272" y="8977"/>
                  <a:pt x="35283" y="8939"/>
                  <a:pt x="35295" y="8901"/>
                </a:cubicBezTo>
                <a:lnTo>
                  <a:pt x="34632" y="8901"/>
                </a:lnTo>
                <a:cubicBezTo>
                  <a:pt x="34568" y="8979"/>
                  <a:pt x="34485" y="9036"/>
                  <a:pt x="34388" y="9052"/>
                </a:cubicBezTo>
                <a:cubicBezTo>
                  <a:pt x="34368" y="9056"/>
                  <a:pt x="34349" y="9058"/>
                  <a:pt x="34329" y="9058"/>
                </a:cubicBezTo>
                <a:cubicBezTo>
                  <a:pt x="34215" y="9058"/>
                  <a:pt x="34103" y="8995"/>
                  <a:pt x="34012" y="8901"/>
                </a:cubicBezTo>
                <a:lnTo>
                  <a:pt x="33175" y="8901"/>
                </a:lnTo>
                <a:lnTo>
                  <a:pt x="31810" y="10417"/>
                </a:lnTo>
                <a:cubicBezTo>
                  <a:pt x="31848" y="9962"/>
                  <a:pt x="31924" y="9432"/>
                  <a:pt x="31962" y="8901"/>
                </a:cubicBezTo>
                <a:lnTo>
                  <a:pt x="31962" y="8863"/>
                </a:lnTo>
                <a:cubicBezTo>
                  <a:pt x="31658" y="7612"/>
                  <a:pt x="30521" y="6778"/>
                  <a:pt x="29497" y="6209"/>
                </a:cubicBezTo>
                <a:cubicBezTo>
                  <a:pt x="28170" y="5489"/>
                  <a:pt x="26654" y="4958"/>
                  <a:pt x="25175" y="4654"/>
                </a:cubicBezTo>
                <a:lnTo>
                  <a:pt x="26730" y="2190"/>
                </a:lnTo>
                <a:lnTo>
                  <a:pt x="31469" y="2228"/>
                </a:lnTo>
                <a:lnTo>
                  <a:pt x="31469" y="2076"/>
                </a:lnTo>
                <a:lnTo>
                  <a:pt x="30020" y="2065"/>
                </a:lnTo>
                <a:lnTo>
                  <a:pt x="30020" y="2065"/>
                </a:lnTo>
                <a:cubicBezTo>
                  <a:pt x="30048" y="2032"/>
                  <a:pt x="30066" y="1985"/>
                  <a:pt x="30066" y="1925"/>
                </a:cubicBezTo>
                <a:cubicBezTo>
                  <a:pt x="30066" y="1811"/>
                  <a:pt x="29981" y="1754"/>
                  <a:pt x="29891" y="1754"/>
                </a:cubicBezTo>
                <a:cubicBezTo>
                  <a:pt x="29801" y="1754"/>
                  <a:pt x="29706" y="1811"/>
                  <a:pt x="29687" y="1925"/>
                </a:cubicBezTo>
                <a:cubicBezTo>
                  <a:pt x="29695" y="1984"/>
                  <a:pt x="29719" y="2030"/>
                  <a:pt x="29751" y="2063"/>
                </a:cubicBezTo>
                <a:lnTo>
                  <a:pt x="29751" y="2063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37" y="2066"/>
                  <a:pt x="29536" y="2071"/>
                  <a:pt x="29535" y="2076"/>
                </a:cubicBezTo>
                <a:cubicBezTo>
                  <a:pt x="29535" y="2089"/>
                  <a:pt x="29527" y="2093"/>
                  <a:pt x="29516" y="2093"/>
                </a:cubicBezTo>
                <a:cubicBezTo>
                  <a:pt x="29493" y="2093"/>
                  <a:pt x="29459" y="2076"/>
                  <a:pt x="29459" y="2076"/>
                </a:cubicBezTo>
                <a:cubicBezTo>
                  <a:pt x="29460" y="2071"/>
                  <a:pt x="29461" y="2066"/>
                  <a:pt x="29461" y="2060"/>
                </a:cubicBezTo>
                <a:lnTo>
                  <a:pt x="29461" y="2060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77" y="1764"/>
                  <a:pt x="29688" y="1503"/>
                  <a:pt x="29725" y="1242"/>
                </a:cubicBezTo>
                <a:cubicBezTo>
                  <a:pt x="29725" y="1204"/>
                  <a:pt x="29715" y="1185"/>
                  <a:pt x="29701" y="1185"/>
                </a:cubicBezTo>
                <a:cubicBezTo>
                  <a:pt x="29687" y="1185"/>
                  <a:pt x="29668" y="1204"/>
                  <a:pt x="29649" y="1242"/>
                </a:cubicBezTo>
                <a:cubicBezTo>
                  <a:pt x="29575" y="1503"/>
                  <a:pt x="29500" y="1764"/>
                  <a:pt x="29461" y="2060"/>
                </a:cubicBezTo>
                <a:lnTo>
                  <a:pt x="29461" y="2060"/>
                </a:lnTo>
                <a:lnTo>
                  <a:pt x="26654" y="2038"/>
                </a:lnTo>
                <a:lnTo>
                  <a:pt x="25024" y="4654"/>
                </a:lnTo>
                <a:cubicBezTo>
                  <a:pt x="24569" y="4541"/>
                  <a:pt x="24152" y="4465"/>
                  <a:pt x="23659" y="4351"/>
                </a:cubicBezTo>
                <a:cubicBezTo>
                  <a:pt x="21442" y="3966"/>
                  <a:pt x="19134" y="3749"/>
                  <a:pt x="16821" y="3749"/>
                </a:cubicBezTo>
                <a:cubicBezTo>
                  <a:pt x="15494" y="3749"/>
                  <a:pt x="14166" y="3820"/>
                  <a:pt x="12853" y="3972"/>
                </a:cubicBezTo>
                <a:cubicBezTo>
                  <a:pt x="13005" y="3782"/>
                  <a:pt x="13384" y="3138"/>
                  <a:pt x="14408" y="1242"/>
                </a:cubicBezTo>
                <a:lnTo>
                  <a:pt x="16882" y="1263"/>
                </a:lnTo>
                <a:lnTo>
                  <a:pt x="16882" y="1263"/>
                </a:lnTo>
                <a:cubicBezTo>
                  <a:pt x="16811" y="1236"/>
                  <a:pt x="16741" y="1182"/>
                  <a:pt x="16688" y="1110"/>
                </a:cubicBezTo>
                <a:lnTo>
                  <a:pt x="16688" y="1110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1166"/>
                </a:lnTo>
                <a:cubicBezTo>
                  <a:pt x="16417" y="1204"/>
                  <a:pt x="16389" y="1223"/>
                  <a:pt x="16360" y="1223"/>
                </a:cubicBezTo>
                <a:cubicBezTo>
                  <a:pt x="16332" y="1223"/>
                  <a:pt x="16303" y="1204"/>
                  <a:pt x="16303" y="1166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4332" y="10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6968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20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383" name="Google Shape;1383;p20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384" name="Google Shape;1384;p20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5" name="Google Shape;1385;p20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6" name="Google Shape;1386;p20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7" name="Google Shape;1387;p20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8" name="Google Shape;1388;p20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9" name="Google Shape;1389;p20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0" name="Google Shape;1390;p20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1" name="Google Shape;1391;p20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2" name="Google Shape;1392;p20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3" name="Google Shape;1393;p20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4" name="Google Shape;1394;p20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5" name="Google Shape;1395;p20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6" name="Google Shape;1396;p20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7" name="Google Shape;1397;p20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8" name="Google Shape;1398;p20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9" name="Google Shape;1399;p20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0" name="Google Shape;1400;p20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1" name="Google Shape;1401;p20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2" name="Google Shape;1402;p20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0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0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0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6" name="Google Shape;1406;p20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7" name="Google Shape;1407;p20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0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0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0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1" name="Google Shape;1411;p20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2" name="Google Shape;1412;p20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0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0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0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0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0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8" name="Google Shape;1418;p20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9" name="Google Shape;1419;p20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0" name="Google Shape;1420;p20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1" name="Google Shape;1421;p20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2" name="Google Shape;1422;p20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0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0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0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0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0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8" name="Google Shape;1428;p20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9" name="Google Shape;1429;p20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0" name="Google Shape;1430;p20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1431" name="Google Shape;1431;p20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0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3" name="Google Shape;1433;p20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4" name="Google Shape;1434;p20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0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0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0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8" name="Google Shape;1438;p20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9" name="Google Shape;1439;p20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0" name="Google Shape;1440;p20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0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0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0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0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0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6" name="Google Shape;1446;p20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7" name="Google Shape;1447;p20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0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0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0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1" name="Google Shape;1451;p20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2" name="Google Shape;1452;p20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0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0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0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6" name="Google Shape;1456;p20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7" name="Google Shape;1457;p20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0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59" name="Google Shape;1459;p20"/>
          <p:cNvSpPr txBox="1">
            <a:spLocks noGrp="1"/>
          </p:cNvSpPr>
          <p:nvPr>
            <p:ph type="title"/>
          </p:nvPr>
        </p:nvSpPr>
        <p:spPr>
          <a:xfrm>
            <a:off x="1924833" y="2181951"/>
            <a:ext cx="3654400" cy="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0" name="Google Shape;1460;p20"/>
          <p:cNvSpPr txBox="1">
            <a:spLocks noGrp="1"/>
          </p:cNvSpPr>
          <p:nvPr>
            <p:ph type="subTitle" idx="1"/>
          </p:nvPr>
        </p:nvSpPr>
        <p:spPr>
          <a:xfrm>
            <a:off x="1924833" y="3132284"/>
            <a:ext cx="36544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61" name="Google Shape;1461;p20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2" name="Google Shape;1462;p20"/>
          <p:cNvGrpSpPr/>
          <p:nvPr/>
        </p:nvGrpSpPr>
        <p:grpSpPr>
          <a:xfrm rot="911648">
            <a:off x="1514361" y="-731431"/>
            <a:ext cx="2527827" cy="1563348"/>
            <a:chOff x="3152650" y="3324550"/>
            <a:chExt cx="1402850" cy="867600"/>
          </a:xfrm>
        </p:grpSpPr>
        <p:sp>
          <p:nvSpPr>
            <p:cNvPr id="1463" name="Google Shape;1463;p20"/>
            <p:cNvSpPr/>
            <p:nvPr/>
          </p:nvSpPr>
          <p:spPr>
            <a:xfrm>
              <a:off x="3631325" y="3324550"/>
              <a:ext cx="421800" cy="261275"/>
            </a:xfrm>
            <a:custGeom>
              <a:avLst/>
              <a:gdLst/>
              <a:ahLst/>
              <a:cxnLst/>
              <a:rect l="l" t="t" r="r" b="b"/>
              <a:pathLst>
                <a:path w="16872" h="10451" extrusionOk="0">
                  <a:moveTo>
                    <a:pt x="4967" y="4314"/>
                  </a:moveTo>
                  <a:cubicBezTo>
                    <a:pt x="4966" y="4352"/>
                    <a:pt x="4929" y="4427"/>
                    <a:pt x="4929" y="4464"/>
                  </a:cubicBezTo>
                  <a:cubicBezTo>
                    <a:pt x="4929" y="4464"/>
                    <a:pt x="4929" y="4427"/>
                    <a:pt x="4891" y="4427"/>
                  </a:cubicBezTo>
                  <a:cubicBezTo>
                    <a:pt x="4929" y="4427"/>
                    <a:pt x="4966" y="4352"/>
                    <a:pt x="4967" y="4314"/>
                  </a:cubicBezTo>
                  <a:close/>
                  <a:moveTo>
                    <a:pt x="8190" y="256"/>
                  </a:moveTo>
                  <a:lnTo>
                    <a:pt x="8265" y="294"/>
                  </a:lnTo>
                  <a:cubicBezTo>
                    <a:pt x="8455" y="483"/>
                    <a:pt x="8569" y="711"/>
                    <a:pt x="8758" y="901"/>
                  </a:cubicBezTo>
                  <a:lnTo>
                    <a:pt x="13194" y="6019"/>
                  </a:lnTo>
                  <a:cubicBezTo>
                    <a:pt x="14256" y="7308"/>
                    <a:pt x="15393" y="8597"/>
                    <a:pt x="16493" y="9848"/>
                  </a:cubicBezTo>
                  <a:cubicBezTo>
                    <a:pt x="14711" y="9924"/>
                    <a:pt x="12891" y="9962"/>
                    <a:pt x="11109" y="9962"/>
                  </a:cubicBezTo>
                  <a:lnTo>
                    <a:pt x="10730" y="9962"/>
                  </a:lnTo>
                  <a:lnTo>
                    <a:pt x="10654" y="9924"/>
                  </a:lnTo>
                  <a:cubicBezTo>
                    <a:pt x="9896" y="9772"/>
                    <a:pt x="9100" y="9583"/>
                    <a:pt x="8379" y="9279"/>
                  </a:cubicBezTo>
                  <a:cubicBezTo>
                    <a:pt x="8379" y="9242"/>
                    <a:pt x="8341" y="9242"/>
                    <a:pt x="8303" y="9242"/>
                  </a:cubicBezTo>
                  <a:lnTo>
                    <a:pt x="8265" y="9242"/>
                  </a:lnTo>
                  <a:cubicBezTo>
                    <a:pt x="7583" y="9014"/>
                    <a:pt x="6938" y="8635"/>
                    <a:pt x="6370" y="8142"/>
                  </a:cubicBezTo>
                  <a:cubicBezTo>
                    <a:pt x="5270" y="7194"/>
                    <a:pt x="4550" y="5450"/>
                    <a:pt x="5308" y="3934"/>
                  </a:cubicBezTo>
                  <a:cubicBezTo>
                    <a:pt x="5991" y="3100"/>
                    <a:pt x="6635" y="2265"/>
                    <a:pt x="7242" y="1431"/>
                  </a:cubicBezTo>
                  <a:cubicBezTo>
                    <a:pt x="7507" y="1128"/>
                    <a:pt x="7697" y="863"/>
                    <a:pt x="7924" y="559"/>
                  </a:cubicBezTo>
                  <a:cubicBezTo>
                    <a:pt x="7962" y="483"/>
                    <a:pt x="8152" y="332"/>
                    <a:pt x="8190" y="256"/>
                  </a:cubicBezTo>
                  <a:close/>
                  <a:moveTo>
                    <a:pt x="7583" y="9204"/>
                  </a:moveTo>
                  <a:cubicBezTo>
                    <a:pt x="7810" y="9279"/>
                    <a:pt x="8000" y="9393"/>
                    <a:pt x="8265" y="9469"/>
                  </a:cubicBezTo>
                  <a:cubicBezTo>
                    <a:pt x="8190" y="9469"/>
                    <a:pt x="8190" y="9545"/>
                    <a:pt x="8190" y="9545"/>
                  </a:cubicBezTo>
                  <a:cubicBezTo>
                    <a:pt x="8152" y="9734"/>
                    <a:pt x="8076" y="9848"/>
                    <a:pt x="8000" y="10038"/>
                  </a:cubicBezTo>
                  <a:cubicBezTo>
                    <a:pt x="7924" y="10114"/>
                    <a:pt x="7773" y="10114"/>
                    <a:pt x="7697" y="10114"/>
                  </a:cubicBezTo>
                  <a:cubicBezTo>
                    <a:pt x="7735" y="9924"/>
                    <a:pt x="7810" y="9659"/>
                    <a:pt x="7886" y="9469"/>
                  </a:cubicBezTo>
                  <a:cubicBezTo>
                    <a:pt x="7910" y="9422"/>
                    <a:pt x="7846" y="9390"/>
                    <a:pt x="7794" y="9390"/>
                  </a:cubicBezTo>
                  <a:cubicBezTo>
                    <a:pt x="7762" y="9390"/>
                    <a:pt x="7735" y="9402"/>
                    <a:pt x="7735" y="9431"/>
                  </a:cubicBezTo>
                  <a:cubicBezTo>
                    <a:pt x="7621" y="9659"/>
                    <a:pt x="7583" y="9848"/>
                    <a:pt x="7507" y="10076"/>
                  </a:cubicBezTo>
                  <a:lnTo>
                    <a:pt x="7204" y="10076"/>
                  </a:lnTo>
                  <a:cubicBezTo>
                    <a:pt x="7356" y="9810"/>
                    <a:pt x="7431" y="9507"/>
                    <a:pt x="7583" y="9204"/>
                  </a:cubicBezTo>
                  <a:close/>
                  <a:moveTo>
                    <a:pt x="8341" y="9583"/>
                  </a:moveTo>
                  <a:cubicBezTo>
                    <a:pt x="8910" y="9772"/>
                    <a:pt x="9517" y="9962"/>
                    <a:pt x="10085" y="10114"/>
                  </a:cubicBezTo>
                  <a:cubicBezTo>
                    <a:pt x="9883" y="10088"/>
                    <a:pt x="9677" y="10080"/>
                    <a:pt x="9466" y="10080"/>
                  </a:cubicBezTo>
                  <a:cubicBezTo>
                    <a:pt x="9045" y="10080"/>
                    <a:pt x="8607" y="10114"/>
                    <a:pt x="8152" y="10114"/>
                  </a:cubicBezTo>
                  <a:cubicBezTo>
                    <a:pt x="8190" y="9962"/>
                    <a:pt x="8265" y="9772"/>
                    <a:pt x="8341" y="9621"/>
                  </a:cubicBezTo>
                  <a:lnTo>
                    <a:pt x="8341" y="9583"/>
                  </a:lnTo>
                  <a:close/>
                  <a:moveTo>
                    <a:pt x="5422" y="7308"/>
                  </a:moveTo>
                  <a:cubicBezTo>
                    <a:pt x="5498" y="7460"/>
                    <a:pt x="5612" y="7611"/>
                    <a:pt x="5725" y="7763"/>
                  </a:cubicBezTo>
                  <a:lnTo>
                    <a:pt x="5687" y="7725"/>
                  </a:lnTo>
                  <a:cubicBezTo>
                    <a:pt x="5612" y="7725"/>
                    <a:pt x="5612" y="7915"/>
                    <a:pt x="5687" y="7915"/>
                  </a:cubicBezTo>
                  <a:cubicBezTo>
                    <a:pt x="5763" y="7915"/>
                    <a:pt x="5763" y="7801"/>
                    <a:pt x="5725" y="7763"/>
                  </a:cubicBezTo>
                  <a:lnTo>
                    <a:pt x="5725" y="7763"/>
                  </a:lnTo>
                  <a:lnTo>
                    <a:pt x="6029" y="8066"/>
                  </a:lnTo>
                  <a:cubicBezTo>
                    <a:pt x="6256" y="8294"/>
                    <a:pt x="6484" y="8483"/>
                    <a:pt x="6711" y="8673"/>
                  </a:cubicBezTo>
                  <a:cubicBezTo>
                    <a:pt x="6673" y="8673"/>
                    <a:pt x="6673" y="8673"/>
                    <a:pt x="6635" y="8711"/>
                  </a:cubicBezTo>
                  <a:cubicBezTo>
                    <a:pt x="6408" y="9090"/>
                    <a:pt x="6180" y="9507"/>
                    <a:pt x="5915" y="9886"/>
                  </a:cubicBezTo>
                  <a:cubicBezTo>
                    <a:pt x="5887" y="9968"/>
                    <a:pt x="5959" y="10030"/>
                    <a:pt x="6015" y="10030"/>
                  </a:cubicBezTo>
                  <a:cubicBezTo>
                    <a:pt x="6036" y="10030"/>
                    <a:pt x="6056" y="10021"/>
                    <a:pt x="6066" y="10000"/>
                  </a:cubicBezTo>
                  <a:cubicBezTo>
                    <a:pt x="6294" y="9621"/>
                    <a:pt x="6559" y="9204"/>
                    <a:pt x="6787" y="8825"/>
                  </a:cubicBezTo>
                  <a:lnTo>
                    <a:pt x="6787" y="8711"/>
                  </a:lnTo>
                  <a:cubicBezTo>
                    <a:pt x="6863" y="8825"/>
                    <a:pt x="6976" y="8862"/>
                    <a:pt x="7128" y="8900"/>
                  </a:cubicBezTo>
                  <a:cubicBezTo>
                    <a:pt x="6938" y="9355"/>
                    <a:pt x="6787" y="9734"/>
                    <a:pt x="6597" y="10152"/>
                  </a:cubicBezTo>
                  <a:lnTo>
                    <a:pt x="5536" y="10152"/>
                  </a:lnTo>
                  <a:cubicBezTo>
                    <a:pt x="5801" y="9621"/>
                    <a:pt x="6029" y="9090"/>
                    <a:pt x="6256" y="8521"/>
                  </a:cubicBezTo>
                  <a:cubicBezTo>
                    <a:pt x="6282" y="8468"/>
                    <a:pt x="6235" y="8397"/>
                    <a:pt x="6179" y="8397"/>
                  </a:cubicBezTo>
                  <a:cubicBezTo>
                    <a:pt x="6154" y="8397"/>
                    <a:pt x="6127" y="8411"/>
                    <a:pt x="6104" y="8445"/>
                  </a:cubicBezTo>
                  <a:cubicBezTo>
                    <a:pt x="5877" y="8976"/>
                    <a:pt x="5649" y="9469"/>
                    <a:pt x="5422" y="10038"/>
                  </a:cubicBezTo>
                  <a:lnTo>
                    <a:pt x="5422" y="10152"/>
                  </a:lnTo>
                  <a:lnTo>
                    <a:pt x="4739" y="10152"/>
                  </a:lnTo>
                  <a:cubicBezTo>
                    <a:pt x="5043" y="9469"/>
                    <a:pt x="5308" y="8787"/>
                    <a:pt x="5612" y="8104"/>
                  </a:cubicBezTo>
                  <a:cubicBezTo>
                    <a:pt x="5639" y="8022"/>
                    <a:pt x="5568" y="7960"/>
                    <a:pt x="5512" y="7960"/>
                  </a:cubicBezTo>
                  <a:cubicBezTo>
                    <a:pt x="5490" y="7960"/>
                    <a:pt x="5470" y="7969"/>
                    <a:pt x="5460" y="7990"/>
                  </a:cubicBezTo>
                  <a:cubicBezTo>
                    <a:pt x="5157" y="8711"/>
                    <a:pt x="4815" y="9431"/>
                    <a:pt x="4550" y="10076"/>
                  </a:cubicBezTo>
                  <a:lnTo>
                    <a:pt x="4550" y="10152"/>
                  </a:lnTo>
                  <a:lnTo>
                    <a:pt x="4095" y="10152"/>
                  </a:lnTo>
                  <a:cubicBezTo>
                    <a:pt x="4512" y="9204"/>
                    <a:pt x="4929" y="8256"/>
                    <a:pt x="5422" y="7308"/>
                  </a:cubicBezTo>
                  <a:close/>
                  <a:moveTo>
                    <a:pt x="7242" y="9052"/>
                  </a:moveTo>
                  <a:cubicBezTo>
                    <a:pt x="7318" y="9090"/>
                    <a:pt x="7393" y="9090"/>
                    <a:pt x="7431" y="9128"/>
                  </a:cubicBezTo>
                  <a:cubicBezTo>
                    <a:pt x="7318" y="9431"/>
                    <a:pt x="7204" y="9697"/>
                    <a:pt x="7052" y="10038"/>
                  </a:cubicBezTo>
                  <a:lnTo>
                    <a:pt x="7052" y="10152"/>
                  </a:lnTo>
                  <a:cubicBezTo>
                    <a:pt x="7027" y="10139"/>
                    <a:pt x="6997" y="10135"/>
                    <a:pt x="6967" y="10135"/>
                  </a:cubicBezTo>
                  <a:cubicBezTo>
                    <a:pt x="6905" y="10135"/>
                    <a:pt x="6837" y="10152"/>
                    <a:pt x="6787" y="10152"/>
                  </a:cubicBezTo>
                  <a:cubicBezTo>
                    <a:pt x="6938" y="9772"/>
                    <a:pt x="7128" y="9431"/>
                    <a:pt x="7242" y="9052"/>
                  </a:cubicBezTo>
                  <a:close/>
                  <a:moveTo>
                    <a:pt x="4967" y="6246"/>
                  </a:moveTo>
                  <a:cubicBezTo>
                    <a:pt x="5081" y="6588"/>
                    <a:pt x="5157" y="6929"/>
                    <a:pt x="5346" y="7194"/>
                  </a:cubicBezTo>
                  <a:cubicBezTo>
                    <a:pt x="5308" y="7194"/>
                    <a:pt x="5308" y="7194"/>
                    <a:pt x="5308" y="7270"/>
                  </a:cubicBezTo>
                  <a:cubicBezTo>
                    <a:pt x="4853" y="8218"/>
                    <a:pt x="4360" y="9204"/>
                    <a:pt x="3943" y="10189"/>
                  </a:cubicBezTo>
                  <a:lnTo>
                    <a:pt x="3413" y="10189"/>
                  </a:lnTo>
                  <a:cubicBezTo>
                    <a:pt x="3943" y="8862"/>
                    <a:pt x="4474" y="7535"/>
                    <a:pt x="4967" y="6246"/>
                  </a:cubicBezTo>
                  <a:close/>
                  <a:moveTo>
                    <a:pt x="2275" y="7725"/>
                  </a:moveTo>
                  <a:lnTo>
                    <a:pt x="2275" y="7725"/>
                  </a:lnTo>
                  <a:cubicBezTo>
                    <a:pt x="1896" y="8597"/>
                    <a:pt x="1517" y="9431"/>
                    <a:pt x="1138" y="10227"/>
                  </a:cubicBezTo>
                  <a:lnTo>
                    <a:pt x="607" y="10227"/>
                  </a:lnTo>
                  <a:cubicBezTo>
                    <a:pt x="872" y="9848"/>
                    <a:pt x="1062" y="9469"/>
                    <a:pt x="1251" y="9052"/>
                  </a:cubicBezTo>
                  <a:cubicBezTo>
                    <a:pt x="1555" y="8635"/>
                    <a:pt x="1934" y="8142"/>
                    <a:pt x="2275" y="7725"/>
                  </a:cubicBezTo>
                  <a:close/>
                  <a:moveTo>
                    <a:pt x="3526" y="6208"/>
                  </a:moveTo>
                  <a:lnTo>
                    <a:pt x="3526" y="6208"/>
                  </a:lnTo>
                  <a:cubicBezTo>
                    <a:pt x="2958" y="7535"/>
                    <a:pt x="2389" y="8862"/>
                    <a:pt x="1820" y="10227"/>
                  </a:cubicBezTo>
                  <a:lnTo>
                    <a:pt x="1365" y="10227"/>
                  </a:lnTo>
                  <a:cubicBezTo>
                    <a:pt x="1820" y="9355"/>
                    <a:pt x="2237" y="8407"/>
                    <a:pt x="2616" y="7498"/>
                  </a:cubicBezTo>
                  <a:cubicBezTo>
                    <a:pt x="2616" y="7460"/>
                    <a:pt x="2616" y="7384"/>
                    <a:pt x="2578" y="7384"/>
                  </a:cubicBezTo>
                  <a:cubicBezTo>
                    <a:pt x="2882" y="7005"/>
                    <a:pt x="3185" y="6588"/>
                    <a:pt x="3526" y="6208"/>
                  </a:cubicBezTo>
                  <a:close/>
                  <a:moveTo>
                    <a:pt x="4739" y="4692"/>
                  </a:moveTo>
                  <a:lnTo>
                    <a:pt x="4739" y="4692"/>
                  </a:lnTo>
                  <a:cubicBezTo>
                    <a:pt x="3981" y="6550"/>
                    <a:pt x="3223" y="8332"/>
                    <a:pt x="2465" y="10189"/>
                  </a:cubicBezTo>
                  <a:lnTo>
                    <a:pt x="2465" y="10227"/>
                  </a:lnTo>
                  <a:lnTo>
                    <a:pt x="2048" y="10227"/>
                  </a:lnTo>
                  <a:cubicBezTo>
                    <a:pt x="2616" y="8900"/>
                    <a:pt x="3185" y="7535"/>
                    <a:pt x="3754" y="6208"/>
                  </a:cubicBezTo>
                  <a:cubicBezTo>
                    <a:pt x="3792" y="6171"/>
                    <a:pt x="3754" y="6133"/>
                    <a:pt x="3716" y="6057"/>
                  </a:cubicBezTo>
                  <a:cubicBezTo>
                    <a:pt x="3754" y="5867"/>
                    <a:pt x="3905" y="5754"/>
                    <a:pt x="4019" y="5564"/>
                  </a:cubicBezTo>
                  <a:cubicBezTo>
                    <a:pt x="4095" y="5564"/>
                    <a:pt x="4133" y="5488"/>
                    <a:pt x="4133" y="5450"/>
                  </a:cubicBezTo>
                  <a:cubicBezTo>
                    <a:pt x="4322" y="5223"/>
                    <a:pt x="4550" y="4919"/>
                    <a:pt x="4739" y="4692"/>
                  </a:cubicBezTo>
                  <a:close/>
                  <a:moveTo>
                    <a:pt x="4891" y="4654"/>
                  </a:moveTo>
                  <a:lnTo>
                    <a:pt x="4891" y="4654"/>
                  </a:lnTo>
                  <a:cubicBezTo>
                    <a:pt x="4777" y="5109"/>
                    <a:pt x="4853" y="5602"/>
                    <a:pt x="4929" y="6095"/>
                  </a:cubicBezTo>
                  <a:cubicBezTo>
                    <a:pt x="4891" y="6095"/>
                    <a:pt x="4853" y="6095"/>
                    <a:pt x="4853" y="6171"/>
                  </a:cubicBezTo>
                  <a:cubicBezTo>
                    <a:pt x="4322" y="7535"/>
                    <a:pt x="3754" y="8862"/>
                    <a:pt x="3223" y="10227"/>
                  </a:cubicBezTo>
                  <a:lnTo>
                    <a:pt x="2578" y="10227"/>
                  </a:lnTo>
                  <a:cubicBezTo>
                    <a:pt x="3337" y="8407"/>
                    <a:pt x="4133" y="6550"/>
                    <a:pt x="4891" y="4654"/>
                  </a:cubicBezTo>
                  <a:close/>
                  <a:moveTo>
                    <a:pt x="759" y="9734"/>
                  </a:moveTo>
                  <a:lnTo>
                    <a:pt x="493" y="10303"/>
                  </a:lnTo>
                  <a:lnTo>
                    <a:pt x="304" y="10303"/>
                  </a:lnTo>
                  <a:cubicBezTo>
                    <a:pt x="493" y="10114"/>
                    <a:pt x="607" y="9886"/>
                    <a:pt x="759" y="9734"/>
                  </a:cubicBezTo>
                  <a:close/>
                  <a:moveTo>
                    <a:pt x="8289" y="0"/>
                  </a:moveTo>
                  <a:cubicBezTo>
                    <a:pt x="8275" y="0"/>
                    <a:pt x="8265" y="10"/>
                    <a:pt x="8265" y="29"/>
                  </a:cubicBezTo>
                  <a:cubicBezTo>
                    <a:pt x="5991" y="2872"/>
                    <a:pt x="3754" y="5791"/>
                    <a:pt x="1479" y="8635"/>
                  </a:cubicBezTo>
                  <a:cubicBezTo>
                    <a:pt x="1462" y="8601"/>
                    <a:pt x="1437" y="8582"/>
                    <a:pt x="1415" y="8582"/>
                  </a:cubicBezTo>
                  <a:cubicBezTo>
                    <a:pt x="1388" y="8582"/>
                    <a:pt x="1365" y="8610"/>
                    <a:pt x="1365" y="8673"/>
                  </a:cubicBezTo>
                  <a:cubicBezTo>
                    <a:pt x="1327" y="8749"/>
                    <a:pt x="1289" y="8862"/>
                    <a:pt x="1251" y="9014"/>
                  </a:cubicBezTo>
                  <a:lnTo>
                    <a:pt x="1176" y="9052"/>
                  </a:lnTo>
                  <a:lnTo>
                    <a:pt x="190" y="10341"/>
                  </a:lnTo>
                  <a:cubicBezTo>
                    <a:pt x="0" y="10341"/>
                    <a:pt x="38" y="10417"/>
                    <a:pt x="152" y="10417"/>
                  </a:cubicBezTo>
                  <a:lnTo>
                    <a:pt x="493" y="10417"/>
                  </a:lnTo>
                  <a:cubicBezTo>
                    <a:pt x="518" y="10417"/>
                    <a:pt x="527" y="10451"/>
                    <a:pt x="541" y="10451"/>
                  </a:cubicBezTo>
                  <a:cubicBezTo>
                    <a:pt x="548" y="10451"/>
                    <a:pt x="556" y="10442"/>
                    <a:pt x="569" y="10417"/>
                  </a:cubicBezTo>
                  <a:cubicBezTo>
                    <a:pt x="948" y="10417"/>
                    <a:pt x="1365" y="10417"/>
                    <a:pt x="1744" y="10379"/>
                  </a:cubicBezTo>
                  <a:cubicBezTo>
                    <a:pt x="1763" y="10398"/>
                    <a:pt x="1792" y="10407"/>
                    <a:pt x="1820" y="10407"/>
                  </a:cubicBezTo>
                  <a:cubicBezTo>
                    <a:pt x="1849" y="10407"/>
                    <a:pt x="1877" y="10398"/>
                    <a:pt x="1896" y="10379"/>
                  </a:cubicBezTo>
                  <a:cubicBezTo>
                    <a:pt x="3185" y="10341"/>
                    <a:pt x="4474" y="10341"/>
                    <a:pt x="5725" y="10303"/>
                  </a:cubicBezTo>
                  <a:cubicBezTo>
                    <a:pt x="8720" y="10227"/>
                    <a:pt x="11716" y="10152"/>
                    <a:pt x="14711" y="10114"/>
                  </a:cubicBezTo>
                  <a:cubicBezTo>
                    <a:pt x="15393" y="10114"/>
                    <a:pt x="16076" y="10038"/>
                    <a:pt x="16796" y="10038"/>
                  </a:cubicBezTo>
                  <a:lnTo>
                    <a:pt x="16834" y="10038"/>
                  </a:lnTo>
                  <a:cubicBezTo>
                    <a:pt x="16834" y="10038"/>
                    <a:pt x="16834" y="10000"/>
                    <a:pt x="16872" y="10000"/>
                  </a:cubicBezTo>
                  <a:lnTo>
                    <a:pt x="16872" y="9962"/>
                  </a:lnTo>
                  <a:cubicBezTo>
                    <a:pt x="14370" y="7043"/>
                    <a:pt x="11905" y="4161"/>
                    <a:pt x="9365" y="1280"/>
                  </a:cubicBezTo>
                  <a:cubicBezTo>
                    <a:pt x="9062" y="863"/>
                    <a:pt x="8683" y="483"/>
                    <a:pt x="8341" y="29"/>
                  </a:cubicBezTo>
                  <a:cubicBezTo>
                    <a:pt x="8322" y="10"/>
                    <a:pt x="8303" y="0"/>
                    <a:pt x="8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20"/>
            <p:cNvSpPr/>
            <p:nvPr/>
          </p:nvSpPr>
          <p:spPr>
            <a:xfrm>
              <a:off x="3389625" y="3615425"/>
              <a:ext cx="917525" cy="277600"/>
            </a:xfrm>
            <a:custGeom>
              <a:avLst/>
              <a:gdLst/>
              <a:ahLst/>
              <a:cxnLst/>
              <a:rect l="l" t="t" r="r" b="b"/>
              <a:pathLst>
                <a:path w="36701" h="11104" extrusionOk="0">
                  <a:moveTo>
                    <a:pt x="24985" y="298"/>
                  </a:moveTo>
                  <a:cubicBezTo>
                    <a:pt x="24834" y="488"/>
                    <a:pt x="24682" y="678"/>
                    <a:pt x="24493" y="867"/>
                  </a:cubicBezTo>
                  <a:cubicBezTo>
                    <a:pt x="24455" y="943"/>
                    <a:pt x="24493" y="981"/>
                    <a:pt x="24493" y="981"/>
                  </a:cubicBezTo>
                  <a:lnTo>
                    <a:pt x="23962" y="981"/>
                  </a:lnTo>
                  <a:cubicBezTo>
                    <a:pt x="24189" y="791"/>
                    <a:pt x="24379" y="564"/>
                    <a:pt x="24530" y="336"/>
                  </a:cubicBezTo>
                  <a:cubicBezTo>
                    <a:pt x="24546" y="344"/>
                    <a:pt x="24558" y="347"/>
                    <a:pt x="24567" y="347"/>
                  </a:cubicBezTo>
                  <a:cubicBezTo>
                    <a:pt x="24606" y="347"/>
                    <a:pt x="24606" y="298"/>
                    <a:pt x="24606" y="298"/>
                  </a:cubicBezTo>
                  <a:close/>
                  <a:moveTo>
                    <a:pt x="26123" y="261"/>
                  </a:moveTo>
                  <a:cubicBezTo>
                    <a:pt x="25933" y="488"/>
                    <a:pt x="25782" y="753"/>
                    <a:pt x="25592" y="943"/>
                  </a:cubicBezTo>
                  <a:lnTo>
                    <a:pt x="25592" y="981"/>
                  </a:lnTo>
                  <a:lnTo>
                    <a:pt x="25251" y="981"/>
                  </a:lnTo>
                  <a:cubicBezTo>
                    <a:pt x="25402" y="791"/>
                    <a:pt x="25592" y="488"/>
                    <a:pt x="25782" y="261"/>
                  </a:cubicBezTo>
                  <a:close/>
                  <a:moveTo>
                    <a:pt x="27109" y="261"/>
                  </a:moveTo>
                  <a:lnTo>
                    <a:pt x="28246" y="981"/>
                  </a:lnTo>
                  <a:lnTo>
                    <a:pt x="27412" y="981"/>
                  </a:lnTo>
                  <a:cubicBezTo>
                    <a:pt x="27450" y="867"/>
                    <a:pt x="27488" y="829"/>
                    <a:pt x="27526" y="753"/>
                  </a:cubicBezTo>
                  <a:cubicBezTo>
                    <a:pt x="27580" y="671"/>
                    <a:pt x="27517" y="609"/>
                    <a:pt x="27463" y="609"/>
                  </a:cubicBezTo>
                  <a:cubicBezTo>
                    <a:pt x="27442" y="609"/>
                    <a:pt x="27422" y="619"/>
                    <a:pt x="27412" y="640"/>
                  </a:cubicBezTo>
                  <a:cubicBezTo>
                    <a:pt x="27336" y="753"/>
                    <a:pt x="27260" y="829"/>
                    <a:pt x="27222" y="981"/>
                  </a:cubicBezTo>
                  <a:lnTo>
                    <a:pt x="27033" y="981"/>
                  </a:lnTo>
                  <a:cubicBezTo>
                    <a:pt x="27109" y="829"/>
                    <a:pt x="27222" y="678"/>
                    <a:pt x="27298" y="602"/>
                  </a:cubicBezTo>
                  <a:cubicBezTo>
                    <a:pt x="27328" y="514"/>
                    <a:pt x="27289" y="426"/>
                    <a:pt x="27217" y="426"/>
                  </a:cubicBezTo>
                  <a:cubicBezTo>
                    <a:pt x="27196" y="426"/>
                    <a:pt x="27172" y="433"/>
                    <a:pt x="27146" y="450"/>
                  </a:cubicBezTo>
                  <a:cubicBezTo>
                    <a:pt x="26995" y="640"/>
                    <a:pt x="26881" y="791"/>
                    <a:pt x="26767" y="981"/>
                  </a:cubicBezTo>
                  <a:lnTo>
                    <a:pt x="25668" y="981"/>
                  </a:lnTo>
                  <a:cubicBezTo>
                    <a:pt x="25933" y="753"/>
                    <a:pt x="26123" y="488"/>
                    <a:pt x="26312" y="261"/>
                  </a:cubicBezTo>
                  <a:lnTo>
                    <a:pt x="26692" y="261"/>
                  </a:lnTo>
                  <a:lnTo>
                    <a:pt x="26729" y="298"/>
                  </a:lnTo>
                  <a:cubicBezTo>
                    <a:pt x="26767" y="298"/>
                    <a:pt x="26767" y="298"/>
                    <a:pt x="26767" y="261"/>
                  </a:cubicBezTo>
                  <a:close/>
                  <a:moveTo>
                    <a:pt x="21422" y="298"/>
                  </a:moveTo>
                  <a:lnTo>
                    <a:pt x="20853" y="867"/>
                  </a:lnTo>
                  <a:cubicBezTo>
                    <a:pt x="20804" y="940"/>
                    <a:pt x="20833" y="997"/>
                    <a:pt x="20890" y="1019"/>
                  </a:cubicBezTo>
                  <a:lnTo>
                    <a:pt x="20436" y="1019"/>
                  </a:lnTo>
                  <a:cubicBezTo>
                    <a:pt x="20587" y="829"/>
                    <a:pt x="20701" y="678"/>
                    <a:pt x="20891" y="488"/>
                  </a:cubicBezTo>
                  <a:cubicBezTo>
                    <a:pt x="20914" y="512"/>
                    <a:pt x="20923" y="520"/>
                    <a:pt x="20924" y="520"/>
                  </a:cubicBezTo>
                  <a:cubicBezTo>
                    <a:pt x="20927" y="520"/>
                    <a:pt x="20891" y="476"/>
                    <a:pt x="20891" y="450"/>
                  </a:cubicBezTo>
                  <a:lnTo>
                    <a:pt x="20967" y="450"/>
                  </a:lnTo>
                  <a:cubicBezTo>
                    <a:pt x="21004" y="450"/>
                    <a:pt x="21042" y="412"/>
                    <a:pt x="21004" y="298"/>
                  </a:cubicBezTo>
                  <a:close/>
                  <a:moveTo>
                    <a:pt x="22180" y="298"/>
                  </a:moveTo>
                  <a:cubicBezTo>
                    <a:pt x="21952" y="564"/>
                    <a:pt x="21725" y="716"/>
                    <a:pt x="21459" y="981"/>
                  </a:cubicBezTo>
                  <a:cubicBezTo>
                    <a:pt x="21459" y="981"/>
                    <a:pt x="21422" y="1019"/>
                    <a:pt x="21459" y="1019"/>
                  </a:cubicBezTo>
                  <a:lnTo>
                    <a:pt x="21004" y="1019"/>
                  </a:lnTo>
                  <a:lnTo>
                    <a:pt x="21649" y="374"/>
                  </a:lnTo>
                  <a:lnTo>
                    <a:pt x="21649" y="298"/>
                  </a:lnTo>
                  <a:close/>
                  <a:moveTo>
                    <a:pt x="25592" y="298"/>
                  </a:moveTo>
                  <a:cubicBezTo>
                    <a:pt x="25402" y="564"/>
                    <a:pt x="25251" y="716"/>
                    <a:pt x="25061" y="981"/>
                  </a:cubicBezTo>
                  <a:lnTo>
                    <a:pt x="25061" y="1019"/>
                  </a:lnTo>
                  <a:lnTo>
                    <a:pt x="24682" y="1019"/>
                  </a:lnTo>
                  <a:lnTo>
                    <a:pt x="25137" y="450"/>
                  </a:lnTo>
                  <a:cubicBezTo>
                    <a:pt x="25164" y="396"/>
                    <a:pt x="25114" y="322"/>
                    <a:pt x="25055" y="298"/>
                  </a:cubicBezTo>
                  <a:close/>
                  <a:moveTo>
                    <a:pt x="22976" y="374"/>
                  </a:moveTo>
                  <a:cubicBezTo>
                    <a:pt x="22786" y="602"/>
                    <a:pt x="22559" y="791"/>
                    <a:pt x="22369" y="1019"/>
                  </a:cubicBezTo>
                  <a:cubicBezTo>
                    <a:pt x="22369" y="1019"/>
                    <a:pt x="22331" y="1057"/>
                    <a:pt x="22369" y="1057"/>
                  </a:cubicBezTo>
                  <a:lnTo>
                    <a:pt x="21725" y="1057"/>
                  </a:lnTo>
                  <a:cubicBezTo>
                    <a:pt x="21952" y="867"/>
                    <a:pt x="22142" y="640"/>
                    <a:pt x="22369" y="450"/>
                  </a:cubicBezTo>
                  <a:lnTo>
                    <a:pt x="22369" y="374"/>
                  </a:lnTo>
                  <a:close/>
                  <a:moveTo>
                    <a:pt x="20132" y="412"/>
                  </a:moveTo>
                  <a:cubicBezTo>
                    <a:pt x="19905" y="640"/>
                    <a:pt x="19677" y="829"/>
                    <a:pt x="19488" y="1057"/>
                  </a:cubicBezTo>
                  <a:lnTo>
                    <a:pt x="19450" y="1095"/>
                  </a:lnTo>
                  <a:lnTo>
                    <a:pt x="18995" y="1095"/>
                  </a:lnTo>
                  <a:cubicBezTo>
                    <a:pt x="19185" y="943"/>
                    <a:pt x="19336" y="716"/>
                    <a:pt x="19526" y="602"/>
                  </a:cubicBezTo>
                  <a:cubicBezTo>
                    <a:pt x="19588" y="508"/>
                    <a:pt x="19522" y="440"/>
                    <a:pt x="19434" y="440"/>
                  </a:cubicBezTo>
                  <a:cubicBezTo>
                    <a:pt x="19414" y="440"/>
                    <a:pt x="19394" y="443"/>
                    <a:pt x="19374" y="450"/>
                  </a:cubicBezTo>
                  <a:lnTo>
                    <a:pt x="18730" y="1095"/>
                  </a:lnTo>
                  <a:lnTo>
                    <a:pt x="18351" y="1095"/>
                  </a:lnTo>
                  <a:cubicBezTo>
                    <a:pt x="18692" y="943"/>
                    <a:pt x="18919" y="678"/>
                    <a:pt x="19147" y="412"/>
                  </a:cubicBezTo>
                  <a:close/>
                  <a:moveTo>
                    <a:pt x="20853" y="374"/>
                  </a:moveTo>
                  <a:lnTo>
                    <a:pt x="20853" y="450"/>
                  </a:lnTo>
                  <a:cubicBezTo>
                    <a:pt x="20834" y="431"/>
                    <a:pt x="20815" y="422"/>
                    <a:pt x="20801" y="422"/>
                  </a:cubicBezTo>
                  <a:cubicBezTo>
                    <a:pt x="20786" y="422"/>
                    <a:pt x="20777" y="431"/>
                    <a:pt x="20777" y="450"/>
                  </a:cubicBezTo>
                  <a:cubicBezTo>
                    <a:pt x="20625" y="640"/>
                    <a:pt x="20474" y="791"/>
                    <a:pt x="20284" y="981"/>
                  </a:cubicBezTo>
                  <a:cubicBezTo>
                    <a:pt x="20246" y="1019"/>
                    <a:pt x="20246" y="1057"/>
                    <a:pt x="20284" y="1133"/>
                  </a:cubicBezTo>
                  <a:lnTo>
                    <a:pt x="19640" y="1133"/>
                  </a:lnTo>
                  <a:cubicBezTo>
                    <a:pt x="19829" y="943"/>
                    <a:pt x="20057" y="753"/>
                    <a:pt x="20246" y="488"/>
                  </a:cubicBezTo>
                  <a:cubicBezTo>
                    <a:pt x="20284" y="450"/>
                    <a:pt x="20246" y="412"/>
                    <a:pt x="20208" y="374"/>
                  </a:cubicBezTo>
                  <a:lnTo>
                    <a:pt x="20208" y="374"/>
                  </a:lnTo>
                  <a:cubicBezTo>
                    <a:pt x="20341" y="393"/>
                    <a:pt x="20455" y="403"/>
                    <a:pt x="20559" y="403"/>
                  </a:cubicBezTo>
                  <a:cubicBezTo>
                    <a:pt x="20663" y="403"/>
                    <a:pt x="20758" y="393"/>
                    <a:pt x="20853" y="374"/>
                  </a:cubicBezTo>
                  <a:close/>
                  <a:moveTo>
                    <a:pt x="24455" y="298"/>
                  </a:moveTo>
                  <a:cubicBezTo>
                    <a:pt x="24227" y="564"/>
                    <a:pt x="24038" y="791"/>
                    <a:pt x="23772" y="1057"/>
                  </a:cubicBezTo>
                  <a:cubicBezTo>
                    <a:pt x="23355" y="1057"/>
                    <a:pt x="22976" y="1057"/>
                    <a:pt x="22559" y="1133"/>
                  </a:cubicBezTo>
                  <a:cubicBezTo>
                    <a:pt x="22749" y="867"/>
                    <a:pt x="22938" y="678"/>
                    <a:pt x="23128" y="450"/>
                  </a:cubicBezTo>
                  <a:lnTo>
                    <a:pt x="23128" y="298"/>
                  </a:lnTo>
                  <a:lnTo>
                    <a:pt x="23848" y="298"/>
                  </a:lnTo>
                  <a:cubicBezTo>
                    <a:pt x="23848" y="374"/>
                    <a:pt x="23886" y="412"/>
                    <a:pt x="23924" y="412"/>
                  </a:cubicBezTo>
                  <a:cubicBezTo>
                    <a:pt x="23962" y="412"/>
                    <a:pt x="24038" y="336"/>
                    <a:pt x="24038" y="298"/>
                  </a:cubicBezTo>
                  <a:close/>
                  <a:moveTo>
                    <a:pt x="18919" y="450"/>
                  </a:moveTo>
                  <a:cubicBezTo>
                    <a:pt x="18692" y="640"/>
                    <a:pt x="18502" y="867"/>
                    <a:pt x="18237" y="1057"/>
                  </a:cubicBezTo>
                  <a:cubicBezTo>
                    <a:pt x="18199" y="1133"/>
                    <a:pt x="18199" y="1133"/>
                    <a:pt x="18237" y="1170"/>
                  </a:cubicBezTo>
                  <a:lnTo>
                    <a:pt x="17782" y="1170"/>
                  </a:lnTo>
                  <a:cubicBezTo>
                    <a:pt x="17971" y="981"/>
                    <a:pt x="18161" y="753"/>
                    <a:pt x="18351" y="564"/>
                  </a:cubicBezTo>
                  <a:cubicBezTo>
                    <a:pt x="18388" y="488"/>
                    <a:pt x="18388" y="450"/>
                    <a:pt x="18388" y="450"/>
                  </a:cubicBezTo>
                  <a:close/>
                  <a:moveTo>
                    <a:pt x="15090" y="488"/>
                  </a:moveTo>
                  <a:lnTo>
                    <a:pt x="14370" y="1057"/>
                  </a:lnTo>
                  <a:cubicBezTo>
                    <a:pt x="14332" y="1133"/>
                    <a:pt x="14332" y="1170"/>
                    <a:pt x="14370" y="1208"/>
                  </a:cubicBezTo>
                  <a:lnTo>
                    <a:pt x="13763" y="1208"/>
                  </a:lnTo>
                  <a:cubicBezTo>
                    <a:pt x="13990" y="1019"/>
                    <a:pt x="14218" y="791"/>
                    <a:pt x="14445" y="602"/>
                  </a:cubicBezTo>
                  <a:cubicBezTo>
                    <a:pt x="14521" y="602"/>
                    <a:pt x="14521" y="564"/>
                    <a:pt x="14521" y="488"/>
                  </a:cubicBezTo>
                  <a:close/>
                  <a:moveTo>
                    <a:pt x="14370" y="564"/>
                  </a:moveTo>
                  <a:cubicBezTo>
                    <a:pt x="14142" y="791"/>
                    <a:pt x="13839" y="981"/>
                    <a:pt x="13611" y="1208"/>
                  </a:cubicBezTo>
                  <a:lnTo>
                    <a:pt x="13573" y="1246"/>
                  </a:lnTo>
                  <a:lnTo>
                    <a:pt x="13232" y="1246"/>
                  </a:lnTo>
                  <a:cubicBezTo>
                    <a:pt x="13422" y="1019"/>
                    <a:pt x="13611" y="829"/>
                    <a:pt x="13763" y="602"/>
                  </a:cubicBezTo>
                  <a:cubicBezTo>
                    <a:pt x="13801" y="602"/>
                    <a:pt x="13801" y="564"/>
                    <a:pt x="13801" y="564"/>
                  </a:cubicBezTo>
                  <a:close/>
                  <a:moveTo>
                    <a:pt x="18199" y="450"/>
                  </a:moveTo>
                  <a:cubicBezTo>
                    <a:pt x="18009" y="678"/>
                    <a:pt x="17820" y="867"/>
                    <a:pt x="17630" y="1133"/>
                  </a:cubicBezTo>
                  <a:cubicBezTo>
                    <a:pt x="17592" y="1170"/>
                    <a:pt x="17630" y="1170"/>
                    <a:pt x="17630" y="1208"/>
                  </a:cubicBezTo>
                  <a:cubicBezTo>
                    <a:pt x="16682" y="1208"/>
                    <a:pt x="15734" y="1246"/>
                    <a:pt x="14787" y="1246"/>
                  </a:cubicBezTo>
                  <a:lnTo>
                    <a:pt x="14445" y="1246"/>
                  </a:lnTo>
                  <a:cubicBezTo>
                    <a:pt x="14711" y="1057"/>
                    <a:pt x="14938" y="829"/>
                    <a:pt x="15166" y="640"/>
                  </a:cubicBezTo>
                  <a:cubicBezTo>
                    <a:pt x="15204" y="602"/>
                    <a:pt x="15204" y="564"/>
                    <a:pt x="15204" y="488"/>
                  </a:cubicBezTo>
                  <a:lnTo>
                    <a:pt x="15848" y="488"/>
                  </a:lnTo>
                  <a:cubicBezTo>
                    <a:pt x="15583" y="678"/>
                    <a:pt x="15355" y="867"/>
                    <a:pt x="15128" y="1019"/>
                  </a:cubicBezTo>
                  <a:cubicBezTo>
                    <a:pt x="15033" y="1051"/>
                    <a:pt x="15097" y="1188"/>
                    <a:pt x="15164" y="1188"/>
                  </a:cubicBezTo>
                  <a:cubicBezTo>
                    <a:pt x="15178" y="1188"/>
                    <a:pt x="15191" y="1183"/>
                    <a:pt x="15204" y="1170"/>
                  </a:cubicBezTo>
                  <a:lnTo>
                    <a:pt x="15924" y="602"/>
                  </a:lnTo>
                  <a:cubicBezTo>
                    <a:pt x="15962" y="564"/>
                    <a:pt x="15962" y="488"/>
                    <a:pt x="15924" y="450"/>
                  </a:cubicBezTo>
                  <a:lnTo>
                    <a:pt x="16341" y="450"/>
                  </a:lnTo>
                  <a:cubicBezTo>
                    <a:pt x="16152" y="602"/>
                    <a:pt x="15924" y="791"/>
                    <a:pt x="15734" y="943"/>
                  </a:cubicBezTo>
                  <a:cubicBezTo>
                    <a:pt x="15676" y="972"/>
                    <a:pt x="15708" y="1093"/>
                    <a:pt x="15778" y="1093"/>
                  </a:cubicBezTo>
                  <a:cubicBezTo>
                    <a:pt x="15799" y="1093"/>
                    <a:pt x="15823" y="1082"/>
                    <a:pt x="15848" y="1057"/>
                  </a:cubicBezTo>
                  <a:cubicBezTo>
                    <a:pt x="16076" y="867"/>
                    <a:pt x="16265" y="753"/>
                    <a:pt x="16493" y="564"/>
                  </a:cubicBezTo>
                  <a:cubicBezTo>
                    <a:pt x="16531" y="488"/>
                    <a:pt x="16531" y="450"/>
                    <a:pt x="16531" y="450"/>
                  </a:cubicBezTo>
                  <a:lnTo>
                    <a:pt x="17175" y="450"/>
                  </a:lnTo>
                  <a:cubicBezTo>
                    <a:pt x="17175" y="488"/>
                    <a:pt x="17213" y="488"/>
                    <a:pt x="17213" y="488"/>
                  </a:cubicBezTo>
                  <a:cubicBezTo>
                    <a:pt x="17251" y="488"/>
                    <a:pt x="17251" y="450"/>
                    <a:pt x="17251" y="450"/>
                  </a:cubicBezTo>
                  <a:lnTo>
                    <a:pt x="17668" y="450"/>
                  </a:lnTo>
                  <a:cubicBezTo>
                    <a:pt x="17478" y="640"/>
                    <a:pt x="17251" y="829"/>
                    <a:pt x="17061" y="1019"/>
                  </a:cubicBezTo>
                  <a:cubicBezTo>
                    <a:pt x="16999" y="1112"/>
                    <a:pt x="17065" y="1180"/>
                    <a:pt x="17154" y="1180"/>
                  </a:cubicBezTo>
                  <a:cubicBezTo>
                    <a:pt x="17173" y="1180"/>
                    <a:pt x="17193" y="1177"/>
                    <a:pt x="17213" y="1170"/>
                  </a:cubicBezTo>
                  <a:cubicBezTo>
                    <a:pt x="17441" y="943"/>
                    <a:pt x="17668" y="753"/>
                    <a:pt x="17933" y="488"/>
                  </a:cubicBezTo>
                  <a:lnTo>
                    <a:pt x="17933" y="450"/>
                  </a:lnTo>
                  <a:close/>
                  <a:moveTo>
                    <a:pt x="13005" y="564"/>
                  </a:moveTo>
                  <a:lnTo>
                    <a:pt x="12322" y="1208"/>
                  </a:lnTo>
                  <a:cubicBezTo>
                    <a:pt x="12284" y="1246"/>
                    <a:pt x="12284" y="1246"/>
                    <a:pt x="12322" y="1284"/>
                  </a:cubicBezTo>
                  <a:lnTo>
                    <a:pt x="11867" y="1284"/>
                  </a:lnTo>
                  <a:cubicBezTo>
                    <a:pt x="12095" y="1095"/>
                    <a:pt x="12322" y="867"/>
                    <a:pt x="12512" y="678"/>
                  </a:cubicBezTo>
                  <a:cubicBezTo>
                    <a:pt x="12550" y="640"/>
                    <a:pt x="12550" y="602"/>
                    <a:pt x="12512" y="564"/>
                  </a:cubicBezTo>
                  <a:close/>
                  <a:moveTo>
                    <a:pt x="13118" y="526"/>
                  </a:moveTo>
                  <a:lnTo>
                    <a:pt x="13611" y="564"/>
                  </a:lnTo>
                  <a:cubicBezTo>
                    <a:pt x="13422" y="791"/>
                    <a:pt x="13232" y="981"/>
                    <a:pt x="13043" y="1208"/>
                  </a:cubicBezTo>
                  <a:lnTo>
                    <a:pt x="13043" y="1284"/>
                  </a:lnTo>
                  <a:lnTo>
                    <a:pt x="12512" y="1284"/>
                  </a:lnTo>
                  <a:lnTo>
                    <a:pt x="13118" y="678"/>
                  </a:lnTo>
                  <a:cubicBezTo>
                    <a:pt x="13194" y="640"/>
                    <a:pt x="13194" y="602"/>
                    <a:pt x="13118" y="526"/>
                  </a:cubicBezTo>
                  <a:close/>
                  <a:moveTo>
                    <a:pt x="11033" y="602"/>
                  </a:moveTo>
                  <a:lnTo>
                    <a:pt x="10199" y="1322"/>
                  </a:lnTo>
                  <a:lnTo>
                    <a:pt x="9744" y="1322"/>
                  </a:lnTo>
                  <a:cubicBezTo>
                    <a:pt x="9972" y="1057"/>
                    <a:pt x="10161" y="867"/>
                    <a:pt x="10389" y="640"/>
                  </a:cubicBezTo>
                  <a:lnTo>
                    <a:pt x="10389" y="602"/>
                  </a:lnTo>
                  <a:close/>
                  <a:moveTo>
                    <a:pt x="9403" y="791"/>
                  </a:moveTo>
                  <a:cubicBezTo>
                    <a:pt x="9251" y="943"/>
                    <a:pt x="9062" y="1057"/>
                    <a:pt x="8910" y="1246"/>
                  </a:cubicBezTo>
                  <a:cubicBezTo>
                    <a:pt x="8872" y="1322"/>
                    <a:pt x="8872" y="1360"/>
                    <a:pt x="8910" y="1360"/>
                  </a:cubicBezTo>
                  <a:lnTo>
                    <a:pt x="8152" y="1360"/>
                  </a:lnTo>
                  <a:cubicBezTo>
                    <a:pt x="8569" y="1170"/>
                    <a:pt x="9024" y="981"/>
                    <a:pt x="9403" y="791"/>
                  </a:cubicBezTo>
                  <a:close/>
                  <a:moveTo>
                    <a:pt x="10199" y="640"/>
                  </a:moveTo>
                  <a:cubicBezTo>
                    <a:pt x="9972" y="867"/>
                    <a:pt x="9706" y="1095"/>
                    <a:pt x="9517" y="1360"/>
                  </a:cubicBezTo>
                  <a:lnTo>
                    <a:pt x="9062" y="1360"/>
                  </a:lnTo>
                  <a:cubicBezTo>
                    <a:pt x="9289" y="1095"/>
                    <a:pt x="9517" y="867"/>
                    <a:pt x="9782" y="678"/>
                  </a:cubicBezTo>
                  <a:cubicBezTo>
                    <a:pt x="9782" y="678"/>
                    <a:pt x="9820" y="640"/>
                    <a:pt x="9782" y="640"/>
                  </a:cubicBezTo>
                  <a:close/>
                  <a:moveTo>
                    <a:pt x="11716" y="602"/>
                  </a:moveTo>
                  <a:cubicBezTo>
                    <a:pt x="11488" y="829"/>
                    <a:pt x="11223" y="1019"/>
                    <a:pt x="10957" y="1246"/>
                  </a:cubicBezTo>
                  <a:cubicBezTo>
                    <a:pt x="10919" y="1246"/>
                    <a:pt x="10919" y="1322"/>
                    <a:pt x="10957" y="1360"/>
                  </a:cubicBezTo>
                  <a:lnTo>
                    <a:pt x="10464" y="1360"/>
                  </a:lnTo>
                  <a:cubicBezTo>
                    <a:pt x="10730" y="1170"/>
                    <a:pt x="10957" y="943"/>
                    <a:pt x="11185" y="716"/>
                  </a:cubicBezTo>
                  <a:cubicBezTo>
                    <a:pt x="11223" y="678"/>
                    <a:pt x="11223" y="640"/>
                    <a:pt x="11185" y="602"/>
                  </a:cubicBezTo>
                  <a:close/>
                  <a:moveTo>
                    <a:pt x="12360" y="602"/>
                  </a:moveTo>
                  <a:cubicBezTo>
                    <a:pt x="12133" y="829"/>
                    <a:pt x="11867" y="1057"/>
                    <a:pt x="11602" y="1322"/>
                  </a:cubicBezTo>
                  <a:lnTo>
                    <a:pt x="11602" y="1360"/>
                  </a:lnTo>
                  <a:lnTo>
                    <a:pt x="11147" y="1360"/>
                  </a:lnTo>
                  <a:cubicBezTo>
                    <a:pt x="11374" y="1170"/>
                    <a:pt x="11602" y="943"/>
                    <a:pt x="11867" y="753"/>
                  </a:cubicBezTo>
                  <a:cubicBezTo>
                    <a:pt x="11905" y="640"/>
                    <a:pt x="11905" y="602"/>
                    <a:pt x="11867" y="602"/>
                  </a:cubicBezTo>
                  <a:close/>
                  <a:moveTo>
                    <a:pt x="28625" y="1095"/>
                  </a:moveTo>
                  <a:cubicBezTo>
                    <a:pt x="30938" y="3824"/>
                    <a:pt x="33213" y="6478"/>
                    <a:pt x="35525" y="9170"/>
                  </a:cubicBezTo>
                  <a:lnTo>
                    <a:pt x="36397" y="10156"/>
                  </a:lnTo>
                  <a:cubicBezTo>
                    <a:pt x="35260" y="10232"/>
                    <a:pt x="34123" y="10232"/>
                    <a:pt x="32947" y="10270"/>
                  </a:cubicBezTo>
                  <a:cubicBezTo>
                    <a:pt x="30028" y="10308"/>
                    <a:pt x="27109" y="10421"/>
                    <a:pt x="24227" y="10459"/>
                  </a:cubicBezTo>
                  <a:cubicBezTo>
                    <a:pt x="22597" y="10497"/>
                    <a:pt x="21004" y="10497"/>
                    <a:pt x="19374" y="10535"/>
                  </a:cubicBezTo>
                  <a:cubicBezTo>
                    <a:pt x="19374" y="10497"/>
                    <a:pt x="19336" y="10497"/>
                    <a:pt x="19336" y="10497"/>
                  </a:cubicBezTo>
                  <a:cubicBezTo>
                    <a:pt x="16644" y="10384"/>
                    <a:pt x="13839" y="10004"/>
                    <a:pt x="11450" y="8450"/>
                  </a:cubicBezTo>
                  <a:cubicBezTo>
                    <a:pt x="11185" y="8260"/>
                    <a:pt x="10919" y="8033"/>
                    <a:pt x="10616" y="7805"/>
                  </a:cubicBezTo>
                  <a:cubicBezTo>
                    <a:pt x="8872" y="6251"/>
                    <a:pt x="7697" y="4052"/>
                    <a:pt x="7773" y="1550"/>
                  </a:cubicBezTo>
                  <a:lnTo>
                    <a:pt x="7810" y="1550"/>
                  </a:lnTo>
                  <a:cubicBezTo>
                    <a:pt x="9820" y="1512"/>
                    <a:pt x="11867" y="1436"/>
                    <a:pt x="13839" y="1398"/>
                  </a:cubicBezTo>
                  <a:cubicBezTo>
                    <a:pt x="16910" y="1360"/>
                    <a:pt x="19981" y="1246"/>
                    <a:pt x="23090" y="1208"/>
                  </a:cubicBezTo>
                  <a:lnTo>
                    <a:pt x="23772" y="1208"/>
                  </a:lnTo>
                  <a:cubicBezTo>
                    <a:pt x="24796" y="1208"/>
                    <a:pt x="25782" y="1170"/>
                    <a:pt x="26729" y="1170"/>
                  </a:cubicBezTo>
                  <a:cubicBezTo>
                    <a:pt x="26751" y="1192"/>
                    <a:pt x="26773" y="1214"/>
                    <a:pt x="26802" y="1214"/>
                  </a:cubicBezTo>
                  <a:cubicBezTo>
                    <a:pt x="26824" y="1214"/>
                    <a:pt x="26849" y="1203"/>
                    <a:pt x="26881" y="1170"/>
                  </a:cubicBezTo>
                  <a:cubicBezTo>
                    <a:pt x="27109" y="1170"/>
                    <a:pt x="27342" y="1177"/>
                    <a:pt x="27574" y="1177"/>
                  </a:cubicBezTo>
                  <a:cubicBezTo>
                    <a:pt x="27923" y="1177"/>
                    <a:pt x="28269" y="1163"/>
                    <a:pt x="28587" y="1095"/>
                  </a:cubicBezTo>
                  <a:close/>
                  <a:moveTo>
                    <a:pt x="14976" y="10004"/>
                  </a:moveTo>
                  <a:cubicBezTo>
                    <a:pt x="15924" y="10270"/>
                    <a:pt x="16910" y="10384"/>
                    <a:pt x="17858" y="10497"/>
                  </a:cubicBezTo>
                  <a:cubicBezTo>
                    <a:pt x="16796" y="10535"/>
                    <a:pt x="15734" y="10573"/>
                    <a:pt x="14711" y="10573"/>
                  </a:cubicBezTo>
                  <a:cubicBezTo>
                    <a:pt x="14787" y="10421"/>
                    <a:pt x="14900" y="10270"/>
                    <a:pt x="14976" y="10080"/>
                  </a:cubicBezTo>
                  <a:lnTo>
                    <a:pt x="14976" y="10004"/>
                  </a:lnTo>
                  <a:close/>
                  <a:moveTo>
                    <a:pt x="14521" y="9967"/>
                  </a:moveTo>
                  <a:cubicBezTo>
                    <a:pt x="14597" y="10042"/>
                    <a:pt x="14749" y="10042"/>
                    <a:pt x="14825" y="10080"/>
                  </a:cubicBezTo>
                  <a:cubicBezTo>
                    <a:pt x="14749" y="10232"/>
                    <a:pt x="14711" y="10421"/>
                    <a:pt x="14597" y="10535"/>
                  </a:cubicBezTo>
                  <a:lnTo>
                    <a:pt x="14597" y="10649"/>
                  </a:lnTo>
                  <a:lnTo>
                    <a:pt x="14256" y="10649"/>
                  </a:lnTo>
                  <a:cubicBezTo>
                    <a:pt x="14370" y="10459"/>
                    <a:pt x="14407" y="10270"/>
                    <a:pt x="14521" y="10080"/>
                  </a:cubicBezTo>
                  <a:lnTo>
                    <a:pt x="14521" y="9967"/>
                  </a:lnTo>
                  <a:close/>
                  <a:moveTo>
                    <a:pt x="10616" y="7957"/>
                  </a:moveTo>
                  <a:cubicBezTo>
                    <a:pt x="10806" y="8071"/>
                    <a:pt x="10995" y="8260"/>
                    <a:pt x="11185" y="8374"/>
                  </a:cubicBezTo>
                  <a:cubicBezTo>
                    <a:pt x="11716" y="8753"/>
                    <a:pt x="12284" y="9019"/>
                    <a:pt x="12777" y="9322"/>
                  </a:cubicBezTo>
                  <a:cubicBezTo>
                    <a:pt x="12739" y="9322"/>
                    <a:pt x="12739" y="9322"/>
                    <a:pt x="12701" y="9360"/>
                  </a:cubicBezTo>
                  <a:cubicBezTo>
                    <a:pt x="12512" y="9739"/>
                    <a:pt x="12360" y="10118"/>
                    <a:pt x="12171" y="10497"/>
                  </a:cubicBezTo>
                  <a:cubicBezTo>
                    <a:pt x="12143" y="10579"/>
                    <a:pt x="12214" y="10642"/>
                    <a:pt x="12270" y="10642"/>
                  </a:cubicBezTo>
                  <a:cubicBezTo>
                    <a:pt x="12292" y="10642"/>
                    <a:pt x="12312" y="10632"/>
                    <a:pt x="12322" y="10611"/>
                  </a:cubicBezTo>
                  <a:cubicBezTo>
                    <a:pt x="12512" y="10232"/>
                    <a:pt x="12663" y="9853"/>
                    <a:pt x="12777" y="9474"/>
                  </a:cubicBezTo>
                  <a:cubicBezTo>
                    <a:pt x="12777" y="9424"/>
                    <a:pt x="12777" y="9391"/>
                    <a:pt x="12767" y="9374"/>
                  </a:cubicBezTo>
                  <a:lnTo>
                    <a:pt x="12767" y="9374"/>
                  </a:lnTo>
                  <a:lnTo>
                    <a:pt x="13043" y="9512"/>
                  </a:lnTo>
                  <a:lnTo>
                    <a:pt x="13043" y="9549"/>
                  </a:lnTo>
                  <a:cubicBezTo>
                    <a:pt x="12929" y="9891"/>
                    <a:pt x="12853" y="10156"/>
                    <a:pt x="12701" y="10497"/>
                  </a:cubicBezTo>
                  <a:cubicBezTo>
                    <a:pt x="12679" y="10563"/>
                    <a:pt x="12734" y="10604"/>
                    <a:pt x="12784" y="10604"/>
                  </a:cubicBezTo>
                  <a:cubicBezTo>
                    <a:pt x="12820" y="10604"/>
                    <a:pt x="12853" y="10583"/>
                    <a:pt x="12853" y="10535"/>
                  </a:cubicBezTo>
                  <a:cubicBezTo>
                    <a:pt x="12929" y="10232"/>
                    <a:pt x="13043" y="9929"/>
                    <a:pt x="13156" y="9587"/>
                  </a:cubicBezTo>
                  <a:cubicBezTo>
                    <a:pt x="13270" y="9663"/>
                    <a:pt x="13346" y="9701"/>
                    <a:pt x="13460" y="9701"/>
                  </a:cubicBezTo>
                  <a:cubicBezTo>
                    <a:pt x="13346" y="9929"/>
                    <a:pt x="13232" y="10232"/>
                    <a:pt x="13118" y="10459"/>
                  </a:cubicBezTo>
                  <a:cubicBezTo>
                    <a:pt x="13092" y="10512"/>
                    <a:pt x="13158" y="10583"/>
                    <a:pt x="13213" y="10583"/>
                  </a:cubicBezTo>
                  <a:cubicBezTo>
                    <a:pt x="13237" y="10583"/>
                    <a:pt x="13259" y="10570"/>
                    <a:pt x="13270" y="10535"/>
                  </a:cubicBezTo>
                  <a:cubicBezTo>
                    <a:pt x="13346" y="10270"/>
                    <a:pt x="13498" y="10042"/>
                    <a:pt x="13611" y="9739"/>
                  </a:cubicBezTo>
                  <a:cubicBezTo>
                    <a:pt x="13649" y="9739"/>
                    <a:pt x="13763" y="9777"/>
                    <a:pt x="13801" y="9777"/>
                  </a:cubicBezTo>
                  <a:cubicBezTo>
                    <a:pt x="13687" y="9853"/>
                    <a:pt x="13687" y="9967"/>
                    <a:pt x="13801" y="9967"/>
                  </a:cubicBezTo>
                  <a:cubicBezTo>
                    <a:pt x="13877" y="9967"/>
                    <a:pt x="13877" y="9891"/>
                    <a:pt x="13839" y="9853"/>
                  </a:cubicBezTo>
                  <a:lnTo>
                    <a:pt x="13839" y="9853"/>
                  </a:lnTo>
                  <a:cubicBezTo>
                    <a:pt x="13990" y="9891"/>
                    <a:pt x="14066" y="9929"/>
                    <a:pt x="14218" y="9967"/>
                  </a:cubicBezTo>
                  <a:lnTo>
                    <a:pt x="14180" y="10042"/>
                  </a:lnTo>
                  <a:cubicBezTo>
                    <a:pt x="14256" y="10156"/>
                    <a:pt x="14180" y="10346"/>
                    <a:pt x="14142" y="10649"/>
                  </a:cubicBezTo>
                  <a:cubicBezTo>
                    <a:pt x="14142" y="10611"/>
                    <a:pt x="14123" y="10592"/>
                    <a:pt x="14114" y="10592"/>
                  </a:cubicBezTo>
                  <a:cubicBezTo>
                    <a:pt x="14104" y="10592"/>
                    <a:pt x="14104" y="10611"/>
                    <a:pt x="14142" y="10649"/>
                  </a:cubicBezTo>
                  <a:lnTo>
                    <a:pt x="13801" y="10649"/>
                  </a:lnTo>
                  <a:lnTo>
                    <a:pt x="13953" y="10080"/>
                  </a:lnTo>
                  <a:cubicBezTo>
                    <a:pt x="13975" y="10014"/>
                    <a:pt x="13920" y="9974"/>
                    <a:pt x="13870" y="9974"/>
                  </a:cubicBezTo>
                  <a:cubicBezTo>
                    <a:pt x="13834" y="9974"/>
                    <a:pt x="13801" y="9995"/>
                    <a:pt x="13801" y="10042"/>
                  </a:cubicBezTo>
                  <a:lnTo>
                    <a:pt x="13649" y="10573"/>
                  </a:lnTo>
                  <a:lnTo>
                    <a:pt x="13649" y="10649"/>
                  </a:lnTo>
                  <a:cubicBezTo>
                    <a:pt x="12929" y="10649"/>
                    <a:pt x="12246" y="10687"/>
                    <a:pt x="11488" y="10687"/>
                  </a:cubicBezTo>
                  <a:cubicBezTo>
                    <a:pt x="11678" y="10232"/>
                    <a:pt x="11867" y="9701"/>
                    <a:pt x="12057" y="9208"/>
                  </a:cubicBezTo>
                  <a:cubicBezTo>
                    <a:pt x="12083" y="9155"/>
                    <a:pt x="12018" y="9084"/>
                    <a:pt x="11963" y="9084"/>
                  </a:cubicBezTo>
                  <a:cubicBezTo>
                    <a:pt x="11939" y="9084"/>
                    <a:pt x="11917" y="9098"/>
                    <a:pt x="11905" y="9132"/>
                  </a:cubicBezTo>
                  <a:cubicBezTo>
                    <a:pt x="11716" y="9663"/>
                    <a:pt x="11526" y="10156"/>
                    <a:pt x="11261" y="10687"/>
                  </a:cubicBezTo>
                  <a:lnTo>
                    <a:pt x="10882" y="10687"/>
                  </a:lnTo>
                  <a:lnTo>
                    <a:pt x="11602" y="8829"/>
                  </a:lnTo>
                  <a:cubicBezTo>
                    <a:pt x="11628" y="8776"/>
                    <a:pt x="11581" y="8705"/>
                    <a:pt x="11525" y="8705"/>
                  </a:cubicBezTo>
                  <a:cubicBezTo>
                    <a:pt x="11500" y="8705"/>
                    <a:pt x="11473" y="8719"/>
                    <a:pt x="11450" y="8753"/>
                  </a:cubicBezTo>
                  <a:cubicBezTo>
                    <a:pt x="11223" y="9398"/>
                    <a:pt x="10957" y="10042"/>
                    <a:pt x="10692" y="10687"/>
                  </a:cubicBezTo>
                  <a:lnTo>
                    <a:pt x="10427" y="10687"/>
                  </a:lnTo>
                  <a:cubicBezTo>
                    <a:pt x="10427" y="10687"/>
                    <a:pt x="10464" y="10687"/>
                    <a:pt x="10464" y="10649"/>
                  </a:cubicBezTo>
                  <a:cubicBezTo>
                    <a:pt x="10692" y="9929"/>
                    <a:pt x="10995" y="9284"/>
                    <a:pt x="11223" y="8564"/>
                  </a:cubicBezTo>
                  <a:cubicBezTo>
                    <a:pt x="11250" y="8482"/>
                    <a:pt x="11199" y="8419"/>
                    <a:pt x="11139" y="8419"/>
                  </a:cubicBezTo>
                  <a:cubicBezTo>
                    <a:pt x="11116" y="8419"/>
                    <a:pt x="11092" y="8429"/>
                    <a:pt x="11071" y="8450"/>
                  </a:cubicBezTo>
                  <a:cubicBezTo>
                    <a:pt x="10844" y="9170"/>
                    <a:pt x="10578" y="9853"/>
                    <a:pt x="10313" y="10535"/>
                  </a:cubicBezTo>
                  <a:cubicBezTo>
                    <a:pt x="10313" y="10611"/>
                    <a:pt x="10313" y="10649"/>
                    <a:pt x="10389" y="10687"/>
                  </a:cubicBezTo>
                  <a:lnTo>
                    <a:pt x="10047" y="10687"/>
                  </a:lnTo>
                  <a:cubicBezTo>
                    <a:pt x="10313" y="9929"/>
                    <a:pt x="10616" y="9132"/>
                    <a:pt x="10882" y="8374"/>
                  </a:cubicBezTo>
                  <a:cubicBezTo>
                    <a:pt x="10936" y="8292"/>
                    <a:pt x="10873" y="8230"/>
                    <a:pt x="10819" y="8230"/>
                  </a:cubicBezTo>
                  <a:cubicBezTo>
                    <a:pt x="10798" y="8230"/>
                    <a:pt x="10778" y="8239"/>
                    <a:pt x="10768" y="8260"/>
                  </a:cubicBezTo>
                  <a:cubicBezTo>
                    <a:pt x="10464" y="9019"/>
                    <a:pt x="10199" y="9853"/>
                    <a:pt x="9896" y="10611"/>
                  </a:cubicBezTo>
                  <a:lnTo>
                    <a:pt x="9896" y="10687"/>
                  </a:lnTo>
                  <a:lnTo>
                    <a:pt x="9517" y="10687"/>
                  </a:lnTo>
                  <a:cubicBezTo>
                    <a:pt x="9896" y="9777"/>
                    <a:pt x="10237" y="8829"/>
                    <a:pt x="10616" y="7957"/>
                  </a:cubicBezTo>
                  <a:close/>
                  <a:moveTo>
                    <a:pt x="9858" y="7237"/>
                  </a:moveTo>
                  <a:lnTo>
                    <a:pt x="10161" y="7502"/>
                  </a:lnTo>
                  <a:cubicBezTo>
                    <a:pt x="10085" y="7502"/>
                    <a:pt x="10085" y="7502"/>
                    <a:pt x="10047" y="7578"/>
                  </a:cubicBezTo>
                  <a:cubicBezTo>
                    <a:pt x="9630" y="8602"/>
                    <a:pt x="9213" y="9587"/>
                    <a:pt x="8758" y="10649"/>
                  </a:cubicBezTo>
                  <a:cubicBezTo>
                    <a:pt x="8758" y="10687"/>
                    <a:pt x="8758" y="10725"/>
                    <a:pt x="8834" y="10725"/>
                  </a:cubicBezTo>
                  <a:lnTo>
                    <a:pt x="8531" y="10725"/>
                  </a:lnTo>
                  <a:cubicBezTo>
                    <a:pt x="8948" y="9549"/>
                    <a:pt x="9403" y="8412"/>
                    <a:pt x="9858" y="7237"/>
                  </a:cubicBezTo>
                  <a:close/>
                  <a:moveTo>
                    <a:pt x="10199" y="7616"/>
                  </a:moveTo>
                  <a:cubicBezTo>
                    <a:pt x="10275" y="7692"/>
                    <a:pt x="10389" y="7805"/>
                    <a:pt x="10502" y="7881"/>
                  </a:cubicBezTo>
                  <a:cubicBezTo>
                    <a:pt x="10085" y="8791"/>
                    <a:pt x="9782" y="9739"/>
                    <a:pt x="9403" y="10725"/>
                  </a:cubicBezTo>
                  <a:lnTo>
                    <a:pt x="8910" y="10725"/>
                  </a:lnTo>
                  <a:cubicBezTo>
                    <a:pt x="9327" y="9701"/>
                    <a:pt x="9782" y="8677"/>
                    <a:pt x="10199" y="7654"/>
                  </a:cubicBezTo>
                  <a:lnTo>
                    <a:pt x="10199" y="7616"/>
                  </a:lnTo>
                  <a:close/>
                  <a:moveTo>
                    <a:pt x="7924" y="4014"/>
                  </a:moveTo>
                  <a:lnTo>
                    <a:pt x="8190" y="4734"/>
                  </a:lnTo>
                  <a:cubicBezTo>
                    <a:pt x="8190" y="4734"/>
                    <a:pt x="8152" y="4734"/>
                    <a:pt x="8152" y="4772"/>
                  </a:cubicBezTo>
                  <a:cubicBezTo>
                    <a:pt x="7393" y="6782"/>
                    <a:pt x="6597" y="8791"/>
                    <a:pt x="5839" y="10801"/>
                  </a:cubicBezTo>
                  <a:lnTo>
                    <a:pt x="5346" y="10801"/>
                  </a:lnTo>
                  <a:cubicBezTo>
                    <a:pt x="6408" y="8602"/>
                    <a:pt x="7242" y="6327"/>
                    <a:pt x="7924" y="4014"/>
                  </a:cubicBezTo>
                  <a:close/>
                  <a:moveTo>
                    <a:pt x="8303" y="4962"/>
                  </a:moveTo>
                  <a:lnTo>
                    <a:pt x="8569" y="5531"/>
                  </a:lnTo>
                  <a:cubicBezTo>
                    <a:pt x="7886" y="7275"/>
                    <a:pt x="7166" y="9019"/>
                    <a:pt x="6484" y="10801"/>
                  </a:cubicBezTo>
                  <a:lnTo>
                    <a:pt x="6029" y="10801"/>
                  </a:lnTo>
                  <a:lnTo>
                    <a:pt x="8303" y="4962"/>
                  </a:lnTo>
                  <a:close/>
                  <a:moveTo>
                    <a:pt x="8645" y="5720"/>
                  </a:moveTo>
                  <a:cubicBezTo>
                    <a:pt x="8720" y="5872"/>
                    <a:pt x="8834" y="6061"/>
                    <a:pt x="8910" y="6175"/>
                  </a:cubicBezTo>
                  <a:cubicBezTo>
                    <a:pt x="8303" y="7692"/>
                    <a:pt x="7735" y="9208"/>
                    <a:pt x="7128" y="10725"/>
                  </a:cubicBezTo>
                  <a:cubicBezTo>
                    <a:pt x="7166" y="10725"/>
                    <a:pt x="7166" y="10725"/>
                    <a:pt x="7166" y="10801"/>
                  </a:cubicBezTo>
                  <a:lnTo>
                    <a:pt x="6635" y="10801"/>
                  </a:lnTo>
                  <a:cubicBezTo>
                    <a:pt x="7318" y="9094"/>
                    <a:pt x="7962" y="7388"/>
                    <a:pt x="8645" y="5720"/>
                  </a:cubicBezTo>
                  <a:close/>
                  <a:moveTo>
                    <a:pt x="9100" y="6327"/>
                  </a:moveTo>
                  <a:cubicBezTo>
                    <a:pt x="9175" y="6478"/>
                    <a:pt x="9327" y="6630"/>
                    <a:pt x="9441" y="6744"/>
                  </a:cubicBezTo>
                  <a:cubicBezTo>
                    <a:pt x="8872" y="8071"/>
                    <a:pt x="8303" y="9398"/>
                    <a:pt x="7773" y="10801"/>
                  </a:cubicBezTo>
                  <a:lnTo>
                    <a:pt x="7356" y="10801"/>
                  </a:lnTo>
                  <a:cubicBezTo>
                    <a:pt x="7924" y="9322"/>
                    <a:pt x="8531" y="7805"/>
                    <a:pt x="9100" y="6327"/>
                  </a:cubicBezTo>
                  <a:close/>
                  <a:moveTo>
                    <a:pt x="9592" y="6933"/>
                  </a:moveTo>
                  <a:cubicBezTo>
                    <a:pt x="9630" y="7009"/>
                    <a:pt x="9668" y="7085"/>
                    <a:pt x="9782" y="7123"/>
                  </a:cubicBezTo>
                  <a:cubicBezTo>
                    <a:pt x="9289" y="8374"/>
                    <a:pt x="8872" y="9549"/>
                    <a:pt x="8379" y="10763"/>
                  </a:cubicBezTo>
                  <a:cubicBezTo>
                    <a:pt x="8301" y="10747"/>
                    <a:pt x="8235" y="10738"/>
                    <a:pt x="8177" y="10738"/>
                  </a:cubicBezTo>
                  <a:cubicBezTo>
                    <a:pt x="8095" y="10738"/>
                    <a:pt x="8029" y="10756"/>
                    <a:pt x="7962" y="10801"/>
                  </a:cubicBezTo>
                  <a:cubicBezTo>
                    <a:pt x="8493" y="9512"/>
                    <a:pt x="9024" y="8222"/>
                    <a:pt x="9592" y="6933"/>
                  </a:cubicBezTo>
                  <a:close/>
                  <a:moveTo>
                    <a:pt x="5839" y="3900"/>
                  </a:moveTo>
                  <a:lnTo>
                    <a:pt x="5839" y="3900"/>
                  </a:lnTo>
                  <a:cubicBezTo>
                    <a:pt x="5119" y="6289"/>
                    <a:pt x="4285" y="8602"/>
                    <a:pt x="3223" y="10839"/>
                  </a:cubicBezTo>
                  <a:lnTo>
                    <a:pt x="2768" y="10839"/>
                  </a:lnTo>
                  <a:cubicBezTo>
                    <a:pt x="3564" y="8829"/>
                    <a:pt x="4322" y="6858"/>
                    <a:pt x="5119" y="4810"/>
                  </a:cubicBezTo>
                  <a:cubicBezTo>
                    <a:pt x="5346" y="4507"/>
                    <a:pt x="5612" y="4242"/>
                    <a:pt x="5839" y="3900"/>
                  </a:cubicBezTo>
                  <a:close/>
                  <a:moveTo>
                    <a:pt x="6635" y="2877"/>
                  </a:moveTo>
                  <a:lnTo>
                    <a:pt x="6635" y="2877"/>
                  </a:lnTo>
                  <a:cubicBezTo>
                    <a:pt x="5649" y="5531"/>
                    <a:pt x="4702" y="8185"/>
                    <a:pt x="3716" y="10839"/>
                  </a:cubicBezTo>
                  <a:lnTo>
                    <a:pt x="3375" y="10839"/>
                  </a:lnTo>
                  <a:cubicBezTo>
                    <a:pt x="4360" y="8564"/>
                    <a:pt x="5270" y="6175"/>
                    <a:pt x="5991" y="3787"/>
                  </a:cubicBezTo>
                  <a:cubicBezTo>
                    <a:pt x="5991" y="3711"/>
                    <a:pt x="5991" y="3673"/>
                    <a:pt x="5915" y="3673"/>
                  </a:cubicBezTo>
                  <a:cubicBezTo>
                    <a:pt x="6218" y="3445"/>
                    <a:pt x="6408" y="3142"/>
                    <a:pt x="6635" y="2877"/>
                  </a:cubicBezTo>
                  <a:close/>
                  <a:moveTo>
                    <a:pt x="7318" y="1967"/>
                  </a:moveTo>
                  <a:lnTo>
                    <a:pt x="7318" y="1967"/>
                  </a:lnTo>
                  <a:cubicBezTo>
                    <a:pt x="6370" y="5000"/>
                    <a:pt x="5270" y="7957"/>
                    <a:pt x="4019" y="10801"/>
                  </a:cubicBezTo>
                  <a:lnTo>
                    <a:pt x="4019" y="10839"/>
                  </a:lnTo>
                  <a:lnTo>
                    <a:pt x="3905" y="10839"/>
                  </a:lnTo>
                  <a:cubicBezTo>
                    <a:pt x="4891" y="8071"/>
                    <a:pt x="5915" y="5303"/>
                    <a:pt x="6938" y="2535"/>
                  </a:cubicBezTo>
                  <a:lnTo>
                    <a:pt x="6938" y="2497"/>
                  </a:lnTo>
                  <a:cubicBezTo>
                    <a:pt x="6976" y="2460"/>
                    <a:pt x="7014" y="2346"/>
                    <a:pt x="7052" y="2308"/>
                  </a:cubicBezTo>
                  <a:cubicBezTo>
                    <a:pt x="7166" y="2194"/>
                    <a:pt x="7242" y="2080"/>
                    <a:pt x="7318" y="1967"/>
                  </a:cubicBezTo>
                  <a:close/>
                  <a:moveTo>
                    <a:pt x="7697" y="2952"/>
                  </a:moveTo>
                  <a:cubicBezTo>
                    <a:pt x="7735" y="3294"/>
                    <a:pt x="7810" y="3597"/>
                    <a:pt x="7924" y="3900"/>
                  </a:cubicBezTo>
                  <a:cubicBezTo>
                    <a:pt x="7886" y="3900"/>
                    <a:pt x="7810" y="3900"/>
                    <a:pt x="7810" y="3976"/>
                  </a:cubicBezTo>
                  <a:cubicBezTo>
                    <a:pt x="7166" y="6327"/>
                    <a:pt x="6256" y="8602"/>
                    <a:pt x="5270" y="10801"/>
                  </a:cubicBezTo>
                  <a:lnTo>
                    <a:pt x="5270" y="10839"/>
                  </a:lnTo>
                  <a:lnTo>
                    <a:pt x="4739" y="10839"/>
                  </a:lnTo>
                  <a:cubicBezTo>
                    <a:pt x="5839" y="8260"/>
                    <a:pt x="6825" y="5682"/>
                    <a:pt x="7697" y="2952"/>
                  </a:cubicBezTo>
                  <a:close/>
                  <a:moveTo>
                    <a:pt x="1100" y="9891"/>
                  </a:moveTo>
                  <a:lnTo>
                    <a:pt x="683" y="10876"/>
                  </a:lnTo>
                  <a:lnTo>
                    <a:pt x="341" y="10876"/>
                  </a:lnTo>
                  <a:cubicBezTo>
                    <a:pt x="569" y="10535"/>
                    <a:pt x="872" y="10232"/>
                    <a:pt x="1100" y="9891"/>
                  </a:cubicBezTo>
                  <a:close/>
                  <a:moveTo>
                    <a:pt x="2123" y="8602"/>
                  </a:moveTo>
                  <a:lnTo>
                    <a:pt x="2123" y="8602"/>
                  </a:lnTo>
                  <a:cubicBezTo>
                    <a:pt x="1858" y="9398"/>
                    <a:pt x="1517" y="10156"/>
                    <a:pt x="1100" y="10876"/>
                  </a:cubicBezTo>
                  <a:lnTo>
                    <a:pt x="872" y="10876"/>
                  </a:lnTo>
                  <a:cubicBezTo>
                    <a:pt x="1062" y="10421"/>
                    <a:pt x="1289" y="9891"/>
                    <a:pt x="1517" y="9360"/>
                  </a:cubicBezTo>
                  <a:cubicBezTo>
                    <a:pt x="1706" y="9132"/>
                    <a:pt x="1896" y="8829"/>
                    <a:pt x="2123" y="8602"/>
                  </a:cubicBezTo>
                  <a:close/>
                  <a:moveTo>
                    <a:pt x="3716" y="6630"/>
                  </a:moveTo>
                  <a:cubicBezTo>
                    <a:pt x="3261" y="8071"/>
                    <a:pt x="2692" y="9512"/>
                    <a:pt x="2048" y="10876"/>
                  </a:cubicBezTo>
                  <a:lnTo>
                    <a:pt x="1744" y="10876"/>
                  </a:lnTo>
                  <a:cubicBezTo>
                    <a:pt x="2237" y="9739"/>
                    <a:pt x="2692" y="8602"/>
                    <a:pt x="3223" y="7464"/>
                  </a:cubicBezTo>
                  <a:cubicBezTo>
                    <a:pt x="3261" y="7426"/>
                    <a:pt x="3185" y="7313"/>
                    <a:pt x="3147" y="7313"/>
                  </a:cubicBezTo>
                  <a:cubicBezTo>
                    <a:pt x="3261" y="7123"/>
                    <a:pt x="3526" y="6858"/>
                    <a:pt x="3716" y="6630"/>
                  </a:cubicBezTo>
                  <a:close/>
                  <a:moveTo>
                    <a:pt x="7621" y="1663"/>
                  </a:moveTo>
                  <a:cubicBezTo>
                    <a:pt x="7621" y="2005"/>
                    <a:pt x="7621" y="2346"/>
                    <a:pt x="7697" y="2687"/>
                  </a:cubicBezTo>
                  <a:cubicBezTo>
                    <a:pt x="7697" y="2687"/>
                    <a:pt x="7621" y="2687"/>
                    <a:pt x="7621" y="2725"/>
                  </a:cubicBezTo>
                  <a:cubicBezTo>
                    <a:pt x="6787" y="5531"/>
                    <a:pt x="5725" y="8222"/>
                    <a:pt x="4550" y="10839"/>
                  </a:cubicBezTo>
                  <a:lnTo>
                    <a:pt x="4550" y="10876"/>
                  </a:lnTo>
                  <a:lnTo>
                    <a:pt x="4209" y="10876"/>
                  </a:lnTo>
                  <a:cubicBezTo>
                    <a:pt x="5498" y="7881"/>
                    <a:pt x="6635" y="4848"/>
                    <a:pt x="7583" y="1777"/>
                  </a:cubicBezTo>
                  <a:lnTo>
                    <a:pt x="7583" y="1739"/>
                  </a:lnTo>
                  <a:cubicBezTo>
                    <a:pt x="7583" y="1739"/>
                    <a:pt x="7583" y="1663"/>
                    <a:pt x="7621" y="1663"/>
                  </a:cubicBezTo>
                  <a:close/>
                  <a:moveTo>
                    <a:pt x="2995" y="7502"/>
                  </a:moveTo>
                  <a:cubicBezTo>
                    <a:pt x="2503" y="8602"/>
                    <a:pt x="2048" y="9739"/>
                    <a:pt x="1555" y="10839"/>
                  </a:cubicBezTo>
                  <a:lnTo>
                    <a:pt x="1555" y="10914"/>
                  </a:lnTo>
                  <a:lnTo>
                    <a:pt x="1251" y="10914"/>
                  </a:lnTo>
                  <a:cubicBezTo>
                    <a:pt x="1706" y="10118"/>
                    <a:pt x="2086" y="9246"/>
                    <a:pt x="2389" y="8374"/>
                  </a:cubicBezTo>
                  <a:lnTo>
                    <a:pt x="2389" y="8298"/>
                  </a:lnTo>
                  <a:cubicBezTo>
                    <a:pt x="2578" y="8033"/>
                    <a:pt x="2806" y="7730"/>
                    <a:pt x="2995" y="7502"/>
                  </a:cubicBezTo>
                  <a:close/>
                  <a:moveTo>
                    <a:pt x="4777" y="5303"/>
                  </a:moveTo>
                  <a:lnTo>
                    <a:pt x="4777" y="5303"/>
                  </a:lnTo>
                  <a:cubicBezTo>
                    <a:pt x="4095" y="7199"/>
                    <a:pt x="3337" y="9019"/>
                    <a:pt x="2616" y="10914"/>
                  </a:cubicBezTo>
                  <a:lnTo>
                    <a:pt x="2237" y="10914"/>
                  </a:lnTo>
                  <a:cubicBezTo>
                    <a:pt x="2958" y="9549"/>
                    <a:pt x="3526" y="8071"/>
                    <a:pt x="3943" y="6554"/>
                  </a:cubicBezTo>
                  <a:cubicBezTo>
                    <a:pt x="3943" y="6516"/>
                    <a:pt x="3943" y="6478"/>
                    <a:pt x="3905" y="6478"/>
                  </a:cubicBezTo>
                  <a:cubicBezTo>
                    <a:pt x="4095" y="6137"/>
                    <a:pt x="4285" y="5834"/>
                    <a:pt x="4512" y="5606"/>
                  </a:cubicBezTo>
                  <a:cubicBezTo>
                    <a:pt x="4588" y="5531"/>
                    <a:pt x="4702" y="5379"/>
                    <a:pt x="4777" y="5303"/>
                  </a:cubicBezTo>
                  <a:close/>
                  <a:moveTo>
                    <a:pt x="26267" y="1"/>
                  </a:moveTo>
                  <a:cubicBezTo>
                    <a:pt x="26246" y="1"/>
                    <a:pt x="26222" y="10"/>
                    <a:pt x="26199" y="33"/>
                  </a:cubicBezTo>
                  <a:lnTo>
                    <a:pt x="26161" y="71"/>
                  </a:lnTo>
                  <a:cubicBezTo>
                    <a:pt x="20701" y="223"/>
                    <a:pt x="15204" y="298"/>
                    <a:pt x="9782" y="450"/>
                  </a:cubicBezTo>
                  <a:lnTo>
                    <a:pt x="9706" y="450"/>
                  </a:lnTo>
                  <a:cubicBezTo>
                    <a:pt x="9706" y="450"/>
                    <a:pt x="9689" y="433"/>
                    <a:pt x="9678" y="433"/>
                  </a:cubicBezTo>
                  <a:cubicBezTo>
                    <a:pt x="9672" y="433"/>
                    <a:pt x="9668" y="437"/>
                    <a:pt x="9668" y="450"/>
                  </a:cubicBezTo>
                  <a:cubicBezTo>
                    <a:pt x="9024" y="716"/>
                    <a:pt x="8341" y="1057"/>
                    <a:pt x="7735" y="1360"/>
                  </a:cubicBezTo>
                  <a:lnTo>
                    <a:pt x="7583" y="1360"/>
                  </a:lnTo>
                  <a:cubicBezTo>
                    <a:pt x="7431" y="1398"/>
                    <a:pt x="7393" y="1550"/>
                    <a:pt x="7318" y="1625"/>
                  </a:cubicBezTo>
                  <a:cubicBezTo>
                    <a:pt x="6597" y="2573"/>
                    <a:pt x="5839" y="3483"/>
                    <a:pt x="5119" y="4431"/>
                  </a:cubicBezTo>
                  <a:cubicBezTo>
                    <a:pt x="3450" y="6554"/>
                    <a:pt x="1744" y="8677"/>
                    <a:pt x="114" y="10763"/>
                  </a:cubicBezTo>
                  <a:cubicBezTo>
                    <a:pt x="38" y="10839"/>
                    <a:pt x="38" y="10876"/>
                    <a:pt x="0" y="10914"/>
                  </a:cubicBezTo>
                  <a:cubicBezTo>
                    <a:pt x="0" y="11028"/>
                    <a:pt x="38" y="11104"/>
                    <a:pt x="114" y="11104"/>
                  </a:cubicBezTo>
                  <a:cubicBezTo>
                    <a:pt x="910" y="11104"/>
                    <a:pt x="1744" y="11066"/>
                    <a:pt x="2578" y="11066"/>
                  </a:cubicBezTo>
                  <a:lnTo>
                    <a:pt x="3754" y="11066"/>
                  </a:lnTo>
                  <a:cubicBezTo>
                    <a:pt x="6635" y="11028"/>
                    <a:pt x="9592" y="10914"/>
                    <a:pt x="12474" y="10876"/>
                  </a:cubicBezTo>
                  <a:cubicBezTo>
                    <a:pt x="15962" y="10801"/>
                    <a:pt x="19488" y="10725"/>
                    <a:pt x="22976" y="10649"/>
                  </a:cubicBezTo>
                  <a:cubicBezTo>
                    <a:pt x="26009" y="10573"/>
                    <a:pt x="29118" y="10497"/>
                    <a:pt x="32151" y="10459"/>
                  </a:cubicBezTo>
                  <a:cubicBezTo>
                    <a:pt x="33137" y="10459"/>
                    <a:pt x="34123" y="10421"/>
                    <a:pt x="35108" y="10421"/>
                  </a:cubicBezTo>
                  <a:cubicBezTo>
                    <a:pt x="35336" y="10421"/>
                    <a:pt x="35592" y="10440"/>
                    <a:pt x="35843" y="10440"/>
                  </a:cubicBezTo>
                  <a:cubicBezTo>
                    <a:pt x="36094" y="10440"/>
                    <a:pt x="36341" y="10421"/>
                    <a:pt x="36549" y="10346"/>
                  </a:cubicBezTo>
                  <a:lnTo>
                    <a:pt x="36587" y="10346"/>
                  </a:lnTo>
                  <a:cubicBezTo>
                    <a:pt x="36701" y="10346"/>
                    <a:pt x="36701" y="10270"/>
                    <a:pt x="36625" y="10194"/>
                  </a:cubicBezTo>
                  <a:cubicBezTo>
                    <a:pt x="34312" y="7502"/>
                    <a:pt x="31999" y="4848"/>
                    <a:pt x="29725" y="2156"/>
                  </a:cubicBezTo>
                  <a:lnTo>
                    <a:pt x="28739" y="1019"/>
                  </a:lnTo>
                  <a:lnTo>
                    <a:pt x="28663" y="981"/>
                  </a:lnTo>
                  <a:lnTo>
                    <a:pt x="28587" y="981"/>
                  </a:lnTo>
                  <a:cubicBezTo>
                    <a:pt x="28094" y="678"/>
                    <a:pt x="27677" y="412"/>
                    <a:pt x="27222" y="109"/>
                  </a:cubicBezTo>
                  <a:lnTo>
                    <a:pt x="27146" y="71"/>
                  </a:lnTo>
                  <a:lnTo>
                    <a:pt x="26350" y="71"/>
                  </a:lnTo>
                  <a:cubicBezTo>
                    <a:pt x="26350" y="45"/>
                    <a:pt x="26314" y="1"/>
                    <a:pt x="26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20"/>
            <p:cNvSpPr/>
            <p:nvPr/>
          </p:nvSpPr>
          <p:spPr>
            <a:xfrm>
              <a:off x="3152650" y="3902500"/>
              <a:ext cx="1402850" cy="289650"/>
            </a:xfrm>
            <a:custGeom>
              <a:avLst/>
              <a:gdLst/>
              <a:ahLst/>
              <a:cxnLst/>
              <a:rect l="l" t="t" r="r" b="b"/>
              <a:pathLst>
                <a:path w="56114" h="11586" extrusionOk="0">
                  <a:moveTo>
                    <a:pt x="43905" y="190"/>
                  </a:moveTo>
                  <a:cubicBezTo>
                    <a:pt x="44019" y="228"/>
                    <a:pt x="44123" y="246"/>
                    <a:pt x="44222" y="246"/>
                  </a:cubicBezTo>
                  <a:cubicBezTo>
                    <a:pt x="44322" y="246"/>
                    <a:pt x="44417" y="228"/>
                    <a:pt x="44512" y="190"/>
                  </a:cubicBezTo>
                  <a:lnTo>
                    <a:pt x="44512" y="190"/>
                  </a:lnTo>
                  <a:cubicBezTo>
                    <a:pt x="44322" y="493"/>
                    <a:pt x="44170" y="758"/>
                    <a:pt x="43981" y="986"/>
                  </a:cubicBezTo>
                  <a:lnTo>
                    <a:pt x="43526" y="986"/>
                  </a:lnTo>
                  <a:cubicBezTo>
                    <a:pt x="43715" y="758"/>
                    <a:pt x="43791" y="531"/>
                    <a:pt x="43905" y="228"/>
                  </a:cubicBezTo>
                  <a:lnTo>
                    <a:pt x="43905" y="190"/>
                  </a:lnTo>
                  <a:close/>
                  <a:moveTo>
                    <a:pt x="45346" y="190"/>
                  </a:moveTo>
                  <a:cubicBezTo>
                    <a:pt x="45232" y="455"/>
                    <a:pt x="45080" y="720"/>
                    <a:pt x="44967" y="948"/>
                  </a:cubicBezTo>
                  <a:lnTo>
                    <a:pt x="44967" y="1024"/>
                  </a:lnTo>
                  <a:lnTo>
                    <a:pt x="44284" y="1024"/>
                  </a:lnTo>
                  <a:lnTo>
                    <a:pt x="44701" y="303"/>
                  </a:lnTo>
                  <a:cubicBezTo>
                    <a:pt x="44739" y="265"/>
                    <a:pt x="44701" y="190"/>
                    <a:pt x="44663" y="190"/>
                  </a:cubicBezTo>
                  <a:close/>
                  <a:moveTo>
                    <a:pt x="43753" y="265"/>
                  </a:moveTo>
                  <a:cubicBezTo>
                    <a:pt x="43640" y="531"/>
                    <a:pt x="43450" y="834"/>
                    <a:pt x="43260" y="1062"/>
                  </a:cubicBezTo>
                  <a:lnTo>
                    <a:pt x="42578" y="1062"/>
                  </a:lnTo>
                  <a:cubicBezTo>
                    <a:pt x="42768" y="834"/>
                    <a:pt x="42957" y="569"/>
                    <a:pt x="43147" y="303"/>
                  </a:cubicBezTo>
                  <a:cubicBezTo>
                    <a:pt x="43185" y="303"/>
                    <a:pt x="43185" y="303"/>
                    <a:pt x="43185" y="265"/>
                  </a:cubicBezTo>
                  <a:close/>
                  <a:moveTo>
                    <a:pt x="46293" y="190"/>
                  </a:moveTo>
                  <a:cubicBezTo>
                    <a:pt x="46180" y="455"/>
                    <a:pt x="45990" y="683"/>
                    <a:pt x="45839" y="948"/>
                  </a:cubicBezTo>
                  <a:lnTo>
                    <a:pt x="45839" y="1062"/>
                  </a:lnTo>
                  <a:lnTo>
                    <a:pt x="45118" y="1062"/>
                  </a:lnTo>
                  <a:cubicBezTo>
                    <a:pt x="45270" y="758"/>
                    <a:pt x="45421" y="493"/>
                    <a:pt x="45535" y="265"/>
                  </a:cubicBezTo>
                  <a:cubicBezTo>
                    <a:pt x="45801" y="190"/>
                    <a:pt x="46028" y="190"/>
                    <a:pt x="46293" y="190"/>
                  </a:cubicBezTo>
                  <a:close/>
                  <a:moveTo>
                    <a:pt x="46597" y="190"/>
                  </a:moveTo>
                  <a:cubicBezTo>
                    <a:pt x="46559" y="265"/>
                    <a:pt x="46559" y="303"/>
                    <a:pt x="46597" y="341"/>
                  </a:cubicBezTo>
                  <a:cubicBezTo>
                    <a:pt x="47014" y="569"/>
                    <a:pt x="47431" y="758"/>
                    <a:pt x="47886" y="986"/>
                  </a:cubicBezTo>
                  <a:cubicBezTo>
                    <a:pt x="47431" y="986"/>
                    <a:pt x="47014" y="986"/>
                    <a:pt x="46597" y="1062"/>
                  </a:cubicBezTo>
                  <a:cubicBezTo>
                    <a:pt x="46635" y="910"/>
                    <a:pt x="46673" y="834"/>
                    <a:pt x="46748" y="683"/>
                  </a:cubicBezTo>
                  <a:cubicBezTo>
                    <a:pt x="46776" y="601"/>
                    <a:pt x="46705" y="538"/>
                    <a:pt x="46649" y="538"/>
                  </a:cubicBezTo>
                  <a:cubicBezTo>
                    <a:pt x="46627" y="538"/>
                    <a:pt x="46607" y="548"/>
                    <a:pt x="46597" y="569"/>
                  </a:cubicBezTo>
                  <a:cubicBezTo>
                    <a:pt x="46559" y="720"/>
                    <a:pt x="46445" y="872"/>
                    <a:pt x="46407" y="986"/>
                  </a:cubicBezTo>
                  <a:lnTo>
                    <a:pt x="46407" y="1062"/>
                  </a:lnTo>
                  <a:lnTo>
                    <a:pt x="45914" y="1062"/>
                  </a:lnTo>
                  <a:cubicBezTo>
                    <a:pt x="46066" y="834"/>
                    <a:pt x="46256" y="531"/>
                    <a:pt x="46407" y="303"/>
                  </a:cubicBezTo>
                  <a:lnTo>
                    <a:pt x="46445" y="190"/>
                  </a:lnTo>
                  <a:close/>
                  <a:moveTo>
                    <a:pt x="40341" y="303"/>
                  </a:moveTo>
                  <a:cubicBezTo>
                    <a:pt x="40151" y="569"/>
                    <a:pt x="39962" y="872"/>
                    <a:pt x="39772" y="1100"/>
                  </a:cubicBezTo>
                  <a:lnTo>
                    <a:pt x="39166" y="1100"/>
                  </a:lnTo>
                  <a:cubicBezTo>
                    <a:pt x="39393" y="872"/>
                    <a:pt x="39583" y="607"/>
                    <a:pt x="39810" y="455"/>
                  </a:cubicBezTo>
                  <a:cubicBezTo>
                    <a:pt x="39844" y="387"/>
                    <a:pt x="39817" y="318"/>
                    <a:pt x="39783" y="306"/>
                  </a:cubicBezTo>
                  <a:lnTo>
                    <a:pt x="39783" y="306"/>
                  </a:lnTo>
                  <a:cubicBezTo>
                    <a:pt x="39843" y="316"/>
                    <a:pt x="39902" y="320"/>
                    <a:pt x="39962" y="320"/>
                  </a:cubicBezTo>
                  <a:cubicBezTo>
                    <a:pt x="40088" y="320"/>
                    <a:pt x="40215" y="303"/>
                    <a:pt x="40341" y="303"/>
                  </a:cubicBezTo>
                  <a:close/>
                  <a:moveTo>
                    <a:pt x="41706" y="303"/>
                  </a:moveTo>
                  <a:cubicBezTo>
                    <a:pt x="41478" y="569"/>
                    <a:pt x="41289" y="872"/>
                    <a:pt x="41061" y="1100"/>
                  </a:cubicBezTo>
                  <a:lnTo>
                    <a:pt x="40569" y="1100"/>
                  </a:lnTo>
                  <a:cubicBezTo>
                    <a:pt x="40720" y="872"/>
                    <a:pt x="40910" y="683"/>
                    <a:pt x="41061" y="455"/>
                  </a:cubicBezTo>
                  <a:cubicBezTo>
                    <a:pt x="41099" y="379"/>
                    <a:pt x="41061" y="303"/>
                    <a:pt x="40986" y="303"/>
                  </a:cubicBezTo>
                  <a:close/>
                  <a:moveTo>
                    <a:pt x="43033" y="265"/>
                  </a:moveTo>
                  <a:lnTo>
                    <a:pt x="42464" y="948"/>
                  </a:lnTo>
                  <a:cubicBezTo>
                    <a:pt x="42426" y="1024"/>
                    <a:pt x="42464" y="1062"/>
                    <a:pt x="42464" y="1100"/>
                  </a:cubicBezTo>
                  <a:lnTo>
                    <a:pt x="41896" y="1100"/>
                  </a:lnTo>
                  <a:lnTo>
                    <a:pt x="42313" y="531"/>
                  </a:lnTo>
                  <a:cubicBezTo>
                    <a:pt x="42374" y="470"/>
                    <a:pt x="42311" y="359"/>
                    <a:pt x="42245" y="359"/>
                  </a:cubicBezTo>
                  <a:cubicBezTo>
                    <a:pt x="42229" y="359"/>
                    <a:pt x="42213" y="365"/>
                    <a:pt x="42199" y="379"/>
                  </a:cubicBezTo>
                  <a:cubicBezTo>
                    <a:pt x="42009" y="645"/>
                    <a:pt x="41858" y="872"/>
                    <a:pt x="41668" y="1100"/>
                  </a:cubicBezTo>
                  <a:lnTo>
                    <a:pt x="41251" y="1100"/>
                  </a:lnTo>
                  <a:lnTo>
                    <a:pt x="41820" y="379"/>
                  </a:lnTo>
                  <a:cubicBezTo>
                    <a:pt x="41858" y="341"/>
                    <a:pt x="41820" y="303"/>
                    <a:pt x="41820" y="265"/>
                  </a:cubicBezTo>
                  <a:close/>
                  <a:moveTo>
                    <a:pt x="38597" y="341"/>
                  </a:moveTo>
                  <a:cubicBezTo>
                    <a:pt x="38407" y="645"/>
                    <a:pt x="38180" y="910"/>
                    <a:pt x="38028" y="1137"/>
                  </a:cubicBezTo>
                  <a:lnTo>
                    <a:pt x="37460" y="1137"/>
                  </a:lnTo>
                  <a:cubicBezTo>
                    <a:pt x="37649" y="910"/>
                    <a:pt x="37877" y="645"/>
                    <a:pt x="38104" y="341"/>
                  </a:cubicBezTo>
                  <a:close/>
                  <a:moveTo>
                    <a:pt x="39659" y="341"/>
                  </a:moveTo>
                  <a:cubicBezTo>
                    <a:pt x="39431" y="645"/>
                    <a:pt x="39166" y="872"/>
                    <a:pt x="38900" y="1137"/>
                  </a:cubicBezTo>
                  <a:lnTo>
                    <a:pt x="38218" y="1137"/>
                  </a:lnTo>
                  <a:cubicBezTo>
                    <a:pt x="38407" y="910"/>
                    <a:pt x="38597" y="645"/>
                    <a:pt x="38787" y="341"/>
                  </a:cubicBezTo>
                  <a:close/>
                  <a:moveTo>
                    <a:pt x="40986" y="303"/>
                  </a:moveTo>
                  <a:cubicBezTo>
                    <a:pt x="40986" y="303"/>
                    <a:pt x="40948" y="303"/>
                    <a:pt x="40948" y="341"/>
                  </a:cubicBezTo>
                  <a:cubicBezTo>
                    <a:pt x="40758" y="645"/>
                    <a:pt x="40569" y="872"/>
                    <a:pt x="40379" y="1137"/>
                  </a:cubicBezTo>
                  <a:lnTo>
                    <a:pt x="39962" y="1137"/>
                  </a:lnTo>
                  <a:cubicBezTo>
                    <a:pt x="40151" y="910"/>
                    <a:pt x="40303" y="683"/>
                    <a:pt x="40493" y="455"/>
                  </a:cubicBezTo>
                  <a:cubicBezTo>
                    <a:pt x="40531" y="379"/>
                    <a:pt x="40531" y="341"/>
                    <a:pt x="40531" y="303"/>
                  </a:cubicBezTo>
                  <a:close/>
                  <a:moveTo>
                    <a:pt x="37194" y="379"/>
                  </a:moveTo>
                  <a:lnTo>
                    <a:pt x="36512" y="1100"/>
                  </a:lnTo>
                  <a:cubicBezTo>
                    <a:pt x="36436" y="1137"/>
                    <a:pt x="36436" y="1213"/>
                    <a:pt x="36512" y="1213"/>
                  </a:cubicBezTo>
                  <a:lnTo>
                    <a:pt x="35640" y="1213"/>
                  </a:lnTo>
                  <a:cubicBezTo>
                    <a:pt x="35981" y="948"/>
                    <a:pt x="36208" y="683"/>
                    <a:pt x="36512" y="379"/>
                  </a:cubicBezTo>
                  <a:close/>
                  <a:moveTo>
                    <a:pt x="34161" y="455"/>
                  </a:moveTo>
                  <a:cubicBezTo>
                    <a:pt x="33896" y="683"/>
                    <a:pt x="33668" y="948"/>
                    <a:pt x="33365" y="1213"/>
                  </a:cubicBezTo>
                  <a:lnTo>
                    <a:pt x="33365" y="1251"/>
                  </a:lnTo>
                  <a:lnTo>
                    <a:pt x="32796" y="1251"/>
                  </a:lnTo>
                  <a:cubicBezTo>
                    <a:pt x="33100" y="986"/>
                    <a:pt x="33365" y="720"/>
                    <a:pt x="33592" y="455"/>
                  </a:cubicBezTo>
                  <a:close/>
                  <a:moveTo>
                    <a:pt x="37877" y="379"/>
                  </a:moveTo>
                  <a:cubicBezTo>
                    <a:pt x="37687" y="683"/>
                    <a:pt x="37460" y="910"/>
                    <a:pt x="37232" y="1213"/>
                  </a:cubicBezTo>
                  <a:lnTo>
                    <a:pt x="37232" y="1251"/>
                  </a:lnTo>
                  <a:lnTo>
                    <a:pt x="36739" y="1251"/>
                  </a:lnTo>
                  <a:cubicBezTo>
                    <a:pt x="36967" y="1024"/>
                    <a:pt x="37156" y="758"/>
                    <a:pt x="37384" y="531"/>
                  </a:cubicBezTo>
                  <a:cubicBezTo>
                    <a:pt x="37384" y="455"/>
                    <a:pt x="37384" y="379"/>
                    <a:pt x="37346" y="379"/>
                  </a:cubicBezTo>
                  <a:close/>
                  <a:moveTo>
                    <a:pt x="33365" y="493"/>
                  </a:moveTo>
                  <a:cubicBezTo>
                    <a:pt x="33100" y="758"/>
                    <a:pt x="32834" y="1062"/>
                    <a:pt x="32569" y="1289"/>
                  </a:cubicBezTo>
                  <a:lnTo>
                    <a:pt x="32000" y="1289"/>
                  </a:lnTo>
                  <a:cubicBezTo>
                    <a:pt x="32265" y="986"/>
                    <a:pt x="32569" y="758"/>
                    <a:pt x="32796" y="493"/>
                  </a:cubicBezTo>
                  <a:close/>
                  <a:moveTo>
                    <a:pt x="36284" y="455"/>
                  </a:moveTo>
                  <a:lnTo>
                    <a:pt x="35602" y="1137"/>
                  </a:lnTo>
                  <a:cubicBezTo>
                    <a:pt x="35564" y="1213"/>
                    <a:pt x="35564" y="1213"/>
                    <a:pt x="35602" y="1251"/>
                  </a:cubicBezTo>
                  <a:cubicBezTo>
                    <a:pt x="34957" y="1251"/>
                    <a:pt x="34313" y="1289"/>
                    <a:pt x="33706" y="1289"/>
                  </a:cubicBezTo>
                  <a:cubicBezTo>
                    <a:pt x="33896" y="986"/>
                    <a:pt x="34161" y="720"/>
                    <a:pt x="34464" y="455"/>
                  </a:cubicBezTo>
                  <a:lnTo>
                    <a:pt x="35185" y="455"/>
                  </a:lnTo>
                  <a:cubicBezTo>
                    <a:pt x="34919" y="607"/>
                    <a:pt x="34692" y="872"/>
                    <a:pt x="34464" y="1062"/>
                  </a:cubicBezTo>
                  <a:cubicBezTo>
                    <a:pt x="34369" y="1093"/>
                    <a:pt x="34433" y="1231"/>
                    <a:pt x="34501" y="1231"/>
                  </a:cubicBezTo>
                  <a:cubicBezTo>
                    <a:pt x="34514" y="1231"/>
                    <a:pt x="34528" y="1226"/>
                    <a:pt x="34540" y="1213"/>
                  </a:cubicBezTo>
                  <a:cubicBezTo>
                    <a:pt x="34844" y="948"/>
                    <a:pt x="35109" y="720"/>
                    <a:pt x="35336" y="493"/>
                  </a:cubicBezTo>
                  <a:lnTo>
                    <a:pt x="35412" y="455"/>
                  </a:lnTo>
                  <a:close/>
                  <a:moveTo>
                    <a:pt x="28284" y="531"/>
                  </a:moveTo>
                  <a:lnTo>
                    <a:pt x="28284" y="531"/>
                  </a:lnTo>
                  <a:cubicBezTo>
                    <a:pt x="28057" y="758"/>
                    <a:pt x="27792" y="986"/>
                    <a:pt x="27526" y="1251"/>
                  </a:cubicBezTo>
                  <a:cubicBezTo>
                    <a:pt x="27488" y="1289"/>
                    <a:pt x="27488" y="1289"/>
                    <a:pt x="27526" y="1327"/>
                  </a:cubicBezTo>
                  <a:lnTo>
                    <a:pt x="27071" y="1327"/>
                  </a:lnTo>
                  <a:cubicBezTo>
                    <a:pt x="27299" y="1137"/>
                    <a:pt x="27488" y="948"/>
                    <a:pt x="27716" y="758"/>
                  </a:cubicBezTo>
                  <a:cubicBezTo>
                    <a:pt x="27811" y="727"/>
                    <a:pt x="27747" y="589"/>
                    <a:pt x="27679" y="589"/>
                  </a:cubicBezTo>
                  <a:cubicBezTo>
                    <a:pt x="27666" y="589"/>
                    <a:pt x="27652" y="594"/>
                    <a:pt x="27640" y="607"/>
                  </a:cubicBezTo>
                  <a:cubicBezTo>
                    <a:pt x="27412" y="796"/>
                    <a:pt x="27147" y="1062"/>
                    <a:pt x="26920" y="1251"/>
                  </a:cubicBezTo>
                  <a:cubicBezTo>
                    <a:pt x="26882" y="1289"/>
                    <a:pt x="26882" y="1327"/>
                    <a:pt x="26882" y="1327"/>
                  </a:cubicBezTo>
                  <a:lnTo>
                    <a:pt x="26313" y="1327"/>
                  </a:lnTo>
                  <a:cubicBezTo>
                    <a:pt x="26578" y="1137"/>
                    <a:pt x="26882" y="872"/>
                    <a:pt x="27147" y="569"/>
                  </a:cubicBezTo>
                  <a:cubicBezTo>
                    <a:pt x="27526" y="569"/>
                    <a:pt x="27905" y="569"/>
                    <a:pt x="28284" y="531"/>
                  </a:cubicBezTo>
                  <a:close/>
                  <a:moveTo>
                    <a:pt x="32569" y="493"/>
                  </a:moveTo>
                  <a:cubicBezTo>
                    <a:pt x="32341" y="720"/>
                    <a:pt x="32076" y="948"/>
                    <a:pt x="31848" y="1251"/>
                  </a:cubicBezTo>
                  <a:cubicBezTo>
                    <a:pt x="31810" y="1289"/>
                    <a:pt x="31810" y="1289"/>
                    <a:pt x="31848" y="1327"/>
                  </a:cubicBezTo>
                  <a:lnTo>
                    <a:pt x="31280" y="1327"/>
                  </a:lnTo>
                  <a:cubicBezTo>
                    <a:pt x="31507" y="1100"/>
                    <a:pt x="31697" y="872"/>
                    <a:pt x="31962" y="645"/>
                  </a:cubicBezTo>
                  <a:cubicBezTo>
                    <a:pt x="32000" y="569"/>
                    <a:pt x="32000" y="531"/>
                    <a:pt x="31962" y="493"/>
                  </a:cubicBezTo>
                  <a:close/>
                  <a:moveTo>
                    <a:pt x="30446" y="531"/>
                  </a:moveTo>
                  <a:lnTo>
                    <a:pt x="30446" y="531"/>
                  </a:lnTo>
                  <a:cubicBezTo>
                    <a:pt x="30180" y="758"/>
                    <a:pt x="29991" y="1062"/>
                    <a:pt x="29763" y="1289"/>
                  </a:cubicBezTo>
                  <a:lnTo>
                    <a:pt x="29763" y="1327"/>
                  </a:lnTo>
                  <a:cubicBezTo>
                    <a:pt x="29043" y="1327"/>
                    <a:pt x="28398" y="1403"/>
                    <a:pt x="27678" y="1403"/>
                  </a:cubicBezTo>
                  <a:cubicBezTo>
                    <a:pt x="27981" y="1100"/>
                    <a:pt x="28247" y="872"/>
                    <a:pt x="28550" y="569"/>
                  </a:cubicBezTo>
                  <a:lnTo>
                    <a:pt x="28815" y="569"/>
                  </a:lnTo>
                  <a:cubicBezTo>
                    <a:pt x="28626" y="758"/>
                    <a:pt x="28436" y="986"/>
                    <a:pt x="28247" y="1213"/>
                  </a:cubicBezTo>
                  <a:cubicBezTo>
                    <a:pt x="28188" y="1272"/>
                    <a:pt x="28242" y="1352"/>
                    <a:pt x="28321" y="1352"/>
                  </a:cubicBezTo>
                  <a:cubicBezTo>
                    <a:pt x="28345" y="1352"/>
                    <a:pt x="28372" y="1345"/>
                    <a:pt x="28398" y="1327"/>
                  </a:cubicBezTo>
                  <a:cubicBezTo>
                    <a:pt x="28626" y="1100"/>
                    <a:pt x="28853" y="872"/>
                    <a:pt x="29119" y="569"/>
                  </a:cubicBezTo>
                  <a:cubicBezTo>
                    <a:pt x="29536" y="569"/>
                    <a:pt x="29991" y="569"/>
                    <a:pt x="30446" y="531"/>
                  </a:cubicBezTo>
                  <a:close/>
                  <a:moveTo>
                    <a:pt x="26123" y="645"/>
                  </a:moveTo>
                  <a:cubicBezTo>
                    <a:pt x="25896" y="910"/>
                    <a:pt x="25593" y="1213"/>
                    <a:pt x="25365" y="1441"/>
                  </a:cubicBezTo>
                  <a:lnTo>
                    <a:pt x="24493" y="1441"/>
                  </a:lnTo>
                  <a:cubicBezTo>
                    <a:pt x="24796" y="1213"/>
                    <a:pt x="25138" y="948"/>
                    <a:pt x="25441" y="645"/>
                  </a:cubicBezTo>
                  <a:close/>
                  <a:moveTo>
                    <a:pt x="26920" y="645"/>
                  </a:moveTo>
                  <a:cubicBezTo>
                    <a:pt x="26654" y="872"/>
                    <a:pt x="26389" y="1137"/>
                    <a:pt x="26123" y="1403"/>
                  </a:cubicBezTo>
                  <a:lnTo>
                    <a:pt x="26085" y="1441"/>
                  </a:lnTo>
                  <a:lnTo>
                    <a:pt x="25555" y="1441"/>
                  </a:lnTo>
                  <a:cubicBezTo>
                    <a:pt x="25782" y="1213"/>
                    <a:pt x="26010" y="948"/>
                    <a:pt x="26275" y="683"/>
                  </a:cubicBezTo>
                  <a:cubicBezTo>
                    <a:pt x="26313" y="683"/>
                    <a:pt x="26313" y="645"/>
                    <a:pt x="26313" y="645"/>
                  </a:cubicBezTo>
                  <a:close/>
                  <a:moveTo>
                    <a:pt x="31204" y="531"/>
                  </a:moveTo>
                  <a:lnTo>
                    <a:pt x="30635" y="1100"/>
                  </a:lnTo>
                  <a:lnTo>
                    <a:pt x="30635" y="1137"/>
                  </a:lnTo>
                  <a:cubicBezTo>
                    <a:pt x="30521" y="1213"/>
                    <a:pt x="30559" y="1327"/>
                    <a:pt x="30673" y="1327"/>
                  </a:cubicBezTo>
                  <a:cubicBezTo>
                    <a:pt x="30711" y="1327"/>
                    <a:pt x="30711" y="1289"/>
                    <a:pt x="30749" y="1251"/>
                  </a:cubicBezTo>
                  <a:lnTo>
                    <a:pt x="30825" y="1251"/>
                  </a:lnTo>
                  <a:cubicBezTo>
                    <a:pt x="31052" y="986"/>
                    <a:pt x="31280" y="758"/>
                    <a:pt x="31507" y="569"/>
                  </a:cubicBezTo>
                  <a:lnTo>
                    <a:pt x="31848" y="569"/>
                  </a:lnTo>
                  <a:cubicBezTo>
                    <a:pt x="31621" y="834"/>
                    <a:pt x="31355" y="1062"/>
                    <a:pt x="31128" y="1327"/>
                  </a:cubicBezTo>
                  <a:cubicBezTo>
                    <a:pt x="31090" y="1403"/>
                    <a:pt x="31090" y="1403"/>
                    <a:pt x="31128" y="1441"/>
                  </a:cubicBezTo>
                  <a:cubicBezTo>
                    <a:pt x="30749" y="1441"/>
                    <a:pt x="30332" y="1441"/>
                    <a:pt x="29953" y="1479"/>
                  </a:cubicBezTo>
                  <a:cubicBezTo>
                    <a:pt x="30142" y="1062"/>
                    <a:pt x="30370" y="834"/>
                    <a:pt x="30635" y="531"/>
                  </a:cubicBezTo>
                  <a:close/>
                  <a:moveTo>
                    <a:pt x="25213" y="683"/>
                  </a:moveTo>
                  <a:cubicBezTo>
                    <a:pt x="24872" y="910"/>
                    <a:pt x="24607" y="1213"/>
                    <a:pt x="24266" y="1441"/>
                  </a:cubicBezTo>
                  <a:lnTo>
                    <a:pt x="24228" y="1479"/>
                  </a:lnTo>
                  <a:lnTo>
                    <a:pt x="23735" y="1479"/>
                  </a:lnTo>
                  <a:lnTo>
                    <a:pt x="24455" y="910"/>
                  </a:lnTo>
                  <a:cubicBezTo>
                    <a:pt x="24550" y="878"/>
                    <a:pt x="24486" y="741"/>
                    <a:pt x="24419" y="741"/>
                  </a:cubicBezTo>
                  <a:cubicBezTo>
                    <a:pt x="24405" y="741"/>
                    <a:pt x="24392" y="746"/>
                    <a:pt x="24379" y="758"/>
                  </a:cubicBezTo>
                  <a:cubicBezTo>
                    <a:pt x="24076" y="1024"/>
                    <a:pt x="23735" y="1251"/>
                    <a:pt x="23469" y="1479"/>
                  </a:cubicBezTo>
                  <a:cubicBezTo>
                    <a:pt x="23289" y="1479"/>
                    <a:pt x="23107" y="1481"/>
                    <a:pt x="22923" y="1485"/>
                  </a:cubicBezTo>
                  <a:lnTo>
                    <a:pt x="22923" y="1485"/>
                  </a:lnTo>
                  <a:cubicBezTo>
                    <a:pt x="22929" y="1483"/>
                    <a:pt x="22934" y="1481"/>
                    <a:pt x="22939" y="1479"/>
                  </a:cubicBezTo>
                  <a:lnTo>
                    <a:pt x="23659" y="758"/>
                  </a:lnTo>
                  <a:lnTo>
                    <a:pt x="23659" y="720"/>
                  </a:lnTo>
                  <a:cubicBezTo>
                    <a:pt x="24190" y="720"/>
                    <a:pt x="24683" y="720"/>
                    <a:pt x="25213" y="683"/>
                  </a:cubicBezTo>
                  <a:close/>
                  <a:moveTo>
                    <a:pt x="21953" y="720"/>
                  </a:moveTo>
                  <a:cubicBezTo>
                    <a:pt x="21650" y="948"/>
                    <a:pt x="21384" y="1175"/>
                    <a:pt x="21043" y="1441"/>
                  </a:cubicBezTo>
                  <a:cubicBezTo>
                    <a:pt x="21005" y="1479"/>
                    <a:pt x="21005" y="1479"/>
                    <a:pt x="21005" y="1517"/>
                  </a:cubicBezTo>
                  <a:lnTo>
                    <a:pt x="20398" y="1517"/>
                  </a:lnTo>
                  <a:cubicBezTo>
                    <a:pt x="20626" y="1327"/>
                    <a:pt x="20815" y="1137"/>
                    <a:pt x="21043" y="948"/>
                  </a:cubicBezTo>
                  <a:cubicBezTo>
                    <a:pt x="21104" y="887"/>
                    <a:pt x="21066" y="776"/>
                    <a:pt x="21010" y="776"/>
                  </a:cubicBezTo>
                  <a:cubicBezTo>
                    <a:pt x="20996" y="776"/>
                    <a:pt x="20982" y="782"/>
                    <a:pt x="20967" y="796"/>
                  </a:cubicBezTo>
                  <a:cubicBezTo>
                    <a:pt x="20702" y="1062"/>
                    <a:pt x="20436" y="1289"/>
                    <a:pt x="20209" y="1479"/>
                  </a:cubicBezTo>
                  <a:lnTo>
                    <a:pt x="20133" y="1517"/>
                  </a:lnTo>
                  <a:lnTo>
                    <a:pt x="19337" y="1517"/>
                  </a:lnTo>
                  <a:cubicBezTo>
                    <a:pt x="19564" y="1327"/>
                    <a:pt x="19754" y="1137"/>
                    <a:pt x="20019" y="948"/>
                  </a:cubicBezTo>
                  <a:cubicBezTo>
                    <a:pt x="20083" y="916"/>
                    <a:pt x="20040" y="779"/>
                    <a:pt x="19958" y="779"/>
                  </a:cubicBezTo>
                  <a:cubicBezTo>
                    <a:pt x="19942" y="779"/>
                    <a:pt x="19924" y="784"/>
                    <a:pt x="19906" y="796"/>
                  </a:cubicBezTo>
                  <a:cubicBezTo>
                    <a:pt x="19640" y="1062"/>
                    <a:pt x="19375" y="1289"/>
                    <a:pt x="19147" y="1479"/>
                  </a:cubicBezTo>
                  <a:lnTo>
                    <a:pt x="19109" y="1517"/>
                  </a:lnTo>
                  <a:lnTo>
                    <a:pt x="18503" y="1517"/>
                  </a:lnTo>
                  <a:lnTo>
                    <a:pt x="19488" y="796"/>
                  </a:lnTo>
                  <a:cubicBezTo>
                    <a:pt x="19517" y="825"/>
                    <a:pt x="19535" y="838"/>
                    <a:pt x="19544" y="838"/>
                  </a:cubicBezTo>
                  <a:cubicBezTo>
                    <a:pt x="19559" y="838"/>
                    <a:pt x="19550" y="805"/>
                    <a:pt x="19526" y="758"/>
                  </a:cubicBezTo>
                  <a:cubicBezTo>
                    <a:pt x="20323" y="758"/>
                    <a:pt x="21157" y="720"/>
                    <a:pt x="21953" y="720"/>
                  </a:cubicBezTo>
                  <a:close/>
                  <a:moveTo>
                    <a:pt x="23469" y="720"/>
                  </a:moveTo>
                  <a:cubicBezTo>
                    <a:pt x="23242" y="910"/>
                    <a:pt x="23052" y="1137"/>
                    <a:pt x="22787" y="1327"/>
                  </a:cubicBezTo>
                  <a:cubicBezTo>
                    <a:pt x="22732" y="1410"/>
                    <a:pt x="22797" y="1472"/>
                    <a:pt x="22865" y="1486"/>
                  </a:cubicBezTo>
                  <a:lnTo>
                    <a:pt x="22865" y="1486"/>
                  </a:lnTo>
                  <a:cubicBezTo>
                    <a:pt x="22333" y="1497"/>
                    <a:pt x="21792" y="1517"/>
                    <a:pt x="21270" y="1517"/>
                  </a:cubicBezTo>
                  <a:lnTo>
                    <a:pt x="22142" y="834"/>
                  </a:lnTo>
                  <a:cubicBezTo>
                    <a:pt x="22142" y="834"/>
                    <a:pt x="22142" y="758"/>
                    <a:pt x="22105" y="720"/>
                  </a:cubicBezTo>
                  <a:lnTo>
                    <a:pt x="22711" y="720"/>
                  </a:lnTo>
                  <a:cubicBezTo>
                    <a:pt x="22484" y="910"/>
                    <a:pt x="22218" y="1137"/>
                    <a:pt x="21991" y="1327"/>
                  </a:cubicBezTo>
                  <a:cubicBezTo>
                    <a:pt x="21928" y="1421"/>
                    <a:pt x="21994" y="1489"/>
                    <a:pt x="22083" y="1489"/>
                  </a:cubicBezTo>
                  <a:cubicBezTo>
                    <a:pt x="22102" y="1489"/>
                    <a:pt x="22122" y="1485"/>
                    <a:pt x="22142" y="1479"/>
                  </a:cubicBezTo>
                  <a:cubicBezTo>
                    <a:pt x="22370" y="1251"/>
                    <a:pt x="22673" y="1024"/>
                    <a:pt x="22901" y="758"/>
                  </a:cubicBezTo>
                  <a:lnTo>
                    <a:pt x="22939" y="720"/>
                  </a:lnTo>
                  <a:close/>
                  <a:moveTo>
                    <a:pt x="19451" y="758"/>
                  </a:moveTo>
                  <a:cubicBezTo>
                    <a:pt x="19109" y="986"/>
                    <a:pt x="18730" y="1251"/>
                    <a:pt x="18389" y="1479"/>
                  </a:cubicBezTo>
                  <a:cubicBezTo>
                    <a:pt x="18351" y="1517"/>
                    <a:pt x="18351" y="1517"/>
                    <a:pt x="18351" y="1555"/>
                  </a:cubicBezTo>
                  <a:lnTo>
                    <a:pt x="17934" y="1555"/>
                  </a:lnTo>
                  <a:lnTo>
                    <a:pt x="18768" y="872"/>
                  </a:lnTo>
                  <a:cubicBezTo>
                    <a:pt x="18806" y="872"/>
                    <a:pt x="18806" y="834"/>
                    <a:pt x="18806" y="758"/>
                  </a:cubicBezTo>
                  <a:close/>
                  <a:moveTo>
                    <a:pt x="17289" y="758"/>
                  </a:moveTo>
                  <a:lnTo>
                    <a:pt x="16455" y="1479"/>
                  </a:lnTo>
                  <a:cubicBezTo>
                    <a:pt x="16380" y="1517"/>
                    <a:pt x="16380" y="1555"/>
                    <a:pt x="16380" y="1555"/>
                  </a:cubicBezTo>
                  <a:lnTo>
                    <a:pt x="15925" y="1555"/>
                  </a:lnTo>
                  <a:lnTo>
                    <a:pt x="16645" y="986"/>
                  </a:lnTo>
                  <a:cubicBezTo>
                    <a:pt x="16704" y="956"/>
                    <a:pt x="16671" y="836"/>
                    <a:pt x="16601" y="836"/>
                  </a:cubicBezTo>
                  <a:cubicBezTo>
                    <a:pt x="16581" y="836"/>
                    <a:pt x="16557" y="846"/>
                    <a:pt x="16531" y="872"/>
                  </a:cubicBezTo>
                  <a:cubicBezTo>
                    <a:pt x="16266" y="1062"/>
                    <a:pt x="16038" y="1289"/>
                    <a:pt x="15735" y="1479"/>
                  </a:cubicBezTo>
                  <a:cubicBezTo>
                    <a:pt x="15697" y="1479"/>
                    <a:pt x="15697" y="1517"/>
                    <a:pt x="15697" y="1555"/>
                  </a:cubicBezTo>
                  <a:cubicBezTo>
                    <a:pt x="15583" y="1555"/>
                    <a:pt x="15468" y="1555"/>
                    <a:pt x="15354" y="1557"/>
                  </a:cubicBezTo>
                  <a:lnTo>
                    <a:pt x="15354" y="1557"/>
                  </a:lnTo>
                  <a:lnTo>
                    <a:pt x="16076" y="834"/>
                  </a:lnTo>
                  <a:cubicBezTo>
                    <a:pt x="16493" y="834"/>
                    <a:pt x="16872" y="834"/>
                    <a:pt x="17289" y="758"/>
                  </a:cubicBezTo>
                  <a:close/>
                  <a:moveTo>
                    <a:pt x="15849" y="834"/>
                  </a:moveTo>
                  <a:lnTo>
                    <a:pt x="15849" y="834"/>
                  </a:lnTo>
                  <a:cubicBezTo>
                    <a:pt x="15583" y="986"/>
                    <a:pt x="15394" y="1251"/>
                    <a:pt x="15166" y="1441"/>
                  </a:cubicBezTo>
                  <a:cubicBezTo>
                    <a:pt x="15127" y="1480"/>
                    <a:pt x="15138" y="1529"/>
                    <a:pt x="15174" y="1562"/>
                  </a:cubicBezTo>
                  <a:lnTo>
                    <a:pt x="15174" y="1562"/>
                  </a:lnTo>
                  <a:cubicBezTo>
                    <a:pt x="14969" y="1571"/>
                    <a:pt x="14764" y="1589"/>
                    <a:pt x="14560" y="1630"/>
                  </a:cubicBezTo>
                  <a:cubicBezTo>
                    <a:pt x="14787" y="1441"/>
                    <a:pt x="15091" y="1213"/>
                    <a:pt x="15318" y="986"/>
                  </a:cubicBezTo>
                  <a:cubicBezTo>
                    <a:pt x="15359" y="965"/>
                    <a:pt x="15356" y="901"/>
                    <a:pt x="15327" y="864"/>
                  </a:cubicBezTo>
                  <a:lnTo>
                    <a:pt x="15327" y="864"/>
                  </a:lnTo>
                  <a:cubicBezTo>
                    <a:pt x="15493" y="859"/>
                    <a:pt x="15665" y="849"/>
                    <a:pt x="15849" y="834"/>
                  </a:cubicBezTo>
                  <a:close/>
                  <a:moveTo>
                    <a:pt x="17934" y="834"/>
                  </a:moveTo>
                  <a:cubicBezTo>
                    <a:pt x="17631" y="1062"/>
                    <a:pt x="17403" y="1327"/>
                    <a:pt x="17100" y="1592"/>
                  </a:cubicBezTo>
                  <a:cubicBezTo>
                    <a:pt x="17100" y="1592"/>
                    <a:pt x="17062" y="1630"/>
                    <a:pt x="17100" y="1630"/>
                  </a:cubicBezTo>
                  <a:lnTo>
                    <a:pt x="16607" y="1630"/>
                  </a:lnTo>
                  <a:cubicBezTo>
                    <a:pt x="16872" y="1403"/>
                    <a:pt x="17176" y="1137"/>
                    <a:pt x="17403" y="910"/>
                  </a:cubicBezTo>
                  <a:cubicBezTo>
                    <a:pt x="17441" y="910"/>
                    <a:pt x="17441" y="872"/>
                    <a:pt x="17403" y="834"/>
                  </a:cubicBezTo>
                  <a:close/>
                  <a:moveTo>
                    <a:pt x="14408" y="872"/>
                  </a:moveTo>
                  <a:cubicBezTo>
                    <a:pt x="14067" y="1137"/>
                    <a:pt x="13764" y="1441"/>
                    <a:pt x="13384" y="1668"/>
                  </a:cubicBezTo>
                  <a:lnTo>
                    <a:pt x="13005" y="1668"/>
                  </a:lnTo>
                  <a:cubicBezTo>
                    <a:pt x="13309" y="1441"/>
                    <a:pt x="13612" y="1137"/>
                    <a:pt x="13953" y="872"/>
                  </a:cubicBezTo>
                  <a:close/>
                  <a:moveTo>
                    <a:pt x="15209" y="867"/>
                  </a:moveTo>
                  <a:cubicBezTo>
                    <a:pt x="15208" y="869"/>
                    <a:pt x="15206" y="870"/>
                    <a:pt x="15204" y="872"/>
                  </a:cubicBezTo>
                  <a:cubicBezTo>
                    <a:pt x="14939" y="1100"/>
                    <a:pt x="14598" y="1327"/>
                    <a:pt x="14332" y="1630"/>
                  </a:cubicBezTo>
                  <a:cubicBezTo>
                    <a:pt x="14332" y="1630"/>
                    <a:pt x="14332" y="1668"/>
                    <a:pt x="14256" y="1668"/>
                  </a:cubicBezTo>
                  <a:lnTo>
                    <a:pt x="13650" y="1668"/>
                  </a:lnTo>
                  <a:cubicBezTo>
                    <a:pt x="13953" y="1441"/>
                    <a:pt x="14256" y="1213"/>
                    <a:pt x="14560" y="948"/>
                  </a:cubicBezTo>
                  <a:cubicBezTo>
                    <a:pt x="14598" y="948"/>
                    <a:pt x="14598" y="910"/>
                    <a:pt x="14598" y="872"/>
                  </a:cubicBezTo>
                  <a:cubicBezTo>
                    <a:pt x="14806" y="872"/>
                    <a:pt x="15005" y="872"/>
                    <a:pt x="15209" y="867"/>
                  </a:cubicBezTo>
                  <a:close/>
                  <a:moveTo>
                    <a:pt x="18616" y="834"/>
                  </a:moveTo>
                  <a:cubicBezTo>
                    <a:pt x="18351" y="1062"/>
                    <a:pt x="18048" y="1289"/>
                    <a:pt x="17820" y="1517"/>
                  </a:cubicBezTo>
                  <a:cubicBezTo>
                    <a:pt x="17782" y="1592"/>
                    <a:pt x="17782" y="1630"/>
                    <a:pt x="17820" y="1668"/>
                  </a:cubicBezTo>
                  <a:lnTo>
                    <a:pt x="17365" y="1668"/>
                  </a:lnTo>
                  <a:cubicBezTo>
                    <a:pt x="17593" y="1327"/>
                    <a:pt x="17934" y="1062"/>
                    <a:pt x="18199" y="834"/>
                  </a:cubicBezTo>
                  <a:close/>
                  <a:moveTo>
                    <a:pt x="12664" y="872"/>
                  </a:moveTo>
                  <a:cubicBezTo>
                    <a:pt x="12816" y="910"/>
                    <a:pt x="12892" y="910"/>
                    <a:pt x="12929" y="910"/>
                  </a:cubicBezTo>
                  <a:cubicBezTo>
                    <a:pt x="12664" y="1137"/>
                    <a:pt x="12437" y="1441"/>
                    <a:pt x="12133" y="1668"/>
                  </a:cubicBezTo>
                  <a:lnTo>
                    <a:pt x="12095" y="1706"/>
                  </a:lnTo>
                  <a:lnTo>
                    <a:pt x="11716" y="1706"/>
                  </a:lnTo>
                  <a:cubicBezTo>
                    <a:pt x="12057" y="1441"/>
                    <a:pt x="12323" y="1137"/>
                    <a:pt x="12664" y="872"/>
                  </a:cubicBezTo>
                  <a:close/>
                  <a:moveTo>
                    <a:pt x="10771" y="947"/>
                  </a:moveTo>
                  <a:cubicBezTo>
                    <a:pt x="10770" y="947"/>
                    <a:pt x="10769" y="948"/>
                    <a:pt x="10768" y="948"/>
                  </a:cubicBezTo>
                  <a:lnTo>
                    <a:pt x="9479" y="1668"/>
                  </a:lnTo>
                  <a:cubicBezTo>
                    <a:pt x="9441" y="1668"/>
                    <a:pt x="9441" y="1706"/>
                    <a:pt x="9441" y="1782"/>
                  </a:cubicBezTo>
                  <a:lnTo>
                    <a:pt x="8911" y="1782"/>
                  </a:lnTo>
                  <a:cubicBezTo>
                    <a:pt x="9403" y="1517"/>
                    <a:pt x="9820" y="1289"/>
                    <a:pt x="10275" y="1062"/>
                  </a:cubicBezTo>
                  <a:cubicBezTo>
                    <a:pt x="10351" y="1062"/>
                    <a:pt x="10351" y="986"/>
                    <a:pt x="10351" y="948"/>
                  </a:cubicBezTo>
                  <a:cubicBezTo>
                    <a:pt x="10488" y="948"/>
                    <a:pt x="10629" y="948"/>
                    <a:pt x="10771" y="947"/>
                  </a:cubicBezTo>
                  <a:close/>
                  <a:moveTo>
                    <a:pt x="11754" y="910"/>
                  </a:moveTo>
                  <a:lnTo>
                    <a:pt x="10465" y="1782"/>
                  </a:lnTo>
                  <a:lnTo>
                    <a:pt x="9707" y="1782"/>
                  </a:lnTo>
                  <a:cubicBezTo>
                    <a:pt x="10086" y="1517"/>
                    <a:pt x="10465" y="1327"/>
                    <a:pt x="10844" y="1100"/>
                  </a:cubicBezTo>
                  <a:cubicBezTo>
                    <a:pt x="10934" y="1070"/>
                    <a:pt x="10882" y="969"/>
                    <a:pt x="10819" y="946"/>
                  </a:cubicBezTo>
                  <a:lnTo>
                    <a:pt x="10819" y="946"/>
                  </a:lnTo>
                  <a:cubicBezTo>
                    <a:pt x="11133" y="944"/>
                    <a:pt x="11452" y="935"/>
                    <a:pt x="11754" y="910"/>
                  </a:cubicBezTo>
                  <a:close/>
                  <a:moveTo>
                    <a:pt x="12474" y="910"/>
                  </a:moveTo>
                  <a:cubicBezTo>
                    <a:pt x="12171" y="1213"/>
                    <a:pt x="11868" y="1441"/>
                    <a:pt x="11565" y="1706"/>
                  </a:cubicBezTo>
                  <a:lnTo>
                    <a:pt x="11527" y="1782"/>
                  </a:lnTo>
                  <a:lnTo>
                    <a:pt x="10806" y="1782"/>
                  </a:lnTo>
                  <a:cubicBezTo>
                    <a:pt x="11185" y="1517"/>
                    <a:pt x="11527" y="1289"/>
                    <a:pt x="11906" y="1062"/>
                  </a:cubicBezTo>
                  <a:lnTo>
                    <a:pt x="11906" y="910"/>
                  </a:lnTo>
                  <a:close/>
                  <a:moveTo>
                    <a:pt x="13650" y="910"/>
                  </a:moveTo>
                  <a:cubicBezTo>
                    <a:pt x="13384" y="1213"/>
                    <a:pt x="13043" y="1479"/>
                    <a:pt x="12740" y="1782"/>
                  </a:cubicBezTo>
                  <a:lnTo>
                    <a:pt x="12361" y="1782"/>
                  </a:lnTo>
                  <a:cubicBezTo>
                    <a:pt x="12626" y="1479"/>
                    <a:pt x="12892" y="1213"/>
                    <a:pt x="13195" y="910"/>
                  </a:cubicBezTo>
                  <a:close/>
                  <a:moveTo>
                    <a:pt x="10162" y="948"/>
                  </a:moveTo>
                  <a:cubicBezTo>
                    <a:pt x="9631" y="1251"/>
                    <a:pt x="9138" y="1479"/>
                    <a:pt x="8645" y="1744"/>
                  </a:cubicBezTo>
                  <a:cubicBezTo>
                    <a:pt x="8569" y="1744"/>
                    <a:pt x="8569" y="1820"/>
                    <a:pt x="8569" y="1820"/>
                  </a:cubicBezTo>
                  <a:lnTo>
                    <a:pt x="8076" y="1820"/>
                  </a:lnTo>
                  <a:cubicBezTo>
                    <a:pt x="8683" y="1592"/>
                    <a:pt x="9328" y="1289"/>
                    <a:pt x="9972" y="986"/>
                  </a:cubicBezTo>
                  <a:cubicBezTo>
                    <a:pt x="10048" y="948"/>
                    <a:pt x="10086" y="948"/>
                    <a:pt x="10162" y="948"/>
                  </a:cubicBezTo>
                  <a:close/>
                  <a:moveTo>
                    <a:pt x="47924" y="1289"/>
                  </a:moveTo>
                  <a:cubicBezTo>
                    <a:pt x="50237" y="3981"/>
                    <a:pt x="52511" y="6635"/>
                    <a:pt x="54824" y="9327"/>
                  </a:cubicBezTo>
                  <a:lnTo>
                    <a:pt x="55696" y="10351"/>
                  </a:lnTo>
                  <a:cubicBezTo>
                    <a:pt x="54862" y="10275"/>
                    <a:pt x="53999" y="10246"/>
                    <a:pt x="53123" y="10246"/>
                  </a:cubicBezTo>
                  <a:cubicBezTo>
                    <a:pt x="52246" y="10246"/>
                    <a:pt x="51355" y="10275"/>
                    <a:pt x="50464" y="10313"/>
                  </a:cubicBezTo>
                  <a:cubicBezTo>
                    <a:pt x="46028" y="10388"/>
                    <a:pt x="41554" y="10502"/>
                    <a:pt x="37156" y="10578"/>
                  </a:cubicBezTo>
                  <a:cubicBezTo>
                    <a:pt x="34085" y="10616"/>
                    <a:pt x="30938" y="10730"/>
                    <a:pt x="27867" y="10768"/>
                  </a:cubicBezTo>
                  <a:cubicBezTo>
                    <a:pt x="27905" y="10730"/>
                    <a:pt x="27905" y="10616"/>
                    <a:pt x="27830" y="10616"/>
                  </a:cubicBezTo>
                  <a:cubicBezTo>
                    <a:pt x="26275" y="10578"/>
                    <a:pt x="24645" y="10578"/>
                    <a:pt x="23090" y="10426"/>
                  </a:cubicBezTo>
                  <a:cubicBezTo>
                    <a:pt x="23071" y="10407"/>
                    <a:pt x="23043" y="10398"/>
                    <a:pt x="23014" y="10398"/>
                  </a:cubicBezTo>
                  <a:cubicBezTo>
                    <a:pt x="22986" y="10398"/>
                    <a:pt x="22958" y="10407"/>
                    <a:pt x="22939" y="10426"/>
                  </a:cubicBezTo>
                  <a:cubicBezTo>
                    <a:pt x="18920" y="10161"/>
                    <a:pt x="14901" y="9403"/>
                    <a:pt x="11489" y="6976"/>
                  </a:cubicBezTo>
                  <a:lnTo>
                    <a:pt x="11413" y="6938"/>
                  </a:lnTo>
                  <a:cubicBezTo>
                    <a:pt x="11185" y="6749"/>
                    <a:pt x="10958" y="6559"/>
                    <a:pt x="10655" y="6370"/>
                  </a:cubicBezTo>
                  <a:cubicBezTo>
                    <a:pt x="10541" y="6218"/>
                    <a:pt x="10351" y="6142"/>
                    <a:pt x="10200" y="5990"/>
                  </a:cubicBezTo>
                  <a:cubicBezTo>
                    <a:pt x="10200" y="5905"/>
                    <a:pt x="10136" y="5862"/>
                    <a:pt x="10088" y="5862"/>
                  </a:cubicBezTo>
                  <a:cubicBezTo>
                    <a:pt x="10072" y="5862"/>
                    <a:pt x="10057" y="5867"/>
                    <a:pt x="10048" y="5877"/>
                  </a:cubicBezTo>
                  <a:lnTo>
                    <a:pt x="9783" y="5611"/>
                  </a:lnTo>
                  <a:cubicBezTo>
                    <a:pt x="9783" y="5535"/>
                    <a:pt x="9707" y="5535"/>
                    <a:pt x="9707" y="5535"/>
                  </a:cubicBezTo>
                  <a:lnTo>
                    <a:pt x="8873" y="4701"/>
                  </a:lnTo>
                  <a:cubicBezTo>
                    <a:pt x="8266" y="3981"/>
                    <a:pt x="7622" y="3033"/>
                    <a:pt x="7963" y="2009"/>
                  </a:cubicBezTo>
                  <a:lnTo>
                    <a:pt x="8721" y="2009"/>
                  </a:lnTo>
                  <a:cubicBezTo>
                    <a:pt x="10048" y="1934"/>
                    <a:pt x="11337" y="1934"/>
                    <a:pt x="12664" y="1896"/>
                  </a:cubicBezTo>
                  <a:lnTo>
                    <a:pt x="12740" y="1896"/>
                  </a:lnTo>
                  <a:cubicBezTo>
                    <a:pt x="12778" y="1915"/>
                    <a:pt x="12806" y="1924"/>
                    <a:pt x="12825" y="1924"/>
                  </a:cubicBezTo>
                  <a:cubicBezTo>
                    <a:pt x="12844" y="1924"/>
                    <a:pt x="12854" y="1915"/>
                    <a:pt x="12854" y="1896"/>
                  </a:cubicBezTo>
                  <a:cubicBezTo>
                    <a:pt x="17252" y="1820"/>
                    <a:pt x="21612" y="1706"/>
                    <a:pt x="26010" y="1630"/>
                  </a:cubicBezTo>
                  <a:cubicBezTo>
                    <a:pt x="28209" y="1555"/>
                    <a:pt x="30332" y="1517"/>
                    <a:pt x="32531" y="1479"/>
                  </a:cubicBezTo>
                  <a:cubicBezTo>
                    <a:pt x="32531" y="1506"/>
                    <a:pt x="32569" y="1532"/>
                    <a:pt x="32604" y="1532"/>
                  </a:cubicBezTo>
                  <a:cubicBezTo>
                    <a:pt x="32619" y="1532"/>
                    <a:pt x="32633" y="1528"/>
                    <a:pt x="32645" y="1517"/>
                  </a:cubicBezTo>
                  <a:lnTo>
                    <a:pt x="32720" y="1479"/>
                  </a:lnTo>
                  <a:cubicBezTo>
                    <a:pt x="34464" y="1441"/>
                    <a:pt x="36208" y="1365"/>
                    <a:pt x="37915" y="1365"/>
                  </a:cubicBezTo>
                  <a:cubicBezTo>
                    <a:pt x="37887" y="1447"/>
                    <a:pt x="37958" y="1509"/>
                    <a:pt x="38014" y="1509"/>
                  </a:cubicBezTo>
                  <a:cubicBezTo>
                    <a:pt x="38036" y="1509"/>
                    <a:pt x="38056" y="1500"/>
                    <a:pt x="38066" y="1479"/>
                  </a:cubicBezTo>
                  <a:cubicBezTo>
                    <a:pt x="38066" y="1441"/>
                    <a:pt x="38104" y="1441"/>
                    <a:pt x="38104" y="1365"/>
                  </a:cubicBezTo>
                  <a:lnTo>
                    <a:pt x="38862" y="1365"/>
                  </a:lnTo>
                  <a:cubicBezTo>
                    <a:pt x="38881" y="1403"/>
                    <a:pt x="38910" y="1422"/>
                    <a:pt x="38933" y="1422"/>
                  </a:cubicBezTo>
                  <a:cubicBezTo>
                    <a:pt x="38957" y="1422"/>
                    <a:pt x="38976" y="1403"/>
                    <a:pt x="38976" y="1365"/>
                  </a:cubicBezTo>
                  <a:lnTo>
                    <a:pt x="39734" y="1365"/>
                  </a:lnTo>
                  <a:cubicBezTo>
                    <a:pt x="39753" y="1403"/>
                    <a:pt x="39763" y="1422"/>
                    <a:pt x="39772" y="1422"/>
                  </a:cubicBezTo>
                  <a:cubicBezTo>
                    <a:pt x="39782" y="1422"/>
                    <a:pt x="39791" y="1403"/>
                    <a:pt x="39810" y="1365"/>
                  </a:cubicBezTo>
                  <a:lnTo>
                    <a:pt x="40303" y="1365"/>
                  </a:lnTo>
                  <a:cubicBezTo>
                    <a:pt x="40322" y="1403"/>
                    <a:pt x="40341" y="1422"/>
                    <a:pt x="40355" y="1422"/>
                  </a:cubicBezTo>
                  <a:cubicBezTo>
                    <a:pt x="40369" y="1422"/>
                    <a:pt x="40379" y="1403"/>
                    <a:pt x="40379" y="1365"/>
                  </a:cubicBezTo>
                  <a:lnTo>
                    <a:pt x="40910" y="1365"/>
                  </a:lnTo>
                  <a:cubicBezTo>
                    <a:pt x="40929" y="1403"/>
                    <a:pt x="40948" y="1422"/>
                    <a:pt x="40962" y="1422"/>
                  </a:cubicBezTo>
                  <a:cubicBezTo>
                    <a:pt x="40976" y="1422"/>
                    <a:pt x="40986" y="1403"/>
                    <a:pt x="40986" y="1365"/>
                  </a:cubicBezTo>
                  <a:lnTo>
                    <a:pt x="41478" y="1365"/>
                  </a:lnTo>
                  <a:cubicBezTo>
                    <a:pt x="41478" y="1438"/>
                    <a:pt x="41510" y="1480"/>
                    <a:pt x="41543" y="1480"/>
                  </a:cubicBezTo>
                  <a:cubicBezTo>
                    <a:pt x="41561" y="1480"/>
                    <a:pt x="41579" y="1468"/>
                    <a:pt x="41592" y="1441"/>
                  </a:cubicBezTo>
                  <a:lnTo>
                    <a:pt x="41668" y="1365"/>
                  </a:lnTo>
                  <a:cubicBezTo>
                    <a:pt x="42123" y="1365"/>
                    <a:pt x="42540" y="1365"/>
                    <a:pt x="43033" y="1327"/>
                  </a:cubicBezTo>
                  <a:cubicBezTo>
                    <a:pt x="43033" y="1360"/>
                    <a:pt x="43089" y="1448"/>
                    <a:pt x="43153" y="1448"/>
                  </a:cubicBezTo>
                  <a:cubicBezTo>
                    <a:pt x="43163" y="1448"/>
                    <a:pt x="43174" y="1446"/>
                    <a:pt x="43185" y="1441"/>
                  </a:cubicBezTo>
                  <a:cubicBezTo>
                    <a:pt x="43222" y="1365"/>
                    <a:pt x="43222" y="1365"/>
                    <a:pt x="43222" y="1327"/>
                  </a:cubicBezTo>
                  <a:lnTo>
                    <a:pt x="43753" y="1327"/>
                  </a:lnTo>
                  <a:lnTo>
                    <a:pt x="43753" y="1365"/>
                  </a:lnTo>
                  <a:cubicBezTo>
                    <a:pt x="43699" y="1447"/>
                    <a:pt x="43762" y="1509"/>
                    <a:pt x="43816" y="1509"/>
                  </a:cubicBezTo>
                  <a:cubicBezTo>
                    <a:pt x="43837" y="1509"/>
                    <a:pt x="43856" y="1500"/>
                    <a:pt x="43867" y="1479"/>
                  </a:cubicBezTo>
                  <a:cubicBezTo>
                    <a:pt x="43867" y="1441"/>
                    <a:pt x="43943" y="1365"/>
                    <a:pt x="43943" y="1365"/>
                  </a:cubicBezTo>
                  <a:cubicBezTo>
                    <a:pt x="44398" y="1365"/>
                    <a:pt x="44815" y="1365"/>
                    <a:pt x="45308" y="1327"/>
                  </a:cubicBezTo>
                  <a:cubicBezTo>
                    <a:pt x="46180" y="1327"/>
                    <a:pt x="47014" y="1327"/>
                    <a:pt x="47810" y="1289"/>
                  </a:cubicBezTo>
                  <a:close/>
                  <a:moveTo>
                    <a:pt x="22977" y="10616"/>
                  </a:moveTo>
                  <a:cubicBezTo>
                    <a:pt x="24417" y="10730"/>
                    <a:pt x="25820" y="10768"/>
                    <a:pt x="27261" y="10768"/>
                  </a:cubicBezTo>
                  <a:cubicBezTo>
                    <a:pt x="25782" y="10806"/>
                    <a:pt x="24304" y="10881"/>
                    <a:pt x="22863" y="10881"/>
                  </a:cubicBezTo>
                  <a:cubicBezTo>
                    <a:pt x="22901" y="10768"/>
                    <a:pt x="22939" y="10692"/>
                    <a:pt x="22977" y="10616"/>
                  </a:cubicBezTo>
                  <a:close/>
                  <a:moveTo>
                    <a:pt x="20436" y="10351"/>
                  </a:moveTo>
                  <a:cubicBezTo>
                    <a:pt x="20664" y="10388"/>
                    <a:pt x="20853" y="10388"/>
                    <a:pt x="21081" y="10426"/>
                  </a:cubicBezTo>
                  <a:cubicBezTo>
                    <a:pt x="21005" y="10578"/>
                    <a:pt x="20967" y="10730"/>
                    <a:pt x="20853" y="10843"/>
                  </a:cubicBezTo>
                  <a:lnTo>
                    <a:pt x="20891" y="10919"/>
                  </a:lnTo>
                  <a:lnTo>
                    <a:pt x="20664" y="10919"/>
                  </a:lnTo>
                  <a:cubicBezTo>
                    <a:pt x="20702" y="10768"/>
                    <a:pt x="20778" y="10692"/>
                    <a:pt x="20815" y="10540"/>
                  </a:cubicBezTo>
                  <a:cubicBezTo>
                    <a:pt x="20843" y="10458"/>
                    <a:pt x="20772" y="10396"/>
                    <a:pt x="20716" y="10396"/>
                  </a:cubicBezTo>
                  <a:cubicBezTo>
                    <a:pt x="20694" y="10396"/>
                    <a:pt x="20674" y="10405"/>
                    <a:pt x="20664" y="10426"/>
                  </a:cubicBezTo>
                  <a:cubicBezTo>
                    <a:pt x="20626" y="10578"/>
                    <a:pt x="20512" y="10730"/>
                    <a:pt x="20474" y="10881"/>
                  </a:cubicBezTo>
                  <a:lnTo>
                    <a:pt x="20474" y="10919"/>
                  </a:lnTo>
                  <a:lnTo>
                    <a:pt x="20209" y="10919"/>
                  </a:lnTo>
                  <a:cubicBezTo>
                    <a:pt x="20285" y="10730"/>
                    <a:pt x="20398" y="10578"/>
                    <a:pt x="20436" y="10388"/>
                  </a:cubicBezTo>
                  <a:lnTo>
                    <a:pt x="20436" y="10351"/>
                  </a:lnTo>
                  <a:close/>
                  <a:moveTo>
                    <a:pt x="21346" y="10426"/>
                  </a:moveTo>
                  <a:cubicBezTo>
                    <a:pt x="21422" y="10426"/>
                    <a:pt x="21574" y="10502"/>
                    <a:pt x="21650" y="10502"/>
                  </a:cubicBezTo>
                  <a:cubicBezTo>
                    <a:pt x="21612" y="10578"/>
                    <a:pt x="21574" y="10692"/>
                    <a:pt x="21536" y="10806"/>
                  </a:cubicBezTo>
                  <a:lnTo>
                    <a:pt x="21536" y="10919"/>
                  </a:lnTo>
                  <a:lnTo>
                    <a:pt x="21081" y="10919"/>
                  </a:lnTo>
                  <a:cubicBezTo>
                    <a:pt x="21195" y="10768"/>
                    <a:pt x="21233" y="10616"/>
                    <a:pt x="21346" y="10502"/>
                  </a:cubicBezTo>
                  <a:lnTo>
                    <a:pt x="21346" y="10426"/>
                  </a:lnTo>
                  <a:close/>
                  <a:moveTo>
                    <a:pt x="22142" y="10540"/>
                  </a:moveTo>
                  <a:cubicBezTo>
                    <a:pt x="22105" y="10616"/>
                    <a:pt x="22105" y="10692"/>
                    <a:pt x="22029" y="10768"/>
                  </a:cubicBezTo>
                  <a:cubicBezTo>
                    <a:pt x="21991" y="10881"/>
                    <a:pt x="21991" y="10881"/>
                    <a:pt x="22029" y="10919"/>
                  </a:cubicBezTo>
                  <a:lnTo>
                    <a:pt x="21725" y="10919"/>
                  </a:lnTo>
                  <a:cubicBezTo>
                    <a:pt x="21763" y="10768"/>
                    <a:pt x="21801" y="10692"/>
                    <a:pt x="21915" y="10540"/>
                  </a:cubicBezTo>
                  <a:close/>
                  <a:moveTo>
                    <a:pt x="22294" y="10578"/>
                  </a:moveTo>
                  <a:cubicBezTo>
                    <a:pt x="22408" y="10578"/>
                    <a:pt x="22597" y="10616"/>
                    <a:pt x="22749" y="10616"/>
                  </a:cubicBezTo>
                  <a:cubicBezTo>
                    <a:pt x="22749" y="10692"/>
                    <a:pt x="22711" y="10768"/>
                    <a:pt x="22673" y="10881"/>
                  </a:cubicBezTo>
                  <a:lnTo>
                    <a:pt x="22673" y="10919"/>
                  </a:lnTo>
                  <a:lnTo>
                    <a:pt x="22142" y="10919"/>
                  </a:lnTo>
                  <a:cubicBezTo>
                    <a:pt x="22180" y="10806"/>
                    <a:pt x="22218" y="10730"/>
                    <a:pt x="22294" y="10578"/>
                  </a:cubicBezTo>
                  <a:close/>
                  <a:moveTo>
                    <a:pt x="18730" y="10047"/>
                  </a:moveTo>
                  <a:cubicBezTo>
                    <a:pt x="18806" y="10047"/>
                    <a:pt x="18920" y="10123"/>
                    <a:pt x="18996" y="10123"/>
                  </a:cubicBezTo>
                  <a:cubicBezTo>
                    <a:pt x="18920" y="10351"/>
                    <a:pt x="18806" y="10616"/>
                    <a:pt x="18692" y="10881"/>
                  </a:cubicBezTo>
                  <a:lnTo>
                    <a:pt x="18692" y="10957"/>
                  </a:lnTo>
                  <a:lnTo>
                    <a:pt x="18427" y="10957"/>
                  </a:lnTo>
                  <a:cubicBezTo>
                    <a:pt x="18541" y="10654"/>
                    <a:pt x="18616" y="10388"/>
                    <a:pt x="18730" y="10047"/>
                  </a:cubicBezTo>
                  <a:close/>
                  <a:moveTo>
                    <a:pt x="19147" y="10161"/>
                  </a:moveTo>
                  <a:lnTo>
                    <a:pt x="19868" y="10275"/>
                  </a:lnTo>
                  <a:cubicBezTo>
                    <a:pt x="19830" y="10464"/>
                    <a:pt x="19716" y="10654"/>
                    <a:pt x="19678" y="10843"/>
                  </a:cubicBezTo>
                  <a:cubicBezTo>
                    <a:pt x="19678" y="10919"/>
                    <a:pt x="19678" y="10957"/>
                    <a:pt x="19716" y="10957"/>
                  </a:cubicBezTo>
                  <a:lnTo>
                    <a:pt x="19299" y="10957"/>
                  </a:lnTo>
                  <a:lnTo>
                    <a:pt x="19564" y="10388"/>
                  </a:lnTo>
                  <a:cubicBezTo>
                    <a:pt x="19617" y="10336"/>
                    <a:pt x="19560" y="10265"/>
                    <a:pt x="19507" y="10265"/>
                  </a:cubicBezTo>
                  <a:cubicBezTo>
                    <a:pt x="19484" y="10265"/>
                    <a:pt x="19462" y="10278"/>
                    <a:pt x="19451" y="10313"/>
                  </a:cubicBezTo>
                  <a:cubicBezTo>
                    <a:pt x="19337" y="10540"/>
                    <a:pt x="19223" y="10730"/>
                    <a:pt x="19109" y="10957"/>
                  </a:cubicBezTo>
                  <a:lnTo>
                    <a:pt x="18806" y="10957"/>
                  </a:lnTo>
                  <a:cubicBezTo>
                    <a:pt x="18920" y="10730"/>
                    <a:pt x="18996" y="10426"/>
                    <a:pt x="19147" y="10199"/>
                  </a:cubicBezTo>
                  <a:lnTo>
                    <a:pt x="19147" y="10161"/>
                  </a:lnTo>
                  <a:close/>
                  <a:moveTo>
                    <a:pt x="19943" y="10313"/>
                  </a:moveTo>
                  <a:cubicBezTo>
                    <a:pt x="20057" y="10313"/>
                    <a:pt x="20209" y="10351"/>
                    <a:pt x="20285" y="10351"/>
                  </a:cubicBezTo>
                  <a:cubicBezTo>
                    <a:pt x="20209" y="10540"/>
                    <a:pt x="20095" y="10692"/>
                    <a:pt x="20057" y="10881"/>
                  </a:cubicBezTo>
                  <a:lnTo>
                    <a:pt x="20057" y="10957"/>
                  </a:lnTo>
                  <a:lnTo>
                    <a:pt x="19754" y="10957"/>
                  </a:lnTo>
                  <a:cubicBezTo>
                    <a:pt x="19830" y="10768"/>
                    <a:pt x="19906" y="10578"/>
                    <a:pt x="19943" y="10388"/>
                  </a:cubicBezTo>
                  <a:lnTo>
                    <a:pt x="19943" y="10313"/>
                  </a:lnTo>
                  <a:close/>
                  <a:moveTo>
                    <a:pt x="16114" y="9403"/>
                  </a:moveTo>
                  <a:cubicBezTo>
                    <a:pt x="16380" y="9479"/>
                    <a:pt x="16683" y="9592"/>
                    <a:pt x="16948" y="9630"/>
                  </a:cubicBezTo>
                  <a:cubicBezTo>
                    <a:pt x="16797" y="10123"/>
                    <a:pt x="16607" y="10578"/>
                    <a:pt x="16455" y="10995"/>
                  </a:cubicBezTo>
                  <a:lnTo>
                    <a:pt x="16304" y="10995"/>
                  </a:lnTo>
                  <a:cubicBezTo>
                    <a:pt x="16455" y="10578"/>
                    <a:pt x="16607" y="10161"/>
                    <a:pt x="16797" y="9744"/>
                  </a:cubicBezTo>
                  <a:cubicBezTo>
                    <a:pt x="16824" y="9662"/>
                    <a:pt x="16753" y="9600"/>
                    <a:pt x="16697" y="9600"/>
                  </a:cubicBezTo>
                  <a:cubicBezTo>
                    <a:pt x="16675" y="9600"/>
                    <a:pt x="16656" y="9609"/>
                    <a:pt x="16645" y="9630"/>
                  </a:cubicBezTo>
                  <a:cubicBezTo>
                    <a:pt x="16493" y="10123"/>
                    <a:pt x="16304" y="10540"/>
                    <a:pt x="16152" y="10995"/>
                  </a:cubicBezTo>
                  <a:lnTo>
                    <a:pt x="16000" y="10995"/>
                  </a:lnTo>
                  <a:cubicBezTo>
                    <a:pt x="16190" y="10540"/>
                    <a:pt x="16304" y="10047"/>
                    <a:pt x="16380" y="9592"/>
                  </a:cubicBezTo>
                  <a:cubicBezTo>
                    <a:pt x="16380" y="9526"/>
                    <a:pt x="16341" y="9486"/>
                    <a:pt x="16309" y="9486"/>
                  </a:cubicBezTo>
                  <a:cubicBezTo>
                    <a:pt x="16286" y="9486"/>
                    <a:pt x="16266" y="9507"/>
                    <a:pt x="16266" y="9554"/>
                  </a:cubicBezTo>
                  <a:cubicBezTo>
                    <a:pt x="16152" y="10047"/>
                    <a:pt x="16076" y="10540"/>
                    <a:pt x="15887" y="10995"/>
                  </a:cubicBezTo>
                  <a:lnTo>
                    <a:pt x="15545" y="10995"/>
                  </a:lnTo>
                  <a:cubicBezTo>
                    <a:pt x="15735" y="10502"/>
                    <a:pt x="15925" y="9933"/>
                    <a:pt x="16114" y="9403"/>
                  </a:cubicBezTo>
                  <a:close/>
                  <a:moveTo>
                    <a:pt x="17062" y="9744"/>
                  </a:moveTo>
                  <a:cubicBezTo>
                    <a:pt x="17289" y="9782"/>
                    <a:pt x="17555" y="9820"/>
                    <a:pt x="17782" y="9933"/>
                  </a:cubicBezTo>
                  <a:cubicBezTo>
                    <a:pt x="17631" y="10237"/>
                    <a:pt x="17479" y="10578"/>
                    <a:pt x="17327" y="10881"/>
                  </a:cubicBezTo>
                  <a:cubicBezTo>
                    <a:pt x="17307" y="10922"/>
                    <a:pt x="17341" y="10974"/>
                    <a:pt x="17383" y="10995"/>
                  </a:cubicBezTo>
                  <a:lnTo>
                    <a:pt x="17024" y="10995"/>
                  </a:lnTo>
                  <a:cubicBezTo>
                    <a:pt x="17176" y="10692"/>
                    <a:pt x="17289" y="10313"/>
                    <a:pt x="17479" y="9971"/>
                  </a:cubicBezTo>
                  <a:cubicBezTo>
                    <a:pt x="17534" y="9889"/>
                    <a:pt x="17470" y="9827"/>
                    <a:pt x="17402" y="9827"/>
                  </a:cubicBezTo>
                  <a:cubicBezTo>
                    <a:pt x="17376" y="9827"/>
                    <a:pt x="17349" y="9836"/>
                    <a:pt x="17327" y="9858"/>
                  </a:cubicBezTo>
                  <a:cubicBezTo>
                    <a:pt x="17214" y="10237"/>
                    <a:pt x="17024" y="10616"/>
                    <a:pt x="16872" y="10995"/>
                  </a:cubicBezTo>
                  <a:lnTo>
                    <a:pt x="16645" y="10995"/>
                  </a:lnTo>
                  <a:lnTo>
                    <a:pt x="17062" y="9744"/>
                  </a:lnTo>
                  <a:close/>
                  <a:moveTo>
                    <a:pt x="17934" y="9971"/>
                  </a:moveTo>
                  <a:cubicBezTo>
                    <a:pt x="18010" y="9971"/>
                    <a:pt x="18124" y="10009"/>
                    <a:pt x="18199" y="10009"/>
                  </a:cubicBezTo>
                  <a:cubicBezTo>
                    <a:pt x="18199" y="10009"/>
                    <a:pt x="18162" y="10009"/>
                    <a:pt x="18162" y="10047"/>
                  </a:cubicBezTo>
                  <a:cubicBezTo>
                    <a:pt x="18048" y="10351"/>
                    <a:pt x="17972" y="10616"/>
                    <a:pt x="17820" y="10919"/>
                  </a:cubicBezTo>
                  <a:cubicBezTo>
                    <a:pt x="17820" y="10957"/>
                    <a:pt x="17820" y="10995"/>
                    <a:pt x="17858" y="10995"/>
                  </a:cubicBezTo>
                  <a:lnTo>
                    <a:pt x="17454" y="10995"/>
                  </a:lnTo>
                  <a:cubicBezTo>
                    <a:pt x="17464" y="10987"/>
                    <a:pt x="17473" y="10975"/>
                    <a:pt x="17479" y="10957"/>
                  </a:cubicBezTo>
                  <a:cubicBezTo>
                    <a:pt x="17631" y="10616"/>
                    <a:pt x="17782" y="10313"/>
                    <a:pt x="17934" y="10009"/>
                  </a:cubicBezTo>
                  <a:lnTo>
                    <a:pt x="17934" y="9971"/>
                  </a:lnTo>
                  <a:close/>
                  <a:moveTo>
                    <a:pt x="18237" y="10047"/>
                  </a:moveTo>
                  <a:cubicBezTo>
                    <a:pt x="18351" y="10047"/>
                    <a:pt x="18427" y="10123"/>
                    <a:pt x="18503" y="10123"/>
                  </a:cubicBezTo>
                  <a:cubicBezTo>
                    <a:pt x="18389" y="10388"/>
                    <a:pt x="18275" y="10730"/>
                    <a:pt x="18199" y="10995"/>
                  </a:cubicBezTo>
                  <a:lnTo>
                    <a:pt x="17972" y="10995"/>
                  </a:lnTo>
                  <a:cubicBezTo>
                    <a:pt x="18124" y="10730"/>
                    <a:pt x="18199" y="10426"/>
                    <a:pt x="18275" y="10161"/>
                  </a:cubicBezTo>
                  <a:cubicBezTo>
                    <a:pt x="18275" y="10123"/>
                    <a:pt x="18275" y="10047"/>
                    <a:pt x="18237" y="10047"/>
                  </a:cubicBezTo>
                  <a:close/>
                  <a:moveTo>
                    <a:pt x="14749" y="8910"/>
                  </a:moveTo>
                  <a:cubicBezTo>
                    <a:pt x="14901" y="8986"/>
                    <a:pt x="15015" y="9024"/>
                    <a:pt x="15166" y="9099"/>
                  </a:cubicBezTo>
                  <a:cubicBezTo>
                    <a:pt x="14939" y="9744"/>
                    <a:pt x="14711" y="10388"/>
                    <a:pt x="14446" y="10995"/>
                  </a:cubicBezTo>
                  <a:cubicBezTo>
                    <a:pt x="14408" y="11071"/>
                    <a:pt x="14446" y="11071"/>
                    <a:pt x="14446" y="11071"/>
                  </a:cubicBezTo>
                  <a:lnTo>
                    <a:pt x="14143" y="11071"/>
                  </a:lnTo>
                  <a:cubicBezTo>
                    <a:pt x="14408" y="10388"/>
                    <a:pt x="14598" y="9668"/>
                    <a:pt x="14749" y="8986"/>
                  </a:cubicBezTo>
                  <a:lnTo>
                    <a:pt x="14749" y="8910"/>
                  </a:lnTo>
                  <a:close/>
                  <a:moveTo>
                    <a:pt x="15318" y="9175"/>
                  </a:moveTo>
                  <a:cubicBezTo>
                    <a:pt x="15394" y="9213"/>
                    <a:pt x="15470" y="9213"/>
                    <a:pt x="15545" y="9251"/>
                  </a:cubicBezTo>
                  <a:cubicBezTo>
                    <a:pt x="15318" y="9858"/>
                    <a:pt x="15091" y="10426"/>
                    <a:pt x="14825" y="11071"/>
                  </a:cubicBezTo>
                  <a:lnTo>
                    <a:pt x="14598" y="11071"/>
                  </a:lnTo>
                  <a:cubicBezTo>
                    <a:pt x="14825" y="10426"/>
                    <a:pt x="15091" y="9782"/>
                    <a:pt x="15318" y="9175"/>
                  </a:cubicBezTo>
                  <a:close/>
                  <a:moveTo>
                    <a:pt x="15697" y="9289"/>
                  </a:moveTo>
                  <a:cubicBezTo>
                    <a:pt x="15773" y="9365"/>
                    <a:pt x="15849" y="9365"/>
                    <a:pt x="15925" y="9403"/>
                  </a:cubicBezTo>
                  <a:cubicBezTo>
                    <a:pt x="15735" y="9933"/>
                    <a:pt x="15545" y="10502"/>
                    <a:pt x="15356" y="10995"/>
                  </a:cubicBezTo>
                  <a:lnTo>
                    <a:pt x="15356" y="11071"/>
                  </a:lnTo>
                  <a:lnTo>
                    <a:pt x="15015" y="11071"/>
                  </a:lnTo>
                  <a:cubicBezTo>
                    <a:pt x="15280" y="10502"/>
                    <a:pt x="15470" y="9933"/>
                    <a:pt x="15697" y="9365"/>
                  </a:cubicBezTo>
                  <a:lnTo>
                    <a:pt x="15697" y="9289"/>
                  </a:lnTo>
                  <a:close/>
                  <a:moveTo>
                    <a:pt x="13081" y="8189"/>
                  </a:moveTo>
                  <a:lnTo>
                    <a:pt x="13384" y="8341"/>
                  </a:lnTo>
                  <a:cubicBezTo>
                    <a:pt x="13384" y="8341"/>
                    <a:pt x="13309" y="8341"/>
                    <a:pt x="13309" y="8417"/>
                  </a:cubicBezTo>
                  <a:cubicBezTo>
                    <a:pt x="13119" y="9289"/>
                    <a:pt x="12854" y="10199"/>
                    <a:pt x="12550" y="11109"/>
                  </a:cubicBezTo>
                  <a:lnTo>
                    <a:pt x="12285" y="11109"/>
                  </a:lnTo>
                  <a:cubicBezTo>
                    <a:pt x="12550" y="10161"/>
                    <a:pt x="12816" y="9175"/>
                    <a:pt x="13081" y="8189"/>
                  </a:cubicBezTo>
                  <a:close/>
                  <a:moveTo>
                    <a:pt x="13498" y="8455"/>
                  </a:moveTo>
                  <a:lnTo>
                    <a:pt x="13801" y="8569"/>
                  </a:lnTo>
                  <a:cubicBezTo>
                    <a:pt x="13498" y="9441"/>
                    <a:pt x="13233" y="10237"/>
                    <a:pt x="12929" y="11109"/>
                  </a:cubicBezTo>
                  <a:lnTo>
                    <a:pt x="12740" y="11109"/>
                  </a:lnTo>
                  <a:cubicBezTo>
                    <a:pt x="13005" y="10199"/>
                    <a:pt x="13271" y="9365"/>
                    <a:pt x="13498" y="8455"/>
                  </a:cubicBezTo>
                  <a:close/>
                  <a:moveTo>
                    <a:pt x="13991" y="8644"/>
                  </a:moveTo>
                  <a:cubicBezTo>
                    <a:pt x="14067" y="8682"/>
                    <a:pt x="14218" y="8720"/>
                    <a:pt x="14294" y="8796"/>
                  </a:cubicBezTo>
                  <a:lnTo>
                    <a:pt x="14256" y="8834"/>
                  </a:lnTo>
                  <a:cubicBezTo>
                    <a:pt x="14029" y="9554"/>
                    <a:pt x="13764" y="10313"/>
                    <a:pt x="13498" y="10995"/>
                  </a:cubicBezTo>
                  <a:lnTo>
                    <a:pt x="13498" y="11109"/>
                  </a:lnTo>
                  <a:lnTo>
                    <a:pt x="13195" y="11109"/>
                  </a:lnTo>
                  <a:cubicBezTo>
                    <a:pt x="13460" y="10313"/>
                    <a:pt x="13688" y="9441"/>
                    <a:pt x="13991" y="8644"/>
                  </a:cubicBezTo>
                  <a:close/>
                  <a:moveTo>
                    <a:pt x="14408" y="8834"/>
                  </a:moveTo>
                  <a:cubicBezTo>
                    <a:pt x="14446" y="8834"/>
                    <a:pt x="14484" y="8872"/>
                    <a:pt x="14560" y="8872"/>
                  </a:cubicBezTo>
                  <a:cubicBezTo>
                    <a:pt x="14560" y="8872"/>
                    <a:pt x="14522" y="8872"/>
                    <a:pt x="14522" y="8910"/>
                  </a:cubicBezTo>
                  <a:cubicBezTo>
                    <a:pt x="14370" y="9630"/>
                    <a:pt x="14143" y="10351"/>
                    <a:pt x="13877" y="10995"/>
                  </a:cubicBezTo>
                  <a:cubicBezTo>
                    <a:pt x="13953" y="11071"/>
                    <a:pt x="13953" y="11071"/>
                    <a:pt x="13953" y="11109"/>
                  </a:cubicBezTo>
                  <a:lnTo>
                    <a:pt x="13650" y="11109"/>
                  </a:lnTo>
                  <a:lnTo>
                    <a:pt x="13650" y="11071"/>
                  </a:lnTo>
                  <a:cubicBezTo>
                    <a:pt x="13877" y="10351"/>
                    <a:pt x="14181" y="9592"/>
                    <a:pt x="14408" y="8872"/>
                  </a:cubicBezTo>
                  <a:lnTo>
                    <a:pt x="14408" y="8834"/>
                  </a:lnTo>
                  <a:close/>
                  <a:moveTo>
                    <a:pt x="10844" y="6787"/>
                  </a:moveTo>
                  <a:cubicBezTo>
                    <a:pt x="10958" y="6900"/>
                    <a:pt x="11110" y="6976"/>
                    <a:pt x="11185" y="7014"/>
                  </a:cubicBezTo>
                  <a:cubicBezTo>
                    <a:pt x="10920" y="8455"/>
                    <a:pt x="10579" y="9820"/>
                    <a:pt x="10275" y="11147"/>
                  </a:cubicBezTo>
                  <a:lnTo>
                    <a:pt x="9783" y="11147"/>
                  </a:lnTo>
                  <a:cubicBezTo>
                    <a:pt x="10162" y="9668"/>
                    <a:pt x="10465" y="8265"/>
                    <a:pt x="10844" y="6787"/>
                  </a:cubicBezTo>
                  <a:close/>
                  <a:moveTo>
                    <a:pt x="11375" y="7166"/>
                  </a:moveTo>
                  <a:cubicBezTo>
                    <a:pt x="11489" y="7204"/>
                    <a:pt x="11565" y="7317"/>
                    <a:pt x="11678" y="7355"/>
                  </a:cubicBezTo>
                  <a:lnTo>
                    <a:pt x="11602" y="7393"/>
                  </a:lnTo>
                  <a:cubicBezTo>
                    <a:pt x="11337" y="8644"/>
                    <a:pt x="11034" y="9858"/>
                    <a:pt x="10730" y="11109"/>
                  </a:cubicBezTo>
                  <a:cubicBezTo>
                    <a:pt x="10655" y="11147"/>
                    <a:pt x="10579" y="11147"/>
                    <a:pt x="10427" y="11147"/>
                  </a:cubicBezTo>
                  <a:cubicBezTo>
                    <a:pt x="10768" y="9820"/>
                    <a:pt x="11034" y="8493"/>
                    <a:pt x="11375" y="7166"/>
                  </a:cubicBezTo>
                  <a:close/>
                  <a:moveTo>
                    <a:pt x="11754" y="7507"/>
                  </a:moveTo>
                  <a:cubicBezTo>
                    <a:pt x="11868" y="7583"/>
                    <a:pt x="11982" y="7659"/>
                    <a:pt x="12095" y="7697"/>
                  </a:cubicBezTo>
                  <a:lnTo>
                    <a:pt x="12057" y="7734"/>
                  </a:lnTo>
                  <a:cubicBezTo>
                    <a:pt x="11754" y="8872"/>
                    <a:pt x="11413" y="10009"/>
                    <a:pt x="11110" y="11147"/>
                  </a:cubicBezTo>
                  <a:lnTo>
                    <a:pt x="10920" y="11147"/>
                  </a:lnTo>
                  <a:cubicBezTo>
                    <a:pt x="11185" y="9933"/>
                    <a:pt x="11451" y="8682"/>
                    <a:pt x="11754" y="7507"/>
                  </a:cubicBezTo>
                  <a:close/>
                  <a:moveTo>
                    <a:pt x="12285" y="7734"/>
                  </a:moveTo>
                  <a:cubicBezTo>
                    <a:pt x="12361" y="7772"/>
                    <a:pt x="12474" y="7886"/>
                    <a:pt x="12588" y="7924"/>
                  </a:cubicBezTo>
                  <a:cubicBezTo>
                    <a:pt x="12323" y="9024"/>
                    <a:pt x="12057" y="10047"/>
                    <a:pt x="11754" y="11147"/>
                  </a:cubicBezTo>
                  <a:lnTo>
                    <a:pt x="11299" y="11147"/>
                  </a:lnTo>
                  <a:cubicBezTo>
                    <a:pt x="11602" y="10009"/>
                    <a:pt x="11944" y="8910"/>
                    <a:pt x="12285" y="7772"/>
                  </a:cubicBezTo>
                  <a:lnTo>
                    <a:pt x="12285" y="7734"/>
                  </a:lnTo>
                  <a:close/>
                  <a:moveTo>
                    <a:pt x="12740" y="8038"/>
                  </a:moveTo>
                  <a:cubicBezTo>
                    <a:pt x="12816" y="8038"/>
                    <a:pt x="12816" y="8076"/>
                    <a:pt x="12854" y="8076"/>
                  </a:cubicBezTo>
                  <a:cubicBezTo>
                    <a:pt x="12892" y="8114"/>
                    <a:pt x="12929" y="8114"/>
                    <a:pt x="13005" y="8152"/>
                  </a:cubicBezTo>
                  <a:cubicBezTo>
                    <a:pt x="12702" y="9175"/>
                    <a:pt x="12474" y="10161"/>
                    <a:pt x="12171" y="11109"/>
                  </a:cubicBezTo>
                  <a:lnTo>
                    <a:pt x="12171" y="11147"/>
                  </a:lnTo>
                  <a:cubicBezTo>
                    <a:pt x="12133" y="11128"/>
                    <a:pt x="12086" y="11118"/>
                    <a:pt x="12043" y="11118"/>
                  </a:cubicBezTo>
                  <a:cubicBezTo>
                    <a:pt x="12001" y="11118"/>
                    <a:pt x="11963" y="11128"/>
                    <a:pt x="11944" y="11147"/>
                  </a:cubicBezTo>
                  <a:cubicBezTo>
                    <a:pt x="12247" y="10123"/>
                    <a:pt x="12474" y="9061"/>
                    <a:pt x="12740" y="8038"/>
                  </a:cubicBezTo>
                  <a:close/>
                  <a:moveTo>
                    <a:pt x="8683" y="4777"/>
                  </a:moveTo>
                  <a:cubicBezTo>
                    <a:pt x="8759" y="4929"/>
                    <a:pt x="8911" y="5043"/>
                    <a:pt x="8986" y="5194"/>
                  </a:cubicBezTo>
                  <a:cubicBezTo>
                    <a:pt x="8569" y="7204"/>
                    <a:pt x="8152" y="9213"/>
                    <a:pt x="7735" y="11185"/>
                  </a:cubicBezTo>
                  <a:lnTo>
                    <a:pt x="7242" y="11185"/>
                  </a:lnTo>
                  <a:lnTo>
                    <a:pt x="8683" y="4777"/>
                  </a:lnTo>
                  <a:close/>
                  <a:moveTo>
                    <a:pt x="9138" y="5308"/>
                  </a:moveTo>
                  <a:cubicBezTo>
                    <a:pt x="9214" y="5384"/>
                    <a:pt x="9252" y="5422"/>
                    <a:pt x="9252" y="5460"/>
                  </a:cubicBezTo>
                  <a:cubicBezTo>
                    <a:pt x="9328" y="5573"/>
                    <a:pt x="9441" y="5649"/>
                    <a:pt x="9517" y="5687"/>
                  </a:cubicBezTo>
                  <a:cubicBezTo>
                    <a:pt x="9100" y="7545"/>
                    <a:pt x="8683" y="9365"/>
                    <a:pt x="8228" y="11185"/>
                  </a:cubicBezTo>
                  <a:lnTo>
                    <a:pt x="7925" y="11185"/>
                  </a:lnTo>
                  <a:cubicBezTo>
                    <a:pt x="8342" y="9251"/>
                    <a:pt x="8759" y="7242"/>
                    <a:pt x="9138" y="5308"/>
                  </a:cubicBezTo>
                  <a:close/>
                  <a:moveTo>
                    <a:pt x="9669" y="5839"/>
                  </a:moveTo>
                  <a:cubicBezTo>
                    <a:pt x="9745" y="5915"/>
                    <a:pt x="9858" y="6028"/>
                    <a:pt x="9972" y="6066"/>
                  </a:cubicBezTo>
                  <a:cubicBezTo>
                    <a:pt x="9707" y="7810"/>
                    <a:pt x="9290" y="9554"/>
                    <a:pt x="8759" y="11147"/>
                  </a:cubicBezTo>
                  <a:lnTo>
                    <a:pt x="8759" y="11185"/>
                  </a:lnTo>
                  <a:lnTo>
                    <a:pt x="8456" y="11185"/>
                  </a:lnTo>
                  <a:cubicBezTo>
                    <a:pt x="8873" y="9403"/>
                    <a:pt x="9290" y="7583"/>
                    <a:pt x="9669" y="5839"/>
                  </a:cubicBezTo>
                  <a:close/>
                  <a:moveTo>
                    <a:pt x="10086" y="6218"/>
                  </a:moveTo>
                  <a:cubicBezTo>
                    <a:pt x="10162" y="6256"/>
                    <a:pt x="10238" y="6294"/>
                    <a:pt x="10275" y="6370"/>
                  </a:cubicBezTo>
                  <a:cubicBezTo>
                    <a:pt x="9896" y="7962"/>
                    <a:pt x="9593" y="9592"/>
                    <a:pt x="9214" y="11185"/>
                  </a:cubicBezTo>
                  <a:lnTo>
                    <a:pt x="8911" y="11185"/>
                  </a:lnTo>
                  <a:cubicBezTo>
                    <a:pt x="9441" y="9592"/>
                    <a:pt x="9858" y="7924"/>
                    <a:pt x="10086" y="6218"/>
                  </a:cubicBezTo>
                  <a:close/>
                  <a:moveTo>
                    <a:pt x="10465" y="6521"/>
                  </a:moveTo>
                  <a:cubicBezTo>
                    <a:pt x="10579" y="6597"/>
                    <a:pt x="10655" y="6635"/>
                    <a:pt x="10768" y="6749"/>
                  </a:cubicBezTo>
                  <a:cubicBezTo>
                    <a:pt x="10351" y="8227"/>
                    <a:pt x="9972" y="9668"/>
                    <a:pt x="9631" y="11185"/>
                  </a:cubicBezTo>
                  <a:lnTo>
                    <a:pt x="9403" y="11185"/>
                  </a:lnTo>
                  <a:cubicBezTo>
                    <a:pt x="9783" y="9630"/>
                    <a:pt x="10086" y="8076"/>
                    <a:pt x="10465" y="6521"/>
                  </a:cubicBezTo>
                  <a:close/>
                  <a:moveTo>
                    <a:pt x="7697" y="2730"/>
                  </a:moveTo>
                  <a:cubicBezTo>
                    <a:pt x="7697" y="2882"/>
                    <a:pt x="7735" y="3109"/>
                    <a:pt x="7773" y="3223"/>
                  </a:cubicBezTo>
                  <a:cubicBezTo>
                    <a:pt x="7773" y="3223"/>
                    <a:pt x="7735" y="3223"/>
                    <a:pt x="7735" y="3299"/>
                  </a:cubicBezTo>
                  <a:cubicBezTo>
                    <a:pt x="7280" y="5990"/>
                    <a:pt x="6749" y="8644"/>
                    <a:pt x="5991" y="11260"/>
                  </a:cubicBezTo>
                  <a:lnTo>
                    <a:pt x="5650" y="11260"/>
                  </a:lnTo>
                  <a:cubicBezTo>
                    <a:pt x="6484" y="8455"/>
                    <a:pt x="7167" y="5611"/>
                    <a:pt x="7697" y="2730"/>
                  </a:cubicBezTo>
                  <a:close/>
                  <a:moveTo>
                    <a:pt x="7887" y="3526"/>
                  </a:moveTo>
                  <a:lnTo>
                    <a:pt x="8152" y="4095"/>
                  </a:lnTo>
                  <a:cubicBezTo>
                    <a:pt x="7622" y="6445"/>
                    <a:pt x="7053" y="8834"/>
                    <a:pt x="6560" y="11185"/>
                  </a:cubicBezTo>
                  <a:cubicBezTo>
                    <a:pt x="6408" y="11260"/>
                    <a:pt x="6257" y="11260"/>
                    <a:pt x="6181" y="11260"/>
                  </a:cubicBezTo>
                  <a:cubicBezTo>
                    <a:pt x="6863" y="8720"/>
                    <a:pt x="7432" y="6142"/>
                    <a:pt x="7887" y="3526"/>
                  </a:cubicBezTo>
                  <a:close/>
                  <a:moveTo>
                    <a:pt x="8304" y="4284"/>
                  </a:moveTo>
                  <a:cubicBezTo>
                    <a:pt x="8380" y="4436"/>
                    <a:pt x="8494" y="4550"/>
                    <a:pt x="8569" y="4663"/>
                  </a:cubicBezTo>
                  <a:lnTo>
                    <a:pt x="8569" y="4701"/>
                  </a:lnTo>
                  <a:lnTo>
                    <a:pt x="7167" y="11260"/>
                  </a:lnTo>
                  <a:lnTo>
                    <a:pt x="6674" y="11260"/>
                  </a:lnTo>
                  <a:cubicBezTo>
                    <a:pt x="7204" y="8910"/>
                    <a:pt x="7735" y="6597"/>
                    <a:pt x="8304" y="4284"/>
                  </a:cubicBezTo>
                  <a:close/>
                  <a:moveTo>
                    <a:pt x="5612" y="4739"/>
                  </a:moveTo>
                  <a:lnTo>
                    <a:pt x="3754" y="11298"/>
                  </a:lnTo>
                  <a:lnTo>
                    <a:pt x="3565" y="11298"/>
                  </a:lnTo>
                  <a:cubicBezTo>
                    <a:pt x="4096" y="9365"/>
                    <a:pt x="4588" y="7469"/>
                    <a:pt x="5119" y="5498"/>
                  </a:cubicBezTo>
                  <a:cubicBezTo>
                    <a:pt x="5119" y="5460"/>
                    <a:pt x="5119" y="5422"/>
                    <a:pt x="5081" y="5422"/>
                  </a:cubicBezTo>
                  <a:cubicBezTo>
                    <a:pt x="5271" y="5194"/>
                    <a:pt x="5423" y="4929"/>
                    <a:pt x="5612" y="4739"/>
                  </a:cubicBezTo>
                  <a:close/>
                  <a:moveTo>
                    <a:pt x="6295" y="3905"/>
                  </a:moveTo>
                  <a:lnTo>
                    <a:pt x="6295" y="3905"/>
                  </a:lnTo>
                  <a:cubicBezTo>
                    <a:pt x="5612" y="6370"/>
                    <a:pt x="4892" y="8834"/>
                    <a:pt x="4209" y="11298"/>
                  </a:cubicBezTo>
                  <a:lnTo>
                    <a:pt x="3944" y="11298"/>
                  </a:lnTo>
                  <a:cubicBezTo>
                    <a:pt x="4588" y="9024"/>
                    <a:pt x="5195" y="6749"/>
                    <a:pt x="5877" y="4436"/>
                  </a:cubicBezTo>
                  <a:cubicBezTo>
                    <a:pt x="6029" y="4246"/>
                    <a:pt x="6143" y="4095"/>
                    <a:pt x="6295" y="3905"/>
                  </a:cubicBezTo>
                  <a:close/>
                  <a:moveTo>
                    <a:pt x="7015" y="2919"/>
                  </a:moveTo>
                  <a:lnTo>
                    <a:pt x="4892" y="11298"/>
                  </a:lnTo>
                  <a:lnTo>
                    <a:pt x="4323" y="11298"/>
                  </a:lnTo>
                  <a:cubicBezTo>
                    <a:pt x="5043" y="8720"/>
                    <a:pt x="5802" y="6142"/>
                    <a:pt x="6484" y="3564"/>
                  </a:cubicBezTo>
                  <a:cubicBezTo>
                    <a:pt x="6674" y="3336"/>
                    <a:pt x="6863" y="3109"/>
                    <a:pt x="7015" y="2919"/>
                  </a:cubicBezTo>
                  <a:close/>
                  <a:moveTo>
                    <a:pt x="7546" y="2275"/>
                  </a:moveTo>
                  <a:cubicBezTo>
                    <a:pt x="7015" y="5384"/>
                    <a:pt x="6332" y="8341"/>
                    <a:pt x="5460" y="11298"/>
                  </a:cubicBezTo>
                  <a:lnTo>
                    <a:pt x="5081" y="11298"/>
                  </a:lnTo>
                  <a:cubicBezTo>
                    <a:pt x="5802" y="8493"/>
                    <a:pt x="6484" y="5687"/>
                    <a:pt x="7204" y="2957"/>
                  </a:cubicBezTo>
                  <a:cubicBezTo>
                    <a:pt x="7204" y="2844"/>
                    <a:pt x="7167" y="2844"/>
                    <a:pt x="7129" y="2844"/>
                  </a:cubicBezTo>
                  <a:cubicBezTo>
                    <a:pt x="7204" y="2730"/>
                    <a:pt x="7356" y="2578"/>
                    <a:pt x="7432" y="2427"/>
                  </a:cubicBezTo>
                  <a:cubicBezTo>
                    <a:pt x="7508" y="2389"/>
                    <a:pt x="7508" y="2351"/>
                    <a:pt x="7546" y="2275"/>
                  </a:cubicBezTo>
                  <a:close/>
                  <a:moveTo>
                    <a:pt x="2806" y="8265"/>
                  </a:moveTo>
                  <a:lnTo>
                    <a:pt x="2806" y="8265"/>
                  </a:lnTo>
                  <a:cubicBezTo>
                    <a:pt x="2427" y="9289"/>
                    <a:pt x="2048" y="10313"/>
                    <a:pt x="1669" y="11336"/>
                  </a:cubicBezTo>
                  <a:lnTo>
                    <a:pt x="1442" y="11336"/>
                  </a:lnTo>
                  <a:cubicBezTo>
                    <a:pt x="1669" y="10578"/>
                    <a:pt x="1934" y="9820"/>
                    <a:pt x="2200" y="9061"/>
                  </a:cubicBezTo>
                  <a:lnTo>
                    <a:pt x="2200" y="9024"/>
                  </a:lnTo>
                  <a:cubicBezTo>
                    <a:pt x="2389" y="8758"/>
                    <a:pt x="2579" y="8493"/>
                    <a:pt x="2806" y="8265"/>
                  </a:cubicBezTo>
                  <a:close/>
                  <a:moveTo>
                    <a:pt x="3527" y="7393"/>
                  </a:moveTo>
                  <a:lnTo>
                    <a:pt x="3527" y="7393"/>
                  </a:lnTo>
                  <a:cubicBezTo>
                    <a:pt x="3034" y="8720"/>
                    <a:pt x="2617" y="10047"/>
                    <a:pt x="2200" y="11336"/>
                  </a:cubicBezTo>
                  <a:lnTo>
                    <a:pt x="1859" y="11336"/>
                  </a:lnTo>
                  <a:cubicBezTo>
                    <a:pt x="2276" y="10237"/>
                    <a:pt x="2693" y="9099"/>
                    <a:pt x="3072" y="8038"/>
                  </a:cubicBezTo>
                  <a:lnTo>
                    <a:pt x="3072" y="7924"/>
                  </a:lnTo>
                  <a:cubicBezTo>
                    <a:pt x="3224" y="7734"/>
                    <a:pt x="3375" y="7583"/>
                    <a:pt x="3527" y="7393"/>
                  </a:cubicBezTo>
                  <a:close/>
                  <a:moveTo>
                    <a:pt x="4133" y="6597"/>
                  </a:moveTo>
                  <a:cubicBezTo>
                    <a:pt x="3792" y="8189"/>
                    <a:pt x="3337" y="9820"/>
                    <a:pt x="2693" y="11336"/>
                  </a:cubicBezTo>
                  <a:lnTo>
                    <a:pt x="2314" y="11336"/>
                  </a:lnTo>
                  <a:cubicBezTo>
                    <a:pt x="2806" y="9971"/>
                    <a:pt x="3224" y="8644"/>
                    <a:pt x="3716" y="7242"/>
                  </a:cubicBezTo>
                  <a:cubicBezTo>
                    <a:pt x="3716" y="7204"/>
                    <a:pt x="3716" y="7204"/>
                    <a:pt x="3641" y="7166"/>
                  </a:cubicBezTo>
                  <a:cubicBezTo>
                    <a:pt x="3792" y="6976"/>
                    <a:pt x="3982" y="6787"/>
                    <a:pt x="4133" y="6597"/>
                  </a:cubicBezTo>
                  <a:close/>
                  <a:moveTo>
                    <a:pt x="4892" y="5649"/>
                  </a:moveTo>
                  <a:lnTo>
                    <a:pt x="4892" y="5649"/>
                  </a:lnTo>
                  <a:cubicBezTo>
                    <a:pt x="4361" y="7545"/>
                    <a:pt x="3906" y="9441"/>
                    <a:pt x="3375" y="11298"/>
                  </a:cubicBezTo>
                  <a:cubicBezTo>
                    <a:pt x="3224" y="11336"/>
                    <a:pt x="3072" y="11336"/>
                    <a:pt x="2882" y="11336"/>
                  </a:cubicBezTo>
                  <a:cubicBezTo>
                    <a:pt x="3527" y="9782"/>
                    <a:pt x="3982" y="8152"/>
                    <a:pt x="4323" y="6521"/>
                  </a:cubicBezTo>
                  <a:cubicBezTo>
                    <a:pt x="4323" y="6445"/>
                    <a:pt x="4323" y="6408"/>
                    <a:pt x="4285" y="6408"/>
                  </a:cubicBezTo>
                  <a:cubicBezTo>
                    <a:pt x="4475" y="6180"/>
                    <a:pt x="4664" y="5877"/>
                    <a:pt x="4892" y="5649"/>
                  </a:cubicBezTo>
                  <a:close/>
                  <a:moveTo>
                    <a:pt x="1934" y="9403"/>
                  </a:moveTo>
                  <a:lnTo>
                    <a:pt x="1934" y="9403"/>
                  </a:lnTo>
                  <a:cubicBezTo>
                    <a:pt x="1707" y="10047"/>
                    <a:pt x="1517" y="10692"/>
                    <a:pt x="1290" y="11336"/>
                  </a:cubicBezTo>
                  <a:cubicBezTo>
                    <a:pt x="1176" y="11336"/>
                    <a:pt x="1138" y="11336"/>
                    <a:pt x="1062" y="11374"/>
                  </a:cubicBezTo>
                  <a:cubicBezTo>
                    <a:pt x="936" y="11374"/>
                    <a:pt x="776" y="11357"/>
                    <a:pt x="616" y="11357"/>
                  </a:cubicBezTo>
                  <a:cubicBezTo>
                    <a:pt x="536" y="11357"/>
                    <a:pt x="456" y="11362"/>
                    <a:pt x="380" y="11374"/>
                  </a:cubicBezTo>
                  <a:lnTo>
                    <a:pt x="1934" y="9403"/>
                  </a:lnTo>
                  <a:close/>
                  <a:moveTo>
                    <a:pt x="46748" y="0"/>
                  </a:moveTo>
                  <a:cubicBezTo>
                    <a:pt x="43905" y="76"/>
                    <a:pt x="41061" y="152"/>
                    <a:pt x="38142" y="190"/>
                  </a:cubicBezTo>
                  <a:cubicBezTo>
                    <a:pt x="38195" y="137"/>
                    <a:pt x="38156" y="66"/>
                    <a:pt x="38102" y="66"/>
                  </a:cubicBezTo>
                  <a:cubicBezTo>
                    <a:pt x="38078" y="66"/>
                    <a:pt x="38051" y="79"/>
                    <a:pt x="38028" y="114"/>
                  </a:cubicBezTo>
                  <a:lnTo>
                    <a:pt x="37915" y="190"/>
                  </a:lnTo>
                  <a:cubicBezTo>
                    <a:pt x="37460" y="190"/>
                    <a:pt x="37005" y="190"/>
                    <a:pt x="36550" y="265"/>
                  </a:cubicBezTo>
                  <a:cubicBezTo>
                    <a:pt x="36550" y="210"/>
                    <a:pt x="36489" y="175"/>
                    <a:pt x="36441" y="175"/>
                  </a:cubicBezTo>
                  <a:cubicBezTo>
                    <a:pt x="36424" y="175"/>
                    <a:pt x="36408" y="179"/>
                    <a:pt x="36398" y="190"/>
                  </a:cubicBezTo>
                  <a:lnTo>
                    <a:pt x="36360" y="265"/>
                  </a:lnTo>
                  <a:cubicBezTo>
                    <a:pt x="35450" y="265"/>
                    <a:pt x="34502" y="303"/>
                    <a:pt x="33592" y="303"/>
                  </a:cubicBezTo>
                  <a:cubicBezTo>
                    <a:pt x="33573" y="284"/>
                    <a:pt x="33554" y="275"/>
                    <a:pt x="33536" y="275"/>
                  </a:cubicBezTo>
                  <a:cubicBezTo>
                    <a:pt x="33517" y="275"/>
                    <a:pt x="33498" y="284"/>
                    <a:pt x="33479" y="303"/>
                  </a:cubicBezTo>
                  <a:lnTo>
                    <a:pt x="32645" y="303"/>
                  </a:lnTo>
                  <a:cubicBezTo>
                    <a:pt x="32000" y="303"/>
                    <a:pt x="31280" y="341"/>
                    <a:pt x="30635" y="341"/>
                  </a:cubicBezTo>
                  <a:cubicBezTo>
                    <a:pt x="30635" y="315"/>
                    <a:pt x="30582" y="254"/>
                    <a:pt x="30536" y="254"/>
                  </a:cubicBezTo>
                  <a:cubicBezTo>
                    <a:pt x="30515" y="254"/>
                    <a:pt x="30495" y="267"/>
                    <a:pt x="30483" y="303"/>
                  </a:cubicBezTo>
                  <a:lnTo>
                    <a:pt x="30446" y="341"/>
                  </a:lnTo>
                  <a:cubicBezTo>
                    <a:pt x="29953" y="341"/>
                    <a:pt x="29422" y="341"/>
                    <a:pt x="28967" y="379"/>
                  </a:cubicBezTo>
                  <a:lnTo>
                    <a:pt x="28474" y="379"/>
                  </a:lnTo>
                  <a:cubicBezTo>
                    <a:pt x="28455" y="360"/>
                    <a:pt x="28436" y="351"/>
                    <a:pt x="28417" y="351"/>
                  </a:cubicBezTo>
                  <a:cubicBezTo>
                    <a:pt x="28398" y="351"/>
                    <a:pt x="28379" y="360"/>
                    <a:pt x="28360" y="379"/>
                  </a:cubicBezTo>
                  <a:cubicBezTo>
                    <a:pt x="24948" y="493"/>
                    <a:pt x="21460" y="531"/>
                    <a:pt x="18048" y="645"/>
                  </a:cubicBezTo>
                  <a:lnTo>
                    <a:pt x="17858" y="645"/>
                  </a:lnTo>
                  <a:cubicBezTo>
                    <a:pt x="17252" y="645"/>
                    <a:pt x="16607" y="683"/>
                    <a:pt x="15963" y="683"/>
                  </a:cubicBezTo>
                  <a:lnTo>
                    <a:pt x="15925" y="683"/>
                  </a:lnTo>
                  <a:cubicBezTo>
                    <a:pt x="15280" y="683"/>
                    <a:pt x="14560" y="720"/>
                    <a:pt x="13877" y="720"/>
                  </a:cubicBezTo>
                  <a:cubicBezTo>
                    <a:pt x="13858" y="701"/>
                    <a:pt x="13839" y="692"/>
                    <a:pt x="13825" y="692"/>
                  </a:cubicBezTo>
                  <a:cubicBezTo>
                    <a:pt x="13811" y="692"/>
                    <a:pt x="13801" y="701"/>
                    <a:pt x="13801" y="720"/>
                  </a:cubicBezTo>
                  <a:cubicBezTo>
                    <a:pt x="12474" y="758"/>
                    <a:pt x="11147" y="758"/>
                    <a:pt x="9820" y="834"/>
                  </a:cubicBezTo>
                  <a:cubicBezTo>
                    <a:pt x="9783" y="834"/>
                    <a:pt x="9707" y="872"/>
                    <a:pt x="9707" y="910"/>
                  </a:cubicBezTo>
                  <a:cubicBezTo>
                    <a:pt x="8948" y="1251"/>
                    <a:pt x="8266" y="1517"/>
                    <a:pt x="7508" y="1858"/>
                  </a:cubicBezTo>
                  <a:cubicBezTo>
                    <a:pt x="7432" y="1896"/>
                    <a:pt x="7432" y="1972"/>
                    <a:pt x="7432" y="2009"/>
                  </a:cubicBezTo>
                  <a:cubicBezTo>
                    <a:pt x="7356" y="2085"/>
                    <a:pt x="7318" y="2199"/>
                    <a:pt x="7242" y="2275"/>
                  </a:cubicBezTo>
                  <a:cubicBezTo>
                    <a:pt x="7015" y="2578"/>
                    <a:pt x="6787" y="2919"/>
                    <a:pt x="6560" y="3185"/>
                  </a:cubicBezTo>
                  <a:cubicBezTo>
                    <a:pt x="5840" y="4095"/>
                    <a:pt x="5081" y="5043"/>
                    <a:pt x="4361" y="5953"/>
                  </a:cubicBezTo>
                  <a:cubicBezTo>
                    <a:pt x="2996" y="7659"/>
                    <a:pt x="1669" y="9403"/>
                    <a:pt x="304" y="11109"/>
                  </a:cubicBezTo>
                  <a:cubicBezTo>
                    <a:pt x="190" y="11185"/>
                    <a:pt x="152" y="11298"/>
                    <a:pt x="39" y="11450"/>
                  </a:cubicBezTo>
                  <a:cubicBezTo>
                    <a:pt x="1" y="11488"/>
                    <a:pt x="39" y="11564"/>
                    <a:pt x="115" y="11564"/>
                  </a:cubicBezTo>
                  <a:cubicBezTo>
                    <a:pt x="759" y="11564"/>
                    <a:pt x="1366" y="11526"/>
                    <a:pt x="2048" y="11526"/>
                  </a:cubicBezTo>
                  <a:cubicBezTo>
                    <a:pt x="2048" y="11549"/>
                    <a:pt x="2104" y="11586"/>
                    <a:pt x="2148" y="11586"/>
                  </a:cubicBezTo>
                  <a:cubicBezTo>
                    <a:pt x="2176" y="11586"/>
                    <a:pt x="2200" y="11571"/>
                    <a:pt x="2200" y="11526"/>
                  </a:cubicBezTo>
                  <a:cubicBezTo>
                    <a:pt x="3337" y="11488"/>
                    <a:pt x="4513" y="11488"/>
                    <a:pt x="5650" y="11450"/>
                  </a:cubicBezTo>
                  <a:lnTo>
                    <a:pt x="5877" y="11450"/>
                  </a:lnTo>
                  <a:cubicBezTo>
                    <a:pt x="5896" y="11469"/>
                    <a:pt x="5925" y="11478"/>
                    <a:pt x="5949" y="11478"/>
                  </a:cubicBezTo>
                  <a:cubicBezTo>
                    <a:pt x="5972" y="11478"/>
                    <a:pt x="5991" y="11469"/>
                    <a:pt x="5991" y="11450"/>
                  </a:cubicBezTo>
                  <a:cubicBezTo>
                    <a:pt x="6560" y="11450"/>
                    <a:pt x="7129" y="11374"/>
                    <a:pt x="7697" y="11374"/>
                  </a:cubicBezTo>
                  <a:lnTo>
                    <a:pt x="7735" y="11374"/>
                  </a:lnTo>
                  <a:cubicBezTo>
                    <a:pt x="8304" y="11374"/>
                    <a:pt x="8873" y="11336"/>
                    <a:pt x="9479" y="11336"/>
                  </a:cubicBezTo>
                  <a:cubicBezTo>
                    <a:pt x="9479" y="11402"/>
                    <a:pt x="9530" y="11443"/>
                    <a:pt x="9573" y="11443"/>
                  </a:cubicBezTo>
                  <a:cubicBezTo>
                    <a:pt x="9604" y="11443"/>
                    <a:pt x="9631" y="11422"/>
                    <a:pt x="9631" y="11374"/>
                  </a:cubicBezTo>
                  <a:lnTo>
                    <a:pt x="9631" y="11336"/>
                  </a:lnTo>
                  <a:lnTo>
                    <a:pt x="10162" y="11336"/>
                  </a:lnTo>
                  <a:cubicBezTo>
                    <a:pt x="10181" y="11355"/>
                    <a:pt x="10200" y="11365"/>
                    <a:pt x="10219" y="11365"/>
                  </a:cubicBezTo>
                  <a:cubicBezTo>
                    <a:pt x="10238" y="11365"/>
                    <a:pt x="10257" y="11355"/>
                    <a:pt x="10275" y="11336"/>
                  </a:cubicBezTo>
                  <a:lnTo>
                    <a:pt x="10958" y="11336"/>
                  </a:lnTo>
                  <a:cubicBezTo>
                    <a:pt x="10958" y="11393"/>
                    <a:pt x="10996" y="11422"/>
                    <a:pt x="11034" y="11422"/>
                  </a:cubicBezTo>
                  <a:cubicBezTo>
                    <a:pt x="11072" y="11422"/>
                    <a:pt x="11110" y="11393"/>
                    <a:pt x="11110" y="11336"/>
                  </a:cubicBezTo>
                  <a:lnTo>
                    <a:pt x="12474" y="11336"/>
                  </a:lnTo>
                  <a:cubicBezTo>
                    <a:pt x="12493" y="11355"/>
                    <a:pt x="12512" y="11365"/>
                    <a:pt x="12527" y="11365"/>
                  </a:cubicBezTo>
                  <a:cubicBezTo>
                    <a:pt x="12541" y="11365"/>
                    <a:pt x="12550" y="11355"/>
                    <a:pt x="12550" y="11336"/>
                  </a:cubicBezTo>
                  <a:cubicBezTo>
                    <a:pt x="13688" y="11298"/>
                    <a:pt x="14825" y="11298"/>
                    <a:pt x="16038" y="11260"/>
                  </a:cubicBezTo>
                  <a:cubicBezTo>
                    <a:pt x="16064" y="11260"/>
                    <a:pt x="16072" y="11277"/>
                    <a:pt x="16086" y="11277"/>
                  </a:cubicBezTo>
                  <a:cubicBezTo>
                    <a:pt x="16093" y="11277"/>
                    <a:pt x="16102" y="11273"/>
                    <a:pt x="16114" y="11260"/>
                  </a:cubicBezTo>
                  <a:lnTo>
                    <a:pt x="16304" y="11260"/>
                  </a:lnTo>
                  <a:cubicBezTo>
                    <a:pt x="16304" y="11282"/>
                    <a:pt x="16342" y="11304"/>
                    <a:pt x="16381" y="11304"/>
                  </a:cubicBezTo>
                  <a:cubicBezTo>
                    <a:pt x="16410" y="11304"/>
                    <a:pt x="16439" y="11293"/>
                    <a:pt x="16455" y="11260"/>
                  </a:cubicBezTo>
                  <a:lnTo>
                    <a:pt x="16721" y="11260"/>
                  </a:lnTo>
                  <a:cubicBezTo>
                    <a:pt x="16759" y="11279"/>
                    <a:pt x="16778" y="11289"/>
                    <a:pt x="16792" y="11289"/>
                  </a:cubicBezTo>
                  <a:cubicBezTo>
                    <a:pt x="16806" y="11289"/>
                    <a:pt x="16816" y="11279"/>
                    <a:pt x="16835" y="11260"/>
                  </a:cubicBezTo>
                  <a:cubicBezTo>
                    <a:pt x="17555" y="11260"/>
                    <a:pt x="18237" y="11185"/>
                    <a:pt x="18958" y="11185"/>
                  </a:cubicBezTo>
                  <a:cubicBezTo>
                    <a:pt x="24304" y="11109"/>
                    <a:pt x="29725" y="10957"/>
                    <a:pt x="35071" y="10881"/>
                  </a:cubicBezTo>
                  <a:lnTo>
                    <a:pt x="49023" y="10578"/>
                  </a:lnTo>
                  <a:cubicBezTo>
                    <a:pt x="50540" y="10540"/>
                    <a:pt x="52056" y="10540"/>
                    <a:pt x="53573" y="10502"/>
                  </a:cubicBezTo>
                  <a:cubicBezTo>
                    <a:pt x="53846" y="10502"/>
                    <a:pt x="54131" y="10508"/>
                    <a:pt x="54421" y="10508"/>
                  </a:cubicBezTo>
                  <a:cubicBezTo>
                    <a:pt x="54856" y="10508"/>
                    <a:pt x="55302" y="10495"/>
                    <a:pt x="55734" y="10426"/>
                  </a:cubicBezTo>
                  <a:lnTo>
                    <a:pt x="55848" y="10426"/>
                  </a:lnTo>
                  <a:cubicBezTo>
                    <a:pt x="56113" y="10351"/>
                    <a:pt x="56113" y="10237"/>
                    <a:pt x="56075" y="10199"/>
                  </a:cubicBezTo>
                  <a:cubicBezTo>
                    <a:pt x="53762" y="7507"/>
                    <a:pt x="51412" y="4853"/>
                    <a:pt x="49137" y="2161"/>
                  </a:cubicBezTo>
                  <a:lnTo>
                    <a:pt x="48151" y="1024"/>
                  </a:lnTo>
                  <a:lnTo>
                    <a:pt x="48113" y="1024"/>
                  </a:lnTo>
                  <a:cubicBezTo>
                    <a:pt x="48113" y="948"/>
                    <a:pt x="48113" y="910"/>
                    <a:pt x="48075" y="910"/>
                  </a:cubicBezTo>
                  <a:cubicBezTo>
                    <a:pt x="47583" y="683"/>
                    <a:pt x="47166" y="455"/>
                    <a:pt x="46673" y="190"/>
                  </a:cubicBezTo>
                  <a:lnTo>
                    <a:pt x="46748" y="190"/>
                  </a:lnTo>
                  <a:cubicBezTo>
                    <a:pt x="46824" y="190"/>
                    <a:pt x="46824" y="0"/>
                    <a:pt x="46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20"/>
            <p:cNvSpPr/>
            <p:nvPr/>
          </p:nvSpPr>
          <p:spPr>
            <a:xfrm>
              <a:off x="3876800" y="3919300"/>
              <a:ext cx="20550" cy="16400"/>
            </a:xfrm>
            <a:custGeom>
              <a:avLst/>
              <a:gdLst/>
              <a:ahLst/>
              <a:cxnLst/>
              <a:rect l="l" t="t" r="r" b="b"/>
              <a:pathLst>
                <a:path w="822" h="656" extrusionOk="0">
                  <a:moveTo>
                    <a:pt x="653" y="1"/>
                  </a:moveTo>
                  <a:cubicBezTo>
                    <a:pt x="637" y="1"/>
                    <a:pt x="621" y="4"/>
                    <a:pt x="608" y="11"/>
                  </a:cubicBezTo>
                  <a:cubicBezTo>
                    <a:pt x="418" y="200"/>
                    <a:pt x="228" y="314"/>
                    <a:pt x="39" y="465"/>
                  </a:cubicBezTo>
                  <a:cubicBezTo>
                    <a:pt x="1" y="465"/>
                    <a:pt x="1" y="655"/>
                    <a:pt x="77" y="655"/>
                  </a:cubicBezTo>
                  <a:lnTo>
                    <a:pt x="190" y="655"/>
                  </a:lnTo>
                  <a:cubicBezTo>
                    <a:pt x="380" y="465"/>
                    <a:pt x="570" y="352"/>
                    <a:pt x="759" y="162"/>
                  </a:cubicBezTo>
                  <a:cubicBezTo>
                    <a:pt x="822" y="69"/>
                    <a:pt x="730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20"/>
            <p:cNvSpPr/>
            <p:nvPr/>
          </p:nvSpPr>
          <p:spPr>
            <a:xfrm>
              <a:off x="3806875" y="3628875"/>
              <a:ext cx="12425" cy="11700"/>
            </a:xfrm>
            <a:custGeom>
              <a:avLst/>
              <a:gdLst/>
              <a:ahLst/>
              <a:cxnLst/>
              <a:rect l="l" t="t" r="r" b="b"/>
              <a:pathLst>
                <a:path w="497" h="468" extrusionOk="0">
                  <a:moveTo>
                    <a:pt x="356" y="1"/>
                  </a:moveTo>
                  <a:cubicBezTo>
                    <a:pt x="335" y="1"/>
                    <a:pt x="313" y="8"/>
                    <a:pt x="296" y="26"/>
                  </a:cubicBezTo>
                  <a:cubicBezTo>
                    <a:pt x="182" y="102"/>
                    <a:pt x="144" y="178"/>
                    <a:pt x="30" y="291"/>
                  </a:cubicBezTo>
                  <a:cubicBezTo>
                    <a:pt x="1" y="379"/>
                    <a:pt x="62" y="467"/>
                    <a:pt x="127" y="467"/>
                  </a:cubicBezTo>
                  <a:cubicBezTo>
                    <a:pt x="146" y="467"/>
                    <a:pt x="165" y="460"/>
                    <a:pt x="182" y="443"/>
                  </a:cubicBezTo>
                  <a:cubicBezTo>
                    <a:pt x="296" y="329"/>
                    <a:pt x="334" y="253"/>
                    <a:pt x="409" y="140"/>
                  </a:cubicBezTo>
                  <a:cubicBezTo>
                    <a:pt x="497" y="81"/>
                    <a:pt x="428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20"/>
            <p:cNvSpPr/>
            <p:nvPr/>
          </p:nvSpPr>
          <p:spPr>
            <a:xfrm>
              <a:off x="3929900" y="4006600"/>
              <a:ext cx="62375" cy="82450"/>
            </a:xfrm>
            <a:custGeom>
              <a:avLst/>
              <a:gdLst/>
              <a:ahLst/>
              <a:cxnLst/>
              <a:rect l="l" t="t" r="r" b="b"/>
              <a:pathLst>
                <a:path w="2495" h="3298" extrusionOk="0">
                  <a:moveTo>
                    <a:pt x="2349" y="1"/>
                  </a:moveTo>
                  <a:cubicBezTo>
                    <a:pt x="2337" y="1"/>
                    <a:pt x="2325" y="2"/>
                    <a:pt x="2313" y="7"/>
                  </a:cubicBezTo>
                  <a:cubicBezTo>
                    <a:pt x="2008" y="173"/>
                    <a:pt x="1682" y="279"/>
                    <a:pt x="1321" y="279"/>
                  </a:cubicBezTo>
                  <a:cubicBezTo>
                    <a:pt x="1189" y="279"/>
                    <a:pt x="1052" y="265"/>
                    <a:pt x="910" y="234"/>
                  </a:cubicBezTo>
                  <a:cubicBezTo>
                    <a:pt x="808" y="217"/>
                    <a:pt x="699" y="200"/>
                    <a:pt x="592" y="200"/>
                  </a:cubicBezTo>
                  <a:cubicBezTo>
                    <a:pt x="460" y="200"/>
                    <a:pt x="332" y="226"/>
                    <a:pt x="228" y="310"/>
                  </a:cubicBezTo>
                  <a:cubicBezTo>
                    <a:pt x="0" y="499"/>
                    <a:pt x="0" y="917"/>
                    <a:pt x="341" y="954"/>
                  </a:cubicBezTo>
                  <a:cubicBezTo>
                    <a:pt x="417" y="954"/>
                    <a:pt x="493" y="803"/>
                    <a:pt x="379" y="765"/>
                  </a:cubicBezTo>
                  <a:cubicBezTo>
                    <a:pt x="438" y="560"/>
                    <a:pt x="586" y="423"/>
                    <a:pt x="755" y="423"/>
                  </a:cubicBezTo>
                  <a:cubicBezTo>
                    <a:pt x="806" y="423"/>
                    <a:pt x="858" y="435"/>
                    <a:pt x="910" y="462"/>
                  </a:cubicBezTo>
                  <a:lnTo>
                    <a:pt x="1630" y="462"/>
                  </a:lnTo>
                  <a:cubicBezTo>
                    <a:pt x="1706" y="462"/>
                    <a:pt x="1820" y="386"/>
                    <a:pt x="1896" y="386"/>
                  </a:cubicBezTo>
                  <a:cubicBezTo>
                    <a:pt x="1175" y="1106"/>
                    <a:pt x="872" y="2206"/>
                    <a:pt x="1024" y="3229"/>
                  </a:cubicBezTo>
                  <a:cubicBezTo>
                    <a:pt x="1024" y="3277"/>
                    <a:pt x="1057" y="3298"/>
                    <a:pt x="1093" y="3298"/>
                  </a:cubicBezTo>
                  <a:cubicBezTo>
                    <a:pt x="1143" y="3298"/>
                    <a:pt x="1197" y="3257"/>
                    <a:pt x="1175" y="3191"/>
                  </a:cubicBezTo>
                  <a:cubicBezTo>
                    <a:pt x="986" y="1978"/>
                    <a:pt x="1479" y="765"/>
                    <a:pt x="2427" y="158"/>
                  </a:cubicBezTo>
                  <a:cubicBezTo>
                    <a:pt x="2494" y="124"/>
                    <a:pt x="2441" y="1"/>
                    <a:pt x="2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20"/>
            <p:cNvSpPr/>
            <p:nvPr/>
          </p:nvSpPr>
          <p:spPr>
            <a:xfrm>
              <a:off x="3970650" y="4007375"/>
              <a:ext cx="72050" cy="77225"/>
            </a:xfrm>
            <a:custGeom>
              <a:avLst/>
              <a:gdLst/>
              <a:ahLst/>
              <a:cxnLst/>
              <a:rect l="l" t="t" r="r" b="b"/>
              <a:pathLst>
                <a:path w="2882" h="3089" extrusionOk="0">
                  <a:moveTo>
                    <a:pt x="1948" y="253"/>
                  </a:moveTo>
                  <a:cubicBezTo>
                    <a:pt x="2067" y="253"/>
                    <a:pt x="2190" y="285"/>
                    <a:pt x="2313" y="355"/>
                  </a:cubicBezTo>
                  <a:lnTo>
                    <a:pt x="2389" y="355"/>
                  </a:lnTo>
                  <a:lnTo>
                    <a:pt x="2541" y="658"/>
                  </a:lnTo>
                  <a:cubicBezTo>
                    <a:pt x="2654" y="810"/>
                    <a:pt x="2579" y="1037"/>
                    <a:pt x="2541" y="1189"/>
                  </a:cubicBezTo>
                  <a:cubicBezTo>
                    <a:pt x="2503" y="1378"/>
                    <a:pt x="2503" y="1606"/>
                    <a:pt x="2389" y="1795"/>
                  </a:cubicBezTo>
                  <a:cubicBezTo>
                    <a:pt x="2263" y="2266"/>
                    <a:pt x="1930" y="2866"/>
                    <a:pt x="1454" y="2866"/>
                  </a:cubicBezTo>
                  <a:cubicBezTo>
                    <a:pt x="1355" y="2866"/>
                    <a:pt x="1249" y="2840"/>
                    <a:pt x="1138" y="2781"/>
                  </a:cubicBezTo>
                  <a:cubicBezTo>
                    <a:pt x="225" y="2376"/>
                    <a:pt x="970" y="253"/>
                    <a:pt x="1948" y="253"/>
                  </a:cubicBezTo>
                  <a:close/>
                  <a:moveTo>
                    <a:pt x="2264" y="1"/>
                  </a:moveTo>
                  <a:cubicBezTo>
                    <a:pt x="2173" y="1"/>
                    <a:pt x="2083" y="31"/>
                    <a:pt x="2010" y="89"/>
                  </a:cubicBezTo>
                  <a:cubicBezTo>
                    <a:pt x="797" y="89"/>
                    <a:pt x="0" y="2895"/>
                    <a:pt x="1365" y="3085"/>
                  </a:cubicBezTo>
                  <a:cubicBezTo>
                    <a:pt x="1395" y="3087"/>
                    <a:pt x="1425" y="3089"/>
                    <a:pt x="1454" y="3089"/>
                  </a:cubicBezTo>
                  <a:cubicBezTo>
                    <a:pt x="2190" y="3089"/>
                    <a:pt x="2546" y="2184"/>
                    <a:pt x="2692" y="1454"/>
                  </a:cubicBezTo>
                  <a:cubicBezTo>
                    <a:pt x="2730" y="1075"/>
                    <a:pt x="2882" y="544"/>
                    <a:pt x="2654" y="241"/>
                  </a:cubicBezTo>
                  <a:cubicBezTo>
                    <a:pt x="2561" y="78"/>
                    <a:pt x="2411" y="1"/>
                    <a:pt x="2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20"/>
            <p:cNvSpPr/>
            <p:nvPr/>
          </p:nvSpPr>
          <p:spPr>
            <a:xfrm>
              <a:off x="4065425" y="3987550"/>
              <a:ext cx="28950" cy="89850"/>
            </a:xfrm>
            <a:custGeom>
              <a:avLst/>
              <a:gdLst/>
              <a:ahLst/>
              <a:cxnLst/>
              <a:rect l="l" t="t" r="r" b="b"/>
              <a:pathLst>
                <a:path w="1158" h="3594" extrusionOk="0">
                  <a:moveTo>
                    <a:pt x="1091" y="1"/>
                  </a:moveTo>
                  <a:cubicBezTo>
                    <a:pt x="1053" y="1"/>
                    <a:pt x="1005" y="29"/>
                    <a:pt x="987" y="86"/>
                  </a:cubicBezTo>
                  <a:cubicBezTo>
                    <a:pt x="683" y="1110"/>
                    <a:pt x="380" y="2171"/>
                    <a:pt x="77" y="3157"/>
                  </a:cubicBezTo>
                  <a:cubicBezTo>
                    <a:pt x="39" y="3157"/>
                    <a:pt x="1" y="3157"/>
                    <a:pt x="1" y="3233"/>
                  </a:cubicBezTo>
                  <a:lnTo>
                    <a:pt x="1" y="3536"/>
                  </a:lnTo>
                  <a:cubicBezTo>
                    <a:pt x="1" y="3574"/>
                    <a:pt x="29" y="3593"/>
                    <a:pt x="58" y="3593"/>
                  </a:cubicBezTo>
                  <a:cubicBezTo>
                    <a:pt x="86" y="3593"/>
                    <a:pt x="114" y="3574"/>
                    <a:pt x="114" y="3536"/>
                  </a:cubicBezTo>
                  <a:cubicBezTo>
                    <a:pt x="456" y="2399"/>
                    <a:pt x="797" y="1261"/>
                    <a:pt x="1138" y="86"/>
                  </a:cubicBezTo>
                  <a:cubicBezTo>
                    <a:pt x="1157" y="29"/>
                    <a:pt x="1129" y="1"/>
                    <a:pt x="1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20"/>
            <p:cNvSpPr/>
            <p:nvPr/>
          </p:nvSpPr>
          <p:spPr>
            <a:xfrm>
              <a:off x="4053075" y="3993500"/>
              <a:ext cx="27500" cy="22900"/>
            </a:xfrm>
            <a:custGeom>
              <a:avLst/>
              <a:gdLst/>
              <a:ahLst/>
              <a:cxnLst/>
              <a:rect l="l" t="t" r="r" b="b"/>
              <a:pathLst>
                <a:path w="1100" h="916" extrusionOk="0">
                  <a:moveTo>
                    <a:pt x="499" y="212"/>
                  </a:moveTo>
                  <a:cubicBezTo>
                    <a:pt x="680" y="212"/>
                    <a:pt x="859" y="398"/>
                    <a:pt x="722" y="644"/>
                  </a:cubicBezTo>
                  <a:cubicBezTo>
                    <a:pt x="671" y="716"/>
                    <a:pt x="606" y="746"/>
                    <a:pt x="542" y="746"/>
                  </a:cubicBezTo>
                  <a:cubicBezTo>
                    <a:pt x="367" y="746"/>
                    <a:pt x="194" y="525"/>
                    <a:pt x="305" y="303"/>
                  </a:cubicBezTo>
                  <a:cubicBezTo>
                    <a:pt x="358" y="240"/>
                    <a:pt x="429" y="212"/>
                    <a:pt x="499" y="212"/>
                  </a:cubicBezTo>
                  <a:close/>
                  <a:moveTo>
                    <a:pt x="491" y="0"/>
                  </a:moveTo>
                  <a:cubicBezTo>
                    <a:pt x="385" y="0"/>
                    <a:pt x="279" y="45"/>
                    <a:pt x="191" y="151"/>
                  </a:cubicBezTo>
                  <a:cubicBezTo>
                    <a:pt x="0" y="534"/>
                    <a:pt x="261" y="916"/>
                    <a:pt x="550" y="916"/>
                  </a:cubicBezTo>
                  <a:cubicBezTo>
                    <a:pt x="662" y="916"/>
                    <a:pt x="778" y="858"/>
                    <a:pt x="874" y="720"/>
                  </a:cubicBezTo>
                  <a:cubicBezTo>
                    <a:pt x="1100" y="381"/>
                    <a:pt x="800" y="0"/>
                    <a:pt x="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20"/>
            <p:cNvSpPr/>
            <p:nvPr/>
          </p:nvSpPr>
          <p:spPr>
            <a:xfrm>
              <a:off x="4082500" y="4042675"/>
              <a:ext cx="26550" cy="27975"/>
            </a:xfrm>
            <a:custGeom>
              <a:avLst/>
              <a:gdLst/>
              <a:ahLst/>
              <a:cxnLst/>
              <a:rect l="l" t="t" r="r" b="b"/>
              <a:pathLst>
                <a:path w="1062" h="1119" extrusionOk="0">
                  <a:moveTo>
                    <a:pt x="533" y="234"/>
                  </a:moveTo>
                  <a:cubicBezTo>
                    <a:pt x="689" y="234"/>
                    <a:pt x="834" y="338"/>
                    <a:pt x="834" y="573"/>
                  </a:cubicBezTo>
                  <a:cubicBezTo>
                    <a:pt x="872" y="725"/>
                    <a:pt x="758" y="914"/>
                    <a:pt x="569" y="952"/>
                  </a:cubicBezTo>
                  <a:cubicBezTo>
                    <a:pt x="557" y="954"/>
                    <a:pt x="545" y="955"/>
                    <a:pt x="534" y="955"/>
                  </a:cubicBezTo>
                  <a:cubicBezTo>
                    <a:pt x="319" y="955"/>
                    <a:pt x="124" y="639"/>
                    <a:pt x="304" y="459"/>
                  </a:cubicBezTo>
                  <a:cubicBezTo>
                    <a:pt x="341" y="421"/>
                    <a:pt x="304" y="383"/>
                    <a:pt x="266" y="346"/>
                  </a:cubicBezTo>
                  <a:cubicBezTo>
                    <a:pt x="338" y="273"/>
                    <a:pt x="437" y="234"/>
                    <a:pt x="533" y="234"/>
                  </a:cubicBezTo>
                  <a:close/>
                  <a:moveTo>
                    <a:pt x="510" y="0"/>
                  </a:moveTo>
                  <a:cubicBezTo>
                    <a:pt x="261" y="0"/>
                    <a:pt x="0" y="219"/>
                    <a:pt x="0" y="535"/>
                  </a:cubicBezTo>
                  <a:cubicBezTo>
                    <a:pt x="0" y="573"/>
                    <a:pt x="76" y="611"/>
                    <a:pt x="76" y="611"/>
                  </a:cubicBezTo>
                  <a:cubicBezTo>
                    <a:pt x="76" y="801"/>
                    <a:pt x="152" y="1028"/>
                    <a:pt x="379" y="1104"/>
                  </a:cubicBezTo>
                  <a:cubicBezTo>
                    <a:pt x="419" y="1114"/>
                    <a:pt x="458" y="1118"/>
                    <a:pt x="496" y="1118"/>
                  </a:cubicBezTo>
                  <a:cubicBezTo>
                    <a:pt x="749" y="1118"/>
                    <a:pt x="958" y="908"/>
                    <a:pt x="1024" y="611"/>
                  </a:cubicBezTo>
                  <a:cubicBezTo>
                    <a:pt x="1062" y="346"/>
                    <a:pt x="910" y="42"/>
                    <a:pt x="569" y="4"/>
                  </a:cubicBezTo>
                  <a:cubicBezTo>
                    <a:pt x="550" y="2"/>
                    <a:pt x="530" y="0"/>
                    <a:pt x="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20"/>
            <p:cNvSpPr/>
            <p:nvPr/>
          </p:nvSpPr>
          <p:spPr>
            <a:xfrm>
              <a:off x="3931300" y="3721400"/>
              <a:ext cx="39375" cy="83975"/>
            </a:xfrm>
            <a:custGeom>
              <a:avLst/>
              <a:gdLst/>
              <a:ahLst/>
              <a:cxnLst/>
              <a:rect l="l" t="t" r="r" b="b"/>
              <a:pathLst>
                <a:path w="1575" h="3359" extrusionOk="0">
                  <a:moveTo>
                    <a:pt x="1093" y="1"/>
                  </a:moveTo>
                  <a:cubicBezTo>
                    <a:pt x="1075" y="1"/>
                    <a:pt x="1057" y="14"/>
                    <a:pt x="1044" y="40"/>
                  </a:cubicBezTo>
                  <a:cubicBezTo>
                    <a:pt x="778" y="344"/>
                    <a:pt x="551" y="571"/>
                    <a:pt x="323" y="837"/>
                  </a:cubicBezTo>
                  <a:cubicBezTo>
                    <a:pt x="230" y="930"/>
                    <a:pt x="316" y="998"/>
                    <a:pt x="413" y="998"/>
                  </a:cubicBezTo>
                  <a:cubicBezTo>
                    <a:pt x="433" y="998"/>
                    <a:pt x="455" y="995"/>
                    <a:pt x="475" y="988"/>
                  </a:cubicBezTo>
                  <a:cubicBezTo>
                    <a:pt x="664" y="799"/>
                    <a:pt x="854" y="571"/>
                    <a:pt x="1044" y="382"/>
                  </a:cubicBezTo>
                  <a:lnTo>
                    <a:pt x="1044" y="382"/>
                  </a:lnTo>
                  <a:cubicBezTo>
                    <a:pt x="1044" y="647"/>
                    <a:pt x="968" y="950"/>
                    <a:pt x="892" y="1216"/>
                  </a:cubicBezTo>
                  <a:cubicBezTo>
                    <a:pt x="664" y="1292"/>
                    <a:pt x="513" y="1671"/>
                    <a:pt x="664" y="1898"/>
                  </a:cubicBezTo>
                  <a:cubicBezTo>
                    <a:pt x="683" y="1917"/>
                    <a:pt x="702" y="1927"/>
                    <a:pt x="721" y="1927"/>
                  </a:cubicBezTo>
                  <a:cubicBezTo>
                    <a:pt x="740" y="1927"/>
                    <a:pt x="759" y="1917"/>
                    <a:pt x="778" y="1898"/>
                  </a:cubicBezTo>
                  <a:cubicBezTo>
                    <a:pt x="854" y="1784"/>
                    <a:pt x="892" y="1671"/>
                    <a:pt x="930" y="1557"/>
                  </a:cubicBezTo>
                  <a:lnTo>
                    <a:pt x="968" y="1557"/>
                  </a:lnTo>
                  <a:cubicBezTo>
                    <a:pt x="1010" y="1551"/>
                    <a:pt x="1047" y="1548"/>
                    <a:pt x="1080" y="1548"/>
                  </a:cubicBezTo>
                  <a:cubicBezTo>
                    <a:pt x="1255" y="1548"/>
                    <a:pt x="1309" y="1637"/>
                    <a:pt x="1309" y="1860"/>
                  </a:cubicBezTo>
                  <a:cubicBezTo>
                    <a:pt x="1309" y="2088"/>
                    <a:pt x="1233" y="2315"/>
                    <a:pt x="1119" y="2543"/>
                  </a:cubicBezTo>
                  <a:cubicBezTo>
                    <a:pt x="1082" y="2694"/>
                    <a:pt x="968" y="2846"/>
                    <a:pt x="892" y="2998"/>
                  </a:cubicBezTo>
                  <a:cubicBezTo>
                    <a:pt x="808" y="3102"/>
                    <a:pt x="609" y="3219"/>
                    <a:pt x="440" y="3219"/>
                  </a:cubicBezTo>
                  <a:cubicBezTo>
                    <a:pt x="304" y="3219"/>
                    <a:pt x="189" y="3142"/>
                    <a:pt x="172" y="2922"/>
                  </a:cubicBezTo>
                  <a:cubicBezTo>
                    <a:pt x="172" y="2884"/>
                    <a:pt x="124" y="2865"/>
                    <a:pt x="82" y="2865"/>
                  </a:cubicBezTo>
                  <a:cubicBezTo>
                    <a:pt x="39" y="2865"/>
                    <a:pt x="1" y="2884"/>
                    <a:pt x="20" y="2922"/>
                  </a:cubicBezTo>
                  <a:cubicBezTo>
                    <a:pt x="114" y="3205"/>
                    <a:pt x="366" y="3358"/>
                    <a:pt x="601" y="3358"/>
                  </a:cubicBezTo>
                  <a:cubicBezTo>
                    <a:pt x="648" y="3358"/>
                    <a:pt x="695" y="3352"/>
                    <a:pt x="740" y="3339"/>
                  </a:cubicBezTo>
                  <a:cubicBezTo>
                    <a:pt x="1119" y="3187"/>
                    <a:pt x="1461" y="2467"/>
                    <a:pt x="1499" y="2012"/>
                  </a:cubicBezTo>
                  <a:cubicBezTo>
                    <a:pt x="1574" y="1671"/>
                    <a:pt x="1423" y="1292"/>
                    <a:pt x="1082" y="1178"/>
                  </a:cubicBezTo>
                  <a:cubicBezTo>
                    <a:pt x="1157" y="875"/>
                    <a:pt x="1233" y="495"/>
                    <a:pt x="1157" y="116"/>
                  </a:cubicBezTo>
                  <a:cubicBezTo>
                    <a:pt x="1157" y="43"/>
                    <a:pt x="1126" y="1"/>
                    <a:pt x="1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20"/>
            <p:cNvSpPr/>
            <p:nvPr/>
          </p:nvSpPr>
          <p:spPr>
            <a:xfrm>
              <a:off x="3975375" y="3717650"/>
              <a:ext cx="44325" cy="87450"/>
            </a:xfrm>
            <a:custGeom>
              <a:avLst/>
              <a:gdLst/>
              <a:ahLst/>
              <a:cxnLst/>
              <a:rect l="l" t="t" r="r" b="b"/>
              <a:pathLst>
                <a:path w="1773" h="3498" extrusionOk="0">
                  <a:moveTo>
                    <a:pt x="873" y="1"/>
                  </a:moveTo>
                  <a:cubicBezTo>
                    <a:pt x="835" y="1"/>
                    <a:pt x="835" y="1"/>
                    <a:pt x="835" y="77"/>
                  </a:cubicBezTo>
                  <a:cubicBezTo>
                    <a:pt x="683" y="645"/>
                    <a:pt x="570" y="1214"/>
                    <a:pt x="456" y="1821"/>
                  </a:cubicBezTo>
                  <a:cubicBezTo>
                    <a:pt x="432" y="1869"/>
                    <a:pt x="499" y="1917"/>
                    <a:pt x="551" y="1917"/>
                  </a:cubicBezTo>
                  <a:cubicBezTo>
                    <a:pt x="582" y="1917"/>
                    <a:pt x="608" y="1900"/>
                    <a:pt x="608" y="1859"/>
                  </a:cubicBezTo>
                  <a:cubicBezTo>
                    <a:pt x="645" y="1707"/>
                    <a:pt x="645" y="1631"/>
                    <a:pt x="683" y="1479"/>
                  </a:cubicBezTo>
                  <a:cubicBezTo>
                    <a:pt x="870" y="1399"/>
                    <a:pt x="1015" y="1357"/>
                    <a:pt x="1122" y="1357"/>
                  </a:cubicBezTo>
                  <a:cubicBezTo>
                    <a:pt x="1319" y="1357"/>
                    <a:pt x="1390" y="1501"/>
                    <a:pt x="1366" y="1821"/>
                  </a:cubicBezTo>
                  <a:cubicBezTo>
                    <a:pt x="1366" y="2010"/>
                    <a:pt x="1328" y="2238"/>
                    <a:pt x="1328" y="2427"/>
                  </a:cubicBezTo>
                  <a:cubicBezTo>
                    <a:pt x="1252" y="2655"/>
                    <a:pt x="1214" y="2844"/>
                    <a:pt x="1063" y="3034"/>
                  </a:cubicBezTo>
                  <a:cubicBezTo>
                    <a:pt x="987" y="3186"/>
                    <a:pt x="835" y="3224"/>
                    <a:pt x="645" y="3299"/>
                  </a:cubicBezTo>
                  <a:cubicBezTo>
                    <a:pt x="304" y="3186"/>
                    <a:pt x="191" y="2996"/>
                    <a:pt x="304" y="2655"/>
                  </a:cubicBezTo>
                  <a:cubicBezTo>
                    <a:pt x="357" y="2602"/>
                    <a:pt x="300" y="2531"/>
                    <a:pt x="247" y="2531"/>
                  </a:cubicBezTo>
                  <a:cubicBezTo>
                    <a:pt x="224" y="2531"/>
                    <a:pt x="202" y="2544"/>
                    <a:pt x="191" y="2579"/>
                  </a:cubicBezTo>
                  <a:cubicBezTo>
                    <a:pt x="1" y="2958"/>
                    <a:pt x="115" y="3413"/>
                    <a:pt x="494" y="3489"/>
                  </a:cubicBezTo>
                  <a:cubicBezTo>
                    <a:pt x="530" y="3495"/>
                    <a:pt x="566" y="3498"/>
                    <a:pt x="601" y="3498"/>
                  </a:cubicBezTo>
                  <a:cubicBezTo>
                    <a:pt x="1007" y="3498"/>
                    <a:pt x="1334" y="3111"/>
                    <a:pt x="1404" y="2693"/>
                  </a:cubicBezTo>
                  <a:cubicBezTo>
                    <a:pt x="1555" y="2276"/>
                    <a:pt x="1707" y="1366"/>
                    <a:pt x="1252" y="1100"/>
                  </a:cubicBezTo>
                  <a:cubicBezTo>
                    <a:pt x="1176" y="1040"/>
                    <a:pt x="1100" y="1015"/>
                    <a:pt x="1029" y="1015"/>
                  </a:cubicBezTo>
                  <a:cubicBezTo>
                    <a:pt x="923" y="1015"/>
                    <a:pt x="827" y="1070"/>
                    <a:pt x="759" y="1138"/>
                  </a:cubicBezTo>
                  <a:cubicBezTo>
                    <a:pt x="797" y="911"/>
                    <a:pt x="835" y="645"/>
                    <a:pt x="949" y="380"/>
                  </a:cubicBezTo>
                  <a:cubicBezTo>
                    <a:pt x="1039" y="542"/>
                    <a:pt x="1189" y="627"/>
                    <a:pt x="1338" y="627"/>
                  </a:cubicBezTo>
                  <a:cubicBezTo>
                    <a:pt x="1502" y="627"/>
                    <a:pt x="1665" y="523"/>
                    <a:pt x="1745" y="304"/>
                  </a:cubicBezTo>
                  <a:cubicBezTo>
                    <a:pt x="1772" y="222"/>
                    <a:pt x="1701" y="160"/>
                    <a:pt x="1645" y="160"/>
                  </a:cubicBezTo>
                  <a:cubicBezTo>
                    <a:pt x="1623" y="160"/>
                    <a:pt x="1604" y="169"/>
                    <a:pt x="1593" y="190"/>
                  </a:cubicBezTo>
                  <a:cubicBezTo>
                    <a:pt x="1523" y="348"/>
                    <a:pt x="1397" y="424"/>
                    <a:pt x="1278" y="424"/>
                  </a:cubicBezTo>
                  <a:cubicBezTo>
                    <a:pt x="1138" y="424"/>
                    <a:pt x="1007" y="319"/>
                    <a:pt x="987" y="115"/>
                  </a:cubicBezTo>
                  <a:cubicBezTo>
                    <a:pt x="987" y="1"/>
                    <a:pt x="949" y="1"/>
                    <a:pt x="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0"/>
            <p:cNvSpPr/>
            <p:nvPr/>
          </p:nvSpPr>
          <p:spPr>
            <a:xfrm>
              <a:off x="4038775" y="3722350"/>
              <a:ext cx="27300" cy="77375"/>
            </a:xfrm>
            <a:custGeom>
              <a:avLst/>
              <a:gdLst/>
              <a:ahLst/>
              <a:cxnLst/>
              <a:rect l="l" t="t" r="r" b="b"/>
              <a:pathLst>
                <a:path w="1092" h="3095" extrusionOk="0">
                  <a:moveTo>
                    <a:pt x="968" y="1"/>
                  </a:moveTo>
                  <a:cubicBezTo>
                    <a:pt x="939" y="1"/>
                    <a:pt x="915" y="13"/>
                    <a:pt x="915" y="40"/>
                  </a:cubicBezTo>
                  <a:cubicBezTo>
                    <a:pt x="612" y="988"/>
                    <a:pt x="346" y="2012"/>
                    <a:pt x="43" y="2960"/>
                  </a:cubicBezTo>
                  <a:cubicBezTo>
                    <a:pt x="1" y="3045"/>
                    <a:pt x="42" y="3094"/>
                    <a:pt x="93" y="3094"/>
                  </a:cubicBezTo>
                  <a:cubicBezTo>
                    <a:pt x="132" y="3094"/>
                    <a:pt x="178" y="3064"/>
                    <a:pt x="195" y="2998"/>
                  </a:cubicBezTo>
                  <a:cubicBezTo>
                    <a:pt x="498" y="2050"/>
                    <a:pt x="763" y="1064"/>
                    <a:pt x="1067" y="116"/>
                  </a:cubicBezTo>
                  <a:cubicBezTo>
                    <a:pt x="1091" y="43"/>
                    <a:pt x="1021" y="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0"/>
            <p:cNvSpPr/>
            <p:nvPr/>
          </p:nvSpPr>
          <p:spPr>
            <a:xfrm>
              <a:off x="4027525" y="3720975"/>
              <a:ext cx="24650" cy="23375"/>
            </a:xfrm>
            <a:custGeom>
              <a:avLst/>
              <a:gdLst/>
              <a:ahLst/>
              <a:cxnLst/>
              <a:rect l="l" t="t" r="r" b="b"/>
              <a:pathLst>
                <a:path w="986" h="935" extrusionOk="0">
                  <a:moveTo>
                    <a:pt x="471" y="236"/>
                  </a:moveTo>
                  <a:cubicBezTo>
                    <a:pt x="549" y="236"/>
                    <a:pt x="631" y="275"/>
                    <a:pt x="683" y="361"/>
                  </a:cubicBezTo>
                  <a:cubicBezTo>
                    <a:pt x="796" y="512"/>
                    <a:pt x="758" y="664"/>
                    <a:pt x="607" y="778"/>
                  </a:cubicBezTo>
                  <a:cubicBezTo>
                    <a:pt x="560" y="809"/>
                    <a:pt x="514" y="823"/>
                    <a:pt x="472" y="823"/>
                  </a:cubicBezTo>
                  <a:cubicBezTo>
                    <a:pt x="309" y="823"/>
                    <a:pt x="190" y="625"/>
                    <a:pt x="190" y="474"/>
                  </a:cubicBezTo>
                  <a:cubicBezTo>
                    <a:pt x="228" y="437"/>
                    <a:pt x="228" y="399"/>
                    <a:pt x="266" y="399"/>
                  </a:cubicBezTo>
                  <a:cubicBezTo>
                    <a:pt x="286" y="294"/>
                    <a:pt x="376" y="236"/>
                    <a:pt x="471" y="236"/>
                  </a:cubicBezTo>
                  <a:close/>
                  <a:moveTo>
                    <a:pt x="474" y="1"/>
                  </a:moveTo>
                  <a:cubicBezTo>
                    <a:pt x="398" y="1"/>
                    <a:pt x="322" y="20"/>
                    <a:pt x="266" y="57"/>
                  </a:cubicBezTo>
                  <a:cubicBezTo>
                    <a:pt x="240" y="57"/>
                    <a:pt x="232" y="41"/>
                    <a:pt x="218" y="41"/>
                  </a:cubicBezTo>
                  <a:cubicBezTo>
                    <a:pt x="211" y="41"/>
                    <a:pt x="202" y="45"/>
                    <a:pt x="190" y="57"/>
                  </a:cubicBezTo>
                  <a:cubicBezTo>
                    <a:pt x="0" y="247"/>
                    <a:pt x="0" y="588"/>
                    <a:pt x="114" y="778"/>
                  </a:cubicBezTo>
                  <a:cubicBezTo>
                    <a:pt x="204" y="886"/>
                    <a:pt x="321" y="935"/>
                    <a:pt x="438" y="935"/>
                  </a:cubicBezTo>
                  <a:cubicBezTo>
                    <a:pt x="567" y="935"/>
                    <a:pt x="697" y="877"/>
                    <a:pt x="796" y="778"/>
                  </a:cubicBezTo>
                  <a:cubicBezTo>
                    <a:pt x="986" y="588"/>
                    <a:pt x="948" y="247"/>
                    <a:pt x="683" y="57"/>
                  </a:cubicBezTo>
                  <a:cubicBezTo>
                    <a:pt x="626" y="20"/>
                    <a:pt x="550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0"/>
            <p:cNvSpPr/>
            <p:nvPr/>
          </p:nvSpPr>
          <p:spPr>
            <a:xfrm>
              <a:off x="4060875" y="3767550"/>
              <a:ext cx="26375" cy="29700"/>
            </a:xfrm>
            <a:custGeom>
              <a:avLst/>
              <a:gdLst/>
              <a:ahLst/>
              <a:cxnLst/>
              <a:rect l="l" t="t" r="r" b="b"/>
              <a:pathLst>
                <a:path w="1055" h="1188" extrusionOk="0">
                  <a:moveTo>
                    <a:pt x="454" y="1"/>
                  </a:moveTo>
                  <a:cubicBezTo>
                    <a:pt x="296" y="1"/>
                    <a:pt x="139" y="90"/>
                    <a:pt x="31" y="242"/>
                  </a:cubicBezTo>
                  <a:cubicBezTo>
                    <a:pt x="0" y="303"/>
                    <a:pt x="44" y="414"/>
                    <a:pt x="122" y="414"/>
                  </a:cubicBezTo>
                  <a:cubicBezTo>
                    <a:pt x="141" y="414"/>
                    <a:pt x="161" y="408"/>
                    <a:pt x="183" y="393"/>
                  </a:cubicBezTo>
                  <a:cubicBezTo>
                    <a:pt x="270" y="269"/>
                    <a:pt x="386" y="214"/>
                    <a:pt x="497" y="214"/>
                  </a:cubicBezTo>
                  <a:cubicBezTo>
                    <a:pt x="724" y="214"/>
                    <a:pt x="929" y="442"/>
                    <a:pt x="827" y="773"/>
                  </a:cubicBezTo>
                  <a:cubicBezTo>
                    <a:pt x="798" y="917"/>
                    <a:pt x="660" y="1039"/>
                    <a:pt x="528" y="1039"/>
                  </a:cubicBezTo>
                  <a:cubicBezTo>
                    <a:pt x="487" y="1039"/>
                    <a:pt x="446" y="1027"/>
                    <a:pt x="410" y="1000"/>
                  </a:cubicBezTo>
                  <a:cubicBezTo>
                    <a:pt x="259" y="924"/>
                    <a:pt x="259" y="621"/>
                    <a:pt x="410" y="583"/>
                  </a:cubicBezTo>
                  <a:cubicBezTo>
                    <a:pt x="486" y="545"/>
                    <a:pt x="448" y="393"/>
                    <a:pt x="372" y="393"/>
                  </a:cubicBezTo>
                  <a:cubicBezTo>
                    <a:pt x="107" y="469"/>
                    <a:pt x="31" y="810"/>
                    <a:pt x="183" y="1000"/>
                  </a:cubicBezTo>
                  <a:cubicBezTo>
                    <a:pt x="233" y="1135"/>
                    <a:pt x="336" y="1187"/>
                    <a:pt x="452" y="1187"/>
                  </a:cubicBezTo>
                  <a:cubicBezTo>
                    <a:pt x="596" y="1187"/>
                    <a:pt x="760" y="1105"/>
                    <a:pt x="865" y="1000"/>
                  </a:cubicBezTo>
                  <a:cubicBezTo>
                    <a:pt x="1055" y="773"/>
                    <a:pt x="1017" y="356"/>
                    <a:pt x="789" y="166"/>
                  </a:cubicBezTo>
                  <a:cubicBezTo>
                    <a:pt x="692" y="52"/>
                    <a:pt x="573" y="1"/>
                    <a:pt x="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20"/>
            <p:cNvSpPr/>
            <p:nvPr/>
          </p:nvSpPr>
          <p:spPr>
            <a:xfrm>
              <a:off x="3817575" y="3451225"/>
              <a:ext cx="21350" cy="76425"/>
            </a:xfrm>
            <a:custGeom>
              <a:avLst/>
              <a:gdLst/>
              <a:ahLst/>
              <a:cxnLst/>
              <a:rect l="l" t="t" r="r" b="b"/>
              <a:pathLst>
                <a:path w="854" h="3057" extrusionOk="0">
                  <a:moveTo>
                    <a:pt x="751" y="1"/>
                  </a:moveTo>
                  <a:cubicBezTo>
                    <a:pt x="724" y="1"/>
                    <a:pt x="702" y="13"/>
                    <a:pt x="702" y="42"/>
                  </a:cubicBezTo>
                  <a:cubicBezTo>
                    <a:pt x="664" y="156"/>
                    <a:pt x="664" y="269"/>
                    <a:pt x="626" y="383"/>
                  </a:cubicBezTo>
                  <a:cubicBezTo>
                    <a:pt x="512" y="724"/>
                    <a:pt x="323" y="990"/>
                    <a:pt x="95" y="1179"/>
                  </a:cubicBezTo>
                  <a:cubicBezTo>
                    <a:pt x="0" y="1211"/>
                    <a:pt x="64" y="1349"/>
                    <a:pt x="132" y="1349"/>
                  </a:cubicBezTo>
                  <a:cubicBezTo>
                    <a:pt x="145" y="1349"/>
                    <a:pt x="158" y="1343"/>
                    <a:pt x="171" y="1331"/>
                  </a:cubicBezTo>
                  <a:cubicBezTo>
                    <a:pt x="323" y="1217"/>
                    <a:pt x="436" y="1104"/>
                    <a:pt x="512" y="952"/>
                  </a:cubicBezTo>
                  <a:lnTo>
                    <a:pt x="512" y="952"/>
                  </a:lnTo>
                  <a:cubicBezTo>
                    <a:pt x="436" y="1521"/>
                    <a:pt x="285" y="2089"/>
                    <a:pt x="171" y="2658"/>
                  </a:cubicBezTo>
                  <a:cubicBezTo>
                    <a:pt x="133" y="2696"/>
                    <a:pt x="95" y="2772"/>
                    <a:pt x="95" y="2810"/>
                  </a:cubicBezTo>
                  <a:cubicBezTo>
                    <a:pt x="95" y="2848"/>
                    <a:pt x="133" y="2886"/>
                    <a:pt x="133" y="2999"/>
                  </a:cubicBezTo>
                  <a:cubicBezTo>
                    <a:pt x="133" y="3037"/>
                    <a:pt x="171" y="3056"/>
                    <a:pt x="209" y="3056"/>
                  </a:cubicBezTo>
                  <a:cubicBezTo>
                    <a:pt x="247" y="3056"/>
                    <a:pt x="285" y="3037"/>
                    <a:pt x="285" y="2999"/>
                  </a:cubicBezTo>
                  <a:cubicBezTo>
                    <a:pt x="474" y="2051"/>
                    <a:pt x="664" y="1028"/>
                    <a:pt x="853" y="80"/>
                  </a:cubicBezTo>
                  <a:cubicBezTo>
                    <a:pt x="853" y="33"/>
                    <a:pt x="795" y="1"/>
                    <a:pt x="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20"/>
            <p:cNvSpPr/>
            <p:nvPr/>
          </p:nvSpPr>
          <p:spPr>
            <a:xfrm>
              <a:off x="3829425" y="3451925"/>
              <a:ext cx="57825" cy="69900"/>
            </a:xfrm>
            <a:custGeom>
              <a:avLst/>
              <a:gdLst/>
              <a:ahLst/>
              <a:cxnLst/>
              <a:rect l="l" t="t" r="r" b="b"/>
              <a:pathLst>
                <a:path w="2313" h="2796" extrusionOk="0">
                  <a:moveTo>
                    <a:pt x="1706" y="204"/>
                  </a:moveTo>
                  <a:lnTo>
                    <a:pt x="1896" y="393"/>
                  </a:lnTo>
                  <a:cubicBezTo>
                    <a:pt x="1972" y="545"/>
                    <a:pt x="1972" y="696"/>
                    <a:pt x="1972" y="810"/>
                  </a:cubicBezTo>
                  <a:cubicBezTo>
                    <a:pt x="1972" y="1076"/>
                    <a:pt x="1934" y="1265"/>
                    <a:pt x="1934" y="1493"/>
                  </a:cubicBezTo>
                  <a:cubicBezTo>
                    <a:pt x="1867" y="1961"/>
                    <a:pt x="1593" y="2549"/>
                    <a:pt x="1112" y="2549"/>
                  </a:cubicBezTo>
                  <a:cubicBezTo>
                    <a:pt x="1048" y="2549"/>
                    <a:pt x="981" y="2538"/>
                    <a:pt x="910" y="2516"/>
                  </a:cubicBezTo>
                  <a:cubicBezTo>
                    <a:pt x="0" y="2289"/>
                    <a:pt x="645" y="1076"/>
                    <a:pt x="1138" y="469"/>
                  </a:cubicBezTo>
                  <a:cubicBezTo>
                    <a:pt x="1176" y="469"/>
                    <a:pt x="1213" y="469"/>
                    <a:pt x="1213" y="393"/>
                  </a:cubicBezTo>
                  <a:cubicBezTo>
                    <a:pt x="1365" y="355"/>
                    <a:pt x="1555" y="241"/>
                    <a:pt x="1706" y="204"/>
                  </a:cubicBezTo>
                  <a:close/>
                  <a:moveTo>
                    <a:pt x="1462" y="1"/>
                  </a:moveTo>
                  <a:cubicBezTo>
                    <a:pt x="1428" y="1"/>
                    <a:pt x="1396" y="5"/>
                    <a:pt x="1365" y="14"/>
                  </a:cubicBezTo>
                  <a:lnTo>
                    <a:pt x="1289" y="14"/>
                  </a:lnTo>
                  <a:cubicBezTo>
                    <a:pt x="759" y="507"/>
                    <a:pt x="228" y="1303"/>
                    <a:pt x="341" y="2099"/>
                  </a:cubicBezTo>
                  <a:cubicBezTo>
                    <a:pt x="393" y="2560"/>
                    <a:pt x="720" y="2796"/>
                    <a:pt x="1067" y="2796"/>
                  </a:cubicBezTo>
                  <a:cubicBezTo>
                    <a:pt x="1235" y="2796"/>
                    <a:pt x="1407" y="2741"/>
                    <a:pt x="1555" y="2630"/>
                  </a:cubicBezTo>
                  <a:cubicBezTo>
                    <a:pt x="2085" y="2251"/>
                    <a:pt x="2313" y="1227"/>
                    <a:pt x="2123" y="583"/>
                  </a:cubicBezTo>
                  <a:cubicBezTo>
                    <a:pt x="2056" y="247"/>
                    <a:pt x="1722" y="1"/>
                    <a:pt x="1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20"/>
            <p:cNvSpPr/>
            <p:nvPr/>
          </p:nvSpPr>
          <p:spPr>
            <a:xfrm>
              <a:off x="4033550" y="3455800"/>
              <a:ext cx="388300" cy="444250"/>
            </a:xfrm>
            <a:custGeom>
              <a:avLst/>
              <a:gdLst/>
              <a:ahLst/>
              <a:cxnLst/>
              <a:rect l="l" t="t" r="r" b="b"/>
              <a:pathLst>
                <a:path w="15532" h="17770" extrusionOk="0">
                  <a:moveTo>
                    <a:pt x="132" y="1"/>
                  </a:moveTo>
                  <a:cubicBezTo>
                    <a:pt x="65" y="1"/>
                    <a:pt x="1" y="62"/>
                    <a:pt x="63" y="124"/>
                  </a:cubicBezTo>
                  <a:cubicBezTo>
                    <a:pt x="4498" y="4181"/>
                    <a:pt x="8555" y="8655"/>
                    <a:pt x="12233" y="13432"/>
                  </a:cubicBezTo>
                  <a:cubicBezTo>
                    <a:pt x="13177" y="14641"/>
                    <a:pt x="14084" y="15887"/>
                    <a:pt x="14990" y="17171"/>
                  </a:cubicBezTo>
                  <a:lnTo>
                    <a:pt x="14990" y="17171"/>
                  </a:lnTo>
                  <a:cubicBezTo>
                    <a:pt x="14911" y="17065"/>
                    <a:pt x="14768" y="16991"/>
                    <a:pt x="14659" y="16882"/>
                  </a:cubicBezTo>
                  <a:lnTo>
                    <a:pt x="12688" y="14759"/>
                  </a:lnTo>
                  <a:cubicBezTo>
                    <a:pt x="12677" y="14737"/>
                    <a:pt x="12659" y="14728"/>
                    <a:pt x="12641" y="14728"/>
                  </a:cubicBezTo>
                  <a:cubicBezTo>
                    <a:pt x="12596" y="14728"/>
                    <a:pt x="12547" y="14781"/>
                    <a:pt x="12574" y="14835"/>
                  </a:cubicBezTo>
                  <a:cubicBezTo>
                    <a:pt x="13143" y="15631"/>
                    <a:pt x="13825" y="16352"/>
                    <a:pt x="14583" y="16958"/>
                  </a:cubicBezTo>
                  <a:cubicBezTo>
                    <a:pt x="14811" y="17224"/>
                    <a:pt x="15038" y="17489"/>
                    <a:pt x="15304" y="17754"/>
                  </a:cubicBezTo>
                  <a:cubicBezTo>
                    <a:pt x="15314" y="17764"/>
                    <a:pt x="15324" y="17769"/>
                    <a:pt x="15334" y="17769"/>
                  </a:cubicBezTo>
                  <a:cubicBezTo>
                    <a:pt x="15362" y="17769"/>
                    <a:pt x="15390" y="17734"/>
                    <a:pt x="15418" y="17678"/>
                  </a:cubicBezTo>
                  <a:cubicBezTo>
                    <a:pt x="15531" y="16086"/>
                    <a:pt x="15304" y="14456"/>
                    <a:pt x="14659" y="13015"/>
                  </a:cubicBezTo>
                  <a:cubicBezTo>
                    <a:pt x="14643" y="12967"/>
                    <a:pt x="14608" y="12946"/>
                    <a:pt x="14577" y="12946"/>
                  </a:cubicBezTo>
                  <a:cubicBezTo>
                    <a:pt x="14534" y="12946"/>
                    <a:pt x="14501" y="12987"/>
                    <a:pt x="14546" y="13053"/>
                  </a:cubicBezTo>
                  <a:cubicBezTo>
                    <a:pt x="15038" y="14418"/>
                    <a:pt x="15266" y="15859"/>
                    <a:pt x="15228" y="17299"/>
                  </a:cubicBezTo>
                  <a:cubicBezTo>
                    <a:pt x="11816" y="12446"/>
                    <a:pt x="8024" y="7821"/>
                    <a:pt x="3854" y="3612"/>
                  </a:cubicBezTo>
                  <a:cubicBezTo>
                    <a:pt x="2679" y="2399"/>
                    <a:pt x="1465" y="1186"/>
                    <a:pt x="176" y="11"/>
                  </a:cubicBezTo>
                  <a:cubicBezTo>
                    <a:pt x="162" y="4"/>
                    <a:pt x="14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2376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3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91" name="Google Shape;91;p3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3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139" name="Google Shape;139;p3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4034757" y="2426933"/>
            <a:ext cx="5617600" cy="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title" idx="2" hasCustomPrompt="1"/>
          </p:nvPr>
        </p:nvSpPr>
        <p:spPr>
          <a:xfrm>
            <a:off x="1496371" y="2426943"/>
            <a:ext cx="2538400" cy="2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subTitle" idx="1"/>
          </p:nvPr>
        </p:nvSpPr>
        <p:spPr>
          <a:xfrm>
            <a:off x="4034757" y="3513200"/>
            <a:ext cx="6675600" cy="62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70" name="Google Shape;170;p3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3"/>
          <p:cNvSpPr/>
          <p:nvPr/>
        </p:nvSpPr>
        <p:spPr>
          <a:xfrm>
            <a:off x="1660568" y="5689467"/>
            <a:ext cx="1828601" cy="1526212"/>
          </a:xfrm>
          <a:custGeom>
            <a:avLst/>
            <a:gdLst/>
            <a:ahLst/>
            <a:cxnLst/>
            <a:rect l="l" t="t" r="r" b="b"/>
            <a:pathLst>
              <a:path w="51026" h="42588" extrusionOk="0">
                <a:moveTo>
                  <a:pt x="34154" y="986"/>
                </a:moveTo>
                <a:cubicBezTo>
                  <a:pt x="33699" y="1820"/>
                  <a:pt x="33471" y="2882"/>
                  <a:pt x="33547" y="3829"/>
                </a:cubicBezTo>
                <a:lnTo>
                  <a:pt x="33509" y="3829"/>
                </a:lnTo>
                <a:cubicBezTo>
                  <a:pt x="32978" y="4246"/>
                  <a:pt x="32447" y="4626"/>
                  <a:pt x="31917" y="5043"/>
                </a:cubicBezTo>
                <a:lnTo>
                  <a:pt x="31917" y="4967"/>
                </a:lnTo>
                <a:lnTo>
                  <a:pt x="31917" y="4777"/>
                </a:lnTo>
                <a:cubicBezTo>
                  <a:pt x="32410" y="4398"/>
                  <a:pt x="32940" y="4019"/>
                  <a:pt x="33395" y="3640"/>
                </a:cubicBezTo>
                <a:cubicBezTo>
                  <a:pt x="33424" y="3582"/>
                  <a:pt x="33409" y="3501"/>
                  <a:pt x="33383" y="3501"/>
                </a:cubicBezTo>
                <a:cubicBezTo>
                  <a:pt x="33375" y="3501"/>
                  <a:pt x="33366" y="3508"/>
                  <a:pt x="33357" y="3526"/>
                </a:cubicBezTo>
                <a:cubicBezTo>
                  <a:pt x="32865" y="3905"/>
                  <a:pt x="32410" y="4246"/>
                  <a:pt x="31993" y="4626"/>
                </a:cubicBezTo>
                <a:cubicBezTo>
                  <a:pt x="31993" y="4512"/>
                  <a:pt x="31993" y="4436"/>
                  <a:pt x="32030" y="4322"/>
                </a:cubicBezTo>
                <a:cubicBezTo>
                  <a:pt x="32485" y="3943"/>
                  <a:pt x="33016" y="3564"/>
                  <a:pt x="33509" y="3261"/>
                </a:cubicBezTo>
                <a:cubicBezTo>
                  <a:pt x="33538" y="3203"/>
                  <a:pt x="33523" y="3122"/>
                  <a:pt x="33480" y="3122"/>
                </a:cubicBezTo>
                <a:cubicBezTo>
                  <a:pt x="33466" y="3122"/>
                  <a:pt x="33451" y="3129"/>
                  <a:pt x="33433" y="3147"/>
                </a:cubicBezTo>
                <a:cubicBezTo>
                  <a:pt x="32978" y="3488"/>
                  <a:pt x="32561" y="3867"/>
                  <a:pt x="32068" y="4209"/>
                </a:cubicBezTo>
                <a:cubicBezTo>
                  <a:pt x="31993" y="3943"/>
                  <a:pt x="32030" y="3829"/>
                  <a:pt x="32068" y="3678"/>
                </a:cubicBezTo>
                <a:cubicBezTo>
                  <a:pt x="32561" y="3299"/>
                  <a:pt x="33016" y="2957"/>
                  <a:pt x="33509" y="2578"/>
                </a:cubicBezTo>
                <a:cubicBezTo>
                  <a:pt x="33537" y="2550"/>
                  <a:pt x="33524" y="2461"/>
                  <a:pt x="33500" y="2461"/>
                </a:cubicBezTo>
                <a:cubicBezTo>
                  <a:pt x="33491" y="2461"/>
                  <a:pt x="33481" y="2472"/>
                  <a:pt x="33471" y="2502"/>
                </a:cubicBezTo>
                <a:cubicBezTo>
                  <a:pt x="33016" y="2806"/>
                  <a:pt x="32561" y="3147"/>
                  <a:pt x="32144" y="3488"/>
                </a:cubicBezTo>
                <a:cubicBezTo>
                  <a:pt x="32220" y="3261"/>
                  <a:pt x="32334" y="2995"/>
                  <a:pt x="32410" y="2806"/>
                </a:cubicBezTo>
                <a:lnTo>
                  <a:pt x="33699" y="1972"/>
                </a:lnTo>
                <a:cubicBezTo>
                  <a:pt x="33731" y="1939"/>
                  <a:pt x="33708" y="1850"/>
                  <a:pt x="33676" y="1850"/>
                </a:cubicBezTo>
                <a:cubicBezTo>
                  <a:pt x="33671" y="1850"/>
                  <a:pt x="33666" y="1853"/>
                  <a:pt x="33661" y="1858"/>
                </a:cubicBezTo>
                <a:cubicBezTo>
                  <a:pt x="33282" y="2123"/>
                  <a:pt x="32940" y="2351"/>
                  <a:pt x="32561" y="2578"/>
                </a:cubicBezTo>
                <a:cubicBezTo>
                  <a:pt x="32940" y="1934"/>
                  <a:pt x="33509" y="1365"/>
                  <a:pt x="34154" y="986"/>
                </a:cubicBezTo>
                <a:close/>
                <a:moveTo>
                  <a:pt x="33547" y="3905"/>
                </a:moveTo>
                <a:cubicBezTo>
                  <a:pt x="33585" y="4246"/>
                  <a:pt x="33661" y="4512"/>
                  <a:pt x="33737" y="4853"/>
                </a:cubicBezTo>
                <a:lnTo>
                  <a:pt x="32030" y="6142"/>
                </a:lnTo>
                <a:cubicBezTo>
                  <a:pt x="31993" y="5991"/>
                  <a:pt x="31993" y="5839"/>
                  <a:pt x="31955" y="5725"/>
                </a:cubicBezTo>
                <a:lnTo>
                  <a:pt x="33357" y="4588"/>
                </a:lnTo>
                <a:cubicBezTo>
                  <a:pt x="33388" y="4526"/>
                  <a:pt x="33344" y="4464"/>
                  <a:pt x="33305" y="4464"/>
                </a:cubicBezTo>
                <a:cubicBezTo>
                  <a:pt x="33297" y="4464"/>
                  <a:pt x="33289" y="4467"/>
                  <a:pt x="33282" y="4474"/>
                </a:cubicBezTo>
                <a:cubicBezTo>
                  <a:pt x="32789" y="4853"/>
                  <a:pt x="32372" y="5232"/>
                  <a:pt x="31879" y="5573"/>
                </a:cubicBezTo>
                <a:cubicBezTo>
                  <a:pt x="31879" y="5422"/>
                  <a:pt x="31841" y="5346"/>
                  <a:pt x="31841" y="5194"/>
                </a:cubicBezTo>
                <a:cubicBezTo>
                  <a:pt x="32447" y="4777"/>
                  <a:pt x="32978" y="4322"/>
                  <a:pt x="33547" y="3905"/>
                </a:cubicBezTo>
                <a:close/>
                <a:moveTo>
                  <a:pt x="33774" y="4967"/>
                </a:moveTo>
                <a:cubicBezTo>
                  <a:pt x="33850" y="5043"/>
                  <a:pt x="33850" y="5081"/>
                  <a:pt x="33888" y="5194"/>
                </a:cubicBezTo>
                <a:lnTo>
                  <a:pt x="33850" y="5194"/>
                </a:lnTo>
                <a:cubicBezTo>
                  <a:pt x="33357" y="5573"/>
                  <a:pt x="32827" y="5953"/>
                  <a:pt x="32372" y="6332"/>
                </a:cubicBezTo>
                <a:cubicBezTo>
                  <a:pt x="32341" y="6362"/>
                  <a:pt x="32385" y="6418"/>
                  <a:pt x="32423" y="6418"/>
                </a:cubicBezTo>
                <a:cubicBezTo>
                  <a:pt x="32432" y="6418"/>
                  <a:pt x="32440" y="6415"/>
                  <a:pt x="32447" y="6408"/>
                </a:cubicBezTo>
                <a:cubicBezTo>
                  <a:pt x="32940" y="6028"/>
                  <a:pt x="33395" y="5649"/>
                  <a:pt x="33926" y="5270"/>
                </a:cubicBezTo>
                <a:lnTo>
                  <a:pt x="34078" y="5573"/>
                </a:lnTo>
                <a:lnTo>
                  <a:pt x="33964" y="5573"/>
                </a:lnTo>
                <a:cubicBezTo>
                  <a:pt x="33471" y="6028"/>
                  <a:pt x="32902" y="6483"/>
                  <a:pt x="32372" y="6938"/>
                </a:cubicBezTo>
                <a:cubicBezTo>
                  <a:pt x="32220" y="6711"/>
                  <a:pt x="32144" y="6483"/>
                  <a:pt x="32068" y="6180"/>
                </a:cubicBezTo>
                <a:cubicBezTo>
                  <a:pt x="32637" y="5801"/>
                  <a:pt x="33206" y="5384"/>
                  <a:pt x="33774" y="4967"/>
                </a:cubicBezTo>
                <a:close/>
                <a:moveTo>
                  <a:pt x="15083" y="5460"/>
                </a:moveTo>
                <a:lnTo>
                  <a:pt x="15083" y="5460"/>
                </a:lnTo>
                <a:cubicBezTo>
                  <a:pt x="15007" y="5536"/>
                  <a:pt x="14969" y="5611"/>
                  <a:pt x="14931" y="5649"/>
                </a:cubicBezTo>
                <a:cubicBezTo>
                  <a:pt x="14931" y="5611"/>
                  <a:pt x="14893" y="5611"/>
                  <a:pt x="14818" y="5611"/>
                </a:cubicBezTo>
                <a:cubicBezTo>
                  <a:pt x="14173" y="6066"/>
                  <a:pt x="13491" y="6559"/>
                  <a:pt x="12808" y="7014"/>
                </a:cubicBezTo>
                <a:cubicBezTo>
                  <a:pt x="13377" y="6332"/>
                  <a:pt x="14173" y="5763"/>
                  <a:pt x="15083" y="5460"/>
                </a:cubicBezTo>
                <a:close/>
                <a:moveTo>
                  <a:pt x="34116" y="5649"/>
                </a:moveTo>
                <a:cubicBezTo>
                  <a:pt x="34154" y="5725"/>
                  <a:pt x="34154" y="5801"/>
                  <a:pt x="34229" y="5839"/>
                </a:cubicBezTo>
                <a:cubicBezTo>
                  <a:pt x="33699" y="6332"/>
                  <a:pt x="33206" y="6749"/>
                  <a:pt x="32713" y="7242"/>
                </a:cubicBezTo>
                <a:cubicBezTo>
                  <a:pt x="32652" y="7272"/>
                  <a:pt x="32714" y="7328"/>
                  <a:pt x="32761" y="7328"/>
                </a:cubicBezTo>
                <a:cubicBezTo>
                  <a:pt x="32771" y="7328"/>
                  <a:pt x="32781" y="7325"/>
                  <a:pt x="32789" y="7318"/>
                </a:cubicBezTo>
                <a:cubicBezTo>
                  <a:pt x="33282" y="6900"/>
                  <a:pt x="33774" y="6408"/>
                  <a:pt x="34267" y="5991"/>
                </a:cubicBezTo>
                <a:cubicBezTo>
                  <a:pt x="34343" y="6104"/>
                  <a:pt x="34419" y="6218"/>
                  <a:pt x="34495" y="6332"/>
                </a:cubicBezTo>
                <a:lnTo>
                  <a:pt x="32940" y="7735"/>
                </a:lnTo>
                <a:cubicBezTo>
                  <a:pt x="32922" y="7753"/>
                  <a:pt x="32915" y="7771"/>
                  <a:pt x="32915" y="7788"/>
                </a:cubicBezTo>
                <a:lnTo>
                  <a:pt x="32915" y="7788"/>
                </a:lnTo>
                <a:cubicBezTo>
                  <a:pt x="32727" y="7562"/>
                  <a:pt x="32565" y="7326"/>
                  <a:pt x="32447" y="7090"/>
                </a:cubicBezTo>
                <a:cubicBezTo>
                  <a:pt x="33016" y="6597"/>
                  <a:pt x="33547" y="6180"/>
                  <a:pt x="34116" y="5725"/>
                </a:cubicBezTo>
                <a:lnTo>
                  <a:pt x="34116" y="5649"/>
                </a:lnTo>
                <a:close/>
                <a:moveTo>
                  <a:pt x="14780" y="5801"/>
                </a:moveTo>
                <a:lnTo>
                  <a:pt x="14780" y="5801"/>
                </a:lnTo>
                <a:cubicBezTo>
                  <a:pt x="14590" y="6028"/>
                  <a:pt x="14438" y="6294"/>
                  <a:pt x="14325" y="6559"/>
                </a:cubicBezTo>
                <a:cubicBezTo>
                  <a:pt x="14325" y="6559"/>
                  <a:pt x="14291" y="6542"/>
                  <a:pt x="14257" y="6542"/>
                </a:cubicBezTo>
                <a:cubicBezTo>
                  <a:pt x="14240" y="6542"/>
                  <a:pt x="14224" y="6547"/>
                  <a:pt x="14211" y="6559"/>
                </a:cubicBezTo>
                <a:cubicBezTo>
                  <a:pt x="13604" y="6976"/>
                  <a:pt x="12922" y="7431"/>
                  <a:pt x="12315" y="7848"/>
                </a:cubicBezTo>
                <a:cubicBezTo>
                  <a:pt x="12429" y="7659"/>
                  <a:pt x="12505" y="7507"/>
                  <a:pt x="12543" y="7355"/>
                </a:cubicBezTo>
                <a:cubicBezTo>
                  <a:pt x="13301" y="6863"/>
                  <a:pt x="14021" y="6332"/>
                  <a:pt x="14780" y="5801"/>
                </a:cubicBezTo>
                <a:close/>
                <a:moveTo>
                  <a:pt x="40182" y="7469"/>
                </a:moveTo>
                <a:cubicBezTo>
                  <a:pt x="39785" y="7643"/>
                  <a:pt x="39355" y="7784"/>
                  <a:pt x="38925" y="7861"/>
                </a:cubicBezTo>
                <a:lnTo>
                  <a:pt x="38925" y="7861"/>
                </a:lnTo>
                <a:cubicBezTo>
                  <a:pt x="39356" y="7812"/>
                  <a:pt x="39764" y="7692"/>
                  <a:pt x="40166" y="7511"/>
                </a:cubicBezTo>
                <a:lnTo>
                  <a:pt x="40166" y="7511"/>
                </a:lnTo>
                <a:cubicBezTo>
                  <a:pt x="40172" y="7497"/>
                  <a:pt x="40177" y="7483"/>
                  <a:pt x="40182" y="7469"/>
                </a:cubicBezTo>
                <a:close/>
                <a:moveTo>
                  <a:pt x="38488" y="7761"/>
                </a:moveTo>
                <a:cubicBezTo>
                  <a:pt x="38470" y="7761"/>
                  <a:pt x="38450" y="7774"/>
                  <a:pt x="38438" y="7810"/>
                </a:cubicBezTo>
                <a:cubicBezTo>
                  <a:pt x="38400" y="7848"/>
                  <a:pt x="38400" y="7886"/>
                  <a:pt x="38326" y="7923"/>
                </a:cubicBezTo>
                <a:lnTo>
                  <a:pt x="38326" y="7923"/>
                </a:lnTo>
                <a:cubicBezTo>
                  <a:pt x="38524" y="7919"/>
                  <a:pt x="38725" y="7897"/>
                  <a:pt x="38925" y="7861"/>
                </a:cubicBezTo>
                <a:lnTo>
                  <a:pt x="38925" y="7861"/>
                </a:lnTo>
                <a:cubicBezTo>
                  <a:pt x="38778" y="7878"/>
                  <a:pt x="38629" y="7886"/>
                  <a:pt x="38476" y="7886"/>
                </a:cubicBezTo>
                <a:lnTo>
                  <a:pt x="38514" y="7848"/>
                </a:lnTo>
                <a:cubicBezTo>
                  <a:pt x="38565" y="7822"/>
                  <a:pt x="38529" y="7761"/>
                  <a:pt x="38488" y="7761"/>
                </a:cubicBezTo>
                <a:close/>
                <a:moveTo>
                  <a:pt x="38326" y="7923"/>
                </a:moveTo>
                <a:cubicBezTo>
                  <a:pt x="38300" y="7924"/>
                  <a:pt x="38274" y="7924"/>
                  <a:pt x="38248" y="7924"/>
                </a:cubicBezTo>
                <a:lnTo>
                  <a:pt x="38324" y="7924"/>
                </a:lnTo>
                <a:cubicBezTo>
                  <a:pt x="38325" y="7924"/>
                  <a:pt x="38325" y="7924"/>
                  <a:pt x="38326" y="7923"/>
                </a:cubicBezTo>
                <a:close/>
                <a:moveTo>
                  <a:pt x="31689" y="4474"/>
                </a:moveTo>
                <a:lnTo>
                  <a:pt x="31689" y="4853"/>
                </a:lnTo>
                <a:cubicBezTo>
                  <a:pt x="31689" y="4907"/>
                  <a:pt x="31690" y="4961"/>
                  <a:pt x="31692" y="5015"/>
                </a:cubicBezTo>
                <a:lnTo>
                  <a:pt x="31692" y="5015"/>
                </a:lnTo>
                <a:cubicBezTo>
                  <a:pt x="28367" y="5959"/>
                  <a:pt x="24967" y="6866"/>
                  <a:pt x="21604" y="7810"/>
                </a:cubicBezTo>
                <a:cubicBezTo>
                  <a:pt x="21832" y="7659"/>
                  <a:pt x="22059" y="7545"/>
                  <a:pt x="22325" y="7431"/>
                </a:cubicBezTo>
                <a:cubicBezTo>
                  <a:pt x="22386" y="7369"/>
                  <a:pt x="22347" y="7307"/>
                  <a:pt x="22290" y="7307"/>
                </a:cubicBezTo>
                <a:cubicBezTo>
                  <a:pt x="22277" y="7307"/>
                  <a:pt x="22263" y="7311"/>
                  <a:pt x="22249" y="7318"/>
                </a:cubicBezTo>
                <a:cubicBezTo>
                  <a:pt x="21832" y="7545"/>
                  <a:pt x="21453" y="7735"/>
                  <a:pt x="21035" y="8000"/>
                </a:cubicBezTo>
                <a:cubicBezTo>
                  <a:pt x="20998" y="8000"/>
                  <a:pt x="20998" y="8000"/>
                  <a:pt x="20922" y="8038"/>
                </a:cubicBezTo>
                <a:cubicBezTo>
                  <a:pt x="20846" y="7735"/>
                  <a:pt x="20732" y="7507"/>
                  <a:pt x="20618" y="7280"/>
                </a:cubicBezTo>
                <a:cubicBezTo>
                  <a:pt x="23879" y="6483"/>
                  <a:pt x="27443" y="5573"/>
                  <a:pt x="31007" y="4664"/>
                </a:cubicBezTo>
                <a:lnTo>
                  <a:pt x="31007" y="4664"/>
                </a:lnTo>
                <a:cubicBezTo>
                  <a:pt x="30741" y="4815"/>
                  <a:pt x="30514" y="4891"/>
                  <a:pt x="30286" y="5043"/>
                </a:cubicBezTo>
                <a:cubicBezTo>
                  <a:pt x="30200" y="5071"/>
                  <a:pt x="30245" y="5144"/>
                  <a:pt x="30288" y="5144"/>
                </a:cubicBezTo>
                <a:cubicBezTo>
                  <a:pt x="30302" y="5144"/>
                  <a:pt x="30315" y="5137"/>
                  <a:pt x="30324" y="5119"/>
                </a:cubicBezTo>
                <a:cubicBezTo>
                  <a:pt x="30703" y="4967"/>
                  <a:pt x="31083" y="4701"/>
                  <a:pt x="31462" y="4512"/>
                </a:cubicBezTo>
                <a:lnTo>
                  <a:pt x="31500" y="4512"/>
                </a:lnTo>
                <a:cubicBezTo>
                  <a:pt x="31500" y="4512"/>
                  <a:pt x="31575" y="4512"/>
                  <a:pt x="31575" y="4474"/>
                </a:cubicBezTo>
                <a:close/>
                <a:moveTo>
                  <a:pt x="14249" y="6673"/>
                </a:moveTo>
                <a:lnTo>
                  <a:pt x="13984" y="7355"/>
                </a:lnTo>
                <a:lnTo>
                  <a:pt x="13946" y="7355"/>
                </a:lnTo>
                <a:lnTo>
                  <a:pt x="12088" y="8493"/>
                </a:lnTo>
                <a:cubicBezTo>
                  <a:pt x="12126" y="8379"/>
                  <a:pt x="12164" y="8227"/>
                  <a:pt x="12239" y="8038"/>
                </a:cubicBezTo>
                <a:cubicBezTo>
                  <a:pt x="12884" y="7545"/>
                  <a:pt x="13566" y="7128"/>
                  <a:pt x="14249" y="6673"/>
                </a:cubicBezTo>
                <a:close/>
                <a:moveTo>
                  <a:pt x="34533" y="6408"/>
                </a:moveTo>
                <a:cubicBezTo>
                  <a:pt x="34684" y="6597"/>
                  <a:pt x="34874" y="6749"/>
                  <a:pt x="35064" y="6938"/>
                </a:cubicBezTo>
                <a:cubicBezTo>
                  <a:pt x="34571" y="7507"/>
                  <a:pt x="34078" y="8038"/>
                  <a:pt x="33585" y="8607"/>
                </a:cubicBezTo>
                <a:cubicBezTo>
                  <a:pt x="33509" y="8493"/>
                  <a:pt x="33357" y="8417"/>
                  <a:pt x="33244" y="8303"/>
                </a:cubicBezTo>
                <a:lnTo>
                  <a:pt x="33320" y="8303"/>
                </a:lnTo>
                <a:cubicBezTo>
                  <a:pt x="33737" y="7886"/>
                  <a:pt x="34192" y="7469"/>
                  <a:pt x="34646" y="7052"/>
                </a:cubicBezTo>
                <a:cubicBezTo>
                  <a:pt x="34701" y="6915"/>
                  <a:pt x="34677" y="6817"/>
                  <a:pt x="34645" y="6817"/>
                </a:cubicBezTo>
                <a:cubicBezTo>
                  <a:pt x="34632" y="6817"/>
                  <a:pt x="34619" y="6831"/>
                  <a:pt x="34609" y="6863"/>
                </a:cubicBezTo>
                <a:cubicBezTo>
                  <a:pt x="34154" y="7280"/>
                  <a:pt x="33699" y="7697"/>
                  <a:pt x="33282" y="8114"/>
                </a:cubicBezTo>
                <a:lnTo>
                  <a:pt x="33282" y="8190"/>
                </a:lnTo>
                <a:cubicBezTo>
                  <a:pt x="33174" y="8082"/>
                  <a:pt x="33070" y="7970"/>
                  <a:pt x="32972" y="7856"/>
                </a:cubicBezTo>
                <a:lnTo>
                  <a:pt x="32972" y="7856"/>
                </a:lnTo>
                <a:cubicBezTo>
                  <a:pt x="32978" y="7857"/>
                  <a:pt x="32984" y="7858"/>
                  <a:pt x="32989" y="7858"/>
                </a:cubicBezTo>
                <a:cubicBezTo>
                  <a:pt x="33000" y="7858"/>
                  <a:pt x="33009" y="7855"/>
                  <a:pt x="33016" y="7848"/>
                </a:cubicBezTo>
                <a:cubicBezTo>
                  <a:pt x="33547" y="7355"/>
                  <a:pt x="34078" y="6900"/>
                  <a:pt x="34533" y="6408"/>
                </a:cubicBezTo>
                <a:close/>
                <a:moveTo>
                  <a:pt x="35113" y="7573"/>
                </a:moveTo>
                <a:cubicBezTo>
                  <a:pt x="35094" y="7573"/>
                  <a:pt x="35075" y="7586"/>
                  <a:pt x="35064" y="7621"/>
                </a:cubicBezTo>
                <a:cubicBezTo>
                  <a:pt x="34722" y="7924"/>
                  <a:pt x="34457" y="8303"/>
                  <a:pt x="34116" y="8644"/>
                </a:cubicBezTo>
                <a:cubicBezTo>
                  <a:pt x="34083" y="8677"/>
                  <a:pt x="34135" y="8766"/>
                  <a:pt x="34198" y="8766"/>
                </a:cubicBezTo>
                <a:cubicBezTo>
                  <a:pt x="34208" y="8766"/>
                  <a:pt x="34219" y="8764"/>
                  <a:pt x="34229" y="8758"/>
                </a:cubicBezTo>
                <a:cubicBezTo>
                  <a:pt x="34533" y="8417"/>
                  <a:pt x="34836" y="8038"/>
                  <a:pt x="35177" y="7697"/>
                </a:cubicBezTo>
                <a:cubicBezTo>
                  <a:pt x="35204" y="7644"/>
                  <a:pt x="35157" y="7573"/>
                  <a:pt x="35113" y="7573"/>
                </a:cubicBezTo>
                <a:close/>
                <a:moveTo>
                  <a:pt x="35215" y="6976"/>
                </a:moveTo>
                <a:cubicBezTo>
                  <a:pt x="35405" y="7166"/>
                  <a:pt x="35632" y="7318"/>
                  <a:pt x="35860" y="7469"/>
                </a:cubicBezTo>
                <a:cubicBezTo>
                  <a:pt x="35443" y="8000"/>
                  <a:pt x="35026" y="8569"/>
                  <a:pt x="34533" y="9062"/>
                </a:cubicBezTo>
                <a:lnTo>
                  <a:pt x="34533" y="9137"/>
                </a:lnTo>
                <a:cubicBezTo>
                  <a:pt x="34267" y="8986"/>
                  <a:pt x="33964" y="8834"/>
                  <a:pt x="33737" y="8607"/>
                </a:cubicBezTo>
                <a:cubicBezTo>
                  <a:pt x="34229" y="8076"/>
                  <a:pt x="34722" y="7507"/>
                  <a:pt x="35215" y="6976"/>
                </a:cubicBezTo>
                <a:close/>
                <a:moveTo>
                  <a:pt x="13946" y="7545"/>
                </a:moveTo>
                <a:lnTo>
                  <a:pt x="13946" y="7545"/>
                </a:lnTo>
                <a:cubicBezTo>
                  <a:pt x="13870" y="7697"/>
                  <a:pt x="13832" y="7886"/>
                  <a:pt x="13794" y="8038"/>
                </a:cubicBezTo>
                <a:lnTo>
                  <a:pt x="13756" y="8038"/>
                </a:lnTo>
                <a:cubicBezTo>
                  <a:pt x="13111" y="8417"/>
                  <a:pt x="12543" y="8796"/>
                  <a:pt x="11936" y="9175"/>
                </a:cubicBezTo>
                <a:cubicBezTo>
                  <a:pt x="11936" y="9062"/>
                  <a:pt x="11974" y="8872"/>
                  <a:pt x="12050" y="8758"/>
                </a:cubicBezTo>
                <a:cubicBezTo>
                  <a:pt x="12657" y="8379"/>
                  <a:pt x="13301" y="8000"/>
                  <a:pt x="13946" y="7545"/>
                </a:cubicBezTo>
                <a:close/>
                <a:moveTo>
                  <a:pt x="38882" y="8066"/>
                </a:moveTo>
                <a:cubicBezTo>
                  <a:pt x="38871" y="8066"/>
                  <a:pt x="38862" y="8069"/>
                  <a:pt x="38855" y="8076"/>
                </a:cubicBezTo>
                <a:lnTo>
                  <a:pt x="38021" y="9062"/>
                </a:lnTo>
                <a:cubicBezTo>
                  <a:pt x="37959" y="9123"/>
                  <a:pt x="38023" y="9185"/>
                  <a:pt x="38070" y="9185"/>
                </a:cubicBezTo>
                <a:cubicBezTo>
                  <a:pt x="38080" y="9185"/>
                  <a:pt x="38090" y="9182"/>
                  <a:pt x="38097" y="9175"/>
                </a:cubicBezTo>
                <a:lnTo>
                  <a:pt x="38969" y="8190"/>
                </a:lnTo>
                <a:cubicBezTo>
                  <a:pt x="39000" y="8128"/>
                  <a:pt x="38929" y="8066"/>
                  <a:pt x="38882" y="8066"/>
                </a:cubicBezTo>
                <a:close/>
                <a:moveTo>
                  <a:pt x="36618" y="190"/>
                </a:moveTo>
                <a:cubicBezTo>
                  <a:pt x="39082" y="266"/>
                  <a:pt x="41168" y="2351"/>
                  <a:pt x="41168" y="4891"/>
                </a:cubicBezTo>
                <a:cubicBezTo>
                  <a:pt x="41168" y="5801"/>
                  <a:pt x="40902" y="6673"/>
                  <a:pt x="40485" y="7355"/>
                </a:cubicBezTo>
                <a:cubicBezTo>
                  <a:pt x="40379" y="7412"/>
                  <a:pt x="40273" y="7464"/>
                  <a:pt x="40166" y="7511"/>
                </a:cubicBezTo>
                <a:lnTo>
                  <a:pt x="40166" y="7511"/>
                </a:lnTo>
                <a:cubicBezTo>
                  <a:pt x="39933" y="8134"/>
                  <a:pt x="39449" y="8575"/>
                  <a:pt x="38893" y="8872"/>
                </a:cubicBezTo>
                <a:cubicBezTo>
                  <a:pt x="39158" y="8607"/>
                  <a:pt x="39386" y="8265"/>
                  <a:pt x="39613" y="8000"/>
                </a:cubicBezTo>
                <a:cubicBezTo>
                  <a:pt x="39644" y="7938"/>
                  <a:pt x="39599" y="7876"/>
                  <a:pt x="39561" y="7876"/>
                </a:cubicBezTo>
                <a:cubicBezTo>
                  <a:pt x="39553" y="7876"/>
                  <a:pt x="39544" y="7879"/>
                  <a:pt x="39537" y="7886"/>
                </a:cubicBezTo>
                <a:cubicBezTo>
                  <a:pt x="39234" y="8227"/>
                  <a:pt x="38969" y="8607"/>
                  <a:pt x="38665" y="8948"/>
                </a:cubicBezTo>
                <a:lnTo>
                  <a:pt x="38665" y="8986"/>
                </a:lnTo>
                <a:cubicBezTo>
                  <a:pt x="38059" y="9327"/>
                  <a:pt x="37300" y="9517"/>
                  <a:pt x="36542" y="9517"/>
                </a:cubicBezTo>
                <a:cubicBezTo>
                  <a:pt x="35860" y="9517"/>
                  <a:pt x="35215" y="9365"/>
                  <a:pt x="34646" y="9062"/>
                </a:cubicBezTo>
                <a:cubicBezTo>
                  <a:pt x="35064" y="8493"/>
                  <a:pt x="35556" y="8000"/>
                  <a:pt x="35973" y="7431"/>
                </a:cubicBezTo>
                <a:lnTo>
                  <a:pt x="36239" y="7545"/>
                </a:lnTo>
                <a:lnTo>
                  <a:pt x="34988" y="9137"/>
                </a:lnTo>
                <a:cubicBezTo>
                  <a:pt x="34926" y="9168"/>
                  <a:pt x="34989" y="9224"/>
                  <a:pt x="35035" y="9224"/>
                </a:cubicBezTo>
                <a:cubicBezTo>
                  <a:pt x="35046" y="9224"/>
                  <a:pt x="35056" y="9220"/>
                  <a:pt x="35064" y="9213"/>
                </a:cubicBezTo>
                <a:cubicBezTo>
                  <a:pt x="35481" y="8682"/>
                  <a:pt x="35936" y="8114"/>
                  <a:pt x="36353" y="7621"/>
                </a:cubicBezTo>
                <a:cubicBezTo>
                  <a:pt x="36504" y="7659"/>
                  <a:pt x="36580" y="7697"/>
                  <a:pt x="36732" y="7735"/>
                </a:cubicBezTo>
                <a:lnTo>
                  <a:pt x="35594" y="9024"/>
                </a:lnTo>
                <a:cubicBezTo>
                  <a:pt x="35562" y="9056"/>
                  <a:pt x="35613" y="9145"/>
                  <a:pt x="35652" y="9145"/>
                </a:cubicBezTo>
                <a:cubicBezTo>
                  <a:pt x="35659" y="9145"/>
                  <a:pt x="35665" y="9143"/>
                  <a:pt x="35670" y="9137"/>
                </a:cubicBezTo>
                <a:cubicBezTo>
                  <a:pt x="36049" y="8682"/>
                  <a:pt x="36428" y="8227"/>
                  <a:pt x="36845" y="7810"/>
                </a:cubicBezTo>
                <a:cubicBezTo>
                  <a:pt x="36997" y="7848"/>
                  <a:pt x="37111" y="7848"/>
                  <a:pt x="37263" y="7886"/>
                </a:cubicBezTo>
                <a:cubicBezTo>
                  <a:pt x="36770" y="8303"/>
                  <a:pt x="36391" y="8796"/>
                  <a:pt x="36049" y="9365"/>
                </a:cubicBezTo>
                <a:cubicBezTo>
                  <a:pt x="36025" y="9413"/>
                  <a:pt x="36062" y="9461"/>
                  <a:pt x="36102" y="9461"/>
                </a:cubicBezTo>
                <a:cubicBezTo>
                  <a:pt x="36125" y="9461"/>
                  <a:pt x="36149" y="9445"/>
                  <a:pt x="36163" y="9403"/>
                </a:cubicBezTo>
                <a:cubicBezTo>
                  <a:pt x="36466" y="8834"/>
                  <a:pt x="36921" y="8379"/>
                  <a:pt x="37376" y="7924"/>
                </a:cubicBezTo>
                <a:cubicBezTo>
                  <a:pt x="37490" y="7924"/>
                  <a:pt x="37566" y="8000"/>
                  <a:pt x="37604" y="8000"/>
                </a:cubicBezTo>
                <a:cubicBezTo>
                  <a:pt x="37300" y="8417"/>
                  <a:pt x="36921" y="8834"/>
                  <a:pt x="36580" y="9213"/>
                </a:cubicBezTo>
                <a:cubicBezTo>
                  <a:pt x="36547" y="9246"/>
                  <a:pt x="36599" y="9335"/>
                  <a:pt x="36638" y="9335"/>
                </a:cubicBezTo>
                <a:cubicBezTo>
                  <a:pt x="36645" y="9335"/>
                  <a:pt x="36651" y="9332"/>
                  <a:pt x="36656" y="9327"/>
                </a:cubicBezTo>
                <a:cubicBezTo>
                  <a:pt x="37073" y="8872"/>
                  <a:pt x="37414" y="8417"/>
                  <a:pt x="37755" y="8000"/>
                </a:cubicBezTo>
                <a:lnTo>
                  <a:pt x="38097" y="8000"/>
                </a:lnTo>
                <a:cubicBezTo>
                  <a:pt x="37793" y="8379"/>
                  <a:pt x="37490" y="8796"/>
                  <a:pt x="37187" y="9175"/>
                </a:cubicBezTo>
                <a:cubicBezTo>
                  <a:pt x="37161" y="9201"/>
                  <a:pt x="37188" y="9262"/>
                  <a:pt x="37232" y="9262"/>
                </a:cubicBezTo>
                <a:cubicBezTo>
                  <a:pt x="37252" y="9262"/>
                  <a:pt x="37276" y="9249"/>
                  <a:pt x="37300" y="9213"/>
                </a:cubicBezTo>
                <a:cubicBezTo>
                  <a:pt x="37604" y="8796"/>
                  <a:pt x="37907" y="8379"/>
                  <a:pt x="38248" y="7924"/>
                </a:cubicBezTo>
                <a:lnTo>
                  <a:pt x="38059" y="7924"/>
                </a:lnTo>
                <a:cubicBezTo>
                  <a:pt x="38059" y="7924"/>
                  <a:pt x="38059" y="7886"/>
                  <a:pt x="38097" y="7886"/>
                </a:cubicBezTo>
                <a:cubicBezTo>
                  <a:pt x="38129" y="7854"/>
                  <a:pt x="38078" y="7765"/>
                  <a:pt x="38038" y="7765"/>
                </a:cubicBezTo>
                <a:cubicBezTo>
                  <a:pt x="38032" y="7765"/>
                  <a:pt x="38026" y="7767"/>
                  <a:pt x="38021" y="7772"/>
                </a:cubicBezTo>
                <a:cubicBezTo>
                  <a:pt x="37945" y="7848"/>
                  <a:pt x="37945" y="7886"/>
                  <a:pt x="37907" y="7924"/>
                </a:cubicBezTo>
                <a:cubicBezTo>
                  <a:pt x="37831" y="7924"/>
                  <a:pt x="37718" y="7924"/>
                  <a:pt x="37642" y="7886"/>
                </a:cubicBezTo>
                <a:cubicBezTo>
                  <a:pt x="37642" y="7860"/>
                  <a:pt x="37606" y="7816"/>
                  <a:pt x="37571" y="7816"/>
                </a:cubicBezTo>
                <a:cubicBezTo>
                  <a:pt x="37555" y="7816"/>
                  <a:pt x="37540" y="7825"/>
                  <a:pt x="37528" y="7848"/>
                </a:cubicBezTo>
                <a:lnTo>
                  <a:pt x="37490" y="7848"/>
                </a:lnTo>
                <a:cubicBezTo>
                  <a:pt x="37338" y="7848"/>
                  <a:pt x="37187" y="7772"/>
                  <a:pt x="37111" y="7735"/>
                </a:cubicBezTo>
                <a:cubicBezTo>
                  <a:pt x="37140" y="7706"/>
                  <a:pt x="37103" y="7633"/>
                  <a:pt x="37050" y="7633"/>
                </a:cubicBezTo>
                <a:cubicBezTo>
                  <a:pt x="37034" y="7633"/>
                  <a:pt x="37015" y="7640"/>
                  <a:pt x="36997" y="7659"/>
                </a:cubicBezTo>
                <a:lnTo>
                  <a:pt x="36959" y="7697"/>
                </a:lnTo>
                <a:lnTo>
                  <a:pt x="36542" y="7545"/>
                </a:lnTo>
                <a:lnTo>
                  <a:pt x="36580" y="7507"/>
                </a:lnTo>
                <a:cubicBezTo>
                  <a:pt x="36613" y="7474"/>
                  <a:pt x="36561" y="7386"/>
                  <a:pt x="36522" y="7386"/>
                </a:cubicBezTo>
                <a:cubicBezTo>
                  <a:pt x="36516" y="7386"/>
                  <a:pt x="36510" y="7388"/>
                  <a:pt x="36504" y="7393"/>
                </a:cubicBezTo>
                <a:lnTo>
                  <a:pt x="36391" y="7507"/>
                </a:lnTo>
                <a:cubicBezTo>
                  <a:pt x="35784" y="7280"/>
                  <a:pt x="35253" y="6900"/>
                  <a:pt x="34798" y="6370"/>
                </a:cubicBezTo>
                <a:cubicBezTo>
                  <a:pt x="34646" y="6218"/>
                  <a:pt x="34495" y="6028"/>
                  <a:pt x="34419" y="5839"/>
                </a:cubicBezTo>
                <a:lnTo>
                  <a:pt x="34457" y="5839"/>
                </a:lnTo>
                <a:cubicBezTo>
                  <a:pt x="34486" y="5810"/>
                  <a:pt x="34449" y="5738"/>
                  <a:pt x="34396" y="5738"/>
                </a:cubicBezTo>
                <a:cubicBezTo>
                  <a:pt x="34380" y="5738"/>
                  <a:pt x="34361" y="5745"/>
                  <a:pt x="34343" y="5763"/>
                </a:cubicBezTo>
                <a:cubicBezTo>
                  <a:pt x="34154" y="5460"/>
                  <a:pt x="34078" y="5194"/>
                  <a:pt x="33926" y="4853"/>
                </a:cubicBezTo>
                <a:cubicBezTo>
                  <a:pt x="33926" y="4853"/>
                  <a:pt x="33964" y="4853"/>
                  <a:pt x="33964" y="4815"/>
                </a:cubicBezTo>
                <a:cubicBezTo>
                  <a:pt x="34022" y="4757"/>
                  <a:pt x="33991" y="4676"/>
                  <a:pt x="33956" y="4676"/>
                </a:cubicBezTo>
                <a:cubicBezTo>
                  <a:pt x="33946" y="4676"/>
                  <a:pt x="33935" y="4684"/>
                  <a:pt x="33926" y="4701"/>
                </a:cubicBezTo>
                <a:cubicBezTo>
                  <a:pt x="33547" y="3374"/>
                  <a:pt x="33699" y="1896"/>
                  <a:pt x="34457" y="720"/>
                </a:cubicBezTo>
                <a:cubicBezTo>
                  <a:pt x="35101" y="379"/>
                  <a:pt x="35822" y="190"/>
                  <a:pt x="36618" y="190"/>
                </a:cubicBezTo>
                <a:close/>
                <a:moveTo>
                  <a:pt x="13756" y="8190"/>
                </a:moveTo>
                <a:cubicBezTo>
                  <a:pt x="13680" y="8569"/>
                  <a:pt x="13680" y="8872"/>
                  <a:pt x="13680" y="9213"/>
                </a:cubicBezTo>
                <a:lnTo>
                  <a:pt x="13642" y="9213"/>
                </a:lnTo>
                <a:cubicBezTo>
                  <a:pt x="13074" y="9592"/>
                  <a:pt x="12505" y="9971"/>
                  <a:pt x="11974" y="10351"/>
                </a:cubicBezTo>
                <a:cubicBezTo>
                  <a:pt x="11974" y="10199"/>
                  <a:pt x="11936" y="10085"/>
                  <a:pt x="11936" y="9934"/>
                </a:cubicBezTo>
                <a:cubicBezTo>
                  <a:pt x="12467" y="9517"/>
                  <a:pt x="12998" y="9175"/>
                  <a:pt x="13604" y="8872"/>
                </a:cubicBezTo>
                <a:cubicBezTo>
                  <a:pt x="13680" y="8834"/>
                  <a:pt x="13642" y="8758"/>
                  <a:pt x="13566" y="8758"/>
                </a:cubicBezTo>
                <a:cubicBezTo>
                  <a:pt x="12922" y="8986"/>
                  <a:pt x="12429" y="9327"/>
                  <a:pt x="11898" y="9744"/>
                </a:cubicBezTo>
                <a:lnTo>
                  <a:pt x="11898" y="9630"/>
                </a:lnTo>
                <a:lnTo>
                  <a:pt x="11898" y="9365"/>
                </a:lnTo>
                <a:cubicBezTo>
                  <a:pt x="12505" y="8986"/>
                  <a:pt x="13111" y="8607"/>
                  <a:pt x="13756" y="8190"/>
                </a:cubicBezTo>
                <a:close/>
                <a:moveTo>
                  <a:pt x="13680" y="9365"/>
                </a:moveTo>
                <a:cubicBezTo>
                  <a:pt x="13680" y="9510"/>
                  <a:pt x="13680" y="9585"/>
                  <a:pt x="13746" y="9724"/>
                </a:cubicBezTo>
                <a:lnTo>
                  <a:pt x="13746" y="9724"/>
                </a:lnTo>
                <a:cubicBezTo>
                  <a:pt x="13725" y="9706"/>
                  <a:pt x="13672" y="9706"/>
                  <a:pt x="13642" y="9706"/>
                </a:cubicBezTo>
                <a:cubicBezTo>
                  <a:pt x="13111" y="10085"/>
                  <a:pt x="12619" y="10502"/>
                  <a:pt x="12088" y="10881"/>
                </a:cubicBezTo>
                <a:cubicBezTo>
                  <a:pt x="12050" y="10768"/>
                  <a:pt x="12050" y="10654"/>
                  <a:pt x="11974" y="10540"/>
                </a:cubicBezTo>
                <a:cubicBezTo>
                  <a:pt x="12543" y="10161"/>
                  <a:pt x="13111" y="9744"/>
                  <a:pt x="13680" y="9365"/>
                </a:cubicBezTo>
                <a:close/>
                <a:moveTo>
                  <a:pt x="13756" y="9820"/>
                </a:moveTo>
                <a:cubicBezTo>
                  <a:pt x="13794" y="10123"/>
                  <a:pt x="13832" y="10389"/>
                  <a:pt x="13946" y="10692"/>
                </a:cubicBezTo>
                <a:cubicBezTo>
                  <a:pt x="13946" y="10693"/>
                  <a:pt x="13947" y="10695"/>
                  <a:pt x="13947" y="10696"/>
                </a:cubicBezTo>
                <a:lnTo>
                  <a:pt x="13947" y="10696"/>
                </a:lnTo>
                <a:cubicBezTo>
                  <a:pt x="13932" y="10687"/>
                  <a:pt x="13913" y="10682"/>
                  <a:pt x="13890" y="10682"/>
                </a:cubicBezTo>
                <a:cubicBezTo>
                  <a:pt x="13872" y="10682"/>
                  <a:pt x="13853" y="10685"/>
                  <a:pt x="13832" y="10692"/>
                </a:cubicBezTo>
                <a:cubicBezTo>
                  <a:pt x="13263" y="10919"/>
                  <a:pt x="12808" y="11261"/>
                  <a:pt x="12353" y="11678"/>
                </a:cubicBezTo>
                <a:cubicBezTo>
                  <a:pt x="12315" y="11602"/>
                  <a:pt x="12277" y="11488"/>
                  <a:pt x="12239" y="11450"/>
                </a:cubicBezTo>
                <a:cubicBezTo>
                  <a:pt x="12694" y="11071"/>
                  <a:pt x="13187" y="10730"/>
                  <a:pt x="13642" y="10351"/>
                </a:cubicBezTo>
                <a:cubicBezTo>
                  <a:pt x="13670" y="10323"/>
                  <a:pt x="13657" y="10233"/>
                  <a:pt x="13633" y="10233"/>
                </a:cubicBezTo>
                <a:cubicBezTo>
                  <a:pt x="13624" y="10233"/>
                  <a:pt x="13614" y="10245"/>
                  <a:pt x="13604" y="10275"/>
                </a:cubicBezTo>
                <a:cubicBezTo>
                  <a:pt x="13111" y="10654"/>
                  <a:pt x="12657" y="10957"/>
                  <a:pt x="12164" y="11336"/>
                </a:cubicBezTo>
                <a:cubicBezTo>
                  <a:pt x="12126" y="11261"/>
                  <a:pt x="12088" y="11147"/>
                  <a:pt x="12088" y="11071"/>
                </a:cubicBezTo>
                <a:cubicBezTo>
                  <a:pt x="12619" y="10692"/>
                  <a:pt x="13187" y="10237"/>
                  <a:pt x="13680" y="9896"/>
                </a:cubicBezTo>
                <a:lnTo>
                  <a:pt x="13756" y="9820"/>
                </a:lnTo>
                <a:close/>
                <a:moveTo>
                  <a:pt x="13971" y="10770"/>
                </a:moveTo>
                <a:lnTo>
                  <a:pt x="13971" y="10770"/>
                </a:lnTo>
                <a:cubicBezTo>
                  <a:pt x="14003" y="10871"/>
                  <a:pt x="14046" y="10990"/>
                  <a:pt x="14135" y="11109"/>
                </a:cubicBezTo>
                <a:cubicBezTo>
                  <a:pt x="13642" y="11450"/>
                  <a:pt x="13111" y="11829"/>
                  <a:pt x="12657" y="12133"/>
                </a:cubicBezTo>
                <a:cubicBezTo>
                  <a:pt x="12619" y="12057"/>
                  <a:pt x="12505" y="11981"/>
                  <a:pt x="12467" y="11867"/>
                </a:cubicBezTo>
                <a:cubicBezTo>
                  <a:pt x="12884" y="11450"/>
                  <a:pt x="13377" y="11109"/>
                  <a:pt x="13946" y="10806"/>
                </a:cubicBezTo>
                <a:cubicBezTo>
                  <a:pt x="13958" y="10794"/>
                  <a:pt x="13966" y="10781"/>
                  <a:pt x="13971" y="10770"/>
                </a:cubicBezTo>
                <a:close/>
                <a:moveTo>
                  <a:pt x="14173" y="11147"/>
                </a:moveTo>
                <a:lnTo>
                  <a:pt x="14325" y="11450"/>
                </a:lnTo>
                <a:lnTo>
                  <a:pt x="12884" y="12436"/>
                </a:lnTo>
                <a:cubicBezTo>
                  <a:pt x="12846" y="12360"/>
                  <a:pt x="12732" y="12284"/>
                  <a:pt x="12694" y="12208"/>
                </a:cubicBezTo>
                <a:cubicBezTo>
                  <a:pt x="13225" y="11867"/>
                  <a:pt x="13680" y="11526"/>
                  <a:pt x="14173" y="11147"/>
                </a:cubicBezTo>
                <a:close/>
                <a:moveTo>
                  <a:pt x="14401" y="11640"/>
                </a:moveTo>
                <a:cubicBezTo>
                  <a:pt x="14438" y="11678"/>
                  <a:pt x="14514" y="11716"/>
                  <a:pt x="14552" y="11829"/>
                </a:cubicBezTo>
                <a:cubicBezTo>
                  <a:pt x="14059" y="12170"/>
                  <a:pt x="13642" y="12474"/>
                  <a:pt x="13225" y="12815"/>
                </a:cubicBezTo>
                <a:lnTo>
                  <a:pt x="12998" y="12588"/>
                </a:lnTo>
                <a:cubicBezTo>
                  <a:pt x="13453" y="12246"/>
                  <a:pt x="13946" y="11905"/>
                  <a:pt x="14401" y="11640"/>
                </a:cubicBezTo>
                <a:close/>
                <a:moveTo>
                  <a:pt x="14590" y="11867"/>
                </a:moveTo>
                <a:cubicBezTo>
                  <a:pt x="14704" y="12019"/>
                  <a:pt x="14742" y="12095"/>
                  <a:pt x="14818" y="12208"/>
                </a:cubicBezTo>
                <a:cubicBezTo>
                  <a:pt x="14401" y="12474"/>
                  <a:pt x="13984" y="12815"/>
                  <a:pt x="13566" y="13118"/>
                </a:cubicBezTo>
                <a:cubicBezTo>
                  <a:pt x="13453" y="13043"/>
                  <a:pt x="13377" y="12967"/>
                  <a:pt x="13301" y="12853"/>
                </a:cubicBezTo>
                <a:cubicBezTo>
                  <a:pt x="13756" y="12550"/>
                  <a:pt x="14173" y="12246"/>
                  <a:pt x="14590" y="11905"/>
                </a:cubicBezTo>
                <a:lnTo>
                  <a:pt x="14590" y="11867"/>
                </a:lnTo>
                <a:close/>
                <a:moveTo>
                  <a:pt x="14893" y="12284"/>
                </a:moveTo>
                <a:cubicBezTo>
                  <a:pt x="15007" y="12436"/>
                  <a:pt x="15121" y="12588"/>
                  <a:pt x="15273" y="12701"/>
                </a:cubicBezTo>
                <a:cubicBezTo>
                  <a:pt x="14969" y="13005"/>
                  <a:pt x="14628" y="13308"/>
                  <a:pt x="14325" y="13535"/>
                </a:cubicBezTo>
                <a:cubicBezTo>
                  <a:pt x="14211" y="13535"/>
                  <a:pt x="14135" y="13497"/>
                  <a:pt x="14021" y="13422"/>
                </a:cubicBezTo>
                <a:cubicBezTo>
                  <a:pt x="14363" y="13156"/>
                  <a:pt x="14742" y="12929"/>
                  <a:pt x="15083" y="12625"/>
                </a:cubicBezTo>
                <a:cubicBezTo>
                  <a:pt x="15116" y="12593"/>
                  <a:pt x="15036" y="12504"/>
                  <a:pt x="14989" y="12504"/>
                </a:cubicBezTo>
                <a:cubicBezTo>
                  <a:pt x="14981" y="12504"/>
                  <a:pt x="14975" y="12506"/>
                  <a:pt x="14969" y="12512"/>
                </a:cubicBezTo>
                <a:cubicBezTo>
                  <a:pt x="14590" y="12815"/>
                  <a:pt x="14249" y="13080"/>
                  <a:pt x="13870" y="13384"/>
                </a:cubicBezTo>
                <a:cubicBezTo>
                  <a:pt x="13794" y="13346"/>
                  <a:pt x="13756" y="13270"/>
                  <a:pt x="13642" y="13194"/>
                </a:cubicBezTo>
                <a:cubicBezTo>
                  <a:pt x="14059" y="12891"/>
                  <a:pt x="14438" y="12625"/>
                  <a:pt x="14893" y="12322"/>
                </a:cubicBezTo>
                <a:lnTo>
                  <a:pt x="14893" y="12284"/>
                </a:lnTo>
                <a:close/>
                <a:moveTo>
                  <a:pt x="15386" y="12815"/>
                </a:moveTo>
                <a:cubicBezTo>
                  <a:pt x="15500" y="12929"/>
                  <a:pt x="15576" y="12967"/>
                  <a:pt x="15652" y="13043"/>
                </a:cubicBezTo>
                <a:cubicBezTo>
                  <a:pt x="15348" y="13232"/>
                  <a:pt x="15083" y="13497"/>
                  <a:pt x="14742" y="13763"/>
                </a:cubicBezTo>
                <a:cubicBezTo>
                  <a:pt x="14590" y="13763"/>
                  <a:pt x="14514" y="13725"/>
                  <a:pt x="14401" y="13687"/>
                </a:cubicBezTo>
                <a:lnTo>
                  <a:pt x="15386" y="12815"/>
                </a:lnTo>
                <a:close/>
                <a:moveTo>
                  <a:pt x="16410" y="5270"/>
                </a:moveTo>
                <a:cubicBezTo>
                  <a:pt x="18723" y="5270"/>
                  <a:pt x="20694" y="7280"/>
                  <a:pt x="20694" y="9706"/>
                </a:cubicBezTo>
                <a:cubicBezTo>
                  <a:pt x="20694" y="11640"/>
                  <a:pt x="19443" y="13308"/>
                  <a:pt x="17661" y="13877"/>
                </a:cubicBezTo>
                <a:cubicBezTo>
                  <a:pt x="17358" y="13763"/>
                  <a:pt x="17017" y="13687"/>
                  <a:pt x="16713" y="13497"/>
                </a:cubicBezTo>
                <a:cubicBezTo>
                  <a:pt x="16775" y="13436"/>
                  <a:pt x="16711" y="13374"/>
                  <a:pt x="16664" y="13374"/>
                </a:cubicBezTo>
                <a:cubicBezTo>
                  <a:pt x="16654" y="13374"/>
                  <a:pt x="16644" y="13377"/>
                  <a:pt x="16637" y="13384"/>
                </a:cubicBezTo>
                <a:cubicBezTo>
                  <a:pt x="16524" y="13346"/>
                  <a:pt x="16410" y="13232"/>
                  <a:pt x="16296" y="13194"/>
                </a:cubicBezTo>
                <a:lnTo>
                  <a:pt x="16410" y="13118"/>
                </a:lnTo>
                <a:cubicBezTo>
                  <a:pt x="16441" y="13056"/>
                  <a:pt x="16371" y="12995"/>
                  <a:pt x="16323" y="12995"/>
                </a:cubicBezTo>
                <a:cubicBezTo>
                  <a:pt x="16313" y="12995"/>
                  <a:pt x="16303" y="12998"/>
                  <a:pt x="16296" y="13005"/>
                </a:cubicBezTo>
                <a:cubicBezTo>
                  <a:pt x="16258" y="13043"/>
                  <a:pt x="16220" y="13043"/>
                  <a:pt x="16220" y="13118"/>
                </a:cubicBezTo>
                <a:cubicBezTo>
                  <a:pt x="16107" y="13043"/>
                  <a:pt x="16069" y="13005"/>
                  <a:pt x="15955" y="12967"/>
                </a:cubicBezTo>
                <a:cubicBezTo>
                  <a:pt x="16031" y="12967"/>
                  <a:pt x="16031" y="12929"/>
                  <a:pt x="16069" y="12929"/>
                </a:cubicBezTo>
                <a:cubicBezTo>
                  <a:pt x="16100" y="12867"/>
                  <a:pt x="16055" y="12805"/>
                  <a:pt x="15996" y="12805"/>
                </a:cubicBezTo>
                <a:cubicBezTo>
                  <a:pt x="15983" y="12805"/>
                  <a:pt x="15969" y="12808"/>
                  <a:pt x="15955" y="12815"/>
                </a:cubicBezTo>
                <a:lnTo>
                  <a:pt x="15879" y="12929"/>
                </a:lnTo>
                <a:cubicBezTo>
                  <a:pt x="15765" y="12853"/>
                  <a:pt x="15690" y="12777"/>
                  <a:pt x="15576" y="12663"/>
                </a:cubicBezTo>
                <a:cubicBezTo>
                  <a:pt x="15637" y="12633"/>
                  <a:pt x="15575" y="12577"/>
                  <a:pt x="15528" y="12577"/>
                </a:cubicBezTo>
                <a:cubicBezTo>
                  <a:pt x="15517" y="12577"/>
                  <a:pt x="15507" y="12580"/>
                  <a:pt x="15500" y="12588"/>
                </a:cubicBezTo>
                <a:cubicBezTo>
                  <a:pt x="14893" y="12019"/>
                  <a:pt x="14401" y="11298"/>
                  <a:pt x="14173" y="10540"/>
                </a:cubicBezTo>
                <a:cubicBezTo>
                  <a:pt x="13566" y="8758"/>
                  <a:pt x="14059" y="6711"/>
                  <a:pt x="15386" y="5384"/>
                </a:cubicBezTo>
                <a:cubicBezTo>
                  <a:pt x="15728" y="5270"/>
                  <a:pt x="16069" y="5270"/>
                  <a:pt x="16410" y="5270"/>
                </a:cubicBezTo>
                <a:close/>
                <a:moveTo>
                  <a:pt x="15765" y="13118"/>
                </a:moveTo>
                <a:cubicBezTo>
                  <a:pt x="15879" y="13156"/>
                  <a:pt x="15917" y="13194"/>
                  <a:pt x="16031" y="13232"/>
                </a:cubicBezTo>
                <a:cubicBezTo>
                  <a:pt x="15765" y="13497"/>
                  <a:pt x="15538" y="13725"/>
                  <a:pt x="15273" y="13952"/>
                </a:cubicBezTo>
                <a:lnTo>
                  <a:pt x="14818" y="13801"/>
                </a:lnTo>
                <a:cubicBezTo>
                  <a:pt x="15159" y="13573"/>
                  <a:pt x="15462" y="13346"/>
                  <a:pt x="15765" y="13118"/>
                </a:cubicBezTo>
                <a:close/>
                <a:moveTo>
                  <a:pt x="16107" y="13346"/>
                </a:moveTo>
                <a:cubicBezTo>
                  <a:pt x="16220" y="13384"/>
                  <a:pt x="16334" y="13497"/>
                  <a:pt x="16448" y="13535"/>
                </a:cubicBezTo>
                <a:cubicBezTo>
                  <a:pt x="16296" y="13687"/>
                  <a:pt x="16107" y="13877"/>
                  <a:pt x="15917" y="13990"/>
                </a:cubicBezTo>
                <a:cubicBezTo>
                  <a:pt x="15854" y="14016"/>
                  <a:pt x="15795" y="14024"/>
                  <a:pt x="15737" y="14024"/>
                </a:cubicBezTo>
                <a:cubicBezTo>
                  <a:pt x="15622" y="14024"/>
                  <a:pt x="15513" y="13990"/>
                  <a:pt x="15386" y="13990"/>
                </a:cubicBezTo>
                <a:cubicBezTo>
                  <a:pt x="15652" y="13763"/>
                  <a:pt x="15879" y="13573"/>
                  <a:pt x="16107" y="13346"/>
                </a:cubicBezTo>
                <a:close/>
                <a:moveTo>
                  <a:pt x="17017" y="13763"/>
                </a:moveTo>
                <a:cubicBezTo>
                  <a:pt x="17168" y="13801"/>
                  <a:pt x="17244" y="13877"/>
                  <a:pt x="17396" y="13915"/>
                </a:cubicBezTo>
                <a:cubicBezTo>
                  <a:pt x="17206" y="13952"/>
                  <a:pt x="16979" y="13990"/>
                  <a:pt x="16789" y="14028"/>
                </a:cubicBezTo>
                <a:cubicBezTo>
                  <a:pt x="16865" y="13952"/>
                  <a:pt x="16903" y="13915"/>
                  <a:pt x="17017" y="13763"/>
                </a:cubicBezTo>
                <a:close/>
                <a:moveTo>
                  <a:pt x="16637" y="13573"/>
                </a:moveTo>
                <a:cubicBezTo>
                  <a:pt x="16675" y="13611"/>
                  <a:pt x="16789" y="13725"/>
                  <a:pt x="16903" y="13725"/>
                </a:cubicBezTo>
                <a:cubicBezTo>
                  <a:pt x="16827" y="13801"/>
                  <a:pt x="16675" y="13915"/>
                  <a:pt x="16600" y="14066"/>
                </a:cubicBezTo>
                <a:lnTo>
                  <a:pt x="16107" y="14066"/>
                </a:lnTo>
                <a:cubicBezTo>
                  <a:pt x="16296" y="13915"/>
                  <a:pt x="16448" y="13725"/>
                  <a:pt x="16637" y="13573"/>
                </a:cubicBezTo>
                <a:close/>
                <a:moveTo>
                  <a:pt x="40030" y="8341"/>
                </a:moveTo>
                <a:cubicBezTo>
                  <a:pt x="40182" y="8720"/>
                  <a:pt x="40371" y="9137"/>
                  <a:pt x="40523" y="9554"/>
                </a:cubicBezTo>
                <a:cubicBezTo>
                  <a:pt x="40537" y="9581"/>
                  <a:pt x="40559" y="9594"/>
                  <a:pt x="40584" y="9594"/>
                </a:cubicBezTo>
                <a:cubicBezTo>
                  <a:pt x="40626" y="9594"/>
                  <a:pt x="40671" y="9555"/>
                  <a:pt x="40675" y="9487"/>
                </a:cubicBezTo>
                <a:lnTo>
                  <a:pt x="40675" y="9487"/>
                </a:lnTo>
                <a:cubicBezTo>
                  <a:pt x="41655" y="11250"/>
                  <a:pt x="42698" y="12982"/>
                  <a:pt x="43708" y="14749"/>
                </a:cubicBezTo>
                <a:cubicBezTo>
                  <a:pt x="43710" y="14756"/>
                  <a:pt x="43713" y="14763"/>
                  <a:pt x="43716" y="14768"/>
                </a:cubicBezTo>
                <a:lnTo>
                  <a:pt x="43716" y="14768"/>
                </a:lnTo>
                <a:cubicBezTo>
                  <a:pt x="43497" y="14827"/>
                  <a:pt x="43280" y="14896"/>
                  <a:pt x="43063" y="14976"/>
                </a:cubicBezTo>
                <a:cubicBezTo>
                  <a:pt x="42988" y="14673"/>
                  <a:pt x="42874" y="14369"/>
                  <a:pt x="42798" y="14028"/>
                </a:cubicBezTo>
                <a:cubicBezTo>
                  <a:pt x="42785" y="14001"/>
                  <a:pt x="42762" y="13989"/>
                  <a:pt x="42738" y="13989"/>
                </a:cubicBezTo>
                <a:cubicBezTo>
                  <a:pt x="42694" y="13989"/>
                  <a:pt x="42646" y="14031"/>
                  <a:pt x="42646" y="14104"/>
                </a:cubicBezTo>
                <a:cubicBezTo>
                  <a:pt x="42760" y="14332"/>
                  <a:pt x="42798" y="14635"/>
                  <a:pt x="42874" y="14862"/>
                </a:cubicBezTo>
                <a:cubicBezTo>
                  <a:pt x="41736" y="12853"/>
                  <a:pt x="40561" y="10881"/>
                  <a:pt x="39424" y="8872"/>
                </a:cubicBezTo>
                <a:cubicBezTo>
                  <a:pt x="39651" y="8758"/>
                  <a:pt x="39841" y="8531"/>
                  <a:pt x="40030" y="8341"/>
                </a:cubicBezTo>
                <a:close/>
                <a:moveTo>
                  <a:pt x="33509" y="8758"/>
                </a:moveTo>
                <a:cubicBezTo>
                  <a:pt x="33737" y="8948"/>
                  <a:pt x="33964" y="9062"/>
                  <a:pt x="34267" y="9213"/>
                </a:cubicBezTo>
                <a:cubicBezTo>
                  <a:pt x="32713" y="11905"/>
                  <a:pt x="31386" y="14749"/>
                  <a:pt x="30249" y="17706"/>
                </a:cubicBezTo>
                <a:cubicBezTo>
                  <a:pt x="30249" y="17478"/>
                  <a:pt x="30286" y="17289"/>
                  <a:pt x="30286" y="17023"/>
                </a:cubicBezTo>
                <a:cubicBezTo>
                  <a:pt x="30286" y="16986"/>
                  <a:pt x="30249" y="16967"/>
                  <a:pt x="30211" y="16967"/>
                </a:cubicBezTo>
                <a:cubicBezTo>
                  <a:pt x="30173" y="16967"/>
                  <a:pt x="30135" y="16986"/>
                  <a:pt x="30135" y="17023"/>
                </a:cubicBezTo>
                <a:cubicBezTo>
                  <a:pt x="30135" y="17365"/>
                  <a:pt x="30097" y="17744"/>
                  <a:pt x="30097" y="18085"/>
                </a:cubicBezTo>
                <a:cubicBezTo>
                  <a:pt x="30097" y="18123"/>
                  <a:pt x="30059" y="18161"/>
                  <a:pt x="30059" y="18237"/>
                </a:cubicBezTo>
                <a:cubicBezTo>
                  <a:pt x="29718" y="18047"/>
                  <a:pt x="29376" y="17895"/>
                  <a:pt x="28997" y="17782"/>
                </a:cubicBezTo>
                <a:cubicBezTo>
                  <a:pt x="30438" y="14900"/>
                  <a:pt x="31879" y="11981"/>
                  <a:pt x="33320" y="9062"/>
                </a:cubicBezTo>
                <a:lnTo>
                  <a:pt x="33320" y="9062"/>
                </a:lnTo>
                <a:cubicBezTo>
                  <a:pt x="33320" y="9175"/>
                  <a:pt x="33282" y="9251"/>
                  <a:pt x="33282" y="9327"/>
                </a:cubicBezTo>
                <a:cubicBezTo>
                  <a:pt x="33206" y="9517"/>
                  <a:pt x="33168" y="9630"/>
                  <a:pt x="33168" y="9820"/>
                </a:cubicBezTo>
                <a:cubicBezTo>
                  <a:pt x="33143" y="9893"/>
                  <a:pt x="33198" y="9935"/>
                  <a:pt x="33240" y="9935"/>
                </a:cubicBezTo>
                <a:cubicBezTo>
                  <a:pt x="33263" y="9935"/>
                  <a:pt x="33282" y="9923"/>
                  <a:pt x="33282" y="9896"/>
                </a:cubicBezTo>
                <a:cubicBezTo>
                  <a:pt x="33320" y="9592"/>
                  <a:pt x="33395" y="9251"/>
                  <a:pt x="33471" y="8986"/>
                </a:cubicBezTo>
                <a:cubicBezTo>
                  <a:pt x="33471" y="8948"/>
                  <a:pt x="33509" y="8834"/>
                  <a:pt x="33509" y="8758"/>
                </a:cubicBezTo>
                <a:close/>
                <a:moveTo>
                  <a:pt x="25813" y="18009"/>
                </a:moveTo>
                <a:cubicBezTo>
                  <a:pt x="25778" y="18017"/>
                  <a:pt x="25744" y="18025"/>
                  <a:pt x="25710" y="18033"/>
                </a:cubicBezTo>
                <a:lnTo>
                  <a:pt x="25710" y="18033"/>
                </a:lnTo>
                <a:cubicBezTo>
                  <a:pt x="25584" y="18157"/>
                  <a:pt x="25463" y="18286"/>
                  <a:pt x="25346" y="18420"/>
                </a:cubicBezTo>
                <a:lnTo>
                  <a:pt x="25346" y="18420"/>
                </a:lnTo>
                <a:cubicBezTo>
                  <a:pt x="25493" y="18278"/>
                  <a:pt x="25649" y="18140"/>
                  <a:pt x="25813" y="18009"/>
                </a:cubicBezTo>
                <a:close/>
                <a:moveTo>
                  <a:pt x="31698" y="5149"/>
                </a:moveTo>
                <a:lnTo>
                  <a:pt x="31698" y="5149"/>
                </a:lnTo>
                <a:cubicBezTo>
                  <a:pt x="31782" y="6508"/>
                  <a:pt x="32438" y="7717"/>
                  <a:pt x="33357" y="8531"/>
                </a:cubicBezTo>
                <a:lnTo>
                  <a:pt x="33320" y="8607"/>
                </a:lnTo>
                <a:cubicBezTo>
                  <a:pt x="33168" y="8796"/>
                  <a:pt x="33016" y="8986"/>
                  <a:pt x="32865" y="9213"/>
                </a:cubicBezTo>
                <a:cubicBezTo>
                  <a:pt x="32827" y="9213"/>
                  <a:pt x="32827" y="9251"/>
                  <a:pt x="32827" y="9251"/>
                </a:cubicBezTo>
                <a:cubicBezTo>
                  <a:pt x="32827" y="9289"/>
                  <a:pt x="32789" y="9289"/>
                  <a:pt x="32789" y="9365"/>
                </a:cubicBezTo>
                <a:cubicBezTo>
                  <a:pt x="32763" y="9391"/>
                  <a:pt x="32791" y="9435"/>
                  <a:pt x="32823" y="9435"/>
                </a:cubicBezTo>
                <a:cubicBezTo>
                  <a:pt x="32837" y="9435"/>
                  <a:pt x="32853" y="9426"/>
                  <a:pt x="32865" y="9403"/>
                </a:cubicBezTo>
                <a:cubicBezTo>
                  <a:pt x="32978" y="9251"/>
                  <a:pt x="33054" y="9175"/>
                  <a:pt x="33168" y="9024"/>
                </a:cubicBezTo>
                <a:cubicBezTo>
                  <a:pt x="33206" y="8986"/>
                  <a:pt x="33244" y="8834"/>
                  <a:pt x="33357" y="8796"/>
                </a:cubicBezTo>
                <a:cubicBezTo>
                  <a:pt x="33395" y="8758"/>
                  <a:pt x="33395" y="8758"/>
                  <a:pt x="33433" y="8758"/>
                </a:cubicBezTo>
                <a:cubicBezTo>
                  <a:pt x="31993" y="11716"/>
                  <a:pt x="30476" y="14749"/>
                  <a:pt x="28997" y="17744"/>
                </a:cubicBezTo>
                <a:cubicBezTo>
                  <a:pt x="28391" y="17554"/>
                  <a:pt x="27746" y="17478"/>
                  <a:pt x="27102" y="17478"/>
                </a:cubicBezTo>
                <a:cubicBezTo>
                  <a:pt x="25851" y="17478"/>
                  <a:pt x="24675" y="17782"/>
                  <a:pt x="23727" y="18426"/>
                </a:cubicBezTo>
                <a:lnTo>
                  <a:pt x="23727" y="18350"/>
                </a:lnTo>
                <a:cubicBezTo>
                  <a:pt x="23727" y="18313"/>
                  <a:pt x="23689" y="18313"/>
                  <a:pt x="23689" y="18275"/>
                </a:cubicBezTo>
                <a:cubicBezTo>
                  <a:pt x="23538" y="17820"/>
                  <a:pt x="23386" y="17441"/>
                  <a:pt x="23272" y="17023"/>
                </a:cubicBezTo>
                <a:cubicBezTo>
                  <a:pt x="23243" y="16994"/>
                  <a:pt x="23214" y="16982"/>
                  <a:pt x="23190" y="16982"/>
                </a:cubicBezTo>
                <a:cubicBezTo>
                  <a:pt x="23150" y="16982"/>
                  <a:pt x="23121" y="17015"/>
                  <a:pt x="23121" y="17061"/>
                </a:cubicBezTo>
                <a:cubicBezTo>
                  <a:pt x="23197" y="17365"/>
                  <a:pt x="23348" y="17706"/>
                  <a:pt x="23462" y="17971"/>
                </a:cubicBezTo>
                <a:cubicBezTo>
                  <a:pt x="22059" y="16417"/>
                  <a:pt x="20694" y="14787"/>
                  <a:pt x="19367" y="13232"/>
                </a:cubicBezTo>
                <a:cubicBezTo>
                  <a:pt x="20467" y="12398"/>
                  <a:pt x="21111" y="11071"/>
                  <a:pt x="21111" y="9592"/>
                </a:cubicBezTo>
                <a:cubicBezTo>
                  <a:pt x="21111" y="9099"/>
                  <a:pt x="21035" y="8644"/>
                  <a:pt x="20922" y="8227"/>
                </a:cubicBezTo>
                <a:cubicBezTo>
                  <a:pt x="21490" y="8152"/>
                  <a:pt x="22021" y="8114"/>
                  <a:pt x="22590" y="8076"/>
                </a:cubicBezTo>
                <a:cubicBezTo>
                  <a:pt x="22704" y="8076"/>
                  <a:pt x="22704" y="7924"/>
                  <a:pt x="22590" y="7924"/>
                </a:cubicBezTo>
                <a:cubicBezTo>
                  <a:pt x="22173" y="8000"/>
                  <a:pt x="21756" y="8000"/>
                  <a:pt x="21301" y="8038"/>
                </a:cubicBezTo>
                <a:cubicBezTo>
                  <a:pt x="24792" y="7099"/>
                  <a:pt x="28209" y="6161"/>
                  <a:pt x="31698" y="5149"/>
                </a:cubicBezTo>
                <a:close/>
                <a:moveTo>
                  <a:pt x="19102" y="13384"/>
                </a:moveTo>
                <a:cubicBezTo>
                  <a:pt x="20505" y="15090"/>
                  <a:pt x="21983" y="16758"/>
                  <a:pt x="23424" y="18426"/>
                </a:cubicBezTo>
                <a:lnTo>
                  <a:pt x="23424" y="18464"/>
                </a:lnTo>
                <a:cubicBezTo>
                  <a:pt x="23083" y="18237"/>
                  <a:pt x="22742" y="17971"/>
                  <a:pt x="22400" y="17782"/>
                </a:cubicBezTo>
                <a:cubicBezTo>
                  <a:pt x="22390" y="17776"/>
                  <a:pt x="22380" y="17774"/>
                  <a:pt x="22371" y="17774"/>
                </a:cubicBezTo>
                <a:cubicBezTo>
                  <a:pt x="22316" y="17774"/>
                  <a:pt x="22297" y="17863"/>
                  <a:pt x="22362" y="17895"/>
                </a:cubicBezTo>
                <a:cubicBezTo>
                  <a:pt x="22704" y="18123"/>
                  <a:pt x="23083" y="18350"/>
                  <a:pt x="23424" y="18616"/>
                </a:cubicBezTo>
                <a:cubicBezTo>
                  <a:pt x="23234" y="18692"/>
                  <a:pt x="23083" y="18843"/>
                  <a:pt x="22893" y="18995"/>
                </a:cubicBezTo>
                <a:lnTo>
                  <a:pt x="18761" y="14445"/>
                </a:lnTo>
                <a:lnTo>
                  <a:pt x="18761" y="14445"/>
                </a:lnTo>
                <a:cubicBezTo>
                  <a:pt x="18950" y="14559"/>
                  <a:pt x="19140" y="14673"/>
                  <a:pt x="19329" y="14824"/>
                </a:cubicBezTo>
                <a:cubicBezTo>
                  <a:pt x="19345" y="14830"/>
                  <a:pt x="19360" y="14832"/>
                  <a:pt x="19372" y="14832"/>
                </a:cubicBezTo>
                <a:cubicBezTo>
                  <a:pt x="19451" y="14832"/>
                  <a:pt x="19465" y="14743"/>
                  <a:pt x="19367" y="14711"/>
                </a:cubicBezTo>
                <a:cubicBezTo>
                  <a:pt x="19064" y="14483"/>
                  <a:pt x="18723" y="14294"/>
                  <a:pt x="18382" y="14066"/>
                </a:cubicBezTo>
                <a:lnTo>
                  <a:pt x="18230" y="13915"/>
                </a:lnTo>
                <a:cubicBezTo>
                  <a:pt x="18533" y="13763"/>
                  <a:pt x="18799" y="13573"/>
                  <a:pt x="19102" y="13384"/>
                </a:cubicBezTo>
                <a:close/>
                <a:moveTo>
                  <a:pt x="7879" y="19412"/>
                </a:moveTo>
                <a:cubicBezTo>
                  <a:pt x="7803" y="19412"/>
                  <a:pt x="7778" y="19480"/>
                  <a:pt x="7804" y="19525"/>
                </a:cubicBezTo>
                <a:lnTo>
                  <a:pt x="7804" y="19525"/>
                </a:lnTo>
                <a:cubicBezTo>
                  <a:pt x="7821" y="19516"/>
                  <a:pt x="7840" y="19511"/>
                  <a:pt x="7858" y="19511"/>
                </a:cubicBezTo>
                <a:cubicBezTo>
                  <a:pt x="7885" y="19511"/>
                  <a:pt x="7909" y="19522"/>
                  <a:pt x="7919" y="19544"/>
                </a:cubicBezTo>
                <a:lnTo>
                  <a:pt x="7919" y="19544"/>
                </a:lnTo>
                <a:cubicBezTo>
                  <a:pt x="7951" y="19504"/>
                  <a:pt x="7938" y="19412"/>
                  <a:pt x="7879" y="19412"/>
                </a:cubicBezTo>
                <a:close/>
                <a:moveTo>
                  <a:pt x="12732" y="12625"/>
                </a:moveTo>
                <a:lnTo>
                  <a:pt x="13187" y="13043"/>
                </a:lnTo>
                <a:cubicBezTo>
                  <a:pt x="11292" y="15507"/>
                  <a:pt x="9434" y="17971"/>
                  <a:pt x="7538" y="20436"/>
                </a:cubicBezTo>
                <a:cubicBezTo>
                  <a:pt x="7690" y="20170"/>
                  <a:pt x="7766" y="19867"/>
                  <a:pt x="7917" y="19602"/>
                </a:cubicBezTo>
                <a:cubicBezTo>
                  <a:pt x="7925" y="19578"/>
                  <a:pt x="7925" y="19559"/>
                  <a:pt x="7919" y="19544"/>
                </a:cubicBezTo>
                <a:lnTo>
                  <a:pt x="7919" y="19544"/>
                </a:lnTo>
                <a:cubicBezTo>
                  <a:pt x="7909" y="19556"/>
                  <a:pt x="7896" y="19564"/>
                  <a:pt x="7879" y="19564"/>
                </a:cubicBezTo>
                <a:cubicBezTo>
                  <a:pt x="7842" y="19564"/>
                  <a:pt x="7817" y="19547"/>
                  <a:pt x="7804" y="19525"/>
                </a:cubicBezTo>
                <a:lnTo>
                  <a:pt x="7804" y="19525"/>
                </a:lnTo>
                <a:cubicBezTo>
                  <a:pt x="7788" y="19534"/>
                  <a:pt x="7774" y="19547"/>
                  <a:pt x="7766" y="19564"/>
                </a:cubicBezTo>
                <a:cubicBezTo>
                  <a:pt x="7576" y="19943"/>
                  <a:pt x="7424" y="20360"/>
                  <a:pt x="7235" y="20739"/>
                </a:cubicBezTo>
                <a:cubicBezTo>
                  <a:pt x="7007" y="20587"/>
                  <a:pt x="6818" y="20512"/>
                  <a:pt x="6590" y="20398"/>
                </a:cubicBezTo>
                <a:cubicBezTo>
                  <a:pt x="8562" y="17895"/>
                  <a:pt x="10571" y="15279"/>
                  <a:pt x="12543" y="12663"/>
                </a:cubicBezTo>
                <a:lnTo>
                  <a:pt x="12543" y="12663"/>
                </a:lnTo>
                <a:cubicBezTo>
                  <a:pt x="12429" y="13043"/>
                  <a:pt x="12239" y="13422"/>
                  <a:pt x="12088" y="13801"/>
                </a:cubicBezTo>
                <a:cubicBezTo>
                  <a:pt x="12064" y="13873"/>
                  <a:pt x="12101" y="13899"/>
                  <a:pt x="12150" y="13899"/>
                </a:cubicBezTo>
                <a:cubicBezTo>
                  <a:pt x="12179" y="13899"/>
                  <a:pt x="12212" y="13890"/>
                  <a:pt x="12239" y="13877"/>
                </a:cubicBezTo>
                <a:cubicBezTo>
                  <a:pt x="12429" y="13497"/>
                  <a:pt x="12543" y="13043"/>
                  <a:pt x="12732" y="12663"/>
                </a:cubicBezTo>
                <a:lnTo>
                  <a:pt x="12732" y="12625"/>
                </a:lnTo>
                <a:close/>
                <a:moveTo>
                  <a:pt x="39158" y="9024"/>
                </a:moveTo>
                <a:cubicBezTo>
                  <a:pt x="40371" y="10843"/>
                  <a:pt x="41471" y="12663"/>
                  <a:pt x="42570" y="14521"/>
                </a:cubicBezTo>
                <a:lnTo>
                  <a:pt x="42381" y="14332"/>
                </a:lnTo>
                <a:cubicBezTo>
                  <a:pt x="42367" y="14325"/>
                  <a:pt x="42353" y="14321"/>
                  <a:pt x="42340" y="14321"/>
                </a:cubicBezTo>
                <a:cubicBezTo>
                  <a:pt x="42281" y="14321"/>
                  <a:pt x="42236" y="14383"/>
                  <a:pt x="42267" y="14445"/>
                </a:cubicBezTo>
                <a:cubicBezTo>
                  <a:pt x="42457" y="14559"/>
                  <a:pt x="42608" y="14711"/>
                  <a:pt x="42798" y="14900"/>
                </a:cubicBezTo>
                <a:cubicBezTo>
                  <a:pt x="42798" y="14938"/>
                  <a:pt x="42836" y="15014"/>
                  <a:pt x="42836" y="15052"/>
                </a:cubicBezTo>
                <a:cubicBezTo>
                  <a:pt x="42836" y="15071"/>
                  <a:pt x="42845" y="15080"/>
                  <a:pt x="42864" y="15080"/>
                </a:cubicBezTo>
                <a:cubicBezTo>
                  <a:pt x="42877" y="15080"/>
                  <a:pt x="42894" y="15076"/>
                  <a:pt x="42916" y="15067"/>
                </a:cubicBezTo>
                <a:lnTo>
                  <a:pt x="42916" y="15067"/>
                </a:lnTo>
                <a:cubicBezTo>
                  <a:pt x="40925" y="15984"/>
                  <a:pt x="39537" y="17947"/>
                  <a:pt x="39537" y="20322"/>
                </a:cubicBezTo>
                <a:cubicBezTo>
                  <a:pt x="39537" y="20777"/>
                  <a:pt x="39575" y="21194"/>
                  <a:pt x="39651" y="21611"/>
                </a:cubicBezTo>
                <a:cubicBezTo>
                  <a:pt x="39613" y="21611"/>
                  <a:pt x="39613" y="21687"/>
                  <a:pt x="39575" y="21687"/>
                </a:cubicBezTo>
                <a:lnTo>
                  <a:pt x="38400" y="21687"/>
                </a:lnTo>
                <a:cubicBezTo>
                  <a:pt x="38286" y="21687"/>
                  <a:pt x="38286" y="21801"/>
                  <a:pt x="38400" y="21801"/>
                </a:cubicBezTo>
                <a:lnTo>
                  <a:pt x="39196" y="21801"/>
                </a:lnTo>
                <a:cubicBezTo>
                  <a:pt x="37263" y="22104"/>
                  <a:pt x="35253" y="22369"/>
                  <a:pt x="33320" y="22711"/>
                </a:cubicBezTo>
                <a:cubicBezTo>
                  <a:pt x="33282" y="22483"/>
                  <a:pt x="33206" y="22293"/>
                  <a:pt x="33130" y="22066"/>
                </a:cubicBezTo>
                <a:cubicBezTo>
                  <a:pt x="33206" y="22066"/>
                  <a:pt x="33282" y="22066"/>
                  <a:pt x="33357" y="21990"/>
                </a:cubicBezTo>
                <a:cubicBezTo>
                  <a:pt x="33774" y="21990"/>
                  <a:pt x="34267" y="21990"/>
                  <a:pt x="34684" y="22066"/>
                </a:cubicBezTo>
                <a:cubicBezTo>
                  <a:pt x="34798" y="22066"/>
                  <a:pt x="34798" y="21914"/>
                  <a:pt x="34684" y="21914"/>
                </a:cubicBezTo>
                <a:lnTo>
                  <a:pt x="34040" y="21914"/>
                </a:lnTo>
                <a:cubicBezTo>
                  <a:pt x="35822" y="21611"/>
                  <a:pt x="37642" y="21308"/>
                  <a:pt x="39386" y="21004"/>
                </a:cubicBezTo>
                <a:cubicBezTo>
                  <a:pt x="39462" y="21004"/>
                  <a:pt x="39424" y="20853"/>
                  <a:pt x="39348" y="20853"/>
                </a:cubicBezTo>
                <a:lnTo>
                  <a:pt x="33357" y="21876"/>
                </a:lnTo>
                <a:cubicBezTo>
                  <a:pt x="33661" y="21725"/>
                  <a:pt x="33964" y="21535"/>
                  <a:pt x="34267" y="21384"/>
                </a:cubicBezTo>
                <a:cubicBezTo>
                  <a:pt x="34325" y="21355"/>
                  <a:pt x="34295" y="21282"/>
                  <a:pt x="34261" y="21282"/>
                </a:cubicBezTo>
                <a:cubicBezTo>
                  <a:pt x="34250" y="21282"/>
                  <a:pt x="34239" y="21289"/>
                  <a:pt x="34229" y="21308"/>
                </a:cubicBezTo>
                <a:cubicBezTo>
                  <a:pt x="33850" y="21497"/>
                  <a:pt x="33395" y="21725"/>
                  <a:pt x="33016" y="21914"/>
                </a:cubicBezTo>
                <a:cubicBezTo>
                  <a:pt x="32523" y="20436"/>
                  <a:pt x="31462" y="19147"/>
                  <a:pt x="30135" y="18388"/>
                </a:cubicBezTo>
                <a:cubicBezTo>
                  <a:pt x="30286" y="18085"/>
                  <a:pt x="30476" y="17744"/>
                  <a:pt x="30703" y="17441"/>
                </a:cubicBezTo>
                <a:cubicBezTo>
                  <a:pt x="30734" y="17410"/>
                  <a:pt x="30690" y="17354"/>
                  <a:pt x="30652" y="17354"/>
                </a:cubicBezTo>
                <a:cubicBezTo>
                  <a:pt x="30644" y="17354"/>
                  <a:pt x="30635" y="17357"/>
                  <a:pt x="30628" y="17365"/>
                </a:cubicBezTo>
                <a:cubicBezTo>
                  <a:pt x="30476" y="17516"/>
                  <a:pt x="30362" y="17706"/>
                  <a:pt x="30249" y="17895"/>
                </a:cubicBezTo>
                <a:cubicBezTo>
                  <a:pt x="31386" y="14938"/>
                  <a:pt x="32713" y="12095"/>
                  <a:pt x="34267" y="9365"/>
                </a:cubicBezTo>
                <a:cubicBezTo>
                  <a:pt x="34912" y="9668"/>
                  <a:pt x="35632" y="9858"/>
                  <a:pt x="36391" y="9858"/>
                </a:cubicBezTo>
                <a:cubicBezTo>
                  <a:pt x="37452" y="9858"/>
                  <a:pt x="38400" y="9554"/>
                  <a:pt x="39158" y="9024"/>
                </a:cubicBezTo>
                <a:close/>
                <a:moveTo>
                  <a:pt x="2761" y="21004"/>
                </a:moveTo>
                <a:lnTo>
                  <a:pt x="2761" y="21004"/>
                </a:lnTo>
                <a:cubicBezTo>
                  <a:pt x="2496" y="21346"/>
                  <a:pt x="2382" y="21687"/>
                  <a:pt x="2230" y="22066"/>
                </a:cubicBezTo>
                <a:cubicBezTo>
                  <a:pt x="2230" y="22028"/>
                  <a:pt x="2192" y="22028"/>
                  <a:pt x="2117" y="22028"/>
                </a:cubicBezTo>
                <a:cubicBezTo>
                  <a:pt x="1737" y="22256"/>
                  <a:pt x="1434" y="22521"/>
                  <a:pt x="1055" y="22786"/>
                </a:cubicBezTo>
                <a:cubicBezTo>
                  <a:pt x="1131" y="22635"/>
                  <a:pt x="1245" y="22445"/>
                  <a:pt x="1320" y="22293"/>
                </a:cubicBezTo>
                <a:cubicBezTo>
                  <a:pt x="1662" y="22104"/>
                  <a:pt x="2003" y="21876"/>
                  <a:pt x="2306" y="21687"/>
                </a:cubicBezTo>
                <a:cubicBezTo>
                  <a:pt x="2404" y="21654"/>
                  <a:pt x="2333" y="21565"/>
                  <a:pt x="2288" y="21565"/>
                </a:cubicBezTo>
                <a:cubicBezTo>
                  <a:pt x="2280" y="21565"/>
                  <a:pt x="2273" y="21568"/>
                  <a:pt x="2268" y="21573"/>
                </a:cubicBezTo>
                <a:lnTo>
                  <a:pt x="1548" y="22028"/>
                </a:lnTo>
                <a:cubicBezTo>
                  <a:pt x="1889" y="21611"/>
                  <a:pt x="2306" y="21308"/>
                  <a:pt x="2761" y="21004"/>
                </a:cubicBezTo>
                <a:close/>
                <a:moveTo>
                  <a:pt x="42105" y="21146"/>
                </a:moveTo>
                <a:cubicBezTo>
                  <a:pt x="42094" y="21146"/>
                  <a:pt x="42085" y="21149"/>
                  <a:pt x="42078" y="21156"/>
                </a:cubicBezTo>
                <a:cubicBezTo>
                  <a:pt x="41623" y="21725"/>
                  <a:pt x="41130" y="22256"/>
                  <a:pt x="40675" y="22786"/>
                </a:cubicBezTo>
                <a:cubicBezTo>
                  <a:pt x="40613" y="22817"/>
                  <a:pt x="40676" y="22873"/>
                  <a:pt x="40722" y="22873"/>
                </a:cubicBezTo>
                <a:cubicBezTo>
                  <a:pt x="40733" y="22873"/>
                  <a:pt x="40743" y="22869"/>
                  <a:pt x="40751" y="22862"/>
                </a:cubicBezTo>
                <a:cubicBezTo>
                  <a:pt x="41243" y="22293"/>
                  <a:pt x="41698" y="21763"/>
                  <a:pt x="42191" y="21270"/>
                </a:cubicBezTo>
                <a:cubicBezTo>
                  <a:pt x="42222" y="21208"/>
                  <a:pt x="42152" y="21146"/>
                  <a:pt x="42105" y="21146"/>
                </a:cubicBezTo>
                <a:close/>
                <a:moveTo>
                  <a:pt x="42673" y="22094"/>
                </a:moveTo>
                <a:cubicBezTo>
                  <a:pt x="42663" y="22094"/>
                  <a:pt x="42653" y="22097"/>
                  <a:pt x="42646" y="22104"/>
                </a:cubicBezTo>
                <a:cubicBezTo>
                  <a:pt x="42115" y="22635"/>
                  <a:pt x="41661" y="23203"/>
                  <a:pt x="41243" y="23810"/>
                </a:cubicBezTo>
                <a:cubicBezTo>
                  <a:pt x="41199" y="23876"/>
                  <a:pt x="41219" y="23917"/>
                  <a:pt x="41251" y="23917"/>
                </a:cubicBezTo>
                <a:cubicBezTo>
                  <a:pt x="41274" y="23917"/>
                  <a:pt x="41303" y="23896"/>
                  <a:pt x="41319" y="23848"/>
                </a:cubicBezTo>
                <a:cubicBezTo>
                  <a:pt x="41736" y="23241"/>
                  <a:pt x="42229" y="22711"/>
                  <a:pt x="42760" y="22218"/>
                </a:cubicBezTo>
                <a:cubicBezTo>
                  <a:pt x="42791" y="22156"/>
                  <a:pt x="42721" y="22094"/>
                  <a:pt x="42673" y="22094"/>
                </a:cubicBezTo>
                <a:close/>
                <a:moveTo>
                  <a:pt x="43352" y="23421"/>
                </a:moveTo>
                <a:cubicBezTo>
                  <a:pt x="43344" y="23421"/>
                  <a:pt x="43336" y="23424"/>
                  <a:pt x="43329" y="23431"/>
                </a:cubicBezTo>
                <a:lnTo>
                  <a:pt x="42115" y="24606"/>
                </a:lnTo>
                <a:cubicBezTo>
                  <a:pt x="42085" y="24668"/>
                  <a:pt x="42155" y="24730"/>
                  <a:pt x="42202" y="24730"/>
                </a:cubicBezTo>
                <a:cubicBezTo>
                  <a:pt x="42213" y="24730"/>
                  <a:pt x="42222" y="24727"/>
                  <a:pt x="42229" y="24720"/>
                </a:cubicBezTo>
                <a:cubicBezTo>
                  <a:pt x="42608" y="24303"/>
                  <a:pt x="43025" y="23924"/>
                  <a:pt x="43405" y="23545"/>
                </a:cubicBezTo>
                <a:cubicBezTo>
                  <a:pt x="43436" y="23483"/>
                  <a:pt x="43391" y="23421"/>
                  <a:pt x="43352" y="23421"/>
                </a:cubicBezTo>
                <a:close/>
                <a:moveTo>
                  <a:pt x="45338" y="14824"/>
                </a:moveTo>
                <a:cubicBezTo>
                  <a:pt x="48371" y="14824"/>
                  <a:pt x="50836" y="17289"/>
                  <a:pt x="50836" y="20322"/>
                </a:cubicBezTo>
                <a:cubicBezTo>
                  <a:pt x="50798" y="22142"/>
                  <a:pt x="49888" y="23772"/>
                  <a:pt x="48523" y="24758"/>
                </a:cubicBezTo>
                <a:cubicBezTo>
                  <a:pt x="47310" y="24758"/>
                  <a:pt x="46021" y="24417"/>
                  <a:pt x="44959" y="23772"/>
                </a:cubicBezTo>
                <a:lnTo>
                  <a:pt x="45035" y="23734"/>
                </a:lnTo>
                <a:cubicBezTo>
                  <a:pt x="45066" y="23672"/>
                  <a:pt x="44996" y="23610"/>
                  <a:pt x="44948" y="23610"/>
                </a:cubicBezTo>
                <a:cubicBezTo>
                  <a:pt x="44938" y="23610"/>
                  <a:pt x="44928" y="23614"/>
                  <a:pt x="44921" y="23620"/>
                </a:cubicBezTo>
                <a:cubicBezTo>
                  <a:pt x="44921" y="23658"/>
                  <a:pt x="44883" y="23658"/>
                  <a:pt x="44883" y="23734"/>
                </a:cubicBezTo>
                <a:cubicBezTo>
                  <a:pt x="44694" y="23583"/>
                  <a:pt x="44504" y="23469"/>
                  <a:pt x="44314" y="23355"/>
                </a:cubicBezTo>
                <a:cubicBezTo>
                  <a:pt x="44352" y="23279"/>
                  <a:pt x="44277" y="23241"/>
                  <a:pt x="44201" y="23241"/>
                </a:cubicBezTo>
                <a:cubicBezTo>
                  <a:pt x="44087" y="23090"/>
                  <a:pt x="43897" y="22976"/>
                  <a:pt x="43746" y="22824"/>
                </a:cubicBezTo>
                <a:cubicBezTo>
                  <a:pt x="43594" y="22673"/>
                  <a:pt x="43442" y="22521"/>
                  <a:pt x="43329" y="22331"/>
                </a:cubicBezTo>
                <a:cubicBezTo>
                  <a:pt x="43329" y="22293"/>
                  <a:pt x="43253" y="22256"/>
                  <a:pt x="43253" y="22256"/>
                </a:cubicBezTo>
                <a:cubicBezTo>
                  <a:pt x="42078" y="20815"/>
                  <a:pt x="41471" y="18805"/>
                  <a:pt x="42191" y="17023"/>
                </a:cubicBezTo>
                <a:cubicBezTo>
                  <a:pt x="42570" y="16038"/>
                  <a:pt x="43405" y="15204"/>
                  <a:pt x="44466" y="14900"/>
                </a:cubicBezTo>
                <a:cubicBezTo>
                  <a:pt x="44732" y="14862"/>
                  <a:pt x="45073" y="14824"/>
                  <a:pt x="45338" y="14824"/>
                </a:cubicBezTo>
                <a:close/>
                <a:moveTo>
                  <a:pt x="13263" y="13156"/>
                </a:moveTo>
                <a:cubicBezTo>
                  <a:pt x="14059" y="13877"/>
                  <a:pt x="15159" y="14332"/>
                  <a:pt x="16334" y="14332"/>
                </a:cubicBezTo>
                <a:cubicBezTo>
                  <a:pt x="16903" y="14332"/>
                  <a:pt x="17434" y="14218"/>
                  <a:pt x="17964" y="14028"/>
                </a:cubicBezTo>
                <a:cubicBezTo>
                  <a:pt x="18040" y="14028"/>
                  <a:pt x="18154" y="14104"/>
                  <a:pt x="18192" y="14104"/>
                </a:cubicBezTo>
                <a:cubicBezTo>
                  <a:pt x="18419" y="14483"/>
                  <a:pt x="18685" y="14824"/>
                  <a:pt x="18912" y="15166"/>
                </a:cubicBezTo>
                <a:cubicBezTo>
                  <a:pt x="18924" y="15202"/>
                  <a:pt x="18944" y="15215"/>
                  <a:pt x="18963" y="15215"/>
                </a:cubicBezTo>
                <a:cubicBezTo>
                  <a:pt x="19003" y="15215"/>
                  <a:pt x="19040" y="15154"/>
                  <a:pt x="18988" y="15128"/>
                </a:cubicBezTo>
                <a:cubicBezTo>
                  <a:pt x="18799" y="14862"/>
                  <a:pt x="18685" y="14597"/>
                  <a:pt x="18495" y="14332"/>
                </a:cubicBezTo>
                <a:lnTo>
                  <a:pt x="18495" y="14332"/>
                </a:lnTo>
                <a:cubicBezTo>
                  <a:pt x="19898" y="15886"/>
                  <a:pt x="21377" y="17516"/>
                  <a:pt x="22779" y="19071"/>
                </a:cubicBezTo>
                <a:cubicBezTo>
                  <a:pt x="21680" y="19981"/>
                  <a:pt x="20960" y="21194"/>
                  <a:pt x="20656" y="22635"/>
                </a:cubicBezTo>
                <a:lnTo>
                  <a:pt x="20656" y="22673"/>
                </a:lnTo>
                <a:cubicBezTo>
                  <a:pt x="20618" y="22938"/>
                  <a:pt x="20581" y="23203"/>
                  <a:pt x="20505" y="23469"/>
                </a:cubicBezTo>
                <a:cubicBezTo>
                  <a:pt x="20467" y="23507"/>
                  <a:pt x="20429" y="23507"/>
                  <a:pt x="20353" y="23583"/>
                </a:cubicBezTo>
                <a:cubicBezTo>
                  <a:pt x="20318" y="23617"/>
                  <a:pt x="20315" y="23652"/>
                  <a:pt x="20344" y="23658"/>
                </a:cubicBezTo>
                <a:lnTo>
                  <a:pt x="20344" y="23658"/>
                </a:lnTo>
                <a:cubicBezTo>
                  <a:pt x="19930" y="23620"/>
                  <a:pt x="19516" y="23583"/>
                  <a:pt x="19102" y="23583"/>
                </a:cubicBezTo>
                <a:cubicBezTo>
                  <a:pt x="18988" y="23583"/>
                  <a:pt x="18988" y="23696"/>
                  <a:pt x="19102" y="23696"/>
                </a:cubicBezTo>
                <a:cubicBezTo>
                  <a:pt x="19367" y="23772"/>
                  <a:pt x="19708" y="23772"/>
                  <a:pt x="20012" y="23810"/>
                </a:cubicBezTo>
                <a:cubicBezTo>
                  <a:pt x="16524" y="24265"/>
                  <a:pt x="13074" y="24758"/>
                  <a:pt x="9586" y="25213"/>
                </a:cubicBezTo>
                <a:lnTo>
                  <a:pt x="9586" y="24834"/>
                </a:lnTo>
                <a:lnTo>
                  <a:pt x="9586" y="24417"/>
                </a:lnTo>
                <a:cubicBezTo>
                  <a:pt x="9699" y="24379"/>
                  <a:pt x="9851" y="24379"/>
                  <a:pt x="9965" y="24341"/>
                </a:cubicBezTo>
                <a:cubicBezTo>
                  <a:pt x="10344" y="24341"/>
                  <a:pt x="10723" y="24341"/>
                  <a:pt x="11026" y="24379"/>
                </a:cubicBezTo>
                <a:cubicBezTo>
                  <a:pt x="11140" y="24379"/>
                  <a:pt x="11140" y="24227"/>
                  <a:pt x="11026" y="24227"/>
                </a:cubicBezTo>
                <a:lnTo>
                  <a:pt x="10533" y="24227"/>
                </a:lnTo>
                <a:cubicBezTo>
                  <a:pt x="13794" y="23620"/>
                  <a:pt x="17055" y="23203"/>
                  <a:pt x="20391" y="23014"/>
                </a:cubicBezTo>
                <a:cubicBezTo>
                  <a:pt x="20467" y="23014"/>
                  <a:pt x="20467" y="22862"/>
                  <a:pt x="20391" y="22862"/>
                </a:cubicBezTo>
                <a:cubicBezTo>
                  <a:pt x="16865" y="23052"/>
                  <a:pt x="13377" y="23507"/>
                  <a:pt x="9889" y="24189"/>
                </a:cubicBezTo>
                <a:lnTo>
                  <a:pt x="9851" y="24189"/>
                </a:lnTo>
                <a:cubicBezTo>
                  <a:pt x="10192" y="24038"/>
                  <a:pt x="10533" y="23962"/>
                  <a:pt x="10837" y="23810"/>
                </a:cubicBezTo>
                <a:cubicBezTo>
                  <a:pt x="10950" y="23772"/>
                  <a:pt x="10913" y="23658"/>
                  <a:pt x="10799" y="23658"/>
                </a:cubicBezTo>
                <a:cubicBezTo>
                  <a:pt x="10382" y="23810"/>
                  <a:pt x="9889" y="24000"/>
                  <a:pt x="9472" y="24151"/>
                </a:cubicBezTo>
                <a:cubicBezTo>
                  <a:pt x="9282" y="22748"/>
                  <a:pt x="8486" y="21573"/>
                  <a:pt x="7349" y="20853"/>
                </a:cubicBezTo>
                <a:cubicBezTo>
                  <a:pt x="7728" y="20587"/>
                  <a:pt x="8145" y="20284"/>
                  <a:pt x="8524" y="20057"/>
                </a:cubicBezTo>
                <a:cubicBezTo>
                  <a:pt x="8646" y="20026"/>
                  <a:pt x="8596" y="19922"/>
                  <a:pt x="8552" y="19922"/>
                </a:cubicBezTo>
                <a:cubicBezTo>
                  <a:pt x="8542" y="19922"/>
                  <a:pt x="8531" y="19928"/>
                  <a:pt x="8524" y="19943"/>
                </a:cubicBezTo>
                <a:cubicBezTo>
                  <a:pt x="8259" y="20132"/>
                  <a:pt x="7917" y="20360"/>
                  <a:pt x="7614" y="20549"/>
                </a:cubicBezTo>
                <a:cubicBezTo>
                  <a:pt x="9510" y="18085"/>
                  <a:pt x="11367" y="15621"/>
                  <a:pt x="13263" y="13156"/>
                </a:cubicBezTo>
                <a:close/>
                <a:moveTo>
                  <a:pt x="43556" y="15090"/>
                </a:moveTo>
                <a:lnTo>
                  <a:pt x="43556" y="15090"/>
                </a:lnTo>
                <a:cubicBezTo>
                  <a:pt x="42078" y="15962"/>
                  <a:pt x="41471" y="17895"/>
                  <a:pt x="41812" y="19602"/>
                </a:cubicBezTo>
                <a:cubicBezTo>
                  <a:pt x="41926" y="20246"/>
                  <a:pt x="42191" y="20929"/>
                  <a:pt x="42495" y="21497"/>
                </a:cubicBezTo>
                <a:lnTo>
                  <a:pt x="42457" y="21497"/>
                </a:lnTo>
                <a:cubicBezTo>
                  <a:pt x="41926" y="22104"/>
                  <a:pt x="41357" y="22673"/>
                  <a:pt x="40864" y="23279"/>
                </a:cubicBezTo>
                <a:cubicBezTo>
                  <a:pt x="40799" y="23312"/>
                  <a:pt x="40874" y="23401"/>
                  <a:pt x="40921" y="23401"/>
                </a:cubicBezTo>
                <a:cubicBezTo>
                  <a:pt x="40928" y="23401"/>
                  <a:pt x="40935" y="23398"/>
                  <a:pt x="40940" y="23393"/>
                </a:cubicBezTo>
                <a:cubicBezTo>
                  <a:pt x="41471" y="22786"/>
                  <a:pt x="42040" y="22218"/>
                  <a:pt x="42570" y="21573"/>
                </a:cubicBezTo>
                <a:cubicBezTo>
                  <a:pt x="42684" y="21876"/>
                  <a:pt x="42874" y="22104"/>
                  <a:pt x="43063" y="22331"/>
                </a:cubicBezTo>
                <a:cubicBezTo>
                  <a:pt x="42608" y="22862"/>
                  <a:pt x="42115" y="23393"/>
                  <a:pt x="41623" y="23886"/>
                </a:cubicBezTo>
                <a:cubicBezTo>
                  <a:pt x="41561" y="23948"/>
                  <a:pt x="41625" y="24010"/>
                  <a:pt x="41672" y="24010"/>
                </a:cubicBezTo>
                <a:cubicBezTo>
                  <a:pt x="41682" y="24010"/>
                  <a:pt x="41691" y="24007"/>
                  <a:pt x="41698" y="24000"/>
                </a:cubicBezTo>
                <a:cubicBezTo>
                  <a:pt x="42191" y="23469"/>
                  <a:pt x="42646" y="22938"/>
                  <a:pt x="43177" y="22445"/>
                </a:cubicBezTo>
                <a:lnTo>
                  <a:pt x="44011" y="23279"/>
                </a:lnTo>
                <a:lnTo>
                  <a:pt x="42457" y="24834"/>
                </a:lnTo>
                <a:cubicBezTo>
                  <a:pt x="42426" y="24896"/>
                  <a:pt x="42471" y="24958"/>
                  <a:pt x="42509" y="24958"/>
                </a:cubicBezTo>
                <a:cubicBezTo>
                  <a:pt x="42517" y="24958"/>
                  <a:pt x="42526" y="24954"/>
                  <a:pt x="42533" y="24947"/>
                </a:cubicBezTo>
                <a:cubicBezTo>
                  <a:pt x="43063" y="24417"/>
                  <a:pt x="43594" y="23886"/>
                  <a:pt x="44163" y="23393"/>
                </a:cubicBezTo>
                <a:cubicBezTo>
                  <a:pt x="44314" y="23469"/>
                  <a:pt x="44390" y="23583"/>
                  <a:pt x="44542" y="23658"/>
                </a:cubicBezTo>
                <a:cubicBezTo>
                  <a:pt x="44011" y="24189"/>
                  <a:pt x="43442" y="24720"/>
                  <a:pt x="42950" y="25213"/>
                </a:cubicBezTo>
                <a:cubicBezTo>
                  <a:pt x="42533" y="25023"/>
                  <a:pt x="42191" y="24796"/>
                  <a:pt x="41812" y="24530"/>
                </a:cubicBezTo>
                <a:cubicBezTo>
                  <a:pt x="42305" y="23962"/>
                  <a:pt x="42836" y="23431"/>
                  <a:pt x="43291" y="22862"/>
                </a:cubicBezTo>
                <a:cubicBezTo>
                  <a:pt x="43356" y="22830"/>
                  <a:pt x="43281" y="22741"/>
                  <a:pt x="43235" y="22741"/>
                </a:cubicBezTo>
                <a:cubicBezTo>
                  <a:pt x="43227" y="22741"/>
                  <a:pt x="43220" y="22743"/>
                  <a:pt x="43215" y="22748"/>
                </a:cubicBezTo>
                <a:cubicBezTo>
                  <a:pt x="42684" y="23317"/>
                  <a:pt x="42191" y="23848"/>
                  <a:pt x="41698" y="24417"/>
                </a:cubicBezTo>
                <a:cubicBezTo>
                  <a:pt x="41130" y="23886"/>
                  <a:pt x="40675" y="23279"/>
                  <a:pt x="40334" y="22559"/>
                </a:cubicBezTo>
                <a:cubicBezTo>
                  <a:pt x="40864" y="21952"/>
                  <a:pt x="41433" y="21346"/>
                  <a:pt x="41926" y="20777"/>
                </a:cubicBezTo>
                <a:cubicBezTo>
                  <a:pt x="41991" y="20744"/>
                  <a:pt x="41916" y="20656"/>
                  <a:pt x="41870" y="20656"/>
                </a:cubicBezTo>
                <a:cubicBezTo>
                  <a:pt x="41862" y="20656"/>
                  <a:pt x="41855" y="20658"/>
                  <a:pt x="41850" y="20663"/>
                </a:cubicBezTo>
                <a:cubicBezTo>
                  <a:pt x="41319" y="21308"/>
                  <a:pt x="40789" y="21876"/>
                  <a:pt x="40220" y="22483"/>
                </a:cubicBezTo>
                <a:cubicBezTo>
                  <a:pt x="40182" y="22369"/>
                  <a:pt x="40144" y="22256"/>
                  <a:pt x="40106" y="22142"/>
                </a:cubicBezTo>
                <a:cubicBezTo>
                  <a:pt x="40713" y="21573"/>
                  <a:pt x="41281" y="20967"/>
                  <a:pt x="41888" y="20398"/>
                </a:cubicBezTo>
                <a:cubicBezTo>
                  <a:pt x="41921" y="20365"/>
                  <a:pt x="41869" y="20276"/>
                  <a:pt x="41830" y="20276"/>
                </a:cubicBezTo>
                <a:cubicBezTo>
                  <a:pt x="41824" y="20276"/>
                  <a:pt x="41817" y="20279"/>
                  <a:pt x="41812" y="20284"/>
                </a:cubicBezTo>
                <a:cubicBezTo>
                  <a:pt x="41243" y="20853"/>
                  <a:pt x="40599" y="21421"/>
                  <a:pt x="40030" y="21990"/>
                </a:cubicBezTo>
                <a:cubicBezTo>
                  <a:pt x="39992" y="21876"/>
                  <a:pt x="39954" y="21725"/>
                  <a:pt x="39954" y="21573"/>
                </a:cubicBezTo>
                <a:cubicBezTo>
                  <a:pt x="40371" y="20967"/>
                  <a:pt x="40940" y="20474"/>
                  <a:pt x="41547" y="20094"/>
                </a:cubicBezTo>
                <a:cubicBezTo>
                  <a:pt x="41639" y="20064"/>
                  <a:pt x="41582" y="20008"/>
                  <a:pt x="41537" y="20008"/>
                </a:cubicBezTo>
                <a:cubicBezTo>
                  <a:pt x="41526" y="20008"/>
                  <a:pt x="41516" y="20011"/>
                  <a:pt x="41509" y="20019"/>
                </a:cubicBezTo>
                <a:cubicBezTo>
                  <a:pt x="40902" y="20398"/>
                  <a:pt x="40371" y="20853"/>
                  <a:pt x="39916" y="21421"/>
                </a:cubicBezTo>
                <a:cubicBezTo>
                  <a:pt x="39841" y="21232"/>
                  <a:pt x="39841" y="21042"/>
                  <a:pt x="39803" y="20853"/>
                </a:cubicBezTo>
                <a:cubicBezTo>
                  <a:pt x="40296" y="20436"/>
                  <a:pt x="40789" y="20019"/>
                  <a:pt x="41281" y="19526"/>
                </a:cubicBezTo>
                <a:cubicBezTo>
                  <a:pt x="41312" y="19495"/>
                  <a:pt x="41268" y="19440"/>
                  <a:pt x="41210" y="19440"/>
                </a:cubicBezTo>
                <a:cubicBezTo>
                  <a:pt x="41197" y="19440"/>
                  <a:pt x="41182" y="19443"/>
                  <a:pt x="41168" y="19450"/>
                </a:cubicBezTo>
                <a:cubicBezTo>
                  <a:pt x="40713" y="19867"/>
                  <a:pt x="40220" y="20246"/>
                  <a:pt x="39765" y="20663"/>
                </a:cubicBezTo>
                <a:lnTo>
                  <a:pt x="39765" y="20284"/>
                </a:lnTo>
                <a:lnTo>
                  <a:pt x="39765" y="20094"/>
                </a:lnTo>
                <a:cubicBezTo>
                  <a:pt x="40296" y="19640"/>
                  <a:pt x="40789" y="19109"/>
                  <a:pt x="41319" y="18654"/>
                </a:cubicBezTo>
                <a:cubicBezTo>
                  <a:pt x="41350" y="18592"/>
                  <a:pt x="41305" y="18530"/>
                  <a:pt x="41267" y="18530"/>
                </a:cubicBezTo>
                <a:cubicBezTo>
                  <a:pt x="41259" y="18530"/>
                  <a:pt x="41250" y="18533"/>
                  <a:pt x="41243" y="18540"/>
                </a:cubicBezTo>
                <a:cubicBezTo>
                  <a:pt x="40751" y="19033"/>
                  <a:pt x="40296" y="19450"/>
                  <a:pt x="39803" y="19905"/>
                </a:cubicBezTo>
                <a:cubicBezTo>
                  <a:pt x="39803" y="19715"/>
                  <a:pt x="39841" y="19526"/>
                  <a:pt x="39841" y="19336"/>
                </a:cubicBezTo>
                <a:cubicBezTo>
                  <a:pt x="40409" y="18881"/>
                  <a:pt x="40978" y="18350"/>
                  <a:pt x="41547" y="17895"/>
                </a:cubicBezTo>
                <a:cubicBezTo>
                  <a:pt x="41609" y="17834"/>
                  <a:pt x="41544" y="17772"/>
                  <a:pt x="41498" y="17772"/>
                </a:cubicBezTo>
                <a:cubicBezTo>
                  <a:pt x="41487" y="17772"/>
                  <a:pt x="41478" y="17775"/>
                  <a:pt x="41471" y="17782"/>
                </a:cubicBezTo>
                <a:cubicBezTo>
                  <a:pt x="40940" y="18275"/>
                  <a:pt x="40409" y="18692"/>
                  <a:pt x="39916" y="19147"/>
                </a:cubicBezTo>
                <a:lnTo>
                  <a:pt x="40030" y="18578"/>
                </a:lnTo>
                <a:lnTo>
                  <a:pt x="40106" y="18578"/>
                </a:lnTo>
                <a:cubicBezTo>
                  <a:pt x="40675" y="18123"/>
                  <a:pt x="41168" y="17592"/>
                  <a:pt x="41736" y="17137"/>
                </a:cubicBezTo>
                <a:cubicBezTo>
                  <a:pt x="41798" y="17075"/>
                  <a:pt x="41734" y="17013"/>
                  <a:pt x="41687" y="17013"/>
                </a:cubicBezTo>
                <a:cubicBezTo>
                  <a:pt x="41677" y="17013"/>
                  <a:pt x="41667" y="17017"/>
                  <a:pt x="41661" y="17023"/>
                </a:cubicBezTo>
                <a:cubicBezTo>
                  <a:pt x="41130" y="17516"/>
                  <a:pt x="40599" y="17971"/>
                  <a:pt x="40144" y="18388"/>
                </a:cubicBezTo>
                <a:cubicBezTo>
                  <a:pt x="40220" y="18161"/>
                  <a:pt x="40334" y="17895"/>
                  <a:pt x="40485" y="17630"/>
                </a:cubicBezTo>
                <a:cubicBezTo>
                  <a:pt x="40940" y="17213"/>
                  <a:pt x="41471" y="16796"/>
                  <a:pt x="41926" y="16379"/>
                </a:cubicBezTo>
                <a:cubicBezTo>
                  <a:pt x="41988" y="16317"/>
                  <a:pt x="41923" y="16255"/>
                  <a:pt x="41877" y="16255"/>
                </a:cubicBezTo>
                <a:cubicBezTo>
                  <a:pt x="41867" y="16255"/>
                  <a:pt x="41857" y="16258"/>
                  <a:pt x="41850" y="16265"/>
                </a:cubicBezTo>
                <a:lnTo>
                  <a:pt x="40713" y="17251"/>
                </a:lnTo>
                <a:cubicBezTo>
                  <a:pt x="41357" y="16265"/>
                  <a:pt x="42419" y="15469"/>
                  <a:pt x="43556" y="15090"/>
                </a:cubicBezTo>
                <a:close/>
                <a:moveTo>
                  <a:pt x="44694" y="23772"/>
                </a:moveTo>
                <a:cubicBezTo>
                  <a:pt x="44732" y="23772"/>
                  <a:pt x="44732" y="23810"/>
                  <a:pt x="44769" y="23810"/>
                </a:cubicBezTo>
                <a:cubicBezTo>
                  <a:pt x="44314" y="24341"/>
                  <a:pt x="43822" y="24910"/>
                  <a:pt x="43405" y="25402"/>
                </a:cubicBezTo>
                <a:cubicBezTo>
                  <a:pt x="43329" y="25365"/>
                  <a:pt x="43177" y="25365"/>
                  <a:pt x="43063" y="25327"/>
                </a:cubicBezTo>
                <a:cubicBezTo>
                  <a:pt x="43594" y="24796"/>
                  <a:pt x="44163" y="24265"/>
                  <a:pt x="44694" y="23772"/>
                </a:cubicBezTo>
                <a:close/>
                <a:moveTo>
                  <a:pt x="44921" y="23810"/>
                </a:moveTo>
                <a:cubicBezTo>
                  <a:pt x="45149" y="23962"/>
                  <a:pt x="45414" y="24113"/>
                  <a:pt x="45641" y="24189"/>
                </a:cubicBezTo>
                <a:cubicBezTo>
                  <a:pt x="45679" y="24189"/>
                  <a:pt x="45717" y="24227"/>
                  <a:pt x="45793" y="24227"/>
                </a:cubicBezTo>
                <a:cubicBezTo>
                  <a:pt x="45300" y="24796"/>
                  <a:pt x="44883" y="25251"/>
                  <a:pt x="44504" y="25706"/>
                </a:cubicBezTo>
                <a:cubicBezTo>
                  <a:pt x="44390" y="25706"/>
                  <a:pt x="44314" y="25668"/>
                  <a:pt x="44201" y="25668"/>
                </a:cubicBezTo>
                <a:cubicBezTo>
                  <a:pt x="44201" y="25645"/>
                  <a:pt x="44174" y="25610"/>
                  <a:pt x="44152" y="25600"/>
                </a:cubicBezTo>
                <a:lnTo>
                  <a:pt x="44152" y="25600"/>
                </a:lnTo>
                <a:cubicBezTo>
                  <a:pt x="44560" y="25157"/>
                  <a:pt x="44969" y="24750"/>
                  <a:pt x="45414" y="24379"/>
                </a:cubicBezTo>
                <a:cubicBezTo>
                  <a:pt x="45443" y="24350"/>
                  <a:pt x="45384" y="24277"/>
                  <a:pt x="45338" y="24277"/>
                </a:cubicBezTo>
                <a:cubicBezTo>
                  <a:pt x="45323" y="24277"/>
                  <a:pt x="45309" y="24285"/>
                  <a:pt x="45300" y="24303"/>
                </a:cubicBezTo>
                <a:cubicBezTo>
                  <a:pt x="44883" y="24720"/>
                  <a:pt x="44466" y="25137"/>
                  <a:pt x="44011" y="25516"/>
                </a:cubicBezTo>
                <a:lnTo>
                  <a:pt x="44011" y="25554"/>
                </a:lnTo>
                <a:lnTo>
                  <a:pt x="43594" y="25440"/>
                </a:lnTo>
                <a:cubicBezTo>
                  <a:pt x="44011" y="24910"/>
                  <a:pt x="44504" y="24341"/>
                  <a:pt x="44921" y="23810"/>
                </a:cubicBezTo>
                <a:close/>
                <a:moveTo>
                  <a:pt x="45831" y="24379"/>
                </a:moveTo>
                <a:cubicBezTo>
                  <a:pt x="45907" y="24417"/>
                  <a:pt x="46059" y="24492"/>
                  <a:pt x="46134" y="24530"/>
                </a:cubicBezTo>
                <a:cubicBezTo>
                  <a:pt x="45831" y="24910"/>
                  <a:pt x="45452" y="25327"/>
                  <a:pt x="45073" y="25819"/>
                </a:cubicBezTo>
                <a:cubicBezTo>
                  <a:pt x="44921" y="25819"/>
                  <a:pt x="44769" y="25819"/>
                  <a:pt x="44656" y="25744"/>
                </a:cubicBezTo>
                <a:cubicBezTo>
                  <a:pt x="45035" y="25289"/>
                  <a:pt x="45452" y="24872"/>
                  <a:pt x="45831" y="24379"/>
                </a:cubicBezTo>
                <a:close/>
                <a:moveTo>
                  <a:pt x="46286" y="24568"/>
                </a:moveTo>
                <a:cubicBezTo>
                  <a:pt x="46968" y="24796"/>
                  <a:pt x="47613" y="24910"/>
                  <a:pt x="48333" y="24910"/>
                </a:cubicBezTo>
                <a:cubicBezTo>
                  <a:pt x="47992" y="25137"/>
                  <a:pt x="47613" y="25327"/>
                  <a:pt x="47196" y="25478"/>
                </a:cubicBezTo>
                <a:cubicBezTo>
                  <a:pt x="47310" y="25327"/>
                  <a:pt x="47386" y="25251"/>
                  <a:pt x="47499" y="25099"/>
                </a:cubicBezTo>
                <a:cubicBezTo>
                  <a:pt x="47525" y="25073"/>
                  <a:pt x="47480" y="25012"/>
                  <a:pt x="47437" y="25012"/>
                </a:cubicBezTo>
                <a:cubicBezTo>
                  <a:pt x="47417" y="25012"/>
                  <a:pt x="47398" y="25025"/>
                  <a:pt x="47386" y="25061"/>
                </a:cubicBezTo>
                <a:cubicBezTo>
                  <a:pt x="47234" y="25175"/>
                  <a:pt x="47158" y="25365"/>
                  <a:pt x="47006" y="25516"/>
                </a:cubicBezTo>
                <a:lnTo>
                  <a:pt x="47006" y="25554"/>
                </a:lnTo>
                <a:cubicBezTo>
                  <a:pt x="46806" y="25654"/>
                  <a:pt x="46605" y="25696"/>
                  <a:pt x="46378" y="25730"/>
                </a:cubicBezTo>
                <a:lnTo>
                  <a:pt x="46378" y="25730"/>
                </a:lnTo>
                <a:cubicBezTo>
                  <a:pt x="46598" y="25543"/>
                  <a:pt x="46784" y="25322"/>
                  <a:pt x="47006" y="25137"/>
                </a:cubicBezTo>
                <a:cubicBezTo>
                  <a:pt x="47035" y="25108"/>
                  <a:pt x="46998" y="25036"/>
                  <a:pt x="46962" y="25036"/>
                </a:cubicBezTo>
                <a:cubicBezTo>
                  <a:pt x="46951" y="25036"/>
                  <a:pt x="46940" y="25043"/>
                  <a:pt x="46931" y="25061"/>
                </a:cubicBezTo>
                <a:cubicBezTo>
                  <a:pt x="46665" y="25251"/>
                  <a:pt x="46476" y="25478"/>
                  <a:pt x="46248" y="25668"/>
                </a:cubicBezTo>
                <a:cubicBezTo>
                  <a:pt x="46210" y="25706"/>
                  <a:pt x="46248" y="25744"/>
                  <a:pt x="46286" y="25744"/>
                </a:cubicBezTo>
                <a:cubicBezTo>
                  <a:pt x="46096" y="25819"/>
                  <a:pt x="45907" y="25819"/>
                  <a:pt x="45717" y="25857"/>
                </a:cubicBezTo>
                <a:cubicBezTo>
                  <a:pt x="46021" y="25516"/>
                  <a:pt x="46286" y="25137"/>
                  <a:pt x="46551" y="24796"/>
                </a:cubicBezTo>
                <a:cubicBezTo>
                  <a:pt x="46582" y="24765"/>
                  <a:pt x="46513" y="24710"/>
                  <a:pt x="46466" y="24710"/>
                </a:cubicBezTo>
                <a:cubicBezTo>
                  <a:pt x="46455" y="24710"/>
                  <a:pt x="46445" y="24713"/>
                  <a:pt x="46438" y="24720"/>
                </a:cubicBezTo>
                <a:cubicBezTo>
                  <a:pt x="46172" y="25099"/>
                  <a:pt x="45831" y="25478"/>
                  <a:pt x="45528" y="25857"/>
                </a:cubicBezTo>
                <a:lnTo>
                  <a:pt x="45262" y="25857"/>
                </a:lnTo>
                <a:cubicBezTo>
                  <a:pt x="45262" y="25819"/>
                  <a:pt x="45262" y="25819"/>
                  <a:pt x="45224" y="25819"/>
                </a:cubicBezTo>
                <a:cubicBezTo>
                  <a:pt x="45604" y="25365"/>
                  <a:pt x="45907" y="24985"/>
                  <a:pt x="46286" y="24568"/>
                </a:cubicBezTo>
                <a:close/>
                <a:moveTo>
                  <a:pt x="23196" y="24748"/>
                </a:moveTo>
                <a:cubicBezTo>
                  <a:pt x="23185" y="24748"/>
                  <a:pt x="23173" y="24751"/>
                  <a:pt x="23159" y="24758"/>
                </a:cubicBezTo>
                <a:cubicBezTo>
                  <a:pt x="22552" y="25251"/>
                  <a:pt x="21907" y="25706"/>
                  <a:pt x="21225" y="26199"/>
                </a:cubicBezTo>
                <a:cubicBezTo>
                  <a:pt x="21223" y="26200"/>
                  <a:pt x="21221" y="26201"/>
                  <a:pt x="21219" y="26202"/>
                </a:cubicBezTo>
                <a:lnTo>
                  <a:pt x="21219" y="26202"/>
                </a:lnTo>
                <a:cubicBezTo>
                  <a:pt x="21229" y="26229"/>
                  <a:pt x="21239" y="26256"/>
                  <a:pt x="21250" y="26283"/>
                </a:cubicBezTo>
                <a:lnTo>
                  <a:pt x="21250" y="26283"/>
                </a:lnTo>
                <a:cubicBezTo>
                  <a:pt x="21254" y="26281"/>
                  <a:pt x="21259" y="26279"/>
                  <a:pt x="21263" y="26274"/>
                </a:cubicBezTo>
                <a:cubicBezTo>
                  <a:pt x="21907" y="25819"/>
                  <a:pt x="22552" y="25327"/>
                  <a:pt x="23234" y="24872"/>
                </a:cubicBezTo>
                <a:cubicBezTo>
                  <a:pt x="23265" y="24810"/>
                  <a:pt x="23246" y="24748"/>
                  <a:pt x="23196" y="24748"/>
                </a:cubicBezTo>
                <a:close/>
                <a:moveTo>
                  <a:pt x="2150" y="25475"/>
                </a:moveTo>
                <a:cubicBezTo>
                  <a:pt x="2138" y="25475"/>
                  <a:pt x="2126" y="25487"/>
                  <a:pt x="2117" y="25516"/>
                </a:cubicBezTo>
                <a:cubicBezTo>
                  <a:pt x="1813" y="25819"/>
                  <a:pt x="1434" y="26047"/>
                  <a:pt x="1093" y="26312"/>
                </a:cubicBezTo>
                <a:cubicBezTo>
                  <a:pt x="1000" y="26374"/>
                  <a:pt x="1059" y="26436"/>
                  <a:pt x="1104" y="26436"/>
                </a:cubicBezTo>
                <a:cubicBezTo>
                  <a:pt x="1114" y="26436"/>
                  <a:pt x="1124" y="26433"/>
                  <a:pt x="1131" y="26426"/>
                </a:cubicBezTo>
                <a:cubicBezTo>
                  <a:pt x="1472" y="26123"/>
                  <a:pt x="1851" y="25895"/>
                  <a:pt x="2154" y="25630"/>
                </a:cubicBezTo>
                <a:cubicBezTo>
                  <a:pt x="2211" y="25574"/>
                  <a:pt x="2183" y="25475"/>
                  <a:pt x="2150" y="25475"/>
                </a:cubicBezTo>
                <a:close/>
                <a:moveTo>
                  <a:pt x="2460" y="25816"/>
                </a:moveTo>
                <a:cubicBezTo>
                  <a:pt x="2445" y="25816"/>
                  <a:pt x="2430" y="25827"/>
                  <a:pt x="2420" y="25857"/>
                </a:cubicBezTo>
                <a:cubicBezTo>
                  <a:pt x="2041" y="26085"/>
                  <a:pt x="1662" y="26388"/>
                  <a:pt x="1282" y="26654"/>
                </a:cubicBezTo>
                <a:cubicBezTo>
                  <a:pt x="1185" y="26686"/>
                  <a:pt x="1255" y="26775"/>
                  <a:pt x="1301" y="26775"/>
                </a:cubicBezTo>
                <a:cubicBezTo>
                  <a:pt x="1308" y="26775"/>
                  <a:pt x="1315" y="26773"/>
                  <a:pt x="1320" y="26767"/>
                </a:cubicBezTo>
                <a:cubicBezTo>
                  <a:pt x="1699" y="26502"/>
                  <a:pt x="2079" y="26237"/>
                  <a:pt x="2458" y="25933"/>
                </a:cubicBezTo>
                <a:cubicBezTo>
                  <a:pt x="2541" y="25905"/>
                  <a:pt x="2502" y="25816"/>
                  <a:pt x="2460" y="25816"/>
                </a:cubicBezTo>
                <a:close/>
                <a:moveTo>
                  <a:pt x="2685" y="26173"/>
                </a:moveTo>
                <a:cubicBezTo>
                  <a:pt x="2670" y="26173"/>
                  <a:pt x="2656" y="26180"/>
                  <a:pt x="2647" y="26199"/>
                </a:cubicBezTo>
                <a:cubicBezTo>
                  <a:pt x="2268" y="26464"/>
                  <a:pt x="1851" y="26805"/>
                  <a:pt x="1472" y="27146"/>
                </a:cubicBezTo>
                <a:cubicBezTo>
                  <a:pt x="1441" y="27177"/>
                  <a:pt x="1485" y="27233"/>
                  <a:pt x="1523" y="27233"/>
                </a:cubicBezTo>
                <a:cubicBezTo>
                  <a:pt x="1532" y="27233"/>
                  <a:pt x="1541" y="27230"/>
                  <a:pt x="1548" y="27222"/>
                </a:cubicBezTo>
                <a:cubicBezTo>
                  <a:pt x="1927" y="26957"/>
                  <a:pt x="2382" y="26616"/>
                  <a:pt x="2761" y="26274"/>
                </a:cubicBezTo>
                <a:cubicBezTo>
                  <a:pt x="2790" y="26246"/>
                  <a:pt x="2731" y="26173"/>
                  <a:pt x="2685" y="26173"/>
                </a:cubicBezTo>
                <a:close/>
                <a:moveTo>
                  <a:pt x="2655" y="26795"/>
                </a:moveTo>
                <a:cubicBezTo>
                  <a:pt x="2640" y="26795"/>
                  <a:pt x="2624" y="26798"/>
                  <a:pt x="2609" y="26805"/>
                </a:cubicBezTo>
                <a:lnTo>
                  <a:pt x="1737" y="27526"/>
                </a:lnTo>
                <a:cubicBezTo>
                  <a:pt x="1707" y="27556"/>
                  <a:pt x="1775" y="27612"/>
                  <a:pt x="1823" y="27612"/>
                </a:cubicBezTo>
                <a:cubicBezTo>
                  <a:pt x="1834" y="27612"/>
                  <a:pt x="1844" y="27609"/>
                  <a:pt x="1851" y="27601"/>
                </a:cubicBezTo>
                <a:lnTo>
                  <a:pt x="2685" y="26881"/>
                </a:lnTo>
                <a:cubicBezTo>
                  <a:pt x="2777" y="26850"/>
                  <a:pt x="2720" y="26795"/>
                  <a:pt x="2655" y="26795"/>
                </a:cubicBezTo>
                <a:close/>
                <a:moveTo>
                  <a:pt x="24248" y="26264"/>
                </a:moveTo>
                <a:cubicBezTo>
                  <a:pt x="24237" y="26264"/>
                  <a:pt x="24227" y="26267"/>
                  <a:pt x="24220" y="26274"/>
                </a:cubicBezTo>
                <a:cubicBezTo>
                  <a:pt x="23538" y="26805"/>
                  <a:pt x="22931" y="27260"/>
                  <a:pt x="22325" y="27791"/>
                </a:cubicBezTo>
                <a:cubicBezTo>
                  <a:pt x="22227" y="27824"/>
                  <a:pt x="22297" y="27912"/>
                  <a:pt x="22367" y="27912"/>
                </a:cubicBezTo>
                <a:cubicBezTo>
                  <a:pt x="22378" y="27912"/>
                  <a:pt x="22390" y="27910"/>
                  <a:pt x="22400" y="27905"/>
                </a:cubicBezTo>
                <a:cubicBezTo>
                  <a:pt x="23083" y="27374"/>
                  <a:pt x="23689" y="26881"/>
                  <a:pt x="24296" y="26350"/>
                </a:cubicBezTo>
                <a:cubicBezTo>
                  <a:pt x="24357" y="26320"/>
                  <a:pt x="24295" y="26264"/>
                  <a:pt x="24248" y="26264"/>
                </a:cubicBezTo>
                <a:close/>
                <a:moveTo>
                  <a:pt x="3533" y="27136"/>
                </a:moveTo>
                <a:cubicBezTo>
                  <a:pt x="3509" y="27136"/>
                  <a:pt x="3478" y="27150"/>
                  <a:pt x="3444" y="27184"/>
                </a:cubicBezTo>
                <a:lnTo>
                  <a:pt x="2306" y="28170"/>
                </a:lnTo>
                <a:cubicBezTo>
                  <a:pt x="2273" y="28203"/>
                  <a:pt x="2353" y="28292"/>
                  <a:pt x="2400" y="28292"/>
                </a:cubicBezTo>
                <a:cubicBezTo>
                  <a:pt x="2408" y="28292"/>
                  <a:pt x="2415" y="28289"/>
                  <a:pt x="2420" y="28284"/>
                </a:cubicBezTo>
                <a:lnTo>
                  <a:pt x="3557" y="27260"/>
                </a:lnTo>
                <a:cubicBezTo>
                  <a:pt x="3610" y="27207"/>
                  <a:pt x="3589" y="27136"/>
                  <a:pt x="3533" y="27136"/>
                </a:cubicBezTo>
                <a:close/>
                <a:moveTo>
                  <a:pt x="3182" y="26541"/>
                </a:moveTo>
                <a:cubicBezTo>
                  <a:pt x="3265" y="26645"/>
                  <a:pt x="3353" y="26745"/>
                  <a:pt x="3444" y="26843"/>
                </a:cubicBezTo>
                <a:cubicBezTo>
                  <a:pt x="3026" y="27222"/>
                  <a:pt x="2609" y="27564"/>
                  <a:pt x="2117" y="27943"/>
                </a:cubicBezTo>
                <a:cubicBezTo>
                  <a:pt x="2086" y="27973"/>
                  <a:pt x="2154" y="28029"/>
                  <a:pt x="2202" y="28029"/>
                </a:cubicBezTo>
                <a:cubicBezTo>
                  <a:pt x="2213" y="28029"/>
                  <a:pt x="2223" y="28026"/>
                  <a:pt x="2230" y="28018"/>
                </a:cubicBezTo>
                <a:cubicBezTo>
                  <a:pt x="2647" y="27639"/>
                  <a:pt x="3064" y="27298"/>
                  <a:pt x="3557" y="26919"/>
                </a:cubicBezTo>
                <a:cubicBezTo>
                  <a:pt x="3709" y="27033"/>
                  <a:pt x="3823" y="27184"/>
                  <a:pt x="3974" y="27260"/>
                </a:cubicBezTo>
                <a:cubicBezTo>
                  <a:pt x="3595" y="27601"/>
                  <a:pt x="3254" y="27943"/>
                  <a:pt x="3026" y="28360"/>
                </a:cubicBezTo>
                <a:cubicBezTo>
                  <a:pt x="3002" y="28408"/>
                  <a:pt x="3024" y="28456"/>
                  <a:pt x="3062" y="28456"/>
                </a:cubicBezTo>
                <a:cubicBezTo>
                  <a:pt x="3084" y="28456"/>
                  <a:pt x="3112" y="28439"/>
                  <a:pt x="3140" y="28398"/>
                </a:cubicBezTo>
                <a:cubicBezTo>
                  <a:pt x="3404" y="27983"/>
                  <a:pt x="3706" y="27643"/>
                  <a:pt x="4083" y="27303"/>
                </a:cubicBezTo>
                <a:lnTo>
                  <a:pt x="4083" y="27303"/>
                </a:lnTo>
                <a:cubicBezTo>
                  <a:pt x="4092" y="27308"/>
                  <a:pt x="4100" y="27313"/>
                  <a:pt x="4109" y="27319"/>
                </a:cubicBezTo>
                <a:lnTo>
                  <a:pt x="4109" y="27319"/>
                </a:lnTo>
                <a:cubicBezTo>
                  <a:pt x="4102" y="27312"/>
                  <a:pt x="4095" y="27305"/>
                  <a:pt x="4088" y="27298"/>
                </a:cubicBezTo>
                <a:cubicBezTo>
                  <a:pt x="4086" y="27300"/>
                  <a:pt x="4084" y="27301"/>
                  <a:pt x="4083" y="27303"/>
                </a:cubicBezTo>
                <a:lnTo>
                  <a:pt x="4083" y="27303"/>
                </a:lnTo>
                <a:cubicBezTo>
                  <a:pt x="4059" y="27289"/>
                  <a:pt x="4036" y="27275"/>
                  <a:pt x="4012" y="27260"/>
                </a:cubicBezTo>
                <a:lnTo>
                  <a:pt x="4164" y="27109"/>
                </a:lnTo>
                <a:cubicBezTo>
                  <a:pt x="4195" y="27078"/>
                  <a:pt x="4176" y="27022"/>
                  <a:pt x="4147" y="27022"/>
                </a:cubicBezTo>
                <a:cubicBezTo>
                  <a:pt x="4140" y="27022"/>
                  <a:pt x="4133" y="27025"/>
                  <a:pt x="4126" y="27033"/>
                </a:cubicBezTo>
                <a:cubicBezTo>
                  <a:pt x="4088" y="27071"/>
                  <a:pt x="3974" y="27109"/>
                  <a:pt x="3936" y="27184"/>
                </a:cubicBezTo>
                <a:cubicBezTo>
                  <a:pt x="3785" y="27071"/>
                  <a:pt x="3633" y="26995"/>
                  <a:pt x="3519" y="26843"/>
                </a:cubicBezTo>
                <a:cubicBezTo>
                  <a:pt x="3557" y="26805"/>
                  <a:pt x="3595" y="26805"/>
                  <a:pt x="3595" y="26729"/>
                </a:cubicBezTo>
                <a:cubicBezTo>
                  <a:pt x="3626" y="26699"/>
                  <a:pt x="3582" y="26643"/>
                  <a:pt x="3544" y="26643"/>
                </a:cubicBezTo>
                <a:cubicBezTo>
                  <a:pt x="3535" y="26643"/>
                  <a:pt x="3527" y="26646"/>
                  <a:pt x="3519" y="26654"/>
                </a:cubicBezTo>
                <a:cubicBezTo>
                  <a:pt x="3444" y="26692"/>
                  <a:pt x="3406" y="26692"/>
                  <a:pt x="3368" y="26729"/>
                </a:cubicBezTo>
                <a:cubicBezTo>
                  <a:pt x="3305" y="26667"/>
                  <a:pt x="3243" y="26605"/>
                  <a:pt x="3182" y="26541"/>
                </a:cubicBezTo>
                <a:close/>
                <a:moveTo>
                  <a:pt x="5346" y="27988"/>
                </a:moveTo>
                <a:cubicBezTo>
                  <a:pt x="5328" y="27988"/>
                  <a:pt x="5312" y="27997"/>
                  <a:pt x="5301" y="28018"/>
                </a:cubicBezTo>
                <a:cubicBezTo>
                  <a:pt x="4922" y="28322"/>
                  <a:pt x="4581" y="28663"/>
                  <a:pt x="4278" y="28928"/>
                </a:cubicBezTo>
                <a:cubicBezTo>
                  <a:pt x="4212" y="28961"/>
                  <a:pt x="4287" y="29050"/>
                  <a:pt x="4334" y="29050"/>
                </a:cubicBezTo>
                <a:cubicBezTo>
                  <a:pt x="4341" y="29050"/>
                  <a:pt x="4348" y="29047"/>
                  <a:pt x="4353" y="29042"/>
                </a:cubicBezTo>
                <a:cubicBezTo>
                  <a:pt x="4733" y="28739"/>
                  <a:pt x="5074" y="28398"/>
                  <a:pt x="5415" y="28132"/>
                </a:cubicBezTo>
                <a:cubicBezTo>
                  <a:pt x="5442" y="28050"/>
                  <a:pt x="5391" y="27988"/>
                  <a:pt x="5346" y="27988"/>
                </a:cubicBezTo>
                <a:close/>
                <a:moveTo>
                  <a:pt x="6655" y="28160"/>
                </a:moveTo>
                <a:cubicBezTo>
                  <a:pt x="6645" y="28160"/>
                  <a:pt x="6635" y="28163"/>
                  <a:pt x="6628" y="28170"/>
                </a:cubicBezTo>
                <a:cubicBezTo>
                  <a:pt x="6401" y="28473"/>
                  <a:pt x="6173" y="28701"/>
                  <a:pt x="5908" y="28928"/>
                </a:cubicBezTo>
                <a:cubicBezTo>
                  <a:pt x="5875" y="28961"/>
                  <a:pt x="5955" y="29050"/>
                  <a:pt x="6002" y="29050"/>
                </a:cubicBezTo>
                <a:cubicBezTo>
                  <a:pt x="6010" y="29050"/>
                  <a:pt x="6016" y="29047"/>
                  <a:pt x="6022" y="29042"/>
                </a:cubicBezTo>
                <a:cubicBezTo>
                  <a:pt x="6249" y="28739"/>
                  <a:pt x="6477" y="28511"/>
                  <a:pt x="6742" y="28284"/>
                </a:cubicBezTo>
                <a:cubicBezTo>
                  <a:pt x="6773" y="28222"/>
                  <a:pt x="6703" y="28160"/>
                  <a:pt x="6655" y="28160"/>
                </a:cubicBezTo>
                <a:close/>
                <a:moveTo>
                  <a:pt x="4922" y="20436"/>
                </a:moveTo>
                <a:cubicBezTo>
                  <a:pt x="7349" y="20436"/>
                  <a:pt x="9320" y="22445"/>
                  <a:pt x="9320" y="24834"/>
                </a:cubicBezTo>
                <a:cubicBezTo>
                  <a:pt x="9320" y="25895"/>
                  <a:pt x="8941" y="26843"/>
                  <a:pt x="8334" y="27601"/>
                </a:cubicBezTo>
                <a:cubicBezTo>
                  <a:pt x="7771" y="27852"/>
                  <a:pt x="7156" y="27973"/>
                  <a:pt x="6537" y="27973"/>
                </a:cubicBezTo>
                <a:cubicBezTo>
                  <a:pt x="5694" y="27973"/>
                  <a:pt x="4844" y="27748"/>
                  <a:pt x="4109" y="27319"/>
                </a:cubicBezTo>
                <a:lnTo>
                  <a:pt x="4109" y="27319"/>
                </a:lnTo>
                <a:cubicBezTo>
                  <a:pt x="4220" y="27421"/>
                  <a:pt x="4363" y="27492"/>
                  <a:pt x="4505" y="27564"/>
                </a:cubicBezTo>
                <a:cubicBezTo>
                  <a:pt x="4164" y="27829"/>
                  <a:pt x="3823" y="28132"/>
                  <a:pt x="3519" y="28436"/>
                </a:cubicBezTo>
                <a:cubicBezTo>
                  <a:pt x="3457" y="28497"/>
                  <a:pt x="3522" y="28559"/>
                  <a:pt x="3568" y="28559"/>
                </a:cubicBezTo>
                <a:cubicBezTo>
                  <a:pt x="3579" y="28559"/>
                  <a:pt x="3588" y="28556"/>
                  <a:pt x="3595" y="28549"/>
                </a:cubicBezTo>
                <a:cubicBezTo>
                  <a:pt x="3936" y="28246"/>
                  <a:pt x="4278" y="27981"/>
                  <a:pt x="4581" y="27639"/>
                </a:cubicBezTo>
                <a:lnTo>
                  <a:pt x="4581" y="27601"/>
                </a:lnTo>
                <a:cubicBezTo>
                  <a:pt x="5036" y="27791"/>
                  <a:pt x="5491" y="27943"/>
                  <a:pt x="5984" y="28018"/>
                </a:cubicBezTo>
                <a:cubicBezTo>
                  <a:pt x="6192" y="28037"/>
                  <a:pt x="6410" y="28047"/>
                  <a:pt x="6633" y="28047"/>
                </a:cubicBezTo>
                <a:cubicBezTo>
                  <a:pt x="6856" y="28047"/>
                  <a:pt x="7083" y="28037"/>
                  <a:pt x="7311" y="28018"/>
                </a:cubicBezTo>
                <a:lnTo>
                  <a:pt x="7311" y="28018"/>
                </a:lnTo>
                <a:cubicBezTo>
                  <a:pt x="7159" y="28208"/>
                  <a:pt x="6969" y="28398"/>
                  <a:pt x="6818" y="28587"/>
                </a:cubicBezTo>
                <a:cubicBezTo>
                  <a:pt x="6785" y="28620"/>
                  <a:pt x="6837" y="28709"/>
                  <a:pt x="6900" y="28709"/>
                </a:cubicBezTo>
                <a:cubicBezTo>
                  <a:pt x="6910" y="28709"/>
                  <a:pt x="6921" y="28706"/>
                  <a:pt x="6932" y="28701"/>
                </a:cubicBezTo>
                <a:cubicBezTo>
                  <a:pt x="7045" y="28511"/>
                  <a:pt x="7235" y="28322"/>
                  <a:pt x="7387" y="28132"/>
                </a:cubicBezTo>
                <a:cubicBezTo>
                  <a:pt x="7424" y="28056"/>
                  <a:pt x="7387" y="28056"/>
                  <a:pt x="7387" y="28018"/>
                </a:cubicBezTo>
                <a:cubicBezTo>
                  <a:pt x="7690" y="27981"/>
                  <a:pt x="7955" y="27867"/>
                  <a:pt x="8259" y="27791"/>
                </a:cubicBezTo>
                <a:lnTo>
                  <a:pt x="8259" y="27791"/>
                </a:lnTo>
                <a:cubicBezTo>
                  <a:pt x="7547" y="28540"/>
                  <a:pt x="6576" y="29067"/>
                  <a:pt x="5456" y="29153"/>
                </a:cubicBezTo>
                <a:lnTo>
                  <a:pt x="5456" y="29153"/>
                </a:lnTo>
                <a:lnTo>
                  <a:pt x="6363" y="28246"/>
                </a:lnTo>
                <a:cubicBezTo>
                  <a:pt x="6394" y="28215"/>
                  <a:pt x="6325" y="28160"/>
                  <a:pt x="6278" y="28160"/>
                </a:cubicBezTo>
                <a:cubicBezTo>
                  <a:pt x="6266" y="28160"/>
                  <a:pt x="6256" y="28163"/>
                  <a:pt x="6249" y="28170"/>
                </a:cubicBezTo>
                <a:lnTo>
                  <a:pt x="5339" y="29080"/>
                </a:lnTo>
                <a:cubicBezTo>
                  <a:pt x="5301" y="29118"/>
                  <a:pt x="5339" y="29156"/>
                  <a:pt x="5415" y="29156"/>
                </a:cubicBezTo>
                <a:lnTo>
                  <a:pt x="5074" y="29156"/>
                </a:lnTo>
                <a:cubicBezTo>
                  <a:pt x="4884" y="29232"/>
                  <a:pt x="4846" y="29232"/>
                  <a:pt x="4846" y="29232"/>
                </a:cubicBezTo>
                <a:cubicBezTo>
                  <a:pt x="5150" y="28928"/>
                  <a:pt x="5453" y="28663"/>
                  <a:pt x="5794" y="28322"/>
                </a:cubicBezTo>
                <a:cubicBezTo>
                  <a:pt x="5827" y="28289"/>
                  <a:pt x="5747" y="28200"/>
                  <a:pt x="5700" y="28200"/>
                </a:cubicBezTo>
                <a:cubicBezTo>
                  <a:pt x="5692" y="28200"/>
                  <a:pt x="5686" y="28203"/>
                  <a:pt x="5680" y="28208"/>
                </a:cubicBezTo>
                <a:cubicBezTo>
                  <a:pt x="5339" y="28511"/>
                  <a:pt x="5074" y="28815"/>
                  <a:pt x="4733" y="29118"/>
                </a:cubicBezTo>
                <a:lnTo>
                  <a:pt x="4733" y="29156"/>
                </a:lnTo>
                <a:cubicBezTo>
                  <a:pt x="4467" y="29156"/>
                  <a:pt x="4164" y="29118"/>
                  <a:pt x="3898" y="29004"/>
                </a:cubicBezTo>
                <a:cubicBezTo>
                  <a:pt x="3936" y="29004"/>
                  <a:pt x="3974" y="28966"/>
                  <a:pt x="3936" y="28928"/>
                </a:cubicBezTo>
                <a:lnTo>
                  <a:pt x="3898" y="28891"/>
                </a:lnTo>
                <a:cubicBezTo>
                  <a:pt x="4278" y="28549"/>
                  <a:pt x="4581" y="28284"/>
                  <a:pt x="4960" y="27943"/>
                </a:cubicBezTo>
                <a:cubicBezTo>
                  <a:pt x="5025" y="27910"/>
                  <a:pt x="4950" y="27821"/>
                  <a:pt x="4904" y="27821"/>
                </a:cubicBezTo>
                <a:cubicBezTo>
                  <a:pt x="4896" y="27821"/>
                  <a:pt x="4890" y="27824"/>
                  <a:pt x="4884" y="27829"/>
                </a:cubicBezTo>
                <a:lnTo>
                  <a:pt x="3747" y="28815"/>
                </a:lnTo>
                <a:cubicBezTo>
                  <a:pt x="3709" y="28815"/>
                  <a:pt x="3709" y="28928"/>
                  <a:pt x="3747" y="28928"/>
                </a:cubicBezTo>
                <a:cubicBezTo>
                  <a:pt x="3785" y="28966"/>
                  <a:pt x="3823" y="28966"/>
                  <a:pt x="3823" y="29004"/>
                </a:cubicBezTo>
                <a:cubicBezTo>
                  <a:pt x="2382" y="28663"/>
                  <a:pt x="1245" y="27488"/>
                  <a:pt x="790" y="26085"/>
                </a:cubicBezTo>
                <a:lnTo>
                  <a:pt x="865" y="26085"/>
                </a:lnTo>
                <a:cubicBezTo>
                  <a:pt x="1282" y="25782"/>
                  <a:pt x="1662" y="25478"/>
                  <a:pt x="2079" y="25175"/>
                </a:cubicBezTo>
                <a:cubicBezTo>
                  <a:pt x="2107" y="25147"/>
                  <a:pt x="2093" y="25058"/>
                  <a:pt x="2069" y="25058"/>
                </a:cubicBezTo>
                <a:cubicBezTo>
                  <a:pt x="2061" y="25058"/>
                  <a:pt x="2051" y="25069"/>
                  <a:pt x="2041" y="25099"/>
                </a:cubicBezTo>
                <a:cubicBezTo>
                  <a:pt x="1624" y="25365"/>
                  <a:pt x="1245" y="25706"/>
                  <a:pt x="790" y="25971"/>
                </a:cubicBezTo>
                <a:cubicBezTo>
                  <a:pt x="752" y="25895"/>
                  <a:pt x="752" y="25744"/>
                  <a:pt x="714" y="25668"/>
                </a:cubicBezTo>
                <a:cubicBezTo>
                  <a:pt x="1093" y="25365"/>
                  <a:pt x="1510" y="25099"/>
                  <a:pt x="1889" y="24796"/>
                </a:cubicBezTo>
                <a:cubicBezTo>
                  <a:pt x="1918" y="24767"/>
                  <a:pt x="1903" y="24694"/>
                  <a:pt x="1877" y="24694"/>
                </a:cubicBezTo>
                <a:cubicBezTo>
                  <a:pt x="1869" y="24694"/>
                  <a:pt x="1860" y="24702"/>
                  <a:pt x="1851" y="24720"/>
                </a:cubicBezTo>
                <a:lnTo>
                  <a:pt x="714" y="25554"/>
                </a:lnTo>
                <a:cubicBezTo>
                  <a:pt x="714" y="25402"/>
                  <a:pt x="676" y="25327"/>
                  <a:pt x="676" y="25175"/>
                </a:cubicBezTo>
                <a:cubicBezTo>
                  <a:pt x="903" y="24985"/>
                  <a:pt x="1169" y="24758"/>
                  <a:pt x="1434" y="24568"/>
                </a:cubicBezTo>
                <a:cubicBezTo>
                  <a:pt x="1467" y="24536"/>
                  <a:pt x="1387" y="24447"/>
                  <a:pt x="1340" y="24447"/>
                </a:cubicBezTo>
                <a:cubicBezTo>
                  <a:pt x="1332" y="24447"/>
                  <a:pt x="1326" y="24449"/>
                  <a:pt x="1320" y="24455"/>
                </a:cubicBezTo>
                <a:lnTo>
                  <a:pt x="600" y="25023"/>
                </a:lnTo>
                <a:lnTo>
                  <a:pt x="600" y="24834"/>
                </a:lnTo>
                <a:lnTo>
                  <a:pt x="600" y="24796"/>
                </a:lnTo>
                <a:cubicBezTo>
                  <a:pt x="979" y="24455"/>
                  <a:pt x="1320" y="24189"/>
                  <a:pt x="1699" y="23848"/>
                </a:cubicBezTo>
                <a:cubicBezTo>
                  <a:pt x="1728" y="23819"/>
                  <a:pt x="1691" y="23747"/>
                  <a:pt x="1655" y="23747"/>
                </a:cubicBezTo>
                <a:cubicBezTo>
                  <a:pt x="1644" y="23747"/>
                  <a:pt x="1633" y="23754"/>
                  <a:pt x="1624" y="23772"/>
                </a:cubicBezTo>
                <a:lnTo>
                  <a:pt x="600" y="24606"/>
                </a:lnTo>
                <a:cubicBezTo>
                  <a:pt x="600" y="24455"/>
                  <a:pt x="600" y="24379"/>
                  <a:pt x="676" y="24227"/>
                </a:cubicBezTo>
                <a:cubicBezTo>
                  <a:pt x="1055" y="23962"/>
                  <a:pt x="1358" y="23658"/>
                  <a:pt x="1737" y="23393"/>
                </a:cubicBezTo>
                <a:cubicBezTo>
                  <a:pt x="1796" y="23335"/>
                  <a:pt x="1764" y="23254"/>
                  <a:pt x="1730" y="23254"/>
                </a:cubicBezTo>
                <a:cubicBezTo>
                  <a:pt x="1719" y="23254"/>
                  <a:pt x="1708" y="23262"/>
                  <a:pt x="1699" y="23279"/>
                </a:cubicBezTo>
                <a:cubicBezTo>
                  <a:pt x="1358" y="23507"/>
                  <a:pt x="1055" y="23810"/>
                  <a:pt x="714" y="24038"/>
                </a:cubicBezTo>
                <a:cubicBezTo>
                  <a:pt x="714" y="23962"/>
                  <a:pt x="752" y="23810"/>
                  <a:pt x="790" y="23696"/>
                </a:cubicBezTo>
                <a:cubicBezTo>
                  <a:pt x="1245" y="23393"/>
                  <a:pt x="1662" y="23090"/>
                  <a:pt x="2117" y="22748"/>
                </a:cubicBezTo>
                <a:cubicBezTo>
                  <a:pt x="2178" y="22718"/>
                  <a:pt x="2140" y="22662"/>
                  <a:pt x="2103" y="22662"/>
                </a:cubicBezTo>
                <a:cubicBezTo>
                  <a:pt x="2094" y="22662"/>
                  <a:pt x="2086" y="22665"/>
                  <a:pt x="2079" y="22673"/>
                </a:cubicBezTo>
                <a:cubicBezTo>
                  <a:pt x="1699" y="22938"/>
                  <a:pt x="1282" y="23241"/>
                  <a:pt x="903" y="23507"/>
                </a:cubicBezTo>
                <a:cubicBezTo>
                  <a:pt x="941" y="23393"/>
                  <a:pt x="979" y="23241"/>
                  <a:pt x="1093" y="23052"/>
                </a:cubicBezTo>
                <a:cubicBezTo>
                  <a:pt x="1485" y="22767"/>
                  <a:pt x="1877" y="22515"/>
                  <a:pt x="2300" y="22203"/>
                </a:cubicBezTo>
                <a:lnTo>
                  <a:pt x="2300" y="22203"/>
                </a:lnTo>
                <a:cubicBezTo>
                  <a:pt x="1881" y="23512"/>
                  <a:pt x="2040" y="24997"/>
                  <a:pt x="2837" y="26123"/>
                </a:cubicBezTo>
                <a:cubicBezTo>
                  <a:pt x="2939" y="26276"/>
                  <a:pt x="3058" y="26411"/>
                  <a:pt x="3182" y="26541"/>
                </a:cubicBezTo>
                <a:lnTo>
                  <a:pt x="3182" y="26541"/>
                </a:lnTo>
                <a:cubicBezTo>
                  <a:pt x="2815" y="26085"/>
                  <a:pt x="2523" y="25573"/>
                  <a:pt x="2306" y="24985"/>
                </a:cubicBezTo>
                <a:cubicBezTo>
                  <a:pt x="2041" y="24075"/>
                  <a:pt x="2079" y="23052"/>
                  <a:pt x="2382" y="22142"/>
                </a:cubicBezTo>
                <a:lnTo>
                  <a:pt x="2382" y="22142"/>
                </a:lnTo>
                <a:cubicBezTo>
                  <a:pt x="2354" y="22162"/>
                  <a:pt x="2327" y="22183"/>
                  <a:pt x="2300" y="22203"/>
                </a:cubicBezTo>
                <a:lnTo>
                  <a:pt x="2300" y="22203"/>
                </a:lnTo>
                <a:cubicBezTo>
                  <a:pt x="2459" y="21705"/>
                  <a:pt x="2703" y="21233"/>
                  <a:pt x="3026" y="20815"/>
                </a:cubicBezTo>
                <a:cubicBezTo>
                  <a:pt x="3595" y="20587"/>
                  <a:pt x="4278" y="20436"/>
                  <a:pt x="4922" y="20436"/>
                </a:cubicBezTo>
                <a:close/>
                <a:moveTo>
                  <a:pt x="26950" y="17820"/>
                </a:moveTo>
                <a:cubicBezTo>
                  <a:pt x="27595" y="17820"/>
                  <a:pt x="28201" y="17933"/>
                  <a:pt x="28770" y="18085"/>
                </a:cubicBezTo>
                <a:cubicBezTo>
                  <a:pt x="28770" y="18085"/>
                  <a:pt x="28787" y="18102"/>
                  <a:pt x="28809" y="18102"/>
                </a:cubicBezTo>
                <a:cubicBezTo>
                  <a:pt x="28820" y="18102"/>
                  <a:pt x="28833" y="18098"/>
                  <a:pt x="28846" y="18085"/>
                </a:cubicBezTo>
                <a:cubicBezTo>
                  <a:pt x="30703" y="18692"/>
                  <a:pt x="32220" y="20132"/>
                  <a:pt x="32902" y="21952"/>
                </a:cubicBezTo>
                <a:cubicBezTo>
                  <a:pt x="32789" y="21952"/>
                  <a:pt x="32827" y="22104"/>
                  <a:pt x="32940" y="22104"/>
                </a:cubicBezTo>
                <a:cubicBezTo>
                  <a:pt x="33130" y="22711"/>
                  <a:pt x="33206" y="23317"/>
                  <a:pt x="33206" y="24038"/>
                </a:cubicBezTo>
                <a:cubicBezTo>
                  <a:pt x="33206" y="26540"/>
                  <a:pt x="31765" y="28701"/>
                  <a:pt x="29604" y="29687"/>
                </a:cubicBezTo>
                <a:cubicBezTo>
                  <a:pt x="28277" y="29535"/>
                  <a:pt x="27064" y="28966"/>
                  <a:pt x="26002" y="28170"/>
                </a:cubicBezTo>
                <a:cubicBezTo>
                  <a:pt x="26002" y="28144"/>
                  <a:pt x="25984" y="28100"/>
                  <a:pt x="25960" y="28100"/>
                </a:cubicBezTo>
                <a:cubicBezTo>
                  <a:pt x="25950" y="28100"/>
                  <a:pt x="25938" y="28109"/>
                  <a:pt x="25926" y="28132"/>
                </a:cubicBezTo>
                <a:cubicBezTo>
                  <a:pt x="25396" y="27715"/>
                  <a:pt x="24941" y="27184"/>
                  <a:pt x="24599" y="26616"/>
                </a:cubicBezTo>
                <a:cubicBezTo>
                  <a:pt x="23462" y="24834"/>
                  <a:pt x="23272" y="22673"/>
                  <a:pt x="23993" y="20739"/>
                </a:cubicBezTo>
                <a:cubicBezTo>
                  <a:pt x="24295" y="19864"/>
                  <a:pt x="24765" y="19084"/>
                  <a:pt x="25346" y="18420"/>
                </a:cubicBezTo>
                <a:lnTo>
                  <a:pt x="25346" y="18420"/>
                </a:lnTo>
                <a:cubicBezTo>
                  <a:pt x="23962" y="19761"/>
                  <a:pt x="23325" y="21577"/>
                  <a:pt x="23462" y="23393"/>
                </a:cubicBezTo>
                <a:cubicBezTo>
                  <a:pt x="23538" y="25251"/>
                  <a:pt x="24448" y="26957"/>
                  <a:pt x="25888" y="28132"/>
                </a:cubicBezTo>
                <a:cubicBezTo>
                  <a:pt x="25358" y="28587"/>
                  <a:pt x="24789" y="29080"/>
                  <a:pt x="24258" y="29535"/>
                </a:cubicBezTo>
                <a:lnTo>
                  <a:pt x="24258" y="29611"/>
                </a:lnTo>
                <a:cubicBezTo>
                  <a:pt x="24106" y="29497"/>
                  <a:pt x="23993" y="29459"/>
                  <a:pt x="23803" y="29345"/>
                </a:cubicBezTo>
                <a:cubicBezTo>
                  <a:pt x="24258" y="28966"/>
                  <a:pt x="24675" y="28549"/>
                  <a:pt x="25168" y="28170"/>
                </a:cubicBezTo>
                <a:cubicBezTo>
                  <a:pt x="25201" y="28138"/>
                  <a:pt x="25149" y="28049"/>
                  <a:pt x="25086" y="28049"/>
                </a:cubicBezTo>
                <a:cubicBezTo>
                  <a:pt x="25075" y="28049"/>
                  <a:pt x="25065" y="28051"/>
                  <a:pt x="25054" y="28056"/>
                </a:cubicBezTo>
                <a:cubicBezTo>
                  <a:pt x="24599" y="28511"/>
                  <a:pt x="24106" y="28891"/>
                  <a:pt x="23689" y="29308"/>
                </a:cubicBezTo>
                <a:cubicBezTo>
                  <a:pt x="23538" y="29194"/>
                  <a:pt x="23348" y="29118"/>
                  <a:pt x="23234" y="28966"/>
                </a:cubicBezTo>
                <a:lnTo>
                  <a:pt x="24789" y="27677"/>
                </a:lnTo>
                <a:cubicBezTo>
                  <a:pt x="24820" y="27647"/>
                  <a:pt x="24776" y="27591"/>
                  <a:pt x="24718" y="27591"/>
                </a:cubicBezTo>
                <a:cubicBezTo>
                  <a:pt x="24704" y="27591"/>
                  <a:pt x="24690" y="27594"/>
                  <a:pt x="24675" y="27601"/>
                </a:cubicBezTo>
                <a:lnTo>
                  <a:pt x="23121" y="28891"/>
                </a:lnTo>
                <a:cubicBezTo>
                  <a:pt x="22965" y="28761"/>
                  <a:pt x="22809" y="28622"/>
                  <a:pt x="22660" y="28476"/>
                </a:cubicBezTo>
                <a:lnTo>
                  <a:pt x="22660" y="28476"/>
                </a:lnTo>
                <a:cubicBezTo>
                  <a:pt x="22651" y="28480"/>
                  <a:pt x="22643" y="28481"/>
                  <a:pt x="22634" y="28481"/>
                </a:cubicBezTo>
                <a:cubicBezTo>
                  <a:pt x="22583" y="28481"/>
                  <a:pt x="22542" y="28421"/>
                  <a:pt x="22565" y="28382"/>
                </a:cubicBezTo>
                <a:lnTo>
                  <a:pt x="22565" y="28382"/>
                </a:lnTo>
                <a:cubicBezTo>
                  <a:pt x="22596" y="28414"/>
                  <a:pt x="22628" y="28445"/>
                  <a:pt x="22660" y="28476"/>
                </a:cubicBezTo>
                <a:lnTo>
                  <a:pt x="22660" y="28476"/>
                </a:lnTo>
                <a:cubicBezTo>
                  <a:pt x="22662" y="28475"/>
                  <a:pt x="22664" y="28474"/>
                  <a:pt x="22666" y="28473"/>
                </a:cubicBezTo>
                <a:cubicBezTo>
                  <a:pt x="23159" y="28094"/>
                  <a:pt x="23727" y="27639"/>
                  <a:pt x="24258" y="27260"/>
                </a:cubicBezTo>
                <a:cubicBezTo>
                  <a:pt x="24286" y="27232"/>
                  <a:pt x="24273" y="27143"/>
                  <a:pt x="24249" y="27143"/>
                </a:cubicBezTo>
                <a:cubicBezTo>
                  <a:pt x="24240" y="27143"/>
                  <a:pt x="24230" y="27154"/>
                  <a:pt x="24220" y="27184"/>
                </a:cubicBezTo>
                <a:cubicBezTo>
                  <a:pt x="23652" y="27564"/>
                  <a:pt x="23121" y="27981"/>
                  <a:pt x="22590" y="28360"/>
                </a:cubicBezTo>
                <a:cubicBezTo>
                  <a:pt x="22578" y="28366"/>
                  <a:pt x="22570" y="28373"/>
                  <a:pt x="22565" y="28382"/>
                </a:cubicBezTo>
                <a:lnTo>
                  <a:pt x="22565" y="28382"/>
                </a:lnTo>
                <a:cubicBezTo>
                  <a:pt x="22314" y="28127"/>
                  <a:pt x="22085" y="27852"/>
                  <a:pt x="21907" y="27564"/>
                </a:cubicBezTo>
                <a:cubicBezTo>
                  <a:pt x="22476" y="26919"/>
                  <a:pt x="23083" y="26426"/>
                  <a:pt x="23803" y="25971"/>
                </a:cubicBezTo>
                <a:cubicBezTo>
                  <a:pt x="23865" y="25940"/>
                  <a:pt x="23827" y="25885"/>
                  <a:pt x="23770" y="25885"/>
                </a:cubicBezTo>
                <a:cubicBezTo>
                  <a:pt x="23756" y="25885"/>
                  <a:pt x="23742" y="25888"/>
                  <a:pt x="23727" y="25895"/>
                </a:cubicBezTo>
                <a:cubicBezTo>
                  <a:pt x="23045" y="26312"/>
                  <a:pt x="22400" y="26843"/>
                  <a:pt x="21832" y="27450"/>
                </a:cubicBezTo>
                <a:cubicBezTo>
                  <a:pt x="21756" y="27298"/>
                  <a:pt x="21642" y="27109"/>
                  <a:pt x="21566" y="26995"/>
                </a:cubicBezTo>
                <a:cubicBezTo>
                  <a:pt x="22287" y="26464"/>
                  <a:pt x="22931" y="25971"/>
                  <a:pt x="23652" y="25478"/>
                </a:cubicBezTo>
                <a:cubicBezTo>
                  <a:pt x="23682" y="25416"/>
                  <a:pt x="23663" y="25354"/>
                  <a:pt x="23634" y="25354"/>
                </a:cubicBezTo>
                <a:cubicBezTo>
                  <a:pt x="23628" y="25354"/>
                  <a:pt x="23621" y="25358"/>
                  <a:pt x="23614" y="25365"/>
                </a:cubicBezTo>
                <a:cubicBezTo>
                  <a:pt x="22893" y="25895"/>
                  <a:pt x="22211" y="26350"/>
                  <a:pt x="21528" y="26881"/>
                </a:cubicBezTo>
                <a:cubicBezTo>
                  <a:pt x="21424" y="26693"/>
                  <a:pt x="21331" y="26494"/>
                  <a:pt x="21250" y="26283"/>
                </a:cubicBezTo>
                <a:lnTo>
                  <a:pt x="21250" y="26283"/>
                </a:lnTo>
                <a:cubicBezTo>
                  <a:pt x="21246" y="26284"/>
                  <a:pt x="21242" y="26285"/>
                  <a:pt x="21238" y="26285"/>
                </a:cubicBezTo>
                <a:cubicBezTo>
                  <a:pt x="21203" y="26285"/>
                  <a:pt x="21166" y="26233"/>
                  <a:pt x="21219" y="26202"/>
                </a:cubicBezTo>
                <a:lnTo>
                  <a:pt x="21219" y="26202"/>
                </a:lnTo>
                <a:cubicBezTo>
                  <a:pt x="21165" y="26055"/>
                  <a:pt x="21117" y="25902"/>
                  <a:pt x="21073" y="25744"/>
                </a:cubicBezTo>
                <a:cubicBezTo>
                  <a:pt x="21718" y="25289"/>
                  <a:pt x="22362" y="24834"/>
                  <a:pt x="22969" y="24379"/>
                </a:cubicBezTo>
                <a:cubicBezTo>
                  <a:pt x="23034" y="24346"/>
                  <a:pt x="22987" y="24257"/>
                  <a:pt x="22949" y="24257"/>
                </a:cubicBezTo>
                <a:cubicBezTo>
                  <a:pt x="22942" y="24257"/>
                  <a:pt x="22936" y="24260"/>
                  <a:pt x="22931" y="24265"/>
                </a:cubicBezTo>
                <a:cubicBezTo>
                  <a:pt x="22325" y="24720"/>
                  <a:pt x="21718" y="25175"/>
                  <a:pt x="21073" y="25592"/>
                </a:cubicBezTo>
                <a:lnTo>
                  <a:pt x="20960" y="25023"/>
                </a:lnTo>
                <a:lnTo>
                  <a:pt x="23348" y="23203"/>
                </a:lnTo>
                <a:cubicBezTo>
                  <a:pt x="23410" y="23142"/>
                  <a:pt x="23346" y="23080"/>
                  <a:pt x="23299" y="23080"/>
                </a:cubicBezTo>
                <a:cubicBezTo>
                  <a:pt x="23289" y="23080"/>
                  <a:pt x="23279" y="23083"/>
                  <a:pt x="23272" y="23090"/>
                </a:cubicBezTo>
                <a:cubicBezTo>
                  <a:pt x="22514" y="23696"/>
                  <a:pt x="21718" y="24265"/>
                  <a:pt x="20960" y="24910"/>
                </a:cubicBezTo>
                <a:cubicBezTo>
                  <a:pt x="20884" y="24720"/>
                  <a:pt x="20884" y="24455"/>
                  <a:pt x="20884" y="24227"/>
                </a:cubicBezTo>
                <a:cubicBezTo>
                  <a:pt x="21604" y="23658"/>
                  <a:pt x="22287" y="23128"/>
                  <a:pt x="22969" y="22559"/>
                </a:cubicBezTo>
                <a:cubicBezTo>
                  <a:pt x="23030" y="22528"/>
                  <a:pt x="22968" y="22473"/>
                  <a:pt x="22921" y="22473"/>
                </a:cubicBezTo>
                <a:cubicBezTo>
                  <a:pt x="22910" y="22473"/>
                  <a:pt x="22900" y="22476"/>
                  <a:pt x="22893" y="22483"/>
                </a:cubicBezTo>
                <a:cubicBezTo>
                  <a:pt x="22211" y="23014"/>
                  <a:pt x="21566" y="23507"/>
                  <a:pt x="20884" y="24075"/>
                </a:cubicBezTo>
                <a:lnTo>
                  <a:pt x="20884" y="24000"/>
                </a:lnTo>
                <a:cubicBezTo>
                  <a:pt x="20884" y="23810"/>
                  <a:pt x="20884" y="23620"/>
                  <a:pt x="20960" y="23431"/>
                </a:cubicBezTo>
                <a:cubicBezTo>
                  <a:pt x="21718" y="22900"/>
                  <a:pt x="22514" y="22331"/>
                  <a:pt x="23272" y="21801"/>
                </a:cubicBezTo>
                <a:cubicBezTo>
                  <a:pt x="23303" y="21770"/>
                  <a:pt x="23284" y="21714"/>
                  <a:pt x="23256" y="21714"/>
                </a:cubicBezTo>
                <a:cubicBezTo>
                  <a:pt x="23249" y="21714"/>
                  <a:pt x="23242" y="21718"/>
                  <a:pt x="23234" y="21725"/>
                </a:cubicBezTo>
                <a:cubicBezTo>
                  <a:pt x="22476" y="22256"/>
                  <a:pt x="21756" y="22748"/>
                  <a:pt x="20998" y="23279"/>
                </a:cubicBezTo>
                <a:lnTo>
                  <a:pt x="21149" y="22559"/>
                </a:lnTo>
                <a:cubicBezTo>
                  <a:pt x="21945" y="21952"/>
                  <a:pt x="22704" y="21308"/>
                  <a:pt x="23500" y="20663"/>
                </a:cubicBezTo>
                <a:cubicBezTo>
                  <a:pt x="23531" y="20633"/>
                  <a:pt x="23487" y="20577"/>
                  <a:pt x="23449" y="20577"/>
                </a:cubicBezTo>
                <a:cubicBezTo>
                  <a:pt x="23440" y="20577"/>
                  <a:pt x="23431" y="20580"/>
                  <a:pt x="23424" y="20587"/>
                </a:cubicBezTo>
                <a:cubicBezTo>
                  <a:pt x="22666" y="21156"/>
                  <a:pt x="21945" y="21763"/>
                  <a:pt x="21187" y="22331"/>
                </a:cubicBezTo>
                <a:cubicBezTo>
                  <a:pt x="21225" y="22180"/>
                  <a:pt x="21263" y="22066"/>
                  <a:pt x="21339" y="21952"/>
                </a:cubicBezTo>
                <a:cubicBezTo>
                  <a:pt x="22211" y="21194"/>
                  <a:pt x="23159" y="20474"/>
                  <a:pt x="24069" y="19715"/>
                </a:cubicBezTo>
                <a:cubicBezTo>
                  <a:pt x="24099" y="19685"/>
                  <a:pt x="24055" y="19629"/>
                  <a:pt x="24018" y="19629"/>
                </a:cubicBezTo>
                <a:cubicBezTo>
                  <a:pt x="24009" y="19629"/>
                  <a:pt x="24000" y="19632"/>
                  <a:pt x="23993" y="19640"/>
                </a:cubicBezTo>
                <a:cubicBezTo>
                  <a:pt x="23121" y="20360"/>
                  <a:pt x="22287" y="21004"/>
                  <a:pt x="21415" y="21725"/>
                </a:cubicBezTo>
                <a:cubicBezTo>
                  <a:pt x="21604" y="21232"/>
                  <a:pt x="21907" y="20777"/>
                  <a:pt x="22173" y="20360"/>
                </a:cubicBezTo>
                <a:lnTo>
                  <a:pt x="22211" y="20360"/>
                </a:lnTo>
                <a:cubicBezTo>
                  <a:pt x="22969" y="19829"/>
                  <a:pt x="23727" y="19336"/>
                  <a:pt x="24486" y="18843"/>
                </a:cubicBezTo>
                <a:cubicBezTo>
                  <a:pt x="24548" y="18781"/>
                  <a:pt x="24508" y="18720"/>
                  <a:pt x="24471" y="18720"/>
                </a:cubicBezTo>
                <a:cubicBezTo>
                  <a:pt x="24463" y="18720"/>
                  <a:pt x="24455" y="18723"/>
                  <a:pt x="24448" y="18730"/>
                </a:cubicBezTo>
                <a:cubicBezTo>
                  <a:pt x="23803" y="19222"/>
                  <a:pt x="23083" y="19640"/>
                  <a:pt x="22400" y="20094"/>
                </a:cubicBezTo>
                <a:cubicBezTo>
                  <a:pt x="23250" y="19097"/>
                  <a:pt x="24389" y="18351"/>
                  <a:pt x="25710" y="18033"/>
                </a:cubicBezTo>
                <a:lnTo>
                  <a:pt x="25710" y="18033"/>
                </a:lnTo>
                <a:cubicBezTo>
                  <a:pt x="25744" y="17999"/>
                  <a:pt x="25778" y="17966"/>
                  <a:pt x="25813" y="17933"/>
                </a:cubicBezTo>
                <a:cubicBezTo>
                  <a:pt x="26192" y="17895"/>
                  <a:pt x="26571" y="17820"/>
                  <a:pt x="26950" y="17820"/>
                </a:cubicBezTo>
                <a:close/>
                <a:moveTo>
                  <a:pt x="26291" y="28539"/>
                </a:moveTo>
                <a:cubicBezTo>
                  <a:pt x="26283" y="28539"/>
                  <a:pt x="26275" y="28542"/>
                  <a:pt x="26268" y="28549"/>
                </a:cubicBezTo>
                <a:cubicBezTo>
                  <a:pt x="25775" y="28928"/>
                  <a:pt x="25358" y="29345"/>
                  <a:pt x="24865" y="29725"/>
                </a:cubicBezTo>
                <a:cubicBezTo>
                  <a:pt x="24834" y="29787"/>
                  <a:pt x="24904" y="29848"/>
                  <a:pt x="24951" y="29848"/>
                </a:cubicBezTo>
                <a:cubicBezTo>
                  <a:pt x="24962" y="29848"/>
                  <a:pt x="24972" y="29845"/>
                  <a:pt x="24978" y="29838"/>
                </a:cubicBezTo>
                <a:cubicBezTo>
                  <a:pt x="25433" y="29459"/>
                  <a:pt x="25888" y="29042"/>
                  <a:pt x="26343" y="28663"/>
                </a:cubicBezTo>
                <a:cubicBezTo>
                  <a:pt x="26374" y="28601"/>
                  <a:pt x="26329" y="28539"/>
                  <a:pt x="26291" y="28539"/>
                </a:cubicBezTo>
                <a:close/>
                <a:moveTo>
                  <a:pt x="25964" y="28208"/>
                </a:moveTo>
                <a:cubicBezTo>
                  <a:pt x="26116" y="28360"/>
                  <a:pt x="26230" y="28473"/>
                  <a:pt x="26419" y="28549"/>
                </a:cubicBezTo>
                <a:cubicBezTo>
                  <a:pt x="27329" y="29156"/>
                  <a:pt x="28391" y="29611"/>
                  <a:pt x="29490" y="29725"/>
                </a:cubicBezTo>
                <a:cubicBezTo>
                  <a:pt x="28997" y="29914"/>
                  <a:pt x="28467" y="30066"/>
                  <a:pt x="27974" y="30180"/>
                </a:cubicBezTo>
                <a:cubicBezTo>
                  <a:pt x="28087" y="30028"/>
                  <a:pt x="28201" y="29876"/>
                  <a:pt x="28353" y="29725"/>
                </a:cubicBezTo>
                <a:cubicBezTo>
                  <a:pt x="28353" y="29725"/>
                  <a:pt x="28280" y="29676"/>
                  <a:pt x="28231" y="29676"/>
                </a:cubicBezTo>
                <a:cubicBezTo>
                  <a:pt x="28219" y="29676"/>
                  <a:pt x="28209" y="29679"/>
                  <a:pt x="28201" y="29687"/>
                </a:cubicBezTo>
                <a:cubicBezTo>
                  <a:pt x="28050" y="29876"/>
                  <a:pt x="27860" y="30066"/>
                  <a:pt x="27708" y="30217"/>
                </a:cubicBezTo>
                <a:cubicBezTo>
                  <a:pt x="27519" y="30217"/>
                  <a:pt x="27329" y="30255"/>
                  <a:pt x="27102" y="30255"/>
                </a:cubicBezTo>
                <a:lnTo>
                  <a:pt x="27860" y="29497"/>
                </a:lnTo>
                <a:cubicBezTo>
                  <a:pt x="27893" y="29465"/>
                  <a:pt x="27841" y="29376"/>
                  <a:pt x="27802" y="29376"/>
                </a:cubicBezTo>
                <a:cubicBezTo>
                  <a:pt x="27795" y="29376"/>
                  <a:pt x="27789" y="29378"/>
                  <a:pt x="27784" y="29383"/>
                </a:cubicBezTo>
                <a:lnTo>
                  <a:pt x="26912" y="30255"/>
                </a:lnTo>
                <a:cubicBezTo>
                  <a:pt x="26685" y="30255"/>
                  <a:pt x="26495" y="30255"/>
                  <a:pt x="26230" y="30217"/>
                </a:cubicBezTo>
                <a:cubicBezTo>
                  <a:pt x="26533" y="29914"/>
                  <a:pt x="26798" y="29649"/>
                  <a:pt x="27064" y="29345"/>
                </a:cubicBezTo>
                <a:cubicBezTo>
                  <a:pt x="27094" y="29315"/>
                  <a:pt x="27026" y="29259"/>
                  <a:pt x="26978" y="29259"/>
                </a:cubicBezTo>
                <a:cubicBezTo>
                  <a:pt x="26967" y="29259"/>
                  <a:pt x="26957" y="29262"/>
                  <a:pt x="26950" y="29270"/>
                </a:cubicBezTo>
                <a:lnTo>
                  <a:pt x="26040" y="30180"/>
                </a:lnTo>
                <a:cubicBezTo>
                  <a:pt x="25926" y="30180"/>
                  <a:pt x="25737" y="30104"/>
                  <a:pt x="25585" y="30066"/>
                </a:cubicBezTo>
                <a:cubicBezTo>
                  <a:pt x="25964" y="29725"/>
                  <a:pt x="26305" y="29383"/>
                  <a:pt x="26685" y="29080"/>
                </a:cubicBezTo>
                <a:cubicBezTo>
                  <a:pt x="26717" y="29047"/>
                  <a:pt x="26666" y="28959"/>
                  <a:pt x="26602" y="28959"/>
                </a:cubicBezTo>
                <a:cubicBezTo>
                  <a:pt x="26592" y="28959"/>
                  <a:pt x="26581" y="28961"/>
                  <a:pt x="26571" y="28966"/>
                </a:cubicBezTo>
                <a:cubicBezTo>
                  <a:pt x="26192" y="29308"/>
                  <a:pt x="25813" y="29687"/>
                  <a:pt x="25433" y="30028"/>
                </a:cubicBezTo>
                <a:cubicBezTo>
                  <a:pt x="25054" y="29914"/>
                  <a:pt x="24675" y="29800"/>
                  <a:pt x="24334" y="29649"/>
                </a:cubicBezTo>
                <a:cubicBezTo>
                  <a:pt x="24865" y="29156"/>
                  <a:pt x="25433" y="28701"/>
                  <a:pt x="25964" y="28208"/>
                </a:cubicBezTo>
                <a:close/>
                <a:moveTo>
                  <a:pt x="39689" y="21876"/>
                </a:moveTo>
                <a:cubicBezTo>
                  <a:pt x="40220" y="23924"/>
                  <a:pt x="41888" y="25478"/>
                  <a:pt x="43935" y="25933"/>
                </a:cubicBezTo>
                <a:cubicBezTo>
                  <a:pt x="43215" y="27374"/>
                  <a:pt x="42495" y="28853"/>
                  <a:pt x="41812" y="30255"/>
                </a:cubicBezTo>
                <a:cubicBezTo>
                  <a:pt x="41850" y="29990"/>
                  <a:pt x="41888" y="29725"/>
                  <a:pt x="41888" y="29459"/>
                </a:cubicBezTo>
                <a:cubicBezTo>
                  <a:pt x="41910" y="29393"/>
                  <a:pt x="41894" y="29353"/>
                  <a:pt x="41869" y="29353"/>
                </a:cubicBezTo>
                <a:cubicBezTo>
                  <a:pt x="41851" y="29353"/>
                  <a:pt x="41828" y="29374"/>
                  <a:pt x="41812" y="29421"/>
                </a:cubicBezTo>
                <a:lnTo>
                  <a:pt x="41661" y="30407"/>
                </a:lnTo>
                <a:cubicBezTo>
                  <a:pt x="41243" y="30255"/>
                  <a:pt x="40751" y="30180"/>
                  <a:pt x="40296" y="30180"/>
                </a:cubicBezTo>
                <a:lnTo>
                  <a:pt x="39916" y="30180"/>
                </a:lnTo>
                <a:cubicBezTo>
                  <a:pt x="39916" y="30124"/>
                  <a:pt x="39876" y="30089"/>
                  <a:pt x="39839" y="30089"/>
                </a:cubicBezTo>
                <a:cubicBezTo>
                  <a:pt x="39826" y="30089"/>
                  <a:pt x="39813" y="30094"/>
                  <a:pt x="39803" y="30104"/>
                </a:cubicBezTo>
                <a:cubicBezTo>
                  <a:pt x="39765" y="30180"/>
                  <a:pt x="39727" y="30180"/>
                  <a:pt x="39613" y="30217"/>
                </a:cubicBezTo>
                <a:cubicBezTo>
                  <a:pt x="38969" y="30293"/>
                  <a:pt x="38324" y="30597"/>
                  <a:pt x="37793" y="31014"/>
                </a:cubicBezTo>
                <a:lnTo>
                  <a:pt x="37793" y="30976"/>
                </a:lnTo>
                <a:cubicBezTo>
                  <a:pt x="37528" y="30672"/>
                  <a:pt x="37300" y="30407"/>
                  <a:pt x="36997" y="30104"/>
                </a:cubicBezTo>
                <a:cubicBezTo>
                  <a:pt x="36992" y="30098"/>
                  <a:pt x="36985" y="30096"/>
                  <a:pt x="36978" y="30096"/>
                </a:cubicBezTo>
                <a:cubicBezTo>
                  <a:pt x="36931" y="30096"/>
                  <a:pt x="36856" y="30185"/>
                  <a:pt x="36921" y="30217"/>
                </a:cubicBezTo>
                <a:cubicBezTo>
                  <a:pt x="37111" y="30407"/>
                  <a:pt x="37300" y="30635"/>
                  <a:pt x="37490" y="30824"/>
                </a:cubicBezTo>
                <a:cubicBezTo>
                  <a:pt x="35746" y="29838"/>
                  <a:pt x="34002" y="28777"/>
                  <a:pt x="32258" y="27791"/>
                </a:cubicBezTo>
                <a:lnTo>
                  <a:pt x="32258" y="27791"/>
                </a:lnTo>
                <a:lnTo>
                  <a:pt x="37376" y="30786"/>
                </a:lnTo>
                <a:cubicBezTo>
                  <a:pt x="37149" y="30748"/>
                  <a:pt x="36883" y="30672"/>
                  <a:pt x="36618" y="30635"/>
                </a:cubicBezTo>
                <a:cubicBezTo>
                  <a:pt x="36618" y="30597"/>
                  <a:pt x="36618" y="30559"/>
                  <a:pt x="36580" y="30559"/>
                </a:cubicBezTo>
                <a:cubicBezTo>
                  <a:pt x="36504" y="30559"/>
                  <a:pt x="36504" y="30672"/>
                  <a:pt x="36580" y="30672"/>
                </a:cubicBezTo>
                <a:cubicBezTo>
                  <a:pt x="36580" y="30748"/>
                  <a:pt x="36580" y="30748"/>
                  <a:pt x="36618" y="30786"/>
                </a:cubicBezTo>
                <a:cubicBezTo>
                  <a:pt x="36997" y="30862"/>
                  <a:pt x="37376" y="30938"/>
                  <a:pt x="37755" y="31014"/>
                </a:cubicBezTo>
                <a:lnTo>
                  <a:pt x="37831" y="31052"/>
                </a:lnTo>
                <a:cubicBezTo>
                  <a:pt x="37528" y="31241"/>
                  <a:pt x="37338" y="31507"/>
                  <a:pt x="37149" y="31734"/>
                </a:cubicBezTo>
                <a:cubicBezTo>
                  <a:pt x="35443" y="30672"/>
                  <a:pt x="33737" y="29611"/>
                  <a:pt x="32030" y="28549"/>
                </a:cubicBezTo>
                <a:lnTo>
                  <a:pt x="32030" y="28549"/>
                </a:lnTo>
                <a:cubicBezTo>
                  <a:pt x="32372" y="28701"/>
                  <a:pt x="32751" y="28777"/>
                  <a:pt x="33054" y="28928"/>
                </a:cubicBezTo>
                <a:cubicBezTo>
                  <a:pt x="33070" y="28934"/>
                  <a:pt x="33083" y="28936"/>
                  <a:pt x="33095" y="28936"/>
                </a:cubicBezTo>
                <a:cubicBezTo>
                  <a:pt x="33167" y="28936"/>
                  <a:pt x="33163" y="28842"/>
                  <a:pt x="33130" y="28777"/>
                </a:cubicBezTo>
                <a:cubicBezTo>
                  <a:pt x="32675" y="28663"/>
                  <a:pt x="32258" y="28473"/>
                  <a:pt x="31841" y="28322"/>
                </a:cubicBezTo>
                <a:cubicBezTo>
                  <a:pt x="31993" y="28132"/>
                  <a:pt x="32106" y="27981"/>
                  <a:pt x="32258" y="27791"/>
                </a:cubicBezTo>
                <a:cubicBezTo>
                  <a:pt x="32978" y="26767"/>
                  <a:pt x="33395" y="25478"/>
                  <a:pt x="33395" y="24113"/>
                </a:cubicBezTo>
                <a:cubicBezTo>
                  <a:pt x="33395" y="23658"/>
                  <a:pt x="33357" y="23279"/>
                  <a:pt x="33320" y="22900"/>
                </a:cubicBezTo>
                <a:cubicBezTo>
                  <a:pt x="35253" y="22635"/>
                  <a:pt x="37263" y="22331"/>
                  <a:pt x="39196" y="22028"/>
                </a:cubicBezTo>
                <a:lnTo>
                  <a:pt x="39196" y="22028"/>
                </a:lnTo>
                <a:cubicBezTo>
                  <a:pt x="39044" y="22104"/>
                  <a:pt x="38855" y="22256"/>
                  <a:pt x="38703" y="22331"/>
                </a:cubicBezTo>
                <a:cubicBezTo>
                  <a:pt x="38672" y="22393"/>
                  <a:pt x="38692" y="22455"/>
                  <a:pt x="38741" y="22455"/>
                </a:cubicBezTo>
                <a:cubicBezTo>
                  <a:pt x="38753" y="22455"/>
                  <a:pt x="38765" y="22452"/>
                  <a:pt x="38779" y="22445"/>
                </a:cubicBezTo>
                <a:cubicBezTo>
                  <a:pt x="39007" y="22256"/>
                  <a:pt x="39234" y="22104"/>
                  <a:pt x="39462" y="21914"/>
                </a:cubicBezTo>
                <a:lnTo>
                  <a:pt x="39575" y="21914"/>
                </a:lnTo>
                <a:cubicBezTo>
                  <a:pt x="39613" y="21914"/>
                  <a:pt x="39613" y="21876"/>
                  <a:pt x="39613" y="21876"/>
                </a:cubicBezTo>
                <a:close/>
                <a:moveTo>
                  <a:pt x="23348" y="29383"/>
                </a:moveTo>
                <a:cubicBezTo>
                  <a:pt x="23500" y="29497"/>
                  <a:pt x="23689" y="29611"/>
                  <a:pt x="23841" y="29687"/>
                </a:cubicBezTo>
                <a:lnTo>
                  <a:pt x="23727" y="29687"/>
                </a:lnTo>
                <a:cubicBezTo>
                  <a:pt x="22779" y="31052"/>
                  <a:pt x="21907" y="32416"/>
                  <a:pt x="20960" y="33857"/>
                </a:cubicBezTo>
                <a:cubicBezTo>
                  <a:pt x="21035" y="33668"/>
                  <a:pt x="21149" y="33440"/>
                  <a:pt x="21225" y="33251"/>
                </a:cubicBezTo>
                <a:cubicBezTo>
                  <a:pt x="21250" y="33177"/>
                  <a:pt x="21211" y="33135"/>
                  <a:pt x="21180" y="33135"/>
                </a:cubicBezTo>
                <a:cubicBezTo>
                  <a:pt x="21163" y="33135"/>
                  <a:pt x="21149" y="33148"/>
                  <a:pt x="21149" y="33175"/>
                </a:cubicBezTo>
                <a:cubicBezTo>
                  <a:pt x="20960" y="33630"/>
                  <a:pt x="20732" y="34085"/>
                  <a:pt x="20505" y="34502"/>
                </a:cubicBezTo>
                <a:cubicBezTo>
                  <a:pt x="20505" y="34578"/>
                  <a:pt x="20467" y="34578"/>
                  <a:pt x="20467" y="34616"/>
                </a:cubicBezTo>
                <a:cubicBezTo>
                  <a:pt x="20277" y="34464"/>
                  <a:pt x="20088" y="34388"/>
                  <a:pt x="19860" y="34236"/>
                </a:cubicBezTo>
                <a:cubicBezTo>
                  <a:pt x="20960" y="32834"/>
                  <a:pt x="21983" y="31317"/>
                  <a:pt x="23045" y="29800"/>
                </a:cubicBezTo>
                <a:lnTo>
                  <a:pt x="23045" y="29800"/>
                </a:lnTo>
                <a:lnTo>
                  <a:pt x="22590" y="30635"/>
                </a:lnTo>
                <a:cubicBezTo>
                  <a:pt x="22568" y="30701"/>
                  <a:pt x="22610" y="30741"/>
                  <a:pt x="22649" y="30741"/>
                </a:cubicBezTo>
                <a:cubicBezTo>
                  <a:pt x="22677" y="30741"/>
                  <a:pt x="22704" y="30720"/>
                  <a:pt x="22704" y="30672"/>
                </a:cubicBezTo>
                <a:cubicBezTo>
                  <a:pt x="22931" y="30255"/>
                  <a:pt x="23121" y="29838"/>
                  <a:pt x="23348" y="29383"/>
                </a:cubicBezTo>
                <a:close/>
                <a:moveTo>
                  <a:pt x="20429" y="23810"/>
                </a:moveTo>
                <a:lnTo>
                  <a:pt x="20429" y="24038"/>
                </a:lnTo>
                <a:cubicBezTo>
                  <a:pt x="20429" y="25137"/>
                  <a:pt x="20694" y="26199"/>
                  <a:pt x="21187" y="27071"/>
                </a:cubicBezTo>
                <a:cubicBezTo>
                  <a:pt x="21187" y="27146"/>
                  <a:pt x="21187" y="27184"/>
                  <a:pt x="21225" y="27184"/>
                </a:cubicBezTo>
                <a:cubicBezTo>
                  <a:pt x="21339" y="27374"/>
                  <a:pt x="21453" y="27564"/>
                  <a:pt x="21566" y="27753"/>
                </a:cubicBezTo>
                <a:cubicBezTo>
                  <a:pt x="21566" y="27791"/>
                  <a:pt x="21566" y="27791"/>
                  <a:pt x="21604" y="27791"/>
                </a:cubicBezTo>
                <a:cubicBezTo>
                  <a:pt x="22021" y="28398"/>
                  <a:pt x="22552" y="28928"/>
                  <a:pt x="23121" y="29345"/>
                </a:cubicBezTo>
                <a:cubicBezTo>
                  <a:pt x="22779" y="29687"/>
                  <a:pt x="22438" y="30028"/>
                  <a:pt x="22135" y="30293"/>
                </a:cubicBezTo>
                <a:cubicBezTo>
                  <a:pt x="22104" y="30355"/>
                  <a:pt x="22149" y="30417"/>
                  <a:pt x="22187" y="30417"/>
                </a:cubicBezTo>
                <a:cubicBezTo>
                  <a:pt x="22196" y="30417"/>
                  <a:pt x="22204" y="30414"/>
                  <a:pt x="22211" y="30407"/>
                </a:cubicBezTo>
                <a:lnTo>
                  <a:pt x="22779" y="29838"/>
                </a:lnTo>
                <a:lnTo>
                  <a:pt x="22779" y="29838"/>
                </a:lnTo>
                <a:cubicBezTo>
                  <a:pt x="21756" y="31317"/>
                  <a:pt x="20694" y="32758"/>
                  <a:pt x="19708" y="34236"/>
                </a:cubicBezTo>
                <a:cubicBezTo>
                  <a:pt x="19178" y="34009"/>
                  <a:pt x="18609" y="33857"/>
                  <a:pt x="18002" y="33857"/>
                </a:cubicBezTo>
                <a:cubicBezTo>
                  <a:pt x="17017" y="33857"/>
                  <a:pt x="16031" y="34274"/>
                  <a:pt x="15273" y="34957"/>
                </a:cubicBezTo>
                <a:lnTo>
                  <a:pt x="14552" y="33971"/>
                </a:lnTo>
                <a:cubicBezTo>
                  <a:pt x="14540" y="33947"/>
                  <a:pt x="14521" y="33939"/>
                  <a:pt x="14502" y="33939"/>
                </a:cubicBezTo>
                <a:cubicBezTo>
                  <a:pt x="14458" y="33939"/>
                  <a:pt x="14412" y="33983"/>
                  <a:pt x="14438" y="34009"/>
                </a:cubicBezTo>
                <a:cubicBezTo>
                  <a:pt x="14628" y="34274"/>
                  <a:pt x="14818" y="34578"/>
                  <a:pt x="15083" y="34843"/>
                </a:cubicBezTo>
                <a:cubicBezTo>
                  <a:pt x="12543" y="32834"/>
                  <a:pt x="10040" y="30748"/>
                  <a:pt x="7576" y="28701"/>
                </a:cubicBezTo>
                <a:cubicBezTo>
                  <a:pt x="8676" y="27943"/>
                  <a:pt x="9434" y="26767"/>
                  <a:pt x="9586" y="25365"/>
                </a:cubicBezTo>
                <a:lnTo>
                  <a:pt x="19936" y="23962"/>
                </a:lnTo>
                <a:lnTo>
                  <a:pt x="19936" y="23962"/>
                </a:lnTo>
                <a:cubicBezTo>
                  <a:pt x="19708" y="24113"/>
                  <a:pt x="19443" y="24227"/>
                  <a:pt x="19178" y="24341"/>
                </a:cubicBezTo>
                <a:cubicBezTo>
                  <a:pt x="19116" y="24372"/>
                  <a:pt x="19154" y="24427"/>
                  <a:pt x="19211" y="24427"/>
                </a:cubicBezTo>
                <a:cubicBezTo>
                  <a:pt x="19225" y="24427"/>
                  <a:pt x="19239" y="24424"/>
                  <a:pt x="19254" y="24417"/>
                </a:cubicBezTo>
                <a:cubicBezTo>
                  <a:pt x="19633" y="24227"/>
                  <a:pt x="20012" y="24000"/>
                  <a:pt x="20391" y="23810"/>
                </a:cubicBezTo>
                <a:close/>
                <a:moveTo>
                  <a:pt x="7424" y="28739"/>
                </a:moveTo>
                <a:lnTo>
                  <a:pt x="14704" y="34691"/>
                </a:lnTo>
                <a:cubicBezTo>
                  <a:pt x="14438" y="34616"/>
                  <a:pt x="14211" y="34502"/>
                  <a:pt x="14021" y="34426"/>
                </a:cubicBezTo>
                <a:lnTo>
                  <a:pt x="13984" y="34426"/>
                </a:lnTo>
                <a:lnTo>
                  <a:pt x="13946" y="34388"/>
                </a:lnTo>
                <a:cubicBezTo>
                  <a:pt x="13832" y="34388"/>
                  <a:pt x="13832" y="34540"/>
                  <a:pt x="13946" y="34540"/>
                </a:cubicBezTo>
                <a:cubicBezTo>
                  <a:pt x="13946" y="34540"/>
                  <a:pt x="13946" y="34578"/>
                  <a:pt x="13984" y="34578"/>
                </a:cubicBezTo>
                <a:cubicBezTo>
                  <a:pt x="14325" y="34691"/>
                  <a:pt x="14704" y="34843"/>
                  <a:pt x="15007" y="34995"/>
                </a:cubicBezTo>
                <a:lnTo>
                  <a:pt x="15121" y="35108"/>
                </a:lnTo>
                <a:cubicBezTo>
                  <a:pt x="14818" y="35374"/>
                  <a:pt x="14552" y="35715"/>
                  <a:pt x="14363" y="36056"/>
                </a:cubicBezTo>
                <a:lnTo>
                  <a:pt x="7121" y="29345"/>
                </a:lnTo>
                <a:lnTo>
                  <a:pt x="7121" y="29345"/>
                </a:lnTo>
                <a:cubicBezTo>
                  <a:pt x="7387" y="29497"/>
                  <a:pt x="7690" y="29687"/>
                  <a:pt x="7955" y="29838"/>
                </a:cubicBezTo>
                <a:cubicBezTo>
                  <a:pt x="7968" y="29843"/>
                  <a:pt x="7980" y="29844"/>
                  <a:pt x="7990" y="29844"/>
                </a:cubicBezTo>
                <a:cubicBezTo>
                  <a:pt x="8076" y="29844"/>
                  <a:pt x="8094" y="29725"/>
                  <a:pt x="7993" y="29725"/>
                </a:cubicBezTo>
                <a:cubicBezTo>
                  <a:pt x="7614" y="29497"/>
                  <a:pt x="7235" y="29270"/>
                  <a:pt x="6818" y="29080"/>
                </a:cubicBezTo>
                <a:cubicBezTo>
                  <a:pt x="7045" y="28966"/>
                  <a:pt x="7235" y="28891"/>
                  <a:pt x="7424" y="28739"/>
                </a:cubicBezTo>
                <a:close/>
                <a:moveTo>
                  <a:pt x="37952" y="36809"/>
                </a:moveTo>
                <a:lnTo>
                  <a:pt x="37952" y="36809"/>
                </a:lnTo>
                <a:cubicBezTo>
                  <a:pt x="37959" y="36817"/>
                  <a:pt x="37965" y="36825"/>
                  <a:pt x="37972" y="36833"/>
                </a:cubicBezTo>
                <a:lnTo>
                  <a:pt x="37972" y="36833"/>
                </a:lnTo>
                <a:cubicBezTo>
                  <a:pt x="37963" y="36827"/>
                  <a:pt x="37954" y="36821"/>
                  <a:pt x="37945" y="36815"/>
                </a:cubicBezTo>
                <a:cubicBezTo>
                  <a:pt x="37947" y="36813"/>
                  <a:pt x="37950" y="36811"/>
                  <a:pt x="37952" y="36809"/>
                </a:cubicBezTo>
                <a:close/>
                <a:moveTo>
                  <a:pt x="40551" y="36653"/>
                </a:moveTo>
                <a:cubicBezTo>
                  <a:pt x="40540" y="36653"/>
                  <a:pt x="40530" y="36656"/>
                  <a:pt x="40523" y="36663"/>
                </a:cubicBezTo>
                <a:cubicBezTo>
                  <a:pt x="40296" y="36890"/>
                  <a:pt x="40030" y="37080"/>
                  <a:pt x="39803" y="37307"/>
                </a:cubicBezTo>
                <a:cubicBezTo>
                  <a:pt x="39775" y="37389"/>
                  <a:pt x="39807" y="37452"/>
                  <a:pt x="39855" y="37452"/>
                </a:cubicBezTo>
                <a:cubicBezTo>
                  <a:pt x="39874" y="37452"/>
                  <a:pt x="39895" y="37442"/>
                  <a:pt x="39916" y="37421"/>
                </a:cubicBezTo>
                <a:cubicBezTo>
                  <a:pt x="40144" y="37194"/>
                  <a:pt x="40371" y="37004"/>
                  <a:pt x="40599" y="36739"/>
                </a:cubicBezTo>
                <a:cubicBezTo>
                  <a:pt x="40660" y="36708"/>
                  <a:pt x="40598" y="36653"/>
                  <a:pt x="40551" y="36653"/>
                </a:cubicBezTo>
                <a:close/>
                <a:moveTo>
                  <a:pt x="41888" y="36815"/>
                </a:moveTo>
                <a:cubicBezTo>
                  <a:pt x="42115" y="36815"/>
                  <a:pt x="42381" y="36852"/>
                  <a:pt x="42570" y="36852"/>
                </a:cubicBezTo>
                <a:cubicBezTo>
                  <a:pt x="42419" y="37004"/>
                  <a:pt x="42115" y="37118"/>
                  <a:pt x="41888" y="37269"/>
                </a:cubicBezTo>
                <a:lnTo>
                  <a:pt x="41812" y="37269"/>
                </a:lnTo>
                <a:lnTo>
                  <a:pt x="41698" y="37383"/>
                </a:lnTo>
                <a:cubicBezTo>
                  <a:pt x="41547" y="37421"/>
                  <a:pt x="41357" y="37459"/>
                  <a:pt x="41243" y="37497"/>
                </a:cubicBezTo>
                <a:cubicBezTo>
                  <a:pt x="41471" y="37307"/>
                  <a:pt x="41698" y="37080"/>
                  <a:pt x="41926" y="36890"/>
                </a:cubicBezTo>
                <a:cubicBezTo>
                  <a:pt x="42002" y="36852"/>
                  <a:pt x="41926" y="36815"/>
                  <a:pt x="41888" y="36815"/>
                </a:cubicBezTo>
                <a:close/>
                <a:moveTo>
                  <a:pt x="40296" y="30407"/>
                </a:moveTo>
                <a:cubicBezTo>
                  <a:pt x="40751" y="30407"/>
                  <a:pt x="41243" y="30483"/>
                  <a:pt x="41623" y="30672"/>
                </a:cubicBezTo>
                <a:lnTo>
                  <a:pt x="41661" y="30672"/>
                </a:lnTo>
                <a:cubicBezTo>
                  <a:pt x="43025" y="31203"/>
                  <a:pt x="43935" y="32492"/>
                  <a:pt x="43935" y="34009"/>
                </a:cubicBezTo>
                <a:cubicBezTo>
                  <a:pt x="43935" y="35033"/>
                  <a:pt x="43442" y="35980"/>
                  <a:pt x="42760" y="36663"/>
                </a:cubicBezTo>
                <a:cubicBezTo>
                  <a:pt x="42658" y="36669"/>
                  <a:pt x="42556" y="36672"/>
                  <a:pt x="42455" y="36672"/>
                </a:cubicBezTo>
                <a:cubicBezTo>
                  <a:pt x="41346" y="36672"/>
                  <a:pt x="40260" y="36296"/>
                  <a:pt x="39462" y="35601"/>
                </a:cubicBezTo>
                <a:cubicBezTo>
                  <a:pt x="39537" y="35601"/>
                  <a:pt x="39537" y="35563"/>
                  <a:pt x="39575" y="35563"/>
                </a:cubicBezTo>
                <a:cubicBezTo>
                  <a:pt x="39604" y="35535"/>
                  <a:pt x="39567" y="35462"/>
                  <a:pt x="39515" y="35462"/>
                </a:cubicBezTo>
                <a:cubicBezTo>
                  <a:pt x="39498" y="35462"/>
                  <a:pt x="39480" y="35469"/>
                  <a:pt x="39462" y="35488"/>
                </a:cubicBezTo>
                <a:cubicBezTo>
                  <a:pt x="39424" y="35488"/>
                  <a:pt x="39424" y="35525"/>
                  <a:pt x="39386" y="35525"/>
                </a:cubicBezTo>
                <a:cubicBezTo>
                  <a:pt x="39082" y="35222"/>
                  <a:pt x="38855" y="34957"/>
                  <a:pt x="38665" y="34578"/>
                </a:cubicBezTo>
                <a:cubicBezTo>
                  <a:pt x="38354" y="34001"/>
                  <a:pt x="38228" y="33366"/>
                  <a:pt x="38269" y="32753"/>
                </a:cubicBezTo>
                <a:lnTo>
                  <a:pt x="38269" y="32753"/>
                </a:lnTo>
                <a:cubicBezTo>
                  <a:pt x="38200" y="33404"/>
                  <a:pt x="38313" y="34080"/>
                  <a:pt x="38627" y="34691"/>
                </a:cubicBezTo>
                <a:cubicBezTo>
                  <a:pt x="38801" y="35038"/>
                  <a:pt x="39037" y="35384"/>
                  <a:pt x="39308" y="35673"/>
                </a:cubicBezTo>
                <a:lnTo>
                  <a:pt x="39308" y="35673"/>
                </a:lnTo>
                <a:cubicBezTo>
                  <a:pt x="39321" y="35662"/>
                  <a:pt x="39335" y="35650"/>
                  <a:pt x="39348" y="35639"/>
                </a:cubicBezTo>
                <a:cubicBezTo>
                  <a:pt x="39424" y="35753"/>
                  <a:pt x="39575" y="35867"/>
                  <a:pt x="39727" y="35942"/>
                </a:cubicBezTo>
                <a:lnTo>
                  <a:pt x="39613" y="35942"/>
                </a:lnTo>
                <a:lnTo>
                  <a:pt x="38627" y="36777"/>
                </a:lnTo>
                <a:cubicBezTo>
                  <a:pt x="38627" y="36865"/>
                  <a:pt x="38673" y="36953"/>
                  <a:pt x="38729" y="36953"/>
                </a:cubicBezTo>
                <a:cubicBezTo>
                  <a:pt x="38745" y="36953"/>
                  <a:pt x="38762" y="36945"/>
                  <a:pt x="38779" y="36928"/>
                </a:cubicBezTo>
                <a:lnTo>
                  <a:pt x="39765" y="36094"/>
                </a:lnTo>
                <a:cubicBezTo>
                  <a:pt x="39803" y="36056"/>
                  <a:pt x="39803" y="36056"/>
                  <a:pt x="39765" y="35980"/>
                </a:cubicBezTo>
                <a:lnTo>
                  <a:pt x="39765" y="35980"/>
                </a:lnTo>
                <a:cubicBezTo>
                  <a:pt x="40182" y="36284"/>
                  <a:pt x="40675" y="36511"/>
                  <a:pt x="41130" y="36625"/>
                </a:cubicBezTo>
                <a:lnTo>
                  <a:pt x="41092" y="36625"/>
                </a:lnTo>
                <a:cubicBezTo>
                  <a:pt x="40789" y="36928"/>
                  <a:pt x="40485" y="37269"/>
                  <a:pt x="40182" y="37611"/>
                </a:cubicBezTo>
                <a:cubicBezTo>
                  <a:pt x="39803" y="37611"/>
                  <a:pt x="39462" y="37573"/>
                  <a:pt x="39158" y="37421"/>
                </a:cubicBezTo>
                <a:cubicBezTo>
                  <a:pt x="39424" y="37194"/>
                  <a:pt x="39765" y="36890"/>
                  <a:pt x="40030" y="36663"/>
                </a:cubicBezTo>
                <a:cubicBezTo>
                  <a:pt x="40095" y="36630"/>
                  <a:pt x="40020" y="36541"/>
                  <a:pt x="39974" y="36541"/>
                </a:cubicBezTo>
                <a:cubicBezTo>
                  <a:pt x="39966" y="36541"/>
                  <a:pt x="39960" y="36544"/>
                  <a:pt x="39954" y="36549"/>
                </a:cubicBezTo>
                <a:cubicBezTo>
                  <a:pt x="39613" y="36852"/>
                  <a:pt x="39272" y="37080"/>
                  <a:pt x="39007" y="37383"/>
                </a:cubicBezTo>
                <a:cubicBezTo>
                  <a:pt x="38662" y="37245"/>
                  <a:pt x="38349" y="37076"/>
                  <a:pt x="38038" y="36876"/>
                </a:cubicBezTo>
                <a:lnTo>
                  <a:pt x="38038" y="36876"/>
                </a:lnTo>
                <a:cubicBezTo>
                  <a:pt x="38032" y="36881"/>
                  <a:pt x="38027" y="36885"/>
                  <a:pt x="38021" y="36890"/>
                </a:cubicBezTo>
                <a:cubicBezTo>
                  <a:pt x="38004" y="36870"/>
                  <a:pt x="37988" y="36851"/>
                  <a:pt x="37972" y="36833"/>
                </a:cubicBezTo>
                <a:lnTo>
                  <a:pt x="37972" y="36833"/>
                </a:lnTo>
                <a:cubicBezTo>
                  <a:pt x="37994" y="36847"/>
                  <a:pt x="38016" y="36862"/>
                  <a:pt x="38038" y="36876"/>
                </a:cubicBezTo>
                <a:lnTo>
                  <a:pt x="38038" y="36876"/>
                </a:lnTo>
                <a:cubicBezTo>
                  <a:pt x="38486" y="36501"/>
                  <a:pt x="38899" y="36127"/>
                  <a:pt x="39386" y="35753"/>
                </a:cubicBezTo>
                <a:cubicBezTo>
                  <a:pt x="39360" y="35727"/>
                  <a:pt x="39334" y="35700"/>
                  <a:pt x="39308" y="35673"/>
                </a:cubicBezTo>
                <a:lnTo>
                  <a:pt x="39308" y="35673"/>
                </a:lnTo>
                <a:cubicBezTo>
                  <a:pt x="38835" y="36075"/>
                  <a:pt x="38429" y="36442"/>
                  <a:pt x="37952" y="36809"/>
                </a:cubicBezTo>
                <a:lnTo>
                  <a:pt x="37952" y="36809"/>
                </a:lnTo>
                <a:cubicBezTo>
                  <a:pt x="37803" y="36635"/>
                  <a:pt x="37708" y="36539"/>
                  <a:pt x="37642" y="36473"/>
                </a:cubicBezTo>
                <a:cubicBezTo>
                  <a:pt x="38021" y="36132"/>
                  <a:pt x="38400" y="35791"/>
                  <a:pt x="38779" y="35525"/>
                </a:cubicBezTo>
                <a:cubicBezTo>
                  <a:pt x="38812" y="35493"/>
                  <a:pt x="38732" y="35404"/>
                  <a:pt x="38685" y="35404"/>
                </a:cubicBezTo>
                <a:cubicBezTo>
                  <a:pt x="38677" y="35404"/>
                  <a:pt x="38671" y="35406"/>
                  <a:pt x="38665" y="35412"/>
                </a:cubicBezTo>
                <a:cubicBezTo>
                  <a:pt x="38286" y="35753"/>
                  <a:pt x="37907" y="36094"/>
                  <a:pt x="37528" y="36360"/>
                </a:cubicBezTo>
                <a:cubicBezTo>
                  <a:pt x="37452" y="36246"/>
                  <a:pt x="37338" y="36132"/>
                  <a:pt x="37263" y="35980"/>
                </a:cubicBezTo>
                <a:cubicBezTo>
                  <a:pt x="37642" y="35715"/>
                  <a:pt x="38021" y="35412"/>
                  <a:pt x="38438" y="35146"/>
                </a:cubicBezTo>
                <a:cubicBezTo>
                  <a:pt x="38470" y="35114"/>
                  <a:pt x="38447" y="35025"/>
                  <a:pt x="38416" y="35025"/>
                </a:cubicBezTo>
                <a:cubicBezTo>
                  <a:pt x="38411" y="35025"/>
                  <a:pt x="38405" y="35027"/>
                  <a:pt x="38400" y="35033"/>
                </a:cubicBezTo>
                <a:cubicBezTo>
                  <a:pt x="38021" y="35336"/>
                  <a:pt x="37566" y="35601"/>
                  <a:pt x="37187" y="35905"/>
                </a:cubicBezTo>
                <a:cubicBezTo>
                  <a:pt x="37149" y="35753"/>
                  <a:pt x="37073" y="35677"/>
                  <a:pt x="36997" y="35525"/>
                </a:cubicBezTo>
                <a:cubicBezTo>
                  <a:pt x="37376" y="35184"/>
                  <a:pt x="37831" y="34843"/>
                  <a:pt x="38210" y="34578"/>
                </a:cubicBezTo>
                <a:cubicBezTo>
                  <a:pt x="38243" y="34545"/>
                  <a:pt x="38163" y="34456"/>
                  <a:pt x="38116" y="34456"/>
                </a:cubicBezTo>
                <a:cubicBezTo>
                  <a:pt x="38109" y="34456"/>
                  <a:pt x="38102" y="34459"/>
                  <a:pt x="38097" y="34464"/>
                </a:cubicBezTo>
                <a:cubicBezTo>
                  <a:pt x="37718" y="34805"/>
                  <a:pt x="37338" y="35108"/>
                  <a:pt x="36959" y="35412"/>
                </a:cubicBezTo>
                <a:cubicBezTo>
                  <a:pt x="36921" y="35298"/>
                  <a:pt x="36883" y="35108"/>
                  <a:pt x="36808" y="34957"/>
                </a:cubicBezTo>
                <a:cubicBezTo>
                  <a:pt x="37187" y="34616"/>
                  <a:pt x="37566" y="34274"/>
                  <a:pt x="37945" y="33895"/>
                </a:cubicBezTo>
                <a:cubicBezTo>
                  <a:pt x="38006" y="33864"/>
                  <a:pt x="37944" y="33809"/>
                  <a:pt x="37897" y="33809"/>
                </a:cubicBezTo>
                <a:cubicBezTo>
                  <a:pt x="37886" y="33809"/>
                  <a:pt x="37876" y="33812"/>
                  <a:pt x="37869" y="33819"/>
                </a:cubicBezTo>
                <a:cubicBezTo>
                  <a:pt x="37528" y="34161"/>
                  <a:pt x="37149" y="34464"/>
                  <a:pt x="36808" y="34805"/>
                </a:cubicBezTo>
                <a:cubicBezTo>
                  <a:pt x="36770" y="34616"/>
                  <a:pt x="36770" y="34388"/>
                  <a:pt x="36770" y="34198"/>
                </a:cubicBezTo>
                <a:cubicBezTo>
                  <a:pt x="37149" y="33857"/>
                  <a:pt x="37490" y="33592"/>
                  <a:pt x="37869" y="33251"/>
                </a:cubicBezTo>
                <a:cubicBezTo>
                  <a:pt x="37902" y="33218"/>
                  <a:pt x="37850" y="33129"/>
                  <a:pt x="37787" y="33129"/>
                </a:cubicBezTo>
                <a:cubicBezTo>
                  <a:pt x="37777" y="33129"/>
                  <a:pt x="37766" y="33132"/>
                  <a:pt x="37755" y="33137"/>
                </a:cubicBezTo>
                <a:lnTo>
                  <a:pt x="36770" y="34009"/>
                </a:lnTo>
                <a:cubicBezTo>
                  <a:pt x="36770" y="33819"/>
                  <a:pt x="36770" y="33630"/>
                  <a:pt x="36808" y="33478"/>
                </a:cubicBezTo>
                <a:cubicBezTo>
                  <a:pt x="37263" y="33137"/>
                  <a:pt x="37642" y="32758"/>
                  <a:pt x="38059" y="32454"/>
                </a:cubicBezTo>
                <a:cubicBezTo>
                  <a:pt x="38090" y="32392"/>
                  <a:pt x="38045" y="32331"/>
                  <a:pt x="37986" y="32331"/>
                </a:cubicBezTo>
                <a:cubicBezTo>
                  <a:pt x="37973" y="32331"/>
                  <a:pt x="37959" y="32334"/>
                  <a:pt x="37945" y="32341"/>
                </a:cubicBezTo>
                <a:cubicBezTo>
                  <a:pt x="37566" y="32682"/>
                  <a:pt x="37263" y="32947"/>
                  <a:pt x="36883" y="33289"/>
                </a:cubicBezTo>
                <a:cubicBezTo>
                  <a:pt x="36921" y="33023"/>
                  <a:pt x="36997" y="32758"/>
                  <a:pt x="37149" y="32530"/>
                </a:cubicBezTo>
                <a:cubicBezTo>
                  <a:pt x="37566" y="32265"/>
                  <a:pt x="38021" y="31924"/>
                  <a:pt x="38438" y="31620"/>
                </a:cubicBezTo>
                <a:cubicBezTo>
                  <a:pt x="38469" y="31590"/>
                  <a:pt x="38450" y="31534"/>
                  <a:pt x="38421" y="31534"/>
                </a:cubicBezTo>
                <a:cubicBezTo>
                  <a:pt x="38414" y="31534"/>
                  <a:pt x="38407" y="31537"/>
                  <a:pt x="38400" y="31544"/>
                </a:cubicBezTo>
                <a:cubicBezTo>
                  <a:pt x="38021" y="31772"/>
                  <a:pt x="37680" y="32037"/>
                  <a:pt x="37300" y="32303"/>
                </a:cubicBezTo>
                <a:cubicBezTo>
                  <a:pt x="37700" y="31613"/>
                  <a:pt x="38377" y="31062"/>
                  <a:pt x="39133" y="30750"/>
                </a:cubicBezTo>
                <a:lnTo>
                  <a:pt x="39133" y="30750"/>
                </a:lnTo>
                <a:cubicBezTo>
                  <a:pt x="38619" y="31291"/>
                  <a:pt x="38320" y="32006"/>
                  <a:pt x="38269" y="32753"/>
                </a:cubicBezTo>
                <a:lnTo>
                  <a:pt x="38269" y="32753"/>
                </a:lnTo>
                <a:cubicBezTo>
                  <a:pt x="38350" y="31991"/>
                  <a:pt x="38682" y="31262"/>
                  <a:pt x="39234" y="30710"/>
                </a:cubicBezTo>
                <a:lnTo>
                  <a:pt x="39234" y="30710"/>
                </a:lnTo>
                <a:cubicBezTo>
                  <a:pt x="39200" y="30723"/>
                  <a:pt x="39167" y="30737"/>
                  <a:pt x="39133" y="30750"/>
                </a:cubicBezTo>
                <a:lnTo>
                  <a:pt x="39133" y="30750"/>
                </a:lnTo>
                <a:cubicBezTo>
                  <a:pt x="39224" y="30656"/>
                  <a:pt x="39320" y="30566"/>
                  <a:pt x="39424" y="30483"/>
                </a:cubicBezTo>
                <a:cubicBezTo>
                  <a:pt x="39727" y="30445"/>
                  <a:pt x="39992" y="30407"/>
                  <a:pt x="40296" y="30407"/>
                </a:cubicBezTo>
                <a:close/>
                <a:moveTo>
                  <a:pt x="41168" y="36587"/>
                </a:moveTo>
                <a:lnTo>
                  <a:pt x="41888" y="36739"/>
                </a:lnTo>
                <a:lnTo>
                  <a:pt x="41850" y="36739"/>
                </a:lnTo>
                <a:cubicBezTo>
                  <a:pt x="41623" y="37042"/>
                  <a:pt x="41281" y="37269"/>
                  <a:pt x="40978" y="37573"/>
                </a:cubicBezTo>
                <a:cubicBezTo>
                  <a:pt x="40789" y="37611"/>
                  <a:pt x="40599" y="37611"/>
                  <a:pt x="40371" y="37611"/>
                </a:cubicBezTo>
                <a:cubicBezTo>
                  <a:pt x="40637" y="37307"/>
                  <a:pt x="40940" y="37042"/>
                  <a:pt x="41168" y="36701"/>
                </a:cubicBezTo>
                <a:cubicBezTo>
                  <a:pt x="41206" y="36663"/>
                  <a:pt x="41168" y="36663"/>
                  <a:pt x="41168" y="36587"/>
                </a:cubicBezTo>
                <a:close/>
                <a:moveTo>
                  <a:pt x="31500" y="28549"/>
                </a:moveTo>
                <a:cubicBezTo>
                  <a:pt x="31689" y="28777"/>
                  <a:pt x="31879" y="28966"/>
                  <a:pt x="32068" y="29232"/>
                </a:cubicBezTo>
                <a:cubicBezTo>
                  <a:pt x="32079" y="29237"/>
                  <a:pt x="32090" y="29239"/>
                  <a:pt x="32100" y="29239"/>
                </a:cubicBezTo>
                <a:cubicBezTo>
                  <a:pt x="32163" y="29239"/>
                  <a:pt x="32215" y="29151"/>
                  <a:pt x="32182" y="29118"/>
                </a:cubicBezTo>
                <a:cubicBezTo>
                  <a:pt x="32030" y="28928"/>
                  <a:pt x="31879" y="28777"/>
                  <a:pt x="31765" y="28587"/>
                </a:cubicBezTo>
                <a:lnTo>
                  <a:pt x="31765" y="28587"/>
                </a:lnTo>
                <a:cubicBezTo>
                  <a:pt x="33509" y="29687"/>
                  <a:pt x="35215" y="30748"/>
                  <a:pt x="36959" y="31810"/>
                </a:cubicBezTo>
                <a:cubicBezTo>
                  <a:pt x="36808" y="31999"/>
                  <a:pt x="36732" y="32189"/>
                  <a:pt x="36618" y="32454"/>
                </a:cubicBezTo>
                <a:cubicBezTo>
                  <a:pt x="36732" y="32492"/>
                  <a:pt x="36694" y="32492"/>
                  <a:pt x="36694" y="32530"/>
                </a:cubicBezTo>
                <a:cubicBezTo>
                  <a:pt x="36618" y="32568"/>
                  <a:pt x="36618" y="32644"/>
                  <a:pt x="36694" y="32644"/>
                </a:cubicBezTo>
                <a:cubicBezTo>
                  <a:pt x="36504" y="33061"/>
                  <a:pt x="36391" y="33516"/>
                  <a:pt x="36391" y="34009"/>
                </a:cubicBezTo>
                <a:cubicBezTo>
                  <a:pt x="36391" y="34426"/>
                  <a:pt x="36428" y="34805"/>
                  <a:pt x="36580" y="35184"/>
                </a:cubicBezTo>
                <a:cubicBezTo>
                  <a:pt x="32030" y="35980"/>
                  <a:pt x="27519" y="36815"/>
                  <a:pt x="22969" y="37611"/>
                </a:cubicBezTo>
                <a:cubicBezTo>
                  <a:pt x="23234" y="37497"/>
                  <a:pt x="23500" y="37421"/>
                  <a:pt x="23727" y="37307"/>
                </a:cubicBezTo>
                <a:cubicBezTo>
                  <a:pt x="23841" y="37269"/>
                  <a:pt x="23803" y="37194"/>
                  <a:pt x="23689" y="37194"/>
                </a:cubicBezTo>
                <a:cubicBezTo>
                  <a:pt x="23234" y="37383"/>
                  <a:pt x="22742" y="37497"/>
                  <a:pt x="22211" y="37687"/>
                </a:cubicBezTo>
                <a:cubicBezTo>
                  <a:pt x="22135" y="36511"/>
                  <a:pt x="21528" y="35488"/>
                  <a:pt x="20618" y="34767"/>
                </a:cubicBezTo>
                <a:cubicBezTo>
                  <a:pt x="20960" y="34426"/>
                  <a:pt x="21339" y="34085"/>
                  <a:pt x="21642" y="33781"/>
                </a:cubicBezTo>
                <a:cubicBezTo>
                  <a:pt x="21704" y="33719"/>
                  <a:pt x="21640" y="33658"/>
                  <a:pt x="21593" y="33658"/>
                </a:cubicBezTo>
                <a:cubicBezTo>
                  <a:pt x="21583" y="33658"/>
                  <a:pt x="21573" y="33661"/>
                  <a:pt x="21566" y="33668"/>
                </a:cubicBezTo>
                <a:cubicBezTo>
                  <a:pt x="21263" y="33971"/>
                  <a:pt x="20960" y="34236"/>
                  <a:pt x="20656" y="34540"/>
                </a:cubicBezTo>
                <a:lnTo>
                  <a:pt x="23803" y="29838"/>
                </a:lnTo>
                <a:lnTo>
                  <a:pt x="23803" y="29725"/>
                </a:lnTo>
                <a:cubicBezTo>
                  <a:pt x="24637" y="30217"/>
                  <a:pt x="25547" y="30445"/>
                  <a:pt x="26533" y="30559"/>
                </a:cubicBezTo>
                <a:lnTo>
                  <a:pt x="26495" y="30597"/>
                </a:lnTo>
                <a:cubicBezTo>
                  <a:pt x="26464" y="30627"/>
                  <a:pt x="26508" y="30683"/>
                  <a:pt x="26546" y="30683"/>
                </a:cubicBezTo>
                <a:cubicBezTo>
                  <a:pt x="26555" y="30683"/>
                  <a:pt x="26564" y="30680"/>
                  <a:pt x="26571" y="30672"/>
                </a:cubicBezTo>
                <a:lnTo>
                  <a:pt x="26723" y="30559"/>
                </a:lnTo>
                <a:lnTo>
                  <a:pt x="26874" y="30559"/>
                </a:lnTo>
                <a:cubicBezTo>
                  <a:pt x="28732" y="30559"/>
                  <a:pt x="30324" y="29800"/>
                  <a:pt x="31500" y="28549"/>
                </a:cubicBezTo>
                <a:close/>
                <a:moveTo>
                  <a:pt x="36580" y="35336"/>
                </a:moveTo>
                <a:cubicBezTo>
                  <a:pt x="36580" y="35374"/>
                  <a:pt x="36618" y="35450"/>
                  <a:pt x="36656" y="35525"/>
                </a:cubicBezTo>
                <a:lnTo>
                  <a:pt x="36618" y="35525"/>
                </a:lnTo>
                <a:cubicBezTo>
                  <a:pt x="36587" y="35556"/>
                  <a:pt x="36606" y="35612"/>
                  <a:pt x="36675" y="35612"/>
                </a:cubicBezTo>
                <a:cubicBezTo>
                  <a:pt x="36691" y="35612"/>
                  <a:pt x="36710" y="35609"/>
                  <a:pt x="36732" y="35601"/>
                </a:cubicBezTo>
                <a:cubicBezTo>
                  <a:pt x="36770" y="35715"/>
                  <a:pt x="36770" y="35753"/>
                  <a:pt x="36808" y="35791"/>
                </a:cubicBezTo>
                <a:cubicBezTo>
                  <a:pt x="36353" y="35791"/>
                  <a:pt x="35860" y="35867"/>
                  <a:pt x="35443" y="35867"/>
                </a:cubicBezTo>
                <a:cubicBezTo>
                  <a:pt x="35329" y="35867"/>
                  <a:pt x="35329" y="35980"/>
                  <a:pt x="35443" y="35980"/>
                </a:cubicBezTo>
                <a:cubicBezTo>
                  <a:pt x="35708" y="35980"/>
                  <a:pt x="36011" y="35980"/>
                  <a:pt x="36353" y="35942"/>
                </a:cubicBezTo>
                <a:lnTo>
                  <a:pt x="36353" y="35942"/>
                </a:lnTo>
                <a:lnTo>
                  <a:pt x="22249" y="38521"/>
                </a:lnTo>
                <a:lnTo>
                  <a:pt x="22249" y="38066"/>
                </a:lnTo>
                <a:cubicBezTo>
                  <a:pt x="22325" y="38028"/>
                  <a:pt x="22325" y="37952"/>
                  <a:pt x="22287" y="37838"/>
                </a:cubicBezTo>
                <a:lnTo>
                  <a:pt x="22325" y="37838"/>
                </a:lnTo>
                <a:lnTo>
                  <a:pt x="22362" y="37876"/>
                </a:lnTo>
                <a:cubicBezTo>
                  <a:pt x="22893" y="37838"/>
                  <a:pt x="23348" y="37838"/>
                  <a:pt x="23879" y="37800"/>
                </a:cubicBezTo>
                <a:cubicBezTo>
                  <a:pt x="23955" y="37800"/>
                  <a:pt x="23955" y="37649"/>
                  <a:pt x="23879" y="37649"/>
                </a:cubicBezTo>
                <a:cubicBezTo>
                  <a:pt x="23576" y="37649"/>
                  <a:pt x="23348" y="37687"/>
                  <a:pt x="23083" y="37687"/>
                </a:cubicBezTo>
                <a:cubicBezTo>
                  <a:pt x="27595" y="36890"/>
                  <a:pt x="32068" y="36094"/>
                  <a:pt x="36580" y="35336"/>
                </a:cubicBezTo>
                <a:close/>
                <a:moveTo>
                  <a:pt x="16486" y="34653"/>
                </a:moveTo>
                <a:lnTo>
                  <a:pt x="16486" y="34653"/>
                </a:lnTo>
                <a:cubicBezTo>
                  <a:pt x="15538" y="35980"/>
                  <a:pt x="15348" y="37800"/>
                  <a:pt x="16107" y="39241"/>
                </a:cubicBezTo>
                <a:cubicBezTo>
                  <a:pt x="15652" y="39468"/>
                  <a:pt x="15159" y="39848"/>
                  <a:pt x="14704" y="40265"/>
                </a:cubicBezTo>
                <a:cubicBezTo>
                  <a:pt x="14628" y="40151"/>
                  <a:pt x="14590" y="40075"/>
                  <a:pt x="14552" y="40037"/>
                </a:cubicBezTo>
                <a:cubicBezTo>
                  <a:pt x="14931" y="39734"/>
                  <a:pt x="15348" y="39393"/>
                  <a:pt x="15728" y="39127"/>
                </a:cubicBezTo>
                <a:cubicBezTo>
                  <a:pt x="15758" y="39097"/>
                  <a:pt x="15739" y="38993"/>
                  <a:pt x="15711" y="38993"/>
                </a:cubicBezTo>
                <a:cubicBezTo>
                  <a:pt x="15704" y="38993"/>
                  <a:pt x="15697" y="38999"/>
                  <a:pt x="15690" y="39014"/>
                </a:cubicBezTo>
                <a:cubicBezTo>
                  <a:pt x="15310" y="39317"/>
                  <a:pt x="14893" y="39658"/>
                  <a:pt x="14514" y="39923"/>
                </a:cubicBezTo>
                <a:cubicBezTo>
                  <a:pt x="14401" y="39772"/>
                  <a:pt x="14363" y="39658"/>
                  <a:pt x="14325" y="39468"/>
                </a:cubicBezTo>
                <a:cubicBezTo>
                  <a:pt x="14590" y="38976"/>
                  <a:pt x="15007" y="38634"/>
                  <a:pt x="15500" y="38407"/>
                </a:cubicBezTo>
                <a:cubicBezTo>
                  <a:pt x="15558" y="38378"/>
                  <a:pt x="15528" y="38306"/>
                  <a:pt x="15493" y="38306"/>
                </a:cubicBezTo>
                <a:cubicBezTo>
                  <a:pt x="15483" y="38306"/>
                  <a:pt x="15471" y="38313"/>
                  <a:pt x="15462" y="38331"/>
                </a:cubicBezTo>
                <a:cubicBezTo>
                  <a:pt x="14969" y="38559"/>
                  <a:pt x="14552" y="38900"/>
                  <a:pt x="14249" y="39317"/>
                </a:cubicBezTo>
                <a:cubicBezTo>
                  <a:pt x="14211" y="39165"/>
                  <a:pt x="14211" y="39089"/>
                  <a:pt x="14173" y="38938"/>
                </a:cubicBezTo>
                <a:lnTo>
                  <a:pt x="14211" y="38938"/>
                </a:lnTo>
                <a:cubicBezTo>
                  <a:pt x="14552" y="38596"/>
                  <a:pt x="14893" y="38217"/>
                  <a:pt x="15197" y="37876"/>
                </a:cubicBezTo>
                <a:cubicBezTo>
                  <a:pt x="15258" y="37845"/>
                  <a:pt x="15195" y="37790"/>
                  <a:pt x="15149" y="37790"/>
                </a:cubicBezTo>
                <a:cubicBezTo>
                  <a:pt x="15138" y="37790"/>
                  <a:pt x="15128" y="37793"/>
                  <a:pt x="15121" y="37800"/>
                </a:cubicBezTo>
                <a:cubicBezTo>
                  <a:pt x="14780" y="38141"/>
                  <a:pt x="14438" y="38445"/>
                  <a:pt x="14135" y="38824"/>
                </a:cubicBezTo>
                <a:cubicBezTo>
                  <a:pt x="14135" y="38710"/>
                  <a:pt x="14059" y="38559"/>
                  <a:pt x="14059" y="38445"/>
                </a:cubicBezTo>
                <a:cubicBezTo>
                  <a:pt x="14552" y="37990"/>
                  <a:pt x="15083" y="37535"/>
                  <a:pt x="15538" y="37080"/>
                </a:cubicBezTo>
                <a:cubicBezTo>
                  <a:pt x="15571" y="37047"/>
                  <a:pt x="15519" y="36959"/>
                  <a:pt x="15480" y="36959"/>
                </a:cubicBezTo>
                <a:cubicBezTo>
                  <a:pt x="15473" y="36959"/>
                  <a:pt x="15467" y="36961"/>
                  <a:pt x="15462" y="36966"/>
                </a:cubicBezTo>
                <a:cubicBezTo>
                  <a:pt x="14969" y="37421"/>
                  <a:pt x="14514" y="37838"/>
                  <a:pt x="14059" y="38293"/>
                </a:cubicBezTo>
                <a:lnTo>
                  <a:pt x="14059" y="38255"/>
                </a:lnTo>
                <a:lnTo>
                  <a:pt x="14059" y="37838"/>
                </a:lnTo>
                <a:cubicBezTo>
                  <a:pt x="14514" y="37421"/>
                  <a:pt x="14969" y="36966"/>
                  <a:pt x="15386" y="36549"/>
                </a:cubicBezTo>
                <a:cubicBezTo>
                  <a:pt x="15444" y="36520"/>
                  <a:pt x="15392" y="36448"/>
                  <a:pt x="15347" y="36448"/>
                </a:cubicBezTo>
                <a:cubicBezTo>
                  <a:pt x="15343" y="36448"/>
                  <a:pt x="15338" y="36449"/>
                  <a:pt x="15333" y="36450"/>
                </a:cubicBezTo>
                <a:lnTo>
                  <a:pt x="15333" y="36450"/>
                </a:lnTo>
                <a:lnTo>
                  <a:pt x="15652" y="36132"/>
                </a:lnTo>
                <a:cubicBezTo>
                  <a:pt x="15684" y="36099"/>
                  <a:pt x="15605" y="36011"/>
                  <a:pt x="15558" y="36011"/>
                </a:cubicBezTo>
                <a:cubicBezTo>
                  <a:pt x="15550" y="36011"/>
                  <a:pt x="15543" y="36013"/>
                  <a:pt x="15538" y="36018"/>
                </a:cubicBezTo>
                <a:lnTo>
                  <a:pt x="14173" y="37421"/>
                </a:lnTo>
                <a:cubicBezTo>
                  <a:pt x="14211" y="37156"/>
                  <a:pt x="14325" y="36890"/>
                  <a:pt x="14401" y="36701"/>
                </a:cubicBezTo>
                <a:cubicBezTo>
                  <a:pt x="14893" y="36284"/>
                  <a:pt x="15348" y="35829"/>
                  <a:pt x="15765" y="35412"/>
                </a:cubicBezTo>
                <a:cubicBezTo>
                  <a:pt x="15823" y="35383"/>
                  <a:pt x="15771" y="35310"/>
                  <a:pt x="15726" y="35310"/>
                </a:cubicBezTo>
                <a:cubicBezTo>
                  <a:pt x="15712" y="35310"/>
                  <a:pt x="15699" y="35318"/>
                  <a:pt x="15690" y="35336"/>
                </a:cubicBezTo>
                <a:cubicBezTo>
                  <a:pt x="15310" y="35639"/>
                  <a:pt x="14931" y="36018"/>
                  <a:pt x="14552" y="36360"/>
                </a:cubicBezTo>
                <a:cubicBezTo>
                  <a:pt x="14969" y="35601"/>
                  <a:pt x="15652" y="34995"/>
                  <a:pt x="16486" y="34653"/>
                </a:cubicBezTo>
                <a:close/>
                <a:moveTo>
                  <a:pt x="16220" y="39165"/>
                </a:moveTo>
                <a:lnTo>
                  <a:pt x="16220" y="39203"/>
                </a:lnTo>
                <a:cubicBezTo>
                  <a:pt x="16258" y="39317"/>
                  <a:pt x="16296" y="39393"/>
                  <a:pt x="16410" y="39506"/>
                </a:cubicBezTo>
                <a:cubicBezTo>
                  <a:pt x="15955" y="39886"/>
                  <a:pt x="15500" y="40265"/>
                  <a:pt x="15083" y="40568"/>
                </a:cubicBezTo>
                <a:cubicBezTo>
                  <a:pt x="15054" y="40597"/>
                  <a:pt x="15036" y="40620"/>
                  <a:pt x="15029" y="40638"/>
                </a:cubicBezTo>
                <a:lnTo>
                  <a:pt x="15029" y="40638"/>
                </a:lnTo>
                <a:cubicBezTo>
                  <a:pt x="14943" y="40557"/>
                  <a:pt x="14875" y="40435"/>
                  <a:pt x="14780" y="40340"/>
                </a:cubicBezTo>
                <a:cubicBezTo>
                  <a:pt x="15273" y="39961"/>
                  <a:pt x="15728" y="39582"/>
                  <a:pt x="16220" y="39165"/>
                </a:cubicBezTo>
                <a:close/>
                <a:moveTo>
                  <a:pt x="18116" y="34085"/>
                </a:moveTo>
                <a:cubicBezTo>
                  <a:pt x="18685" y="34085"/>
                  <a:pt x="19178" y="34198"/>
                  <a:pt x="19671" y="34426"/>
                </a:cubicBezTo>
                <a:lnTo>
                  <a:pt x="19671" y="34464"/>
                </a:lnTo>
                <a:cubicBezTo>
                  <a:pt x="19644" y="34517"/>
                  <a:pt x="19674" y="34571"/>
                  <a:pt x="19707" y="34571"/>
                </a:cubicBezTo>
                <a:cubicBezTo>
                  <a:pt x="19721" y="34571"/>
                  <a:pt x="19735" y="34562"/>
                  <a:pt x="19746" y="34540"/>
                </a:cubicBezTo>
                <a:cubicBezTo>
                  <a:pt x="19746" y="34540"/>
                  <a:pt x="19746" y="34464"/>
                  <a:pt x="19822" y="34464"/>
                </a:cubicBezTo>
                <a:cubicBezTo>
                  <a:pt x="21187" y="35108"/>
                  <a:pt x="22135" y="36473"/>
                  <a:pt x="22135" y="38066"/>
                </a:cubicBezTo>
                <a:cubicBezTo>
                  <a:pt x="22021" y="39468"/>
                  <a:pt x="21377" y="40644"/>
                  <a:pt x="20315" y="41364"/>
                </a:cubicBezTo>
                <a:cubicBezTo>
                  <a:pt x="20267" y="41366"/>
                  <a:pt x="20218" y="41367"/>
                  <a:pt x="20169" y="41367"/>
                </a:cubicBezTo>
                <a:cubicBezTo>
                  <a:pt x="19154" y="41367"/>
                  <a:pt x="18118" y="40992"/>
                  <a:pt x="17358" y="40340"/>
                </a:cubicBezTo>
                <a:lnTo>
                  <a:pt x="17396" y="40303"/>
                </a:lnTo>
                <a:cubicBezTo>
                  <a:pt x="17425" y="40274"/>
                  <a:pt x="17388" y="40201"/>
                  <a:pt x="17335" y="40201"/>
                </a:cubicBezTo>
                <a:cubicBezTo>
                  <a:pt x="17318" y="40201"/>
                  <a:pt x="17300" y="40209"/>
                  <a:pt x="17282" y="40227"/>
                </a:cubicBezTo>
                <a:lnTo>
                  <a:pt x="17244" y="40265"/>
                </a:lnTo>
                <a:cubicBezTo>
                  <a:pt x="17017" y="40037"/>
                  <a:pt x="16789" y="39772"/>
                  <a:pt x="16600" y="39506"/>
                </a:cubicBezTo>
                <a:cubicBezTo>
                  <a:pt x="16637" y="39468"/>
                  <a:pt x="16600" y="39393"/>
                  <a:pt x="16524" y="39393"/>
                </a:cubicBezTo>
                <a:cubicBezTo>
                  <a:pt x="16486" y="39317"/>
                  <a:pt x="16410" y="39203"/>
                  <a:pt x="16334" y="39127"/>
                </a:cubicBezTo>
                <a:cubicBezTo>
                  <a:pt x="15538" y="37611"/>
                  <a:pt x="15728" y="35677"/>
                  <a:pt x="16789" y="34350"/>
                </a:cubicBezTo>
                <a:cubicBezTo>
                  <a:pt x="17206" y="34198"/>
                  <a:pt x="17623" y="34085"/>
                  <a:pt x="18116" y="34085"/>
                </a:cubicBezTo>
                <a:close/>
                <a:moveTo>
                  <a:pt x="19367" y="41440"/>
                </a:moveTo>
                <a:cubicBezTo>
                  <a:pt x="19633" y="41478"/>
                  <a:pt x="19898" y="41554"/>
                  <a:pt x="20201" y="41554"/>
                </a:cubicBezTo>
                <a:cubicBezTo>
                  <a:pt x="19708" y="41781"/>
                  <a:pt x="19254" y="41971"/>
                  <a:pt x="18723" y="42047"/>
                </a:cubicBezTo>
                <a:cubicBezTo>
                  <a:pt x="18950" y="41857"/>
                  <a:pt x="19140" y="41630"/>
                  <a:pt x="19367" y="41440"/>
                </a:cubicBezTo>
                <a:close/>
                <a:moveTo>
                  <a:pt x="16448" y="39582"/>
                </a:moveTo>
                <a:cubicBezTo>
                  <a:pt x="16524" y="39734"/>
                  <a:pt x="16637" y="39848"/>
                  <a:pt x="16713" y="39961"/>
                </a:cubicBezTo>
                <a:lnTo>
                  <a:pt x="15728" y="40985"/>
                </a:lnTo>
                <a:cubicBezTo>
                  <a:pt x="15697" y="41016"/>
                  <a:pt x="15741" y="41071"/>
                  <a:pt x="15799" y="41071"/>
                </a:cubicBezTo>
                <a:cubicBezTo>
                  <a:pt x="15812" y="41071"/>
                  <a:pt x="15827" y="41068"/>
                  <a:pt x="15841" y="41061"/>
                </a:cubicBezTo>
                <a:lnTo>
                  <a:pt x="16827" y="40075"/>
                </a:lnTo>
                <a:cubicBezTo>
                  <a:pt x="16903" y="40151"/>
                  <a:pt x="17017" y="40265"/>
                  <a:pt x="17168" y="40340"/>
                </a:cubicBezTo>
                <a:cubicBezTo>
                  <a:pt x="16751" y="40682"/>
                  <a:pt x="16448" y="41061"/>
                  <a:pt x="16069" y="41402"/>
                </a:cubicBezTo>
                <a:cubicBezTo>
                  <a:pt x="16011" y="41431"/>
                  <a:pt x="16063" y="41503"/>
                  <a:pt x="16108" y="41503"/>
                </a:cubicBezTo>
                <a:cubicBezTo>
                  <a:pt x="16122" y="41503"/>
                  <a:pt x="16135" y="41496"/>
                  <a:pt x="16145" y="41478"/>
                </a:cubicBezTo>
                <a:cubicBezTo>
                  <a:pt x="16524" y="41175"/>
                  <a:pt x="16903" y="40795"/>
                  <a:pt x="17244" y="40454"/>
                </a:cubicBezTo>
                <a:cubicBezTo>
                  <a:pt x="17813" y="40909"/>
                  <a:pt x="18457" y="41213"/>
                  <a:pt x="19178" y="41402"/>
                </a:cubicBezTo>
                <a:cubicBezTo>
                  <a:pt x="18988" y="41592"/>
                  <a:pt x="18761" y="41781"/>
                  <a:pt x="18571" y="41971"/>
                </a:cubicBezTo>
                <a:cubicBezTo>
                  <a:pt x="18533" y="42009"/>
                  <a:pt x="18571" y="42009"/>
                  <a:pt x="18571" y="42047"/>
                </a:cubicBezTo>
                <a:cubicBezTo>
                  <a:pt x="18419" y="42047"/>
                  <a:pt x="18268" y="42122"/>
                  <a:pt x="18154" y="42122"/>
                </a:cubicBezTo>
                <a:lnTo>
                  <a:pt x="18609" y="41630"/>
                </a:lnTo>
                <a:cubicBezTo>
                  <a:pt x="18674" y="41564"/>
                  <a:pt x="18599" y="41470"/>
                  <a:pt x="18552" y="41470"/>
                </a:cubicBezTo>
                <a:cubicBezTo>
                  <a:pt x="18545" y="41470"/>
                  <a:pt x="18538" y="41473"/>
                  <a:pt x="18533" y="41478"/>
                </a:cubicBezTo>
                <a:lnTo>
                  <a:pt x="17964" y="42047"/>
                </a:lnTo>
                <a:cubicBezTo>
                  <a:pt x="17775" y="42047"/>
                  <a:pt x="17585" y="42047"/>
                  <a:pt x="17434" y="42009"/>
                </a:cubicBezTo>
                <a:cubicBezTo>
                  <a:pt x="17623" y="41819"/>
                  <a:pt x="17813" y="41667"/>
                  <a:pt x="18002" y="41478"/>
                </a:cubicBezTo>
                <a:cubicBezTo>
                  <a:pt x="18033" y="41447"/>
                  <a:pt x="17989" y="41392"/>
                  <a:pt x="17951" y="41392"/>
                </a:cubicBezTo>
                <a:cubicBezTo>
                  <a:pt x="17942" y="41392"/>
                  <a:pt x="17934" y="41395"/>
                  <a:pt x="17927" y="41402"/>
                </a:cubicBezTo>
                <a:cubicBezTo>
                  <a:pt x="17661" y="41592"/>
                  <a:pt x="17472" y="41781"/>
                  <a:pt x="17244" y="41971"/>
                </a:cubicBezTo>
                <a:cubicBezTo>
                  <a:pt x="17092" y="41933"/>
                  <a:pt x="16979" y="41857"/>
                  <a:pt x="16789" y="41819"/>
                </a:cubicBezTo>
                <a:cubicBezTo>
                  <a:pt x="17055" y="41592"/>
                  <a:pt x="17396" y="41364"/>
                  <a:pt x="17661" y="41099"/>
                </a:cubicBezTo>
                <a:cubicBezTo>
                  <a:pt x="17722" y="41068"/>
                  <a:pt x="17660" y="41013"/>
                  <a:pt x="17613" y="41013"/>
                </a:cubicBezTo>
                <a:cubicBezTo>
                  <a:pt x="17603" y="41013"/>
                  <a:pt x="17593" y="41016"/>
                  <a:pt x="17585" y="41023"/>
                </a:cubicBezTo>
                <a:cubicBezTo>
                  <a:pt x="17244" y="41250"/>
                  <a:pt x="16979" y="41554"/>
                  <a:pt x="16637" y="41781"/>
                </a:cubicBezTo>
                <a:cubicBezTo>
                  <a:pt x="16031" y="41554"/>
                  <a:pt x="15462" y="41175"/>
                  <a:pt x="15007" y="40682"/>
                </a:cubicBezTo>
                <a:cubicBezTo>
                  <a:pt x="15058" y="40682"/>
                  <a:pt x="15075" y="40699"/>
                  <a:pt x="15091" y="40699"/>
                </a:cubicBezTo>
                <a:cubicBezTo>
                  <a:pt x="15100" y="40699"/>
                  <a:pt x="15108" y="40694"/>
                  <a:pt x="15121" y="40682"/>
                </a:cubicBezTo>
                <a:cubicBezTo>
                  <a:pt x="15538" y="40303"/>
                  <a:pt x="15955" y="39961"/>
                  <a:pt x="16448" y="39582"/>
                </a:cubicBezTo>
                <a:close/>
                <a:moveTo>
                  <a:pt x="36504" y="0"/>
                </a:moveTo>
                <a:cubicBezTo>
                  <a:pt x="35784" y="0"/>
                  <a:pt x="35177" y="152"/>
                  <a:pt x="34533" y="455"/>
                </a:cubicBezTo>
                <a:cubicBezTo>
                  <a:pt x="34507" y="455"/>
                  <a:pt x="34482" y="421"/>
                  <a:pt x="34468" y="421"/>
                </a:cubicBezTo>
                <a:cubicBezTo>
                  <a:pt x="34461" y="421"/>
                  <a:pt x="34457" y="430"/>
                  <a:pt x="34457" y="455"/>
                </a:cubicBezTo>
                <a:lnTo>
                  <a:pt x="34419" y="493"/>
                </a:lnTo>
                <a:cubicBezTo>
                  <a:pt x="33357" y="948"/>
                  <a:pt x="32523" y="1820"/>
                  <a:pt x="32030" y="2844"/>
                </a:cubicBezTo>
                <a:cubicBezTo>
                  <a:pt x="31993" y="2844"/>
                  <a:pt x="31993" y="2919"/>
                  <a:pt x="31993" y="2957"/>
                </a:cubicBezTo>
                <a:cubicBezTo>
                  <a:pt x="31803" y="3374"/>
                  <a:pt x="31651" y="3867"/>
                  <a:pt x="31613" y="4322"/>
                </a:cubicBezTo>
                <a:cubicBezTo>
                  <a:pt x="31613" y="4322"/>
                  <a:pt x="31613" y="4360"/>
                  <a:pt x="31575" y="4360"/>
                </a:cubicBezTo>
                <a:lnTo>
                  <a:pt x="31500" y="4360"/>
                </a:lnTo>
                <a:cubicBezTo>
                  <a:pt x="31500" y="4360"/>
                  <a:pt x="31462" y="4360"/>
                  <a:pt x="31462" y="4436"/>
                </a:cubicBezTo>
                <a:cubicBezTo>
                  <a:pt x="31007" y="4436"/>
                  <a:pt x="30552" y="4436"/>
                  <a:pt x="30097" y="4474"/>
                </a:cubicBezTo>
                <a:cubicBezTo>
                  <a:pt x="29983" y="4474"/>
                  <a:pt x="29983" y="4626"/>
                  <a:pt x="30097" y="4626"/>
                </a:cubicBezTo>
                <a:lnTo>
                  <a:pt x="31045" y="4626"/>
                </a:lnTo>
                <a:lnTo>
                  <a:pt x="20239" y="7318"/>
                </a:lnTo>
                <a:lnTo>
                  <a:pt x="20201" y="7318"/>
                </a:lnTo>
                <a:cubicBezTo>
                  <a:pt x="19367" y="5991"/>
                  <a:pt x="17927" y="5081"/>
                  <a:pt x="16220" y="5081"/>
                </a:cubicBezTo>
                <a:cubicBezTo>
                  <a:pt x="14438" y="5081"/>
                  <a:pt x="12884" y="6066"/>
                  <a:pt x="12126" y="7545"/>
                </a:cubicBezTo>
                <a:cubicBezTo>
                  <a:pt x="12088" y="7583"/>
                  <a:pt x="12050" y="7583"/>
                  <a:pt x="11974" y="7659"/>
                </a:cubicBezTo>
                <a:cubicBezTo>
                  <a:pt x="11936" y="7697"/>
                  <a:pt x="11974" y="7772"/>
                  <a:pt x="12050" y="7772"/>
                </a:cubicBezTo>
                <a:cubicBezTo>
                  <a:pt x="11974" y="7924"/>
                  <a:pt x="11936" y="8038"/>
                  <a:pt x="11898" y="8152"/>
                </a:cubicBezTo>
                <a:cubicBezTo>
                  <a:pt x="11860" y="8227"/>
                  <a:pt x="11785" y="8227"/>
                  <a:pt x="11747" y="8265"/>
                </a:cubicBezTo>
                <a:cubicBezTo>
                  <a:pt x="11709" y="8303"/>
                  <a:pt x="11747" y="8417"/>
                  <a:pt x="11785" y="8417"/>
                </a:cubicBezTo>
                <a:cubicBezTo>
                  <a:pt x="11747" y="8531"/>
                  <a:pt x="11709" y="8682"/>
                  <a:pt x="11633" y="8872"/>
                </a:cubicBezTo>
                <a:cubicBezTo>
                  <a:pt x="11595" y="8910"/>
                  <a:pt x="11557" y="8910"/>
                  <a:pt x="11557" y="8986"/>
                </a:cubicBezTo>
                <a:cubicBezTo>
                  <a:pt x="11496" y="9016"/>
                  <a:pt x="11534" y="9072"/>
                  <a:pt x="11570" y="9072"/>
                </a:cubicBezTo>
                <a:cubicBezTo>
                  <a:pt x="11579" y="9072"/>
                  <a:pt x="11588" y="9069"/>
                  <a:pt x="11595" y="9062"/>
                </a:cubicBezTo>
                <a:lnTo>
                  <a:pt x="11595" y="9062"/>
                </a:lnTo>
                <a:cubicBezTo>
                  <a:pt x="11557" y="9213"/>
                  <a:pt x="11557" y="9403"/>
                  <a:pt x="11557" y="9554"/>
                </a:cubicBezTo>
                <a:cubicBezTo>
                  <a:pt x="11557" y="9554"/>
                  <a:pt x="11519" y="9554"/>
                  <a:pt x="11519" y="9592"/>
                </a:cubicBezTo>
                <a:cubicBezTo>
                  <a:pt x="11481" y="9630"/>
                  <a:pt x="11519" y="9744"/>
                  <a:pt x="11557" y="9744"/>
                </a:cubicBezTo>
                <a:lnTo>
                  <a:pt x="11557" y="9858"/>
                </a:lnTo>
                <a:cubicBezTo>
                  <a:pt x="11557" y="10692"/>
                  <a:pt x="11747" y="11450"/>
                  <a:pt x="12126" y="12057"/>
                </a:cubicBezTo>
                <a:lnTo>
                  <a:pt x="12088" y="12095"/>
                </a:lnTo>
                <a:cubicBezTo>
                  <a:pt x="12023" y="12127"/>
                  <a:pt x="12098" y="12216"/>
                  <a:pt x="12144" y="12216"/>
                </a:cubicBezTo>
                <a:cubicBezTo>
                  <a:pt x="12152" y="12216"/>
                  <a:pt x="12158" y="12214"/>
                  <a:pt x="12164" y="12208"/>
                </a:cubicBezTo>
                <a:cubicBezTo>
                  <a:pt x="12202" y="12284"/>
                  <a:pt x="12277" y="12322"/>
                  <a:pt x="12315" y="12436"/>
                </a:cubicBezTo>
                <a:cubicBezTo>
                  <a:pt x="12283" y="12469"/>
                  <a:pt x="12306" y="12557"/>
                  <a:pt x="12338" y="12557"/>
                </a:cubicBezTo>
                <a:cubicBezTo>
                  <a:pt x="12343" y="12557"/>
                  <a:pt x="12348" y="12555"/>
                  <a:pt x="12353" y="12550"/>
                </a:cubicBezTo>
                <a:lnTo>
                  <a:pt x="12391" y="12588"/>
                </a:lnTo>
                <a:cubicBezTo>
                  <a:pt x="12012" y="12929"/>
                  <a:pt x="11633" y="13232"/>
                  <a:pt x="11330" y="13573"/>
                </a:cubicBezTo>
                <a:cubicBezTo>
                  <a:pt x="11264" y="13606"/>
                  <a:pt x="11339" y="13695"/>
                  <a:pt x="11386" y="13695"/>
                </a:cubicBezTo>
                <a:cubicBezTo>
                  <a:pt x="11393" y="13695"/>
                  <a:pt x="11400" y="13692"/>
                  <a:pt x="11405" y="13687"/>
                </a:cubicBezTo>
                <a:cubicBezTo>
                  <a:pt x="11709" y="13422"/>
                  <a:pt x="11936" y="13194"/>
                  <a:pt x="12202" y="12967"/>
                </a:cubicBezTo>
                <a:lnTo>
                  <a:pt x="12202" y="12967"/>
                </a:lnTo>
                <a:cubicBezTo>
                  <a:pt x="10268" y="15507"/>
                  <a:pt x="8296" y="18047"/>
                  <a:pt x="6325" y="20587"/>
                </a:cubicBezTo>
                <a:cubicBezTo>
                  <a:pt x="5870" y="20436"/>
                  <a:pt x="5377" y="20360"/>
                  <a:pt x="4884" y="20360"/>
                </a:cubicBezTo>
                <a:cubicBezTo>
                  <a:pt x="4353" y="20360"/>
                  <a:pt x="3823" y="20436"/>
                  <a:pt x="3368" y="20587"/>
                </a:cubicBezTo>
                <a:cubicBezTo>
                  <a:pt x="3396" y="20559"/>
                  <a:pt x="3338" y="20486"/>
                  <a:pt x="3291" y="20486"/>
                </a:cubicBezTo>
                <a:cubicBezTo>
                  <a:pt x="3277" y="20486"/>
                  <a:pt x="3263" y="20493"/>
                  <a:pt x="3254" y="20512"/>
                </a:cubicBezTo>
                <a:lnTo>
                  <a:pt x="3064" y="20701"/>
                </a:lnTo>
                <a:cubicBezTo>
                  <a:pt x="1548" y="21308"/>
                  <a:pt x="448" y="22711"/>
                  <a:pt x="221" y="24417"/>
                </a:cubicBezTo>
                <a:cubicBezTo>
                  <a:pt x="183" y="24492"/>
                  <a:pt x="145" y="24530"/>
                  <a:pt x="31" y="24568"/>
                </a:cubicBezTo>
                <a:cubicBezTo>
                  <a:pt x="1" y="24599"/>
                  <a:pt x="19" y="24703"/>
                  <a:pt x="48" y="24703"/>
                </a:cubicBezTo>
                <a:cubicBezTo>
                  <a:pt x="54" y="24703"/>
                  <a:pt x="62" y="24697"/>
                  <a:pt x="69" y="24682"/>
                </a:cubicBezTo>
                <a:lnTo>
                  <a:pt x="183" y="24568"/>
                </a:lnTo>
                <a:lnTo>
                  <a:pt x="183" y="24947"/>
                </a:lnTo>
                <a:lnTo>
                  <a:pt x="183" y="25327"/>
                </a:lnTo>
                <a:cubicBezTo>
                  <a:pt x="145" y="25327"/>
                  <a:pt x="145" y="25365"/>
                  <a:pt x="69" y="25365"/>
                </a:cubicBezTo>
                <a:cubicBezTo>
                  <a:pt x="37" y="25397"/>
                  <a:pt x="116" y="25486"/>
                  <a:pt x="163" y="25486"/>
                </a:cubicBezTo>
                <a:cubicBezTo>
                  <a:pt x="171" y="25486"/>
                  <a:pt x="178" y="25484"/>
                  <a:pt x="183" y="25478"/>
                </a:cubicBezTo>
                <a:cubicBezTo>
                  <a:pt x="448" y="27791"/>
                  <a:pt x="2420" y="29611"/>
                  <a:pt x="4770" y="29611"/>
                </a:cubicBezTo>
                <a:cubicBezTo>
                  <a:pt x="5377" y="29611"/>
                  <a:pt x="5946" y="29497"/>
                  <a:pt x="6477" y="29270"/>
                </a:cubicBezTo>
                <a:lnTo>
                  <a:pt x="6477" y="29308"/>
                </a:lnTo>
                <a:cubicBezTo>
                  <a:pt x="6666" y="29649"/>
                  <a:pt x="6894" y="29990"/>
                  <a:pt x="7083" y="30293"/>
                </a:cubicBezTo>
                <a:cubicBezTo>
                  <a:pt x="7107" y="30329"/>
                  <a:pt x="7131" y="30343"/>
                  <a:pt x="7152" y="30343"/>
                </a:cubicBezTo>
                <a:cubicBezTo>
                  <a:pt x="7196" y="30343"/>
                  <a:pt x="7223" y="30281"/>
                  <a:pt x="7197" y="30255"/>
                </a:cubicBezTo>
                <a:cubicBezTo>
                  <a:pt x="7045" y="30028"/>
                  <a:pt x="6894" y="29838"/>
                  <a:pt x="6780" y="29611"/>
                </a:cubicBezTo>
                <a:lnTo>
                  <a:pt x="6780" y="29611"/>
                </a:lnTo>
                <a:lnTo>
                  <a:pt x="14021" y="36284"/>
                </a:lnTo>
                <a:lnTo>
                  <a:pt x="14059" y="36284"/>
                </a:lnTo>
                <a:cubicBezTo>
                  <a:pt x="13832" y="36701"/>
                  <a:pt x="13680" y="37194"/>
                  <a:pt x="13642" y="37687"/>
                </a:cubicBezTo>
                <a:lnTo>
                  <a:pt x="13642" y="37724"/>
                </a:lnTo>
                <a:cubicBezTo>
                  <a:pt x="13642" y="37876"/>
                  <a:pt x="13604" y="38066"/>
                  <a:pt x="13604" y="38217"/>
                </a:cubicBezTo>
                <a:cubicBezTo>
                  <a:pt x="13604" y="40189"/>
                  <a:pt x="14969" y="41857"/>
                  <a:pt x="16827" y="42350"/>
                </a:cubicBezTo>
                <a:cubicBezTo>
                  <a:pt x="16766" y="42381"/>
                  <a:pt x="16828" y="42436"/>
                  <a:pt x="16875" y="42436"/>
                </a:cubicBezTo>
                <a:cubicBezTo>
                  <a:pt x="16886" y="42436"/>
                  <a:pt x="16896" y="42433"/>
                  <a:pt x="16903" y="42426"/>
                </a:cubicBezTo>
                <a:lnTo>
                  <a:pt x="16941" y="42388"/>
                </a:lnTo>
                <a:cubicBezTo>
                  <a:pt x="17130" y="42426"/>
                  <a:pt x="17320" y="42426"/>
                  <a:pt x="17472" y="42502"/>
                </a:cubicBezTo>
                <a:cubicBezTo>
                  <a:pt x="17441" y="42532"/>
                  <a:pt x="17485" y="42588"/>
                  <a:pt x="17543" y="42588"/>
                </a:cubicBezTo>
                <a:cubicBezTo>
                  <a:pt x="17556" y="42588"/>
                  <a:pt x="17571" y="42585"/>
                  <a:pt x="17585" y="42577"/>
                </a:cubicBezTo>
                <a:lnTo>
                  <a:pt x="17661" y="42502"/>
                </a:lnTo>
                <a:lnTo>
                  <a:pt x="17851" y="42502"/>
                </a:lnTo>
                <a:cubicBezTo>
                  <a:pt x="18836" y="42502"/>
                  <a:pt x="19708" y="42160"/>
                  <a:pt x="20467" y="41592"/>
                </a:cubicBezTo>
                <a:lnTo>
                  <a:pt x="20618" y="41592"/>
                </a:lnTo>
                <a:cubicBezTo>
                  <a:pt x="20656" y="41592"/>
                  <a:pt x="20656" y="41478"/>
                  <a:pt x="20618" y="41478"/>
                </a:cubicBezTo>
                <a:cubicBezTo>
                  <a:pt x="21377" y="40833"/>
                  <a:pt x="21945" y="39886"/>
                  <a:pt x="22059" y="38824"/>
                </a:cubicBezTo>
                <a:cubicBezTo>
                  <a:pt x="26723" y="37990"/>
                  <a:pt x="31348" y="37118"/>
                  <a:pt x="36011" y="36322"/>
                </a:cubicBezTo>
                <a:lnTo>
                  <a:pt x="36011" y="36322"/>
                </a:lnTo>
                <a:cubicBezTo>
                  <a:pt x="35784" y="36435"/>
                  <a:pt x="35481" y="36549"/>
                  <a:pt x="35253" y="36663"/>
                </a:cubicBezTo>
                <a:cubicBezTo>
                  <a:pt x="35167" y="36692"/>
                  <a:pt x="35212" y="36764"/>
                  <a:pt x="35255" y="36764"/>
                </a:cubicBezTo>
                <a:cubicBezTo>
                  <a:pt x="35268" y="36764"/>
                  <a:pt x="35282" y="36757"/>
                  <a:pt x="35291" y="36739"/>
                </a:cubicBezTo>
                <a:cubicBezTo>
                  <a:pt x="35708" y="36549"/>
                  <a:pt x="36087" y="36360"/>
                  <a:pt x="36542" y="36170"/>
                </a:cubicBezTo>
                <a:cubicBezTo>
                  <a:pt x="36565" y="36170"/>
                  <a:pt x="36601" y="36170"/>
                  <a:pt x="36642" y="36162"/>
                </a:cubicBezTo>
                <a:lnTo>
                  <a:pt x="36642" y="36162"/>
                </a:lnTo>
                <a:cubicBezTo>
                  <a:pt x="36636" y="36201"/>
                  <a:pt x="36660" y="36253"/>
                  <a:pt x="36702" y="36253"/>
                </a:cubicBezTo>
                <a:cubicBezTo>
                  <a:pt x="36711" y="36253"/>
                  <a:pt x="36721" y="36251"/>
                  <a:pt x="36732" y="36246"/>
                </a:cubicBezTo>
                <a:cubicBezTo>
                  <a:pt x="36770" y="36246"/>
                  <a:pt x="36770" y="36170"/>
                  <a:pt x="36808" y="36170"/>
                </a:cubicBezTo>
                <a:lnTo>
                  <a:pt x="37111" y="36625"/>
                </a:lnTo>
                <a:lnTo>
                  <a:pt x="36959" y="36739"/>
                </a:lnTo>
                <a:cubicBezTo>
                  <a:pt x="36928" y="36801"/>
                  <a:pt x="36973" y="36863"/>
                  <a:pt x="37011" y="36863"/>
                </a:cubicBezTo>
                <a:cubicBezTo>
                  <a:pt x="37020" y="36863"/>
                  <a:pt x="37028" y="36859"/>
                  <a:pt x="37035" y="36852"/>
                </a:cubicBezTo>
                <a:cubicBezTo>
                  <a:pt x="37111" y="36815"/>
                  <a:pt x="37149" y="36739"/>
                  <a:pt x="37187" y="36739"/>
                </a:cubicBezTo>
                <a:cubicBezTo>
                  <a:pt x="37907" y="37573"/>
                  <a:pt x="38931" y="38028"/>
                  <a:pt x="40068" y="38028"/>
                </a:cubicBezTo>
                <a:cubicBezTo>
                  <a:pt x="40409" y="38028"/>
                  <a:pt x="40713" y="37990"/>
                  <a:pt x="40978" y="37952"/>
                </a:cubicBezTo>
                <a:lnTo>
                  <a:pt x="40978" y="37952"/>
                </a:lnTo>
                <a:cubicBezTo>
                  <a:pt x="40947" y="37983"/>
                  <a:pt x="40991" y="38038"/>
                  <a:pt x="41049" y="38038"/>
                </a:cubicBezTo>
                <a:cubicBezTo>
                  <a:pt x="41063" y="38038"/>
                  <a:pt x="41077" y="38035"/>
                  <a:pt x="41092" y="38028"/>
                </a:cubicBezTo>
                <a:cubicBezTo>
                  <a:pt x="41168" y="37990"/>
                  <a:pt x="41206" y="37876"/>
                  <a:pt x="41319" y="37838"/>
                </a:cubicBezTo>
                <a:cubicBezTo>
                  <a:pt x="41888" y="37649"/>
                  <a:pt x="42419" y="37307"/>
                  <a:pt x="42836" y="36890"/>
                </a:cubicBezTo>
                <a:cubicBezTo>
                  <a:pt x="42912" y="36890"/>
                  <a:pt x="43063" y="36852"/>
                  <a:pt x="43177" y="36852"/>
                </a:cubicBezTo>
                <a:cubicBezTo>
                  <a:pt x="43253" y="36852"/>
                  <a:pt x="43215" y="36701"/>
                  <a:pt x="43101" y="36701"/>
                </a:cubicBezTo>
                <a:lnTo>
                  <a:pt x="42988" y="36701"/>
                </a:lnTo>
                <a:cubicBezTo>
                  <a:pt x="43594" y="35980"/>
                  <a:pt x="44011" y="35108"/>
                  <a:pt x="44011" y="34085"/>
                </a:cubicBezTo>
                <a:cubicBezTo>
                  <a:pt x="44011" y="32758"/>
                  <a:pt x="43367" y="31582"/>
                  <a:pt x="42305" y="30862"/>
                </a:cubicBezTo>
                <a:cubicBezTo>
                  <a:pt x="43177" y="29699"/>
                  <a:pt x="43910" y="28397"/>
                  <a:pt x="44470" y="27022"/>
                </a:cubicBezTo>
                <a:lnTo>
                  <a:pt x="44470" y="27022"/>
                </a:lnTo>
                <a:cubicBezTo>
                  <a:pt x="43897" y="28323"/>
                  <a:pt x="43215" y="29561"/>
                  <a:pt x="42381" y="30672"/>
                </a:cubicBezTo>
                <a:cubicBezTo>
                  <a:pt x="42229" y="30635"/>
                  <a:pt x="42078" y="30559"/>
                  <a:pt x="41888" y="30445"/>
                </a:cubicBezTo>
                <a:cubicBezTo>
                  <a:pt x="42115" y="30104"/>
                  <a:pt x="42381" y="29838"/>
                  <a:pt x="42608" y="29497"/>
                </a:cubicBezTo>
                <a:cubicBezTo>
                  <a:pt x="42634" y="29471"/>
                  <a:pt x="42607" y="29410"/>
                  <a:pt x="42563" y="29410"/>
                </a:cubicBezTo>
                <a:cubicBezTo>
                  <a:pt x="42543" y="29410"/>
                  <a:pt x="42519" y="29423"/>
                  <a:pt x="42495" y="29459"/>
                </a:cubicBezTo>
                <a:cubicBezTo>
                  <a:pt x="42381" y="29649"/>
                  <a:pt x="42229" y="29838"/>
                  <a:pt x="42078" y="29990"/>
                </a:cubicBezTo>
                <a:cubicBezTo>
                  <a:pt x="42760" y="28587"/>
                  <a:pt x="43405" y="27260"/>
                  <a:pt x="44087" y="25895"/>
                </a:cubicBezTo>
                <a:cubicBezTo>
                  <a:pt x="44314" y="25933"/>
                  <a:pt x="44542" y="26009"/>
                  <a:pt x="44769" y="26009"/>
                </a:cubicBezTo>
                <a:cubicBezTo>
                  <a:pt x="44542" y="26312"/>
                  <a:pt x="44277" y="26654"/>
                  <a:pt x="44011" y="26995"/>
                </a:cubicBezTo>
                <a:cubicBezTo>
                  <a:pt x="43985" y="27021"/>
                  <a:pt x="44030" y="27082"/>
                  <a:pt x="44073" y="27082"/>
                </a:cubicBezTo>
                <a:cubicBezTo>
                  <a:pt x="44093" y="27082"/>
                  <a:pt x="44113" y="27069"/>
                  <a:pt x="44125" y="27033"/>
                </a:cubicBezTo>
                <a:cubicBezTo>
                  <a:pt x="44352" y="26767"/>
                  <a:pt x="44580" y="26426"/>
                  <a:pt x="44845" y="26123"/>
                </a:cubicBezTo>
                <a:lnTo>
                  <a:pt x="44845" y="26123"/>
                </a:lnTo>
                <a:cubicBezTo>
                  <a:pt x="44748" y="26370"/>
                  <a:pt x="44647" y="26615"/>
                  <a:pt x="44542" y="26858"/>
                </a:cubicBezTo>
                <a:lnTo>
                  <a:pt x="44542" y="26858"/>
                </a:lnTo>
                <a:cubicBezTo>
                  <a:pt x="44542" y="26853"/>
                  <a:pt x="44542" y="26848"/>
                  <a:pt x="44542" y="26843"/>
                </a:cubicBezTo>
                <a:lnTo>
                  <a:pt x="44542" y="26843"/>
                </a:lnTo>
                <a:cubicBezTo>
                  <a:pt x="44518" y="26903"/>
                  <a:pt x="44495" y="26962"/>
                  <a:pt x="44470" y="27022"/>
                </a:cubicBezTo>
                <a:lnTo>
                  <a:pt x="44470" y="27022"/>
                </a:lnTo>
                <a:cubicBezTo>
                  <a:pt x="44494" y="26967"/>
                  <a:pt x="44518" y="26912"/>
                  <a:pt x="44542" y="26858"/>
                </a:cubicBezTo>
                <a:lnTo>
                  <a:pt x="44542" y="26858"/>
                </a:lnTo>
                <a:cubicBezTo>
                  <a:pt x="44540" y="27004"/>
                  <a:pt x="44504" y="27149"/>
                  <a:pt x="44504" y="27222"/>
                </a:cubicBezTo>
                <a:cubicBezTo>
                  <a:pt x="44504" y="27288"/>
                  <a:pt x="44530" y="27329"/>
                  <a:pt x="44559" y="27329"/>
                </a:cubicBezTo>
                <a:cubicBezTo>
                  <a:pt x="44579" y="27329"/>
                  <a:pt x="44602" y="27308"/>
                  <a:pt x="44618" y="27260"/>
                </a:cubicBezTo>
                <a:cubicBezTo>
                  <a:pt x="44694" y="26957"/>
                  <a:pt x="44732" y="26616"/>
                  <a:pt x="44807" y="26237"/>
                </a:cubicBezTo>
                <a:cubicBezTo>
                  <a:pt x="44807" y="26199"/>
                  <a:pt x="44883" y="26123"/>
                  <a:pt x="44883" y="26085"/>
                </a:cubicBezTo>
                <a:lnTo>
                  <a:pt x="45149" y="26085"/>
                </a:lnTo>
                <a:cubicBezTo>
                  <a:pt x="46476" y="26085"/>
                  <a:pt x="47651" y="25668"/>
                  <a:pt x="48675" y="24910"/>
                </a:cubicBezTo>
                <a:lnTo>
                  <a:pt x="48750" y="24910"/>
                </a:lnTo>
                <a:cubicBezTo>
                  <a:pt x="48788" y="24910"/>
                  <a:pt x="48864" y="24872"/>
                  <a:pt x="48788" y="24796"/>
                </a:cubicBezTo>
                <a:cubicBezTo>
                  <a:pt x="50229" y="23734"/>
                  <a:pt x="51025" y="22104"/>
                  <a:pt x="51025" y="20322"/>
                </a:cubicBezTo>
                <a:cubicBezTo>
                  <a:pt x="51025" y="17137"/>
                  <a:pt x="48485" y="14559"/>
                  <a:pt x="45300" y="14559"/>
                </a:cubicBezTo>
                <a:cubicBezTo>
                  <a:pt x="44772" y="14559"/>
                  <a:pt x="44277" y="14626"/>
                  <a:pt x="43793" y="14748"/>
                </a:cubicBezTo>
                <a:lnTo>
                  <a:pt x="43793" y="14748"/>
                </a:lnTo>
                <a:cubicBezTo>
                  <a:pt x="43796" y="14734"/>
                  <a:pt x="43793" y="14720"/>
                  <a:pt x="43784" y="14711"/>
                </a:cubicBezTo>
                <a:cubicBezTo>
                  <a:pt x="42646" y="12777"/>
                  <a:pt x="41547" y="10843"/>
                  <a:pt x="40409" y="8872"/>
                </a:cubicBezTo>
                <a:lnTo>
                  <a:pt x="40409" y="8872"/>
                </a:lnTo>
                <a:cubicBezTo>
                  <a:pt x="40561" y="9062"/>
                  <a:pt x="40751" y="9213"/>
                  <a:pt x="40902" y="9403"/>
                </a:cubicBezTo>
                <a:cubicBezTo>
                  <a:pt x="40909" y="9410"/>
                  <a:pt x="40919" y="9413"/>
                  <a:pt x="40929" y="9413"/>
                </a:cubicBezTo>
                <a:cubicBezTo>
                  <a:pt x="40976" y="9413"/>
                  <a:pt x="41040" y="9351"/>
                  <a:pt x="40978" y="9289"/>
                </a:cubicBezTo>
                <a:cubicBezTo>
                  <a:pt x="40713" y="8986"/>
                  <a:pt x="40409" y="8644"/>
                  <a:pt x="40106" y="8303"/>
                </a:cubicBezTo>
                <a:lnTo>
                  <a:pt x="40106" y="8265"/>
                </a:lnTo>
                <a:cubicBezTo>
                  <a:pt x="40902" y="7393"/>
                  <a:pt x="41433" y="6218"/>
                  <a:pt x="41433" y="4929"/>
                </a:cubicBezTo>
                <a:cubicBezTo>
                  <a:pt x="41433" y="2237"/>
                  <a:pt x="39196" y="0"/>
                  <a:pt x="36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59866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" name="Google Shape;1482;p21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483" name="Google Shape;1483;p21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484" name="Google Shape;1484;p21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5" name="Google Shape;1485;p21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21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21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21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21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21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1" name="Google Shape;1491;p21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2" name="Google Shape;1492;p21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21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21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21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6" name="Google Shape;1496;p21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7" name="Google Shape;1497;p21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21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21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1" name="Google Shape;1501;p21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2" name="Google Shape;1502;p21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21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21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21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21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21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8" name="Google Shape;1508;p21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9" name="Google Shape;1509;p21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21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21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2" name="Google Shape;1512;p21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3" name="Google Shape;1513;p21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4" name="Google Shape;1514;p21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5" name="Google Shape;1515;p21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6" name="Google Shape;1516;p21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21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21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21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21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21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2" name="Google Shape;1522;p21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3" name="Google Shape;1523;p21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21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21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21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7" name="Google Shape;1527;p21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8" name="Google Shape;1528;p21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21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0" name="Google Shape;1530;p21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1531" name="Google Shape;1531;p21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2" name="Google Shape;1532;p21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3" name="Google Shape;1533;p21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4" name="Google Shape;1534;p21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5" name="Google Shape;1535;p21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6" name="Google Shape;1536;p21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7" name="Google Shape;1537;p21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8" name="Google Shape;1538;p21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9" name="Google Shape;1539;p21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21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21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2" name="Google Shape;1542;p21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3" name="Google Shape;1543;p21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21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21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6" name="Google Shape;1546;p21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7" name="Google Shape;1547;p21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8" name="Google Shape;1548;p21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9" name="Google Shape;1549;p21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0" name="Google Shape;1550;p21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1" name="Google Shape;1551;p21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2" name="Google Shape;1552;p21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3" name="Google Shape;1553;p21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4" name="Google Shape;1554;p21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5" name="Google Shape;1555;p21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6" name="Google Shape;1556;p21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7" name="Google Shape;1557;p21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21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cxnSp>
        <p:nvCxnSpPr>
          <p:cNvPr id="1559" name="Google Shape;1559;p21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0" name="Google Shape;1560;p2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1" name="Google Shape;1561;p21"/>
          <p:cNvSpPr txBox="1">
            <a:spLocks noGrp="1"/>
          </p:cNvSpPr>
          <p:nvPr>
            <p:ph type="body" idx="1"/>
          </p:nvPr>
        </p:nvSpPr>
        <p:spPr>
          <a:xfrm>
            <a:off x="1315533" y="1974800"/>
            <a:ext cx="5524800" cy="23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62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3" name="Google Shape;1563;p22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564" name="Google Shape;1564;p22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565" name="Google Shape;1565;p22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22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22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8" name="Google Shape;1568;p22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9" name="Google Shape;1569;p22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22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22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22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3" name="Google Shape;1573;p22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4" name="Google Shape;1574;p22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22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22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22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22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22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0" name="Google Shape;1580;p22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1" name="Google Shape;1581;p22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22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22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4" name="Google Shape;1584;p22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5" name="Google Shape;1585;p22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6" name="Google Shape;1586;p22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7" name="Google Shape;1587;p22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8" name="Google Shape;1588;p22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22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22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22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22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22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4" name="Google Shape;1594;p22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5" name="Google Shape;1595;p22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22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22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22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9" name="Google Shape;1599;p22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0" name="Google Shape;1600;p22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22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22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22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4" name="Google Shape;1604;p22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5" name="Google Shape;1605;p22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6" name="Google Shape;1606;p22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7" name="Google Shape;1607;p22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8" name="Google Shape;1608;p22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9" name="Google Shape;1609;p22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0" name="Google Shape;1610;p22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1" name="Google Shape;1611;p22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1612" name="Google Shape;1612;p22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22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4" name="Google Shape;1614;p22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5" name="Google Shape;1615;p22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22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22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8" name="Google Shape;1618;p22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9" name="Google Shape;1619;p22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0" name="Google Shape;1620;p22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1" name="Google Shape;1621;p22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2" name="Google Shape;1622;p22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3" name="Google Shape;1623;p22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4" name="Google Shape;1624;p22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5" name="Google Shape;1625;p22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6" name="Google Shape;1626;p22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22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22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22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22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22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2" name="Google Shape;1632;p22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3" name="Google Shape;1633;p22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22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22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22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7" name="Google Shape;1637;p22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8" name="Google Shape;1638;p22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22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40" name="Google Shape;1640;p22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1" name="Google Shape;1641;p22"/>
          <p:cNvSpPr txBox="1">
            <a:spLocks noGrp="1"/>
          </p:cNvSpPr>
          <p:nvPr>
            <p:ph type="body" idx="1"/>
          </p:nvPr>
        </p:nvSpPr>
        <p:spPr>
          <a:xfrm>
            <a:off x="1311800" y="1767200"/>
            <a:ext cx="4456400" cy="4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2" name="Google Shape;1642;p22"/>
          <p:cNvSpPr txBox="1">
            <a:spLocks noGrp="1"/>
          </p:cNvSpPr>
          <p:nvPr>
            <p:ph type="body" idx="2"/>
          </p:nvPr>
        </p:nvSpPr>
        <p:spPr>
          <a:xfrm>
            <a:off x="6435467" y="1767200"/>
            <a:ext cx="4456400" cy="4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43" name="Google Shape;1643;p22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4" name="Google Shape;1644;p22"/>
          <p:cNvSpPr/>
          <p:nvPr/>
        </p:nvSpPr>
        <p:spPr>
          <a:xfrm rot="1198676">
            <a:off x="11490849" y="386093"/>
            <a:ext cx="415211" cy="729671"/>
          </a:xfrm>
          <a:custGeom>
            <a:avLst/>
            <a:gdLst/>
            <a:ahLst/>
            <a:cxnLst/>
            <a:rect l="l" t="t" r="r" b="b"/>
            <a:pathLst>
              <a:path w="9403" h="16526" extrusionOk="0">
                <a:moveTo>
                  <a:pt x="3905" y="336"/>
                </a:moveTo>
                <a:cubicBezTo>
                  <a:pt x="3678" y="677"/>
                  <a:pt x="3412" y="981"/>
                  <a:pt x="3147" y="1246"/>
                </a:cubicBezTo>
                <a:cubicBezTo>
                  <a:pt x="3299" y="867"/>
                  <a:pt x="3602" y="526"/>
                  <a:pt x="3905" y="336"/>
                </a:cubicBezTo>
                <a:close/>
                <a:moveTo>
                  <a:pt x="4768" y="321"/>
                </a:moveTo>
                <a:cubicBezTo>
                  <a:pt x="4760" y="321"/>
                  <a:pt x="4749" y="326"/>
                  <a:pt x="4739" y="336"/>
                </a:cubicBezTo>
                <a:cubicBezTo>
                  <a:pt x="4133" y="981"/>
                  <a:pt x="3640" y="1549"/>
                  <a:pt x="3109" y="2156"/>
                </a:cubicBezTo>
                <a:cubicBezTo>
                  <a:pt x="3071" y="2156"/>
                  <a:pt x="3071" y="2194"/>
                  <a:pt x="3109" y="2194"/>
                </a:cubicBezTo>
                <a:cubicBezTo>
                  <a:pt x="3109" y="2194"/>
                  <a:pt x="3126" y="2211"/>
                  <a:pt x="3137" y="2211"/>
                </a:cubicBezTo>
                <a:cubicBezTo>
                  <a:pt x="3143" y="2211"/>
                  <a:pt x="3147" y="2206"/>
                  <a:pt x="3147" y="2194"/>
                </a:cubicBezTo>
                <a:cubicBezTo>
                  <a:pt x="3678" y="1587"/>
                  <a:pt x="4246" y="981"/>
                  <a:pt x="4777" y="412"/>
                </a:cubicBezTo>
                <a:cubicBezTo>
                  <a:pt x="4805" y="356"/>
                  <a:pt x="4792" y="321"/>
                  <a:pt x="4768" y="321"/>
                </a:cubicBezTo>
                <a:close/>
                <a:moveTo>
                  <a:pt x="4477" y="190"/>
                </a:moveTo>
                <a:cubicBezTo>
                  <a:pt x="4499" y="190"/>
                  <a:pt x="4515" y="214"/>
                  <a:pt x="4501" y="237"/>
                </a:cubicBezTo>
                <a:lnTo>
                  <a:pt x="4501" y="237"/>
                </a:lnTo>
                <a:cubicBezTo>
                  <a:pt x="4476" y="236"/>
                  <a:pt x="4451" y="235"/>
                  <a:pt x="4426" y="235"/>
                </a:cubicBezTo>
                <a:cubicBezTo>
                  <a:pt x="4426" y="235"/>
                  <a:pt x="4425" y="235"/>
                  <a:pt x="4424" y="235"/>
                </a:cubicBezTo>
                <a:lnTo>
                  <a:pt x="4424" y="235"/>
                </a:lnTo>
                <a:cubicBezTo>
                  <a:pt x="3972" y="725"/>
                  <a:pt x="3484" y="1251"/>
                  <a:pt x="3071" y="1777"/>
                </a:cubicBezTo>
                <a:cubicBezTo>
                  <a:pt x="3044" y="1804"/>
                  <a:pt x="3055" y="1830"/>
                  <a:pt x="3078" y="1830"/>
                </a:cubicBezTo>
                <a:cubicBezTo>
                  <a:pt x="3087" y="1830"/>
                  <a:pt x="3098" y="1826"/>
                  <a:pt x="3109" y="1815"/>
                </a:cubicBezTo>
                <a:cubicBezTo>
                  <a:pt x="3602" y="1284"/>
                  <a:pt x="4057" y="791"/>
                  <a:pt x="4474" y="260"/>
                </a:cubicBezTo>
                <a:cubicBezTo>
                  <a:pt x="4488" y="253"/>
                  <a:pt x="4496" y="245"/>
                  <a:pt x="4501" y="237"/>
                </a:cubicBezTo>
                <a:lnTo>
                  <a:pt x="4501" y="237"/>
                </a:lnTo>
                <a:cubicBezTo>
                  <a:pt x="4578" y="240"/>
                  <a:pt x="4657" y="248"/>
                  <a:pt x="4739" y="260"/>
                </a:cubicBezTo>
                <a:cubicBezTo>
                  <a:pt x="4739" y="298"/>
                  <a:pt x="4777" y="298"/>
                  <a:pt x="4777" y="298"/>
                </a:cubicBezTo>
                <a:lnTo>
                  <a:pt x="4815" y="298"/>
                </a:lnTo>
                <a:cubicBezTo>
                  <a:pt x="4853" y="298"/>
                  <a:pt x="4929" y="298"/>
                  <a:pt x="4967" y="336"/>
                </a:cubicBezTo>
                <a:cubicBezTo>
                  <a:pt x="4360" y="1094"/>
                  <a:pt x="3678" y="1815"/>
                  <a:pt x="3033" y="2573"/>
                </a:cubicBezTo>
                <a:cubicBezTo>
                  <a:pt x="2957" y="2194"/>
                  <a:pt x="2957" y="1777"/>
                  <a:pt x="3109" y="1398"/>
                </a:cubicBezTo>
                <a:cubicBezTo>
                  <a:pt x="3450" y="1018"/>
                  <a:pt x="3791" y="677"/>
                  <a:pt x="4019" y="298"/>
                </a:cubicBezTo>
                <a:cubicBezTo>
                  <a:pt x="4151" y="254"/>
                  <a:pt x="4284" y="236"/>
                  <a:pt x="4424" y="235"/>
                </a:cubicBezTo>
                <a:lnTo>
                  <a:pt x="4424" y="235"/>
                </a:lnTo>
                <a:cubicBezTo>
                  <a:pt x="4428" y="231"/>
                  <a:pt x="4432" y="227"/>
                  <a:pt x="4436" y="222"/>
                </a:cubicBezTo>
                <a:cubicBezTo>
                  <a:pt x="4448" y="199"/>
                  <a:pt x="4463" y="190"/>
                  <a:pt x="4477" y="190"/>
                </a:cubicBezTo>
                <a:close/>
                <a:moveTo>
                  <a:pt x="5139" y="569"/>
                </a:moveTo>
                <a:cubicBezTo>
                  <a:pt x="5124" y="569"/>
                  <a:pt x="5104" y="578"/>
                  <a:pt x="5081" y="601"/>
                </a:cubicBezTo>
                <a:cubicBezTo>
                  <a:pt x="4436" y="1284"/>
                  <a:pt x="3829" y="2004"/>
                  <a:pt x="3147" y="2763"/>
                </a:cubicBezTo>
                <a:cubicBezTo>
                  <a:pt x="3147" y="2789"/>
                  <a:pt x="3165" y="2833"/>
                  <a:pt x="3176" y="2833"/>
                </a:cubicBezTo>
                <a:cubicBezTo>
                  <a:pt x="3181" y="2833"/>
                  <a:pt x="3185" y="2824"/>
                  <a:pt x="3185" y="2800"/>
                </a:cubicBezTo>
                <a:cubicBezTo>
                  <a:pt x="3867" y="2118"/>
                  <a:pt x="4474" y="1398"/>
                  <a:pt x="5156" y="639"/>
                </a:cubicBezTo>
                <a:cubicBezTo>
                  <a:pt x="5183" y="613"/>
                  <a:pt x="5173" y="569"/>
                  <a:pt x="5139" y="569"/>
                </a:cubicBezTo>
                <a:close/>
                <a:moveTo>
                  <a:pt x="5478" y="624"/>
                </a:moveTo>
                <a:cubicBezTo>
                  <a:pt x="5463" y="624"/>
                  <a:pt x="5444" y="628"/>
                  <a:pt x="5422" y="639"/>
                </a:cubicBezTo>
                <a:cubicBezTo>
                  <a:pt x="4739" y="1398"/>
                  <a:pt x="4019" y="2194"/>
                  <a:pt x="3299" y="2952"/>
                </a:cubicBezTo>
                <a:cubicBezTo>
                  <a:pt x="3261" y="2952"/>
                  <a:pt x="3299" y="2990"/>
                  <a:pt x="3336" y="2990"/>
                </a:cubicBezTo>
                <a:cubicBezTo>
                  <a:pt x="4057" y="2232"/>
                  <a:pt x="4777" y="1436"/>
                  <a:pt x="5498" y="677"/>
                </a:cubicBezTo>
                <a:cubicBezTo>
                  <a:pt x="5524" y="650"/>
                  <a:pt x="5513" y="624"/>
                  <a:pt x="5478" y="624"/>
                </a:cubicBezTo>
                <a:close/>
                <a:moveTo>
                  <a:pt x="5567" y="1003"/>
                </a:moveTo>
                <a:cubicBezTo>
                  <a:pt x="5558" y="1003"/>
                  <a:pt x="5547" y="1007"/>
                  <a:pt x="5535" y="1018"/>
                </a:cubicBezTo>
                <a:cubicBezTo>
                  <a:pt x="4815" y="1739"/>
                  <a:pt x="4095" y="2497"/>
                  <a:pt x="3412" y="3180"/>
                </a:cubicBezTo>
                <a:cubicBezTo>
                  <a:pt x="3357" y="3235"/>
                  <a:pt x="3383" y="3270"/>
                  <a:pt x="3415" y="3270"/>
                </a:cubicBezTo>
                <a:cubicBezTo>
                  <a:pt x="3427" y="3270"/>
                  <a:pt x="3440" y="3266"/>
                  <a:pt x="3450" y="3255"/>
                </a:cubicBezTo>
                <a:cubicBezTo>
                  <a:pt x="4133" y="2535"/>
                  <a:pt x="4853" y="1777"/>
                  <a:pt x="5573" y="1056"/>
                </a:cubicBezTo>
                <a:cubicBezTo>
                  <a:pt x="5600" y="1030"/>
                  <a:pt x="5589" y="1003"/>
                  <a:pt x="5567" y="1003"/>
                </a:cubicBezTo>
                <a:close/>
                <a:moveTo>
                  <a:pt x="5650" y="1192"/>
                </a:moveTo>
                <a:cubicBezTo>
                  <a:pt x="5637" y="1192"/>
                  <a:pt x="5622" y="1197"/>
                  <a:pt x="5611" y="1208"/>
                </a:cubicBezTo>
                <a:cubicBezTo>
                  <a:pt x="4853" y="1928"/>
                  <a:pt x="4133" y="2611"/>
                  <a:pt x="3412" y="3331"/>
                </a:cubicBezTo>
                <a:cubicBezTo>
                  <a:pt x="3360" y="3357"/>
                  <a:pt x="3380" y="3402"/>
                  <a:pt x="3410" y="3402"/>
                </a:cubicBezTo>
                <a:cubicBezTo>
                  <a:pt x="3423" y="3402"/>
                  <a:pt x="3438" y="3393"/>
                  <a:pt x="3450" y="3369"/>
                </a:cubicBezTo>
                <a:cubicBezTo>
                  <a:pt x="4209" y="2687"/>
                  <a:pt x="4891" y="1966"/>
                  <a:pt x="5649" y="1246"/>
                </a:cubicBezTo>
                <a:cubicBezTo>
                  <a:pt x="5703" y="1219"/>
                  <a:pt x="5681" y="1192"/>
                  <a:pt x="5650" y="1192"/>
                </a:cubicBezTo>
                <a:close/>
                <a:moveTo>
                  <a:pt x="5763" y="1322"/>
                </a:moveTo>
                <a:lnTo>
                  <a:pt x="3829" y="3293"/>
                </a:lnTo>
                <a:lnTo>
                  <a:pt x="3716" y="3369"/>
                </a:lnTo>
                <a:cubicBezTo>
                  <a:pt x="3689" y="3395"/>
                  <a:pt x="3699" y="3440"/>
                  <a:pt x="3733" y="3440"/>
                </a:cubicBezTo>
                <a:cubicBezTo>
                  <a:pt x="3748" y="3440"/>
                  <a:pt x="3768" y="3431"/>
                  <a:pt x="3791" y="3407"/>
                </a:cubicBezTo>
                <a:cubicBezTo>
                  <a:pt x="4436" y="2800"/>
                  <a:pt x="5043" y="2156"/>
                  <a:pt x="5725" y="1511"/>
                </a:cubicBezTo>
                <a:cubicBezTo>
                  <a:pt x="5725" y="1549"/>
                  <a:pt x="5735" y="1568"/>
                  <a:pt x="5744" y="1568"/>
                </a:cubicBezTo>
                <a:cubicBezTo>
                  <a:pt x="5753" y="1568"/>
                  <a:pt x="5763" y="1549"/>
                  <a:pt x="5763" y="1511"/>
                </a:cubicBezTo>
                <a:cubicBezTo>
                  <a:pt x="5763" y="1473"/>
                  <a:pt x="5763" y="1436"/>
                  <a:pt x="5801" y="1398"/>
                </a:cubicBezTo>
                <a:cubicBezTo>
                  <a:pt x="5801" y="1322"/>
                  <a:pt x="5763" y="1322"/>
                  <a:pt x="5763" y="1322"/>
                </a:cubicBezTo>
                <a:close/>
                <a:moveTo>
                  <a:pt x="6084" y="2557"/>
                </a:moveTo>
                <a:cubicBezTo>
                  <a:pt x="6070" y="2557"/>
                  <a:pt x="6051" y="2562"/>
                  <a:pt x="6028" y="2573"/>
                </a:cubicBezTo>
                <a:cubicBezTo>
                  <a:pt x="5535" y="3066"/>
                  <a:pt x="5043" y="3559"/>
                  <a:pt x="4550" y="4052"/>
                </a:cubicBezTo>
                <a:cubicBezTo>
                  <a:pt x="4524" y="4065"/>
                  <a:pt x="4516" y="4078"/>
                  <a:pt x="4518" y="4088"/>
                </a:cubicBezTo>
                <a:lnTo>
                  <a:pt x="4518" y="4088"/>
                </a:lnTo>
                <a:cubicBezTo>
                  <a:pt x="4543" y="4089"/>
                  <a:pt x="4567" y="4089"/>
                  <a:pt x="4588" y="4089"/>
                </a:cubicBezTo>
                <a:lnTo>
                  <a:pt x="4588" y="4089"/>
                </a:lnTo>
                <a:cubicBezTo>
                  <a:pt x="5081" y="3634"/>
                  <a:pt x="5573" y="3104"/>
                  <a:pt x="6104" y="2611"/>
                </a:cubicBezTo>
                <a:cubicBezTo>
                  <a:pt x="6131" y="2584"/>
                  <a:pt x="6120" y="2557"/>
                  <a:pt x="6084" y="2557"/>
                </a:cubicBezTo>
                <a:close/>
                <a:moveTo>
                  <a:pt x="5081" y="184"/>
                </a:moveTo>
                <a:lnTo>
                  <a:pt x="5081" y="184"/>
                </a:lnTo>
                <a:cubicBezTo>
                  <a:pt x="5839" y="374"/>
                  <a:pt x="6256" y="1208"/>
                  <a:pt x="6294" y="1891"/>
                </a:cubicBezTo>
                <a:cubicBezTo>
                  <a:pt x="6332" y="2649"/>
                  <a:pt x="5953" y="3597"/>
                  <a:pt x="5194" y="3938"/>
                </a:cubicBezTo>
                <a:cubicBezTo>
                  <a:pt x="5081" y="3976"/>
                  <a:pt x="4967" y="4052"/>
                  <a:pt x="4853" y="4052"/>
                </a:cubicBezTo>
                <a:cubicBezTo>
                  <a:pt x="5005" y="3900"/>
                  <a:pt x="5194" y="3748"/>
                  <a:pt x="5346" y="3597"/>
                </a:cubicBezTo>
                <a:cubicBezTo>
                  <a:pt x="5373" y="3570"/>
                  <a:pt x="5362" y="3543"/>
                  <a:pt x="5339" y="3543"/>
                </a:cubicBezTo>
                <a:cubicBezTo>
                  <a:pt x="5330" y="3543"/>
                  <a:pt x="5319" y="3548"/>
                  <a:pt x="5308" y="3559"/>
                </a:cubicBezTo>
                <a:cubicBezTo>
                  <a:pt x="5081" y="3710"/>
                  <a:pt x="4967" y="3900"/>
                  <a:pt x="4777" y="4052"/>
                </a:cubicBezTo>
                <a:lnTo>
                  <a:pt x="4777" y="4090"/>
                </a:lnTo>
                <a:lnTo>
                  <a:pt x="4739" y="4090"/>
                </a:lnTo>
                <a:lnTo>
                  <a:pt x="5763" y="3028"/>
                </a:lnTo>
                <a:cubicBezTo>
                  <a:pt x="5790" y="3001"/>
                  <a:pt x="5779" y="2974"/>
                  <a:pt x="5756" y="2974"/>
                </a:cubicBezTo>
                <a:cubicBezTo>
                  <a:pt x="5747" y="2974"/>
                  <a:pt x="5736" y="2979"/>
                  <a:pt x="5725" y="2990"/>
                </a:cubicBezTo>
                <a:lnTo>
                  <a:pt x="4626" y="4090"/>
                </a:lnTo>
                <a:cubicBezTo>
                  <a:pt x="4614" y="4090"/>
                  <a:pt x="4602" y="4090"/>
                  <a:pt x="4588" y="4089"/>
                </a:cubicBezTo>
                <a:lnTo>
                  <a:pt x="4588" y="4089"/>
                </a:lnTo>
                <a:cubicBezTo>
                  <a:pt x="4588" y="4089"/>
                  <a:pt x="4588" y="4089"/>
                  <a:pt x="4588" y="4090"/>
                </a:cubicBezTo>
                <a:cubicBezTo>
                  <a:pt x="4577" y="4101"/>
                  <a:pt x="4562" y="4105"/>
                  <a:pt x="4549" y="4105"/>
                </a:cubicBezTo>
                <a:cubicBezTo>
                  <a:pt x="4533" y="4105"/>
                  <a:pt x="4520" y="4098"/>
                  <a:pt x="4518" y="4088"/>
                </a:cubicBezTo>
                <a:lnTo>
                  <a:pt x="4518" y="4088"/>
                </a:lnTo>
                <a:cubicBezTo>
                  <a:pt x="4444" y="4084"/>
                  <a:pt x="4357" y="4076"/>
                  <a:pt x="4284" y="4052"/>
                </a:cubicBezTo>
                <a:cubicBezTo>
                  <a:pt x="4777" y="3559"/>
                  <a:pt x="5308" y="3104"/>
                  <a:pt x="5763" y="2611"/>
                </a:cubicBezTo>
                <a:cubicBezTo>
                  <a:pt x="5790" y="2584"/>
                  <a:pt x="5779" y="2557"/>
                  <a:pt x="5756" y="2557"/>
                </a:cubicBezTo>
                <a:cubicBezTo>
                  <a:pt x="5747" y="2557"/>
                  <a:pt x="5736" y="2562"/>
                  <a:pt x="5725" y="2573"/>
                </a:cubicBezTo>
                <a:cubicBezTo>
                  <a:pt x="5232" y="3066"/>
                  <a:pt x="4739" y="3521"/>
                  <a:pt x="4246" y="4014"/>
                </a:cubicBezTo>
                <a:cubicBezTo>
                  <a:pt x="4209" y="4014"/>
                  <a:pt x="4133" y="3938"/>
                  <a:pt x="4095" y="3938"/>
                </a:cubicBezTo>
                <a:cubicBezTo>
                  <a:pt x="4663" y="3445"/>
                  <a:pt x="5232" y="2876"/>
                  <a:pt x="5801" y="2345"/>
                </a:cubicBezTo>
                <a:cubicBezTo>
                  <a:pt x="5827" y="2319"/>
                  <a:pt x="5817" y="2275"/>
                  <a:pt x="5796" y="2275"/>
                </a:cubicBezTo>
                <a:cubicBezTo>
                  <a:pt x="5786" y="2275"/>
                  <a:pt x="5775" y="2284"/>
                  <a:pt x="5763" y="2308"/>
                </a:cubicBezTo>
                <a:cubicBezTo>
                  <a:pt x="5194" y="2876"/>
                  <a:pt x="4588" y="3369"/>
                  <a:pt x="4019" y="3938"/>
                </a:cubicBezTo>
                <a:cubicBezTo>
                  <a:pt x="3943" y="3900"/>
                  <a:pt x="3905" y="3900"/>
                  <a:pt x="3867" y="3862"/>
                </a:cubicBezTo>
                <a:cubicBezTo>
                  <a:pt x="4474" y="3293"/>
                  <a:pt x="5156" y="2687"/>
                  <a:pt x="5801" y="2118"/>
                </a:cubicBezTo>
                <a:cubicBezTo>
                  <a:pt x="5829" y="2062"/>
                  <a:pt x="5816" y="2027"/>
                  <a:pt x="5792" y="2027"/>
                </a:cubicBezTo>
                <a:cubicBezTo>
                  <a:pt x="5783" y="2027"/>
                  <a:pt x="5773" y="2032"/>
                  <a:pt x="5763" y="2042"/>
                </a:cubicBezTo>
                <a:cubicBezTo>
                  <a:pt x="5156" y="2611"/>
                  <a:pt x="4474" y="3255"/>
                  <a:pt x="3829" y="3824"/>
                </a:cubicBezTo>
                <a:lnTo>
                  <a:pt x="3829" y="3862"/>
                </a:lnTo>
                <a:cubicBezTo>
                  <a:pt x="3754" y="3862"/>
                  <a:pt x="3716" y="3824"/>
                  <a:pt x="3678" y="3748"/>
                </a:cubicBezTo>
                <a:cubicBezTo>
                  <a:pt x="4436" y="3104"/>
                  <a:pt x="5156" y="2497"/>
                  <a:pt x="5915" y="1815"/>
                </a:cubicBezTo>
                <a:cubicBezTo>
                  <a:pt x="5941" y="1788"/>
                  <a:pt x="5930" y="1761"/>
                  <a:pt x="5895" y="1761"/>
                </a:cubicBezTo>
                <a:cubicBezTo>
                  <a:pt x="5880" y="1761"/>
                  <a:pt x="5861" y="1766"/>
                  <a:pt x="5839" y="1777"/>
                </a:cubicBezTo>
                <a:cubicBezTo>
                  <a:pt x="5081" y="2383"/>
                  <a:pt x="4398" y="3066"/>
                  <a:pt x="3640" y="3710"/>
                </a:cubicBezTo>
                <a:cubicBezTo>
                  <a:pt x="3488" y="3635"/>
                  <a:pt x="3412" y="3483"/>
                  <a:pt x="3299" y="3331"/>
                </a:cubicBezTo>
                <a:cubicBezTo>
                  <a:pt x="3223" y="3104"/>
                  <a:pt x="3109" y="2876"/>
                  <a:pt x="3071" y="2611"/>
                </a:cubicBezTo>
                <a:lnTo>
                  <a:pt x="5043" y="336"/>
                </a:lnTo>
                <a:cubicBezTo>
                  <a:pt x="5053" y="356"/>
                  <a:pt x="5066" y="366"/>
                  <a:pt x="5078" y="366"/>
                </a:cubicBezTo>
                <a:cubicBezTo>
                  <a:pt x="5110" y="366"/>
                  <a:pt x="5136" y="295"/>
                  <a:pt x="5081" y="184"/>
                </a:cubicBezTo>
                <a:close/>
                <a:moveTo>
                  <a:pt x="4242" y="0"/>
                </a:moveTo>
                <a:cubicBezTo>
                  <a:pt x="4232" y="0"/>
                  <a:pt x="4220" y="9"/>
                  <a:pt x="4209" y="33"/>
                </a:cubicBezTo>
                <a:cubicBezTo>
                  <a:pt x="4133" y="71"/>
                  <a:pt x="4095" y="146"/>
                  <a:pt x="4057" y="222"/>
                </a:cubicBezTo>
                <a:cubicBezTo>
                  <a:pt x="3716" y="336"/>
                  <a:pt x="3488" y="526"/>
                  <a:pt x="3336" y="867"/>
                </a:cubicBezTo>
                <a:cubicBezTo>
                  <a:pt x="2957" y="1398"/>
                  <a:pt x="2882" y="2080"/>
                  <a:pt x="3033" y="2725"/>
                </a:cubicBezTo>
                <a:cubicBezTo>
                  <a:pt x="3033" y="2876"/>
                  <a:pt x="3109" y="3028"/>
                  <a:pt x="3147" y="3180"/>
                </a:cubicBezTo>
                <a:cubicBezTo>
                  <a:pt x="3261" y="3483"/>
                  <a:pt x="3412" y="3672"/>
                  <a:pt x="3602" y="3862"/>
                </a:cubicBezTo>
                <a:cubicBezTo>
                  <a:pt x="3716" y="3976"/>
                  <a:pt x="3905" y="4090"/>
                  <a:pt x="4171" y="4165"/>
                </a:cubicBezTo>
                <a:lnTo>
                  <a:pt x="4209" y="4165"/>
                </a:lnTo>
                <a:cubicBezTo>
                  <a:pt x="4284" y="4165"/>
                  <a:pt x="4398" y="4241"/>
                  <a:pt x="4550" y="4241"/>
                </a:cubicBezTo>
                <a:cubicBezTo>
                  <a:pt x="4550" y="4268"/>
                  <a:pt x="4550" y="4295"/>
                  <a:pt x="4563" y="4295"/>
                </a:cubicBezTo>
                <a:cubicBezTo>
                  <a:pt x="4569" y="4295"/>
                  <a:pt x="4577" y="4290"/>
                  <a:pt x="4588" y="4279"/>
                </a:cubicBezTo>
                <a:lnTo>
                  <a:pt x="4626" y="4241"/>
                </a:lnTo>
                <a:cubicBezTo>
                  <a:pt x="4739" y="4241"/>
                  <a:pt x="4853" y="4241"/>
                  <a:pt x="4967" y="4165"/>
                </a:cubicBezTo>
                <a:cubicBezTo>
                  <a:pt x="5801" y="3976"/>
                  <a:pt x="6332" y="3028"/>
                  <a:pt x="6370" y="2232"/>
                </a:cubicBezTo>
                <a:cubicBezTo>
                  <a:pt x="6483" y="1322"/>
                  <a:pt x="5953" y="146"/>
                  <a:pt x="4853" y="146"/>
                </a:cubicBezTo>
                <a:cubicBezTo>
                  <a:pt x="4739" y="128"/>
                  <a:pt x="4626" y="118"/>
                  <a:pt x="4512" y="118"/>
                </a:cubicBezTo>
                <a:cubicBezTo>
                  <a:pt x="4398" y="118"/>
                  <a:pt x="4284" y="128"/>
                  <a:pt x="4171" y="146"/>
                </a:cubicBezTo>
                <a:lnTo>
                  <a:pt x="4246" y="71"/>
                </a:lnTo>
                <a:cubicBezTo>
                  <a:pt x="4273" y="44"/>
                  <a:pt x="4263" y="0"/>
                  <a:pt x="4242" y="0"/>
                </a:cubicBezTo>
                <a:close/>
                <a:moveTo>
                  <a:pt x="7374" y="4928"/>
                </a:moveTo>
                <a:cubicBezTo>
                  <a:pt x="7351" y="4928"/>
                  <a:pt x="7317" y="4962"/>
                  <a:pt x="7317" y="4962"/>
                </a:cubicBezTo>
                <a:lnTo>
                  <a:pt x="7393" y="4962"/>
                </a:lnTo>
                <a:cubicBezTo>
                  <a:pt x="7393" y="4936"/>
                  <a:pt x="7385" y="4928"/>
                  <a:pt x="7374" y="4928"/>
                </a:cubicBezTo>
                <a:close/>
                <a:moveTo>
                  <a:pt x="2085" y="5037"/>
                </a:moveTo>
                <a:cubicBezTo>
                  <a:pt x="2123" y="5341"/>
                  <a:pt x="2161" y="5644"/>
                  <a:pt x="2199" y="5947"/>
                </a:cubicBezTo>
                <a:cubicBezTo>
                  <a:pt x="1820" y="6289"/>
                  <a:pt x="1441" y="6668"/>
                  <a:pt x="1062" y="6971"/>
                </a:cubicBezTo>
                <a:cubicBezTo>
                  <a:pt x="1138" y="6857"/>
                  <a:pt x="1175" y="6743"/>
                  <a:pt x="1213" y="6592"/>
                </a:cubicBezTo>
                <a:lnTo>
                  <a:pt x="2123" y="5720"/>
                </a:lnTo>
                <a:cubicBezTo>
                  <a:pt x="2151" y="5664"/>
                  <a:pt x="2138" y="5629"/>
                  <a:pt x="2114" y="5629"/>
                </a:cubicBezTo>
                <a:cubicBezTo>
                  <a:pt x="2106" y="5629"/>
                  <a:pt x="2096" y="5634"/>
                  <a:pt x="2085" y="5644"/>
                </a:cubicBezTo>
                <a:lnTo>
                  <a:pt x="1327" y="6402"/>
                </a:lnTo>
                <a:cubicBezTo>
                  <a:pt x="1365" y="6213"/>
                  <a:pt x="1441" y="6023"/>
                  <a:pt x="1517" y="5834"/>
                </a:cubicBezTo>
                <a:cubicBezTo>
                  <a:pt x="1706" y="5720"/>
                  <a:pt x="1896" y="5530"/>
                  <a:pt x="2085" y="5379"/>
                </a:cubicBezTo>
                <a:cubicBezTo>
                  <a:pt x="2112" y="5352"/>
                  <a:pt x="2102" y="5308"/>
                  <a:pt x="2068" y="5308"/>
                </a:cubicBezTo>
                <a:cubicBezTo>
                  <a:pt x="2053" y="5308"/>
                  <a:pt x="2033" y="5317"/>
                  <a:pt x="2010" y="5341"/>
                </a:cubicBezTo>
                <a:cubicBezTo>
                  <a:pt x="1896" y="5416"/>
                  <a:pt x="1706" y="5568"/>
                  <a:pt x="1555" y="5720"/>
                </a:cubicBezTo>
                <a:cubicBezTo>
                  <a:pt x="1630" y="5454"/>
                  <a:pt x="1706" y="5265"/>
                  <a:pt x="1782" y="5037"/>
                </a:cubicBezTo>
                <a:close/>
                <a:moveTo>
                  <a:pt x="2464" y="6933"/>
                </a:moveTo>
                <a:cubicBezTo>
                  <a:pt x="2458" y="6943"/>
                  <a:pt x="2452" y="6952"/>
                  <a:pt x="2447" y="6961"/>
                </a:cubicBezTo>
                <a:lnTo>
                  <a:pt x="2447" y="6961"/>
                </a:lnTo>
                <a:cubicBezTo>
                  <a:pt x="2452" y="6964"/>
                  <a:pt x="2458" y="6968"/>
                  <a:pt x="2464" y="6971"/>
                </a:cubicBezTo>
                <a:lnTo>
                  <a:pt x="2464" y="6933"/>
                </a:lnTo>
                <a:close/>
                <a:moveTo>
                  <a:pt x="7810" y="6781"/>
                </a:moveTo>
                <a:lnTo>
                  <a:pt x="7242" y="7350"/>
                </a:lnTo>
                <a:cubicBezTo>
                  <a:pt x="7215" y="7376"/>
                  <a:pt x="7225" y="7420"/>
                  <a:pt x="7247" y="7420"/>
                </a:cubicBezTo>
                <a:cubicBezTo>
                  <a:pt x="7256" y="7420"/>
                  <a:pt x="7268" y="7412"/>
                  <a:pt x="7280" y="7388"/>
                </a:cubicBezTo>
                <a:lnTo>
                  <a:pt x="7848" y="6857"/>
                </a:lnTo>
                <a:cubicBezTo>
                  <a:pt x="7886" y="6857"/>
                  <a:pt x="7848" y="6781"/>
                  <a:pt x="7810" y="6781"/>
                </a:cubicBezTo>
                <a:close/>
                <a:moveTo>
                  <a:pt x="7980" y="6349"/>
                </a:moveTo>
                <a:cubicBezTo>
                  <a:pt x="7965" y="6349"/>
                  <a:pt x="7946" y="6353"/>
                  <a:pt x="7924" y="6364"/>
                </a:cubicBezTo>
                <a:cubicBezTo>
                  <a:pt x="7659" y="6706"/>
                  <a:pt x="7317" y="7009"/>
                  <a:pt x="6976" y="7350"/>
                </a:cubicBezTo>
                <a:cubicBezTo>
                  <a:pt x="7079" y="7466"/>
                  <a:pt x="7178" y="7584"/>
                  <a:pt x="7273" y="7705"/>
                </a:cubicBezTo>
                <a:lnTo>
                  <a:pt x="7273" y="7705"/>
                </a:lnTo>
                <a:cubicBezTo>
                  <a:pt x="7229" y="7569"/>
                  <a:pt x="7124" y="7496"/>
                  <a:pt x="7052" y="7388"/>
                </a:cubicBezTo>
                <a:cubicBezTo>
                  <a:pt x="7317" y="7085"/>
                  <a:pt x="7659" y="6743"/>
                  <a:pt x="8000" y="6402"/>
                </a:cubicBezTo>
                <a:cubicBezTo>
                  <a:pt x="8027" y="6375"/>
                  <a:pt x="8016" y="6349"/>
                  <a:pt x="7980" y="6349"/>
                </a:cubicBezTo>
                <a:close/>
                <a:moveTo>
                  <a:pt x="7273" y="7705"/>
                </a:moveTo>
                <a:cubicBezTo>
                  <a:pt x="7275" y="7713"/>
                  <a:pt x="7277" y="7721"/>
                  <a:pt x="7280" y="7729"/>
                </a:cubicBezTo>
                <a:cubicBezTo>
                  <a:pt x="7282" y="7727"/>
                  <a:pt x="7284" y="7725"/>
                  <a:pt x="7286" y="7722"/>
                </a:cubicBezTo>
                <a:lnTo>
                  <a:pt x="7286" y="7722"/>
                </a:lnTo>
                <a:cubicBezTo>
                  <a:pt x="7282" y="7717"/>
                  <a:pt x="7277" y="7711"/>
                  <a:pt x="7273" y="7705"/>
                </a:cubicBezTo>
                <a:close/>
                <a:moveTo>
                  <a:pt x="7842" y="7107"/>
                </a:moveTo>
                <a:cubicBezTo>
                  <a:pt x="7833" y="7107"/>
                  <a:pt x="7821" y="7112"/>
                  <a:pt x="7810" y="7123"/>
                </a:cubicBezTo>
                <a:cubicBezTo>
                  <a:pt x="7660" y="7310"/>
                  <a:pt x="7474" y="7534"/>
                  <a:pt x="7286" y="7722"/>
                </a:cubicBezTo>
                <a:lnTo>
                  <a:pt x="7286" y="7722"/>
                </a:lnTo>
                <a:cubicBezTo>
                  <a:pt x="7297" y="7737"/>
                  <a:pt x="7308" y="7751"/>
                  <a:pt x="7319" y="7765"/>
                </a:cubicBezTo>
                <a:lnTo>
                  <a:pt x="7319" y="7765"/>
                </a:lnTo>
                <a:cubicBezTo>
                  <a:pt x="7471" y="7576"/>
                  <a:pt x="7659" y="7349"/>
                  <a:pt x="7848" y="7161"/>
                </a:cubicBezTo>
                <a:cubicBezTo>
                  <a:pt x="7875" y="7134"/>
                  <a:pt x="7864" y="7107"/>
                  <a:pt x="7842" y="7107"/>
                </a:cubicBezTo>
                <a:close/>
                <a:moveTo>
                  <a:pt x="8227" y="6933"/>
                </a:moveTo>
                <a:lnTo>
                  <a:pt x="7431" y="7729"/>
                </a:lnTo>
                <a:cubicBezTo>
                  <a:pt x="7403" y="7785"/>
                  <a:pt x="7416" y="7820"/>
                  <a:pt x="7440" y="7820"/>
                </a:cubicBezTo>
                <a:cubicBezTo>
                  <a:pt x="7449" y="7820"/>
                  <a:pt x="7459" y="7815"/>
                  <a:pt x="7469" y="7805"/>
                </a:cubicBezTo>
                <a:lnTo>
                  <a:pt x="8265" y="6971"/>
                </a:lnTo>
                <a:lnTo>
                  <a:pt x="8227" y="6933"/>
                </a:lnTo>
                <a:close/>
                <a:moveTo>
                  <a:pt x="2237" y="5947"/>
                </a:moveTo>
                <a:cubicBezTo>
                  <a:pt x="2313" y="6137"/>
                  <a:pt x="2351" y="6289"/>
                  <a:pt x="2313" y="6402"/>
                </a:cubicBezTo>
                <a:cubicBezTo>
                  <a:pt x="1782" y="6895"/>
                  <a:pt x="1251" y="7426"/>
                  <a:pt x="758" y="7881"/>
                </a:cubicBezTo>
                <a:cubicBezTo>
                  <a:pt x="796" y="7805"/>
                  <a:pt x="796" y="7691"/>
                  <a:pt x="834" y="7616"/>
                </a:cubicBezTo>
                <a:cubicBezTo>
                  <a:pt x="1251" y="7161"/>
                  <a:pt x="1668" y="6781"/>
                  <a:pt x="2123" y="6364"/>
                </a:cubicBezTo>
                <a:cubicBezTo>
                  <a:pt x="2150" y="6338"/>
                  <a:pt x="2139" y="6311"/>
                  <a:pt x="2103" y="6311"/>
                </a:cubicBezTo>
                <a:cubicBezTo>
                  <a:pt x="2089" y="6311"/>
                  <a:pt x="2070" y="6315"/>
                  <a:pt x="2047" y="6326"/>
                </a:cubicBezTo>
                <a:cubicBezTo>
                  <a:pt x="1668" y="6706"/>
                  <a:pt x="1251" y="7085"/>
                  <a:pt x="872" y="7464"/>
                </a:cubicBezTo>
                <a:lnTo>
                  <a:pt x="1024" y="7047"/>
                </a:lnTo>
                <a:cubicBezTo>
                  <a:pt x="1441" y="6668"/>
                  <a:pt x="1820" y="6326"/>
                  <a:pt x="2237" y="5947"/>
                </a:cubicBezTo>
                <a:close/>
                <a:moveTo>
                  <a:pt x="8837" y="7867"/>
                </a:moveTo>
                <a:lnTo>
                  <a:pt x="8837" y="7867"/>
                </a:lnTo>
                <a:cubicBezTo>
                  <a:pt x="8847" y="7871"/>
                  <a:pt x="8852" y="7882"/>
                  <a:pt x="8849" y="7895"/>
                </a:cubicBezTo>
                <a:lnTo>
                  <a:pt x="8849" y="7895"/>
                </a:lnTo>
                <a:cubicBezTo>
                  <a:pt x="8845" y="7885"/>
                  <a:pt x="8841" y="7876"/>
                  <a:pt x="8837" y="7867"/>
                </a:cubicBezTo>
                <a:close/>
                <a:moveTo>
                  <a:pt x="8056" y="7342"/>
                </a:moveTo>
                <a:cubicBezTo>
                  <a:pt x="8049" y="7342"/>
                  <a:pt x="8043" y="7345"/>
                  <a:pt x="8038" y="7350"/>
                </a:cubicBezTo>
                <a:cubicBezTo>
                  <a:pt x="7886" y="7502"/>
                  <a:pt x="7772" y="7691"/>
                  <a:pt x="7621" y="7843"/>
                </a:cubicBezTo>
                <a:cubicBezTo>
                  <a:pt x="7594" y="7870"/>
                  <a:pt x="7605" y="7897"/>
                  <a:pt x="7627" y="7897"/>
                </a:cubicBezTo>
                <a:cubicBezTo>
                  <a:pt x="7636" y="7897"/>
                  <a:pt x="7648" y="7892"/>
                  <a:pt x="7659" y="7881"/>
                </a:cubicBezTo>
                <a:cubicBezTo>
                  <a:pt x="7810" y="7729"/>
                  <a:pt x="7924" y="7540"/>
                  <a:pt x="8076" y="7426"/>
                </a:cubicBezTo>
                <a:cubicBezTo>
                  <a:pt x="8141" y="7426"/>
                  <a:pt x="8094" y="7342"/>
                  <a:pt x="8056" y="7342"/>
                </a:cubicBezTo>
                <a:close/>
                <a:moveTo>
                  <a:pt x="8300" y="7373"/>
                </a:moveTo>
                <a:cubicBezTo>
                  <a:pt x="8288" y="7373"/>
                  <a:pt x="8275" y="7378"/>
                  <a:pt x="8265" y="7388"/>
                </a:cubicBezTo>
                <a:cubicBezTo>
                  <a:pt x="8046" y="7643"/>
                  <a:pt x="7828" y="7899"/>
                  <a:pt x="7575" y="8120"/>
                </a:cubicBezTo>
                <a:lnTo>
                  <a:pt x="7575" y="8120"/>
                </a:lnTo>
                <a:cubicBezTo>
                  <a:pt x="7494" y="8000"/>
                  <a:pt x="7408" y="7881"/>
                  <a:pt x="7319" y="7765"/>
                </a:cubicBezTo>
                <a:lnTo>
                  <a:pt x="7319" y="7765"/>
                </a:lnTo>
                <a:cubicBezTo>
                  <a:pt x="7319" y="7766"/>
                  <a:pt x="7318" y="7766"/>
                  <a:pt x="7317" y="7767"/>
                </a:cubicBezTo>
                <a:lnTo>
                  <a:pt x="7280" y="7767"/>
                </a:lnTo>
                <a:cubicBezTo>
                  <a:pt x="7355" y="7919"/>
                  <a:pt x="7469" y="8033"/>
                  <a:pt x="7545" y="8146"/>
                </a:cubicBezTo>
                <a:cubicBezTo>
                  <a:pt x="7555" y="8138"/>
                  <a:pt x="7565" y="8129"/>
                  <a:pt x="7575" y="8120"/>
                </a:cubicBezTo>
                <a:lnTo>
                  <a:pt x="7575" y="8120"/>
                </a:lnTo>
                <a:cubicBezTo>
                  <a:pt x="7594" y="8149"/>
                  <a:pt x="7614" y="8179"/>
                  <a:pt x="7633" y="8208"/>
                </a:cubicBezTo>
                <a:lnTo>
                  <a:pt x="7633" y="8208"/>
                </a:lnTo>
                <a:cubicBezTo>
                  <a:pt x="7856" y="7947"/>
                  <a:pt x="8080" y="7687"/>
                  <a:pt x="8303" y="7464"/>
                </a:cubicBezTo>
                <a:cubicBezTo>
                  <a:pt x="8359" y="7408"/>
                  <a:pt x="8333" y="7373"/>
                  <a:pt x="8300" y="7373"/>
                </a:cubicBezTo>
                <a:close/>
                <a:moveTo>
                  <a:pt x="4904" y="5250"/>
                </a:moveTo>
                <a:cubicBezTo>
                  <a:pt x="4891" y="5250"/>
                  <a:pt x="4873" y="5255"/>
                  <a:pt x="4853" y="5265"/>
                </a:cubicBezTo>
                <a:cubicBezTo>
                  <a:pt x="4133" y="6213"/>
                  <a:pt x="3450" y="7236"/>
                  <a:pt x="2768" y="8184"/>
                </a:cubicBezTo>
                <a:cubicBezTo>
                  <a:pt x="2741" y="8211"/>
                  <a:pt x="2771" y="8238"/>
                  <a:pt x="2791" y="8238"/>
                </a:cubicBezTo>
                <a:cubicBezTo>
                  <a:pt x="2799" y="8238"/>
                  <a:pt x="2806" y="8233"/>
                  <a:pt x="2806" y="8222"/>
                </a:cubicBezTo>
                <a:cubicBezTo>
                  <a:pt x="3526" y="7274"/>
                  <a:pt x="4246" y="6289"/>
                  <a:pt x="4891" y="5341"/>
                </a:cubicBezTo>
                <a:cubicBezTo>
                  <a:pt x="4946" y="5285"/>
                  <a:pt x="4941" y="5250"/>
                  <a:pt x="4904" y="5250"/>
                </a:cubicBezTo>
                <a:close/>
                <a:moveTo>
                  <a:pt x="5362" y="5308"/>
                </a:moveTo>
                <a:cubicBezTo>
                  <a:pt x="5353" y="5308"/>
                  <a:pt x="5346" y="5317"/>
                  <a:pt x="5346" y="5341"/>
                </a:cubicBezTo>
                <a:cubicBezTo>
                  <a:pt x="4626" y="6326"/>
                  <a:pt x="3905" y="7312"/>
                  <a:pt x="3185" y="8260"/>
                </a:cubicBezTo>
                <a:lnTo>
                  <a:pt x="3185" y="8184"/>
                </a:lnTo>
                <a:cubicBezTo>
                  <a:pt x="3185" y="8146"/>
                  <a:pt x="3166" y="8127"/>
                  <a:pt x="3147" y="8127"/>
                </a:cubicBezTo>
                <a:cubicBezTo>
                  <a:pt x="3128" y="8127"/>
                  <a:pt x="3109" y="8146"/>
                  <a:pt x="3109" y="8184"/>
                </a:cubicBezTo>
                <a:lnTo>
                  <a:pt x="3109" y="8374"/>
                </a:lnTo>
                <a:cubicBezTo>
                  <a:pt x="3109" y="8401"/>
                  <a:pt x="3128" y="8427"/>
                  <a:pt x="3139" y="8427"/>
                </a:cubicBezTo>
                <a:cubicBezTo>
                  <a:pt x="3144" y="8427"/>
                  <a:pt x="3147" y="8423"/>
                  <a:pt x="3147" y="8412"/>
                </a:cubicBezTo>
                <a:cubicBezTo>
                  <a:pt x="3905" y="7426"/>
                  <a:pt x="4626" y="6364"/>
                  <a:pt x="5384" y="5379"/>
                </a:cubicBezTo>
                <a:cubicBezTo>
                  <a:pt x="5410" y="5352"/>
                  <a:pt x="5382" y="5308"/>
                  <a:pt x="5362" y="5308"/>
                </a:cubicBezTo>
                <a:close/>
                <a:moveTo>
                  <a:pt x="6477" y="6311"/>
                </a:moveTo>
                <a:cubicBezTo>
                  <a:pt x="6468" y="6311"/>
                  <a:pt x="6457" y="6315"/>
                  <a:pt x="6445" y="6326"/>
                </a:cubicBezTo>
                <a:cubicBezTo>
                  <a:pt x="5801" y="7085"/>
                  <a:pt x="5156" y="7881"/>
                  <a:pt x="4550" y="8639"/>
                </a:cubicBezTo>
                <a:cubicBezTo>
                  <a:pt x="4474" y="8639"/>
                  <a:pt x="4550" y="8677"/>
                  <a:pt x="4588" y="8677"/>
                </a:cubicBezTo>
                <a:cubicBezTo>
                  <a:pt x="5194" y="7919"/>
                  <a:pt x="5839" y="7123"/>
                  <a:pt x="6483" y="6364"/>
                </a:cubicBezTo>
                <a:cubicBezTo>
                  <a:pt x="6510" y="6338"/>
                  <a:pt x="6499" y="6311"/>
                  <a:pt x="6477" y="6311"/>
                </a:cubicBezTo>
                <a:close/>
                <a:moveTo>
                  <a:pt x="5611" y="5454"/>
                </a:moveTo>
                <a:cubicBezTo>
                  <a:pt x="4815" y="6516"/>
                  <a:pt x="3943" y="7616"/>
                  <a:pt x="3147" y="8639"/>
                </a:cubicBezTo>
                <a:cubicBezTo>
                  <a:pt x="3121" y="8665"/>
                  <a:pt x="3131" y="8710"/>
                  <a:pt x="3152" y="8710"/>
                </a:cubicBezTo>
                <a:cubicBezTo>
                  <a:pt x="3161" y="8710"/>
                  <a:pt x="3173" y="8701"/>
                  <a:pt x="3185" y="8677"/>
                </a:cubicBezTo>
                <a:cubicBezTo>
                  <a:pt x="4019" y="7653"/>
                  <a:pt x="4853" y="6554"/>
                  <a:pt x="5649" y="5530"/>
                </a:cubicBezTo>
                <a:cubicBezTo>
                  <a:pt x="5725" y="5454"/>
                  <a:pt x="5611" y="5454"/>
                  <a:pt x="5611" y="5454"/>
                </a:cubicBezTo>
                <a:close/>
                <a:moveTo>
                  <a:pt x="6205" y="6067"/>
                </a:moveTo>
                <a:cubicBezTo>
                  <a:pt x="6191" y="6067"/>
                  <a:pt x="6180" y="6075"/>
                  <a:pt x="6180" y="6099"/>
                </a:cubicBezTo>
                <a:cubicBezTo>
                  <a:pt x="5535" y="6971"/>
                  <a:pt x="4929" y="7881"/>
                  <a:pt x="4246" y="8753"/>
                </a:cubicBezTo>
                <a:cubicBezTo>
                  <a:pt x="4220" y="8780"/>
                  <a:pt x="4231" y="8807"/>
                  <a:pt x="4253" y="8807"/>
                </a:cubicBezTo>
                <a:cubicBezTo>
                  <a:pt x="4262" y="8807"/>
                  <a:pt x="4273" y="8802"/>
                  <a:pt x="4284" y="8791"/>
                </a:cubicBezTo>
                <a:cubicBezTo>
                  <a:pt x="4967" y="7881"/>
                  <a:pt x="5573" y="6971"/>
                  <a:pt x="6256" y="6137"/>
                </a:cubicBezTo>
                <a:cubicBezTo>
                  <a:pt x="6282" y="6111"/>
                  <a:pt x="6236" y="6067"/>
                  <a:pt x="6205" y="6067"/>
                </a:cubicBezTo>
                <a:close/>
                <a:moveTo>
                  <a:pt x="6332" y="5530"/>
                </a:moveTo>
                <a:lnTo>
                  <a:pt x="3791" y="8791"/>
                </a:lnTo>
                <a:cubicBezTo>
                  <a:pt x="3716" y="8829"/>
                  <a:pt x="3791" y="8829"/>
                  <a:pt x="3829" y="8829"/>
                </a:cubicBezTo>
                <a:lnTo>
                  <a:pt x="6370" y="5568"/>
                </a:lnTo>
                <a:cubicBezTo>
                  <a:pt x="6445" y="5530"/>
                  <a:pt x="6332" y="5530"/>
                  <a:pt x="6332" y="5530"/>
                </a:cubicBezTo>
                <a:close/>
                <a:moveTo>
                  <a:pt x="6426" y="8586"/>
                </a:moveTo>
                <a:cubicBezTo>
                  <a:pt x="6411" y="8586"/>
                  <a:pt x="6392" y="8590"/>
                  <a:pt x="6370" y="8601"/>
                </a:cubicBezTo>
                <a:cubicBezTo>
                  <a:pt x="6294" y="8639"/>
                  <a:pt x="6256" y="8753"/>
                  <a:pt x="6142" y="8791"/>
                </a:cubicBezTo>
                <a:cubicBezTo>
                  <a:pt x="6115" y="8818"/>
                  <a:pt x="6126" y="8844"/>
                  <a:pt x="6149" y="8844"/>
                </a:cubicBezTo>
                <a:cubicBezTo>
                  <a:pt x="6158" y="8844"/>
                  <a:pt x="6169" y="8840"/>
                  <a:pt x="6180" y="8829"/>
                </a:cubicBezTo>
                <a:cubicBezTo>
                  <a:pt x="6294" y="8791"/>
                  <a:pt x="6332" y="8677"/>
                  <a:pt x="6445" y="8639"/>
                </a:cubicBezTo>
                <a:cubicBezTo>
                  <a:pt x="6472" y="8612"/>
                  <a:pt x="6461" y="8586"/>
                  <a:pt x="6426" y="8586"/>
                </a:cubicBezTo>
                <a:close/>
                <a:moveTo>
                  <a:pt x="8886" y="8094"/>
                </a:moveTo>
                <a:cubicBezTo>
                  <a:pt x="8872" y="8094"/>
                  <a:pt x="8854" y="8098"/>
                  <a:pt x="8834" y="8108"/>
                </a:cubicBezTo>
                <a:cubicBezTo>
                  <a:pt x="8644" y="8374"/>
                  <a:pt x="8417" y="8563"/>
                  <a:pt x="8227" y="8791"/>
                </a:cubicBezTo>
                <a:cubicBezTo>
                  <a:pt x="8227" y="8818"/>
                  <a:pt x="8246" y="8844"/>
                  <a:pt x="8257" y="8844"/>
                </a:cubicBezTo>
                <a:cubicBezTo>
                  <a:pt x="8262" y="8844"/>
                  <a:pt x="8265" y="8840"/>
                  <a:pt x="8265" y="8829"/>
                </a:cubicBezTo>
                <a:cubicBezTo>
                  <a:pt x="8455" y="8601"/>
                  <a:pt x="8720" y="8412"/>
                  <a:pt x="8910" y="8184"/>
                </a:cubicBezTo>
                <a:cubicBezTo>
                  <a:pt x="8938" y="8129"/>
                  <a:pt x="8925" y="8094"/>
                  <a:pt x="8886" y="8094"/>
                </a:cubicBezTo>
                <a:close/>
                <a:moveTo>
                  <a:pt x="5948" y="5687"/>
                </a:moveTo>
                <a:cubicBezTo>
                  <a:pt x="5938" y="5687"/>
                  <a:pt x="5926" y="5696"/>
                  <a:pt x="5915" y="5720"/>
                </a:cubicBezTo>
                <a:cubicBezTo>
                  <a:pt x="5043" y="6743"/>
                  <a:pt x="4209" y="7805"/>
                  <a:pt x="3299" y="8829"/>
                </a:cubicBezTo>
                <a:cubicBezTo>
                  <a:pt x="3299" y="8855"/>
                  <a:pt x="3317" y="8899"/>
                  <a:pt x="3328" y="8899"/>
                </a:cubicBezTo>
                <a:cubicBezTo>
                  <a:pt x="3333" y="8899"/>
                  <a:pt x="3336" y="8890"/>
                  <a:pt x="3336" y="8867"/>
                </a:cubicBezTo>
                <a:cubicBezTo>
                  <a:pt x="4209" y="7843"/>
                  <a:pt x="5043" y="6781"/>
                  <a:pt x="5953" y="5758"/>
                </a:cubicBezTo>
                <a:cubicBezTo>
                  <a:pt x="5979" y="5732"/>
                  <a:pt x="5969" y="5687"/>
                  <a:pt x="5948" y="5687"/>
                </a:cubicBezTo>
                <a:close/>
                <a:moveTo>
                  <a:pt x="6666" y="7865"/>
                </a:moveTo>
                <a:cubicBezTo>
                  <a:pt x="6657" y="7865"/>
                  <a:pt x="6646" y="7870"/>
                  <a:pt x="6635" y="7881"/>
                </a:cubicBezTo>
                <a:lnTo>
                  <a:pt x="5915" y="8867"/>
                </a:lnTo>
                <a:cubicBezTo>
                  <a:pt x="5887" y="8922"/>
                  <a:pt x="5920" y="8957"/>
                  <a:pt x="5940" y="8957"/>
                </a:cubicBezTo>
                <a:cubicBezTo>
                  <a:pt x="5947" y="8957"/>
                  <a:pt x="5953" y="8953"/>
                  <a:pt x="5953" y="8942"/>
                </a:cubicBezTo>
                <a:lnTo>
                  <a:pt x="6673" y="7919"/>
                </a:lnTo>
                <a:cubicBezTo>
                  <a:pt x="6700" y="7892"/>
                  <a:pt x="6689" y="7865"/>
                  <a:pt x="6666" y="7865"/>
                </a:cubicBezTo>
                <a:close/>
                <a:moveTo>
                  <a:pt x="6306" y="6767"/>
                </a:moveTo>
                <a:cubicBezTo>
                  <a:pt x="6299" y="6767"/>
                  <a:pt x="6294" y="6771"/>
                  <a:pt x="6294" y="6781"/>
                </a:cubicBezTo>
                <a:cubicBezTo>
                  <a:pt x="5763" y="7502"/>
                  <a:pt x="5232" y="8222"/>
                  <a:pt x="4777" y="8942"/>
                </a:cubicBezTo>
                <a:cubicBezTo>
                  <a:pt x="4750" y="8969"/>
                  <a:pt x="4780" y="8996"/>
                  <a:pt x="4800" y="8996"/>
                </a:cubicBezTo>
                <a:cubicBezTo>
                  <a:pt x="4809" y="8996"/>
                  <a:pt x="4815" y="8992"/>
                  <a:pt x="4815" y="8980"/>
                </a:cubicBezTo>
                <a:cubicBezTo>
                  <a:pt x="5346" y="8260"/>
                  <a:pt x="5839" y="7540"/>
                  <a:pt x="6332" y="6857"/>
                </a:cubicBezTo>
                <a:cubicBezTo>
                  <a:pt x="6359" y="6802"/>
                  <a:pt x="6326" y="6767"/>
                  <a:pt x="6306" y="6767"/>
                </a:cubicBezTo>
                <a:close/>
                <a:moveTo>
                  <a:pt x="8941" y="8396"/>
                </a:moveTo>
                <a:cubicBezTo>
                  <a:pt x="8932" y="8396"/>
                  <a:pt x="8921" y="8401"/>
                  <a:pt x="8910" y="8412"/>
                </a:cubicBezTo>
                <a:cubicBezTo>
                  <a:pt x="8644" y="8601"/>
                  <a:pt x="8417" y="8867"/>
                  <a:pt x="8227" y="9132"/>
                </a:cubicBezTo>
                <a:cubicBezTo>
                  <a:pt x="8201" y="9159"/>
                  <a:pt x="8212" y="9186"/>
                  <a:pt x="8234" y="9186"/>
                </a:cubicBezTo>
                <a:cubicBezTo>
                  <a:pt x="8243" y="9186"/>
                  <a:pt x="8254" y="9181"/>
                  <a:pt x="8265" y="9170"/>
                </a:cubicBezTo>
                <a:cubicBezTo>
                  <a:pt x="8531" y="8942"/>
                  <a:pt x="8758" y="8677"/>
                  <a:pt x="8948" y="8450"/>
                </a:cubicBezTo>
                <a:cubicBezTo>
                  <a:pt x="8975" y="8423"/>
                  <a:pt x="8963" y="8396"/>
                  <a:pt x="8941" y="8396"/>
                </a:cubicBezTo>
                <a:close/>
                <a:moveTo>
                  <a:pt x="8941" y="8775"/>
                </a:moveTo>
                <a:cubicBezTo>
                  <a:pt x="8932" y="8775"/>
                  <a:pt x="8921" y="8780"/>
                  <a:pt x="8910" y="8791"/>
                </a:cubicBezTo>
                <a:cubicBezTo>
                  <a:pt x="8796" y="8942"/>
                  <a:pt x="8607" y="9056"/>
                  <a:pt x="8455" y="9246"/>
                </a:cubicBezTo>
                <a:cubicBezTo>
                  <a:pt x="8427" y="9301"/>
                  <a:pt x="8440" y="9337"/>
                  <a:pt x="8479" y="9337"/>
                </a:cubicBezTo>
                <a:cubicBezTo>
                  <a:pt x="8493" y="9337"/>
                  <a:pt x="8510" y="9332"/>
                  <a:pt x="8531" y="9322"/>
                </a:cubicBezTo>
                <a:lnTo>
                  <a:pt x="8531" y="9322"/>
                </a:lnTo>
                <a:cubicBezTo>
                  <a:pt x="8477" y="9348"/>
                  <a:pt x="8499" y="9375"/>
                  <a:pt x="8530" y="9375"/>
                </a:cubicBezTo>
                <a:cubicBezTo>
                  <a:pt x="8543" y="9375"/>
                  <a:pt x="8557" y="9371"/>
                  <a:pt x="8569" y="9360"/>
                </a:cubicBezTo>
                <a:lnTo>
                  <a:pt x="8796" y="9132"/>
                </a:lnTo>
                <a:cubicBezTo>
                  <a:pt x="8796" y="9056"/>
                  <a:pt x="8796" y="9056"/>
                  <a:pt x="8758" y="9056"/>
                </a:cubicBezTo>
                <a:cubicBezTo>
                  <a:pt x="8796" y="8980"/>
                  <a:pt x="8910" y="8942"/>
                  <a:pt x="8948" y="8829"/>
                </a:cubicBezTo>
                <a:cubicBezTo>
                  <a:pt x="8975" y="8802"/>
                  <a:pt x="8963" y="8775"/>
                  <a:pt x="8941" y="8775"/>
                </a:cubicBezTo>
                <a:close/>
                <a:moveTo>
                  <a:pt x="1925" y="7714"/>
                </a:moveTo>
                <a:cubicBezTo>
                  <a:pt x="1916" y="7714"/>
                  <a:pt x="1906" y="7719"/>
                  <a:pt x="1896" y="7729"/>
                </a:cubicBezTo>
                <a:cubicBezTo>
                  <a:pt x="1365" y="8260"/>
                  <a:pt x="796" y="8791"/>
                  <a:pt x="265" y="9360"/>
                </a:cubicBezTo>
                <a:cubicBezTo>
                  <a:pt x="239" y="9386"/>
                  <a:pt x="250" y="9413"/>
                  <a:pt x="272" y="9413"/>
                </a:cubicBezTo>
                <a:cubicBezTo>
                  <a:pt x="281" y="9413"/>
                  <a:pt x="292" y="9409"/>
                  <a:pt x="303" y="9397"/>
                </a:cubicBezTo>
                <a:cubicBezTo>
                  <a:pt x="834" y="8867"/>
                  <a:pt x="1403" y="8374"/>
                  <a:pt x="1934" y="7805"/>
                </a:cubicBezTo>
                <a:cubicBezTo>
                  <a:pt x="1961" y="7750"/>
                  <a:pt x="1949" y="7714"/>
                  <a:pt x="1925" y="7714"/>
                </a:cubicBezTo>
                <a:close/>
                <a:moveTo>
                  <a:pt x="1789" y="8094"/>
                </a:moveTo>
                <a:cubicBezTo>
                  <a:pt x="1785" y="8094"/>
                  <a:pt x="1782" y="8098"/>
                  <a:pt x="1782" y="8108"/>
                </a:cubicBezTo>
                <a:cubicBezTo>
                  <a:pt x="1289" y="8601"/>
                  <a:pt x="796" y="9056"/>
                  <a:pt x="303" y="9549"/>
                </a:cubicBezTo>
                <a:cubicBezTo>
                  <a:pt x="277" y="9576"/>
                  <a:pt x="288" y="9603"/>
                  <a:pt x="310" y="9603"/>
                </a:cubicBezTo>
                <a:cubicBezTo>
                  <a:pt x="319" y="9603"/>
                  <a:pt x="330" y="9598"/>
                  <a:pt x="341" y="9587"/>
                </a:cubicBezTo>
                <a:cubicBezTo>
                  <a:pt x="834" y="9132"/>
                  <a:pt x="1365" y="8639"/>
                  <a:pt x="1820" y="8184"/>
                </a:cubicBezTo>
                <a:cubicBezTo>
                  <a:pt x="1820" y="8129"/>
                  <a:pt x="1800" y="8094"/>
                  <a:pt x="1789" y="8094"/>
                </a:cubicBezTo>
                <a:close/>
                <a:moveTo>
                  <a:pt x="1394" y="8852"/>
                </a:moveTo>
                <a:cubicBezTo>
                  <a:pt x="1385" y="8852"/>
                  <a:pt x="1375" y="8857"/>
                  <a:pt x="1365" y="8867"/>
                </a:cubicBezTo>
                <a:cubicBezTo>
                  <a:pt x="1138" y="9132"/>
                  <a:pt x="834" y="9360"/>
                  <a:pt x="607" y="9587"/>
                </a:cubicBezTo>
                <a:cubicBezTo>
                  <a:pt x="581" y="9613"/>
                  <a:pt x="590" y="9657"/>
                  <a:pt x="612" y="9657"/>
                </a:cubicBezTo>
                <a:cubicBezTo>
                  <a:pt x="621" y="9657"/>
                  <a:pt x="633" y="9648"/>
                  <a:pt x="645" y="9625"/>
                </a:cubicBezTo>
                <a:cubicBezTo>
                  <a:pt x="872" y="9397"/>
                  <a:pt x="1175" y="9170"/>
                  <a:pt x="1403" y="8942"/>
                </a:cubicBezTo>
                <a:cubicBezTo>
                  <a:pt x="1431" y="8887"/>
                  <a:pt x="1418" y="8852"/>
                  <a:pt x="1394" y="8852"/>
                </a:cubicBezTo>
                <a:close/>
                <a:moveTo>
                  <a:pt x="7393" y="4962"/>
                </a:moveTo>
                <a:lnTo>
                  <a:pt x="8526" y="7399"/>
                </a:lnTo>
                <a:lnTo>
                  <a:pt x="8526" y="7399"/>
                </a:lnTo>
                <a:cubicBezTo>
                  <a:pt x="8317" y="7644"/>
                  <a:pt x="8135" y="7857"/>
                  <a:pt x="7886" y="8070"/>
                </a:cubicBezTo>
                <a:cubicBezTo>
                  <a:pt x="7860" y="8097"/>
                  <a:pt x="7870" y="8141"/>
                  <a:pt x="7891" y="8141"/>
                </a:cubicBezTo>
                <a:cubicBezTo>
                  <a:pt x="7901" y="8141"/>
                  <a:pt x="7912" y="8132"/>
                  <a:pt x="7924" y="8108"/>
                </a:cubicBezTo>
                <a:cubicBezTo>
                  <a:pt x="8171" y="7896"/>
                  <a:pt x="8353" y="7685"/>
                  <a:pt x="8560" y="7473"/>
                </a:cubicBezTo>
                <a:lnTo>
                  <a:pt x="8560" y="7473"/>
                </a:lnTo>
                <a:lnTo>
                  <a:pt x="8644" y="7653"/>
                </a:lnTo>
                <a:cubicBezTo>
                  <a:pt x="8674" y="7623"/>
                  <a:pt x="8701" y="7601"/>
                  <a:pt x="8725" y="7585"/>
                </a:cubicBezTo>
                <a:lnTo>
                  <a:pt x="8725" y="7585"/>
                </a:lnTo>
                <a:lnTo>
                  <a:pt x="8758" y="7653"/>
                </a:lnTo>
                <a:cubicBezTo>
                  <a:pt x="8455" y="7919"/>
                  <a:pt x="8227" y="8222"/>
                  <a:pt x="8000" y="8488"/>
                </a:cubicBezTo>
                <a:cubicBezTo>
                  <a:pt x="7972" y="8543"/>
                  <a:pt x="7985" y="8578"/>
                  <a:pt x="8009" y="8578"/>
                </a:cubicBezTo>
                <a:cubicBezTo>
                  <a:pt x="8017" y="8578"/>
                  <a:pt x="8028" y="8574"/>
                  <a:pt x="8038" y="8563"/>
                </a:cubicBezTo>
                <a:lnTo>
                  <a:pt x="8758" y="7691"/>
                </a:lnTo>
                <a:cubicBezTo>
                  <a:pt x="8784" y="7749"/>
                  <a:pt x="8811" y="7808"/>
                  <a:pt x="8837" y="7867"/>
                </a:cubicBezTo>
                <a:lnTo>
                  <a:pt x="8837" y="7867"/>
                </a:lnTo>
                <a:cubicBezTo>
                  <a:pt x="8834" y="7866"/>
                  <a:pt x="8831" y="7865"/>
                  <a:pt x="8827" y="7865"/>
                </a:cubicBezTo>
                <a:cubicBezTo>
                  <a:pt x="8818" y="7865"/>
                  <a:pt x="8807" y="7870"/>
                  <a:pt x="8796" y="7881"/>
                </a:cubicBezTo>
                <a:cubicBezTo>
                  <a:pt x="8569" y="8184"/>
                  <a:pt x="8341" y="8412"/>
                  <a:pt x="8076" y="8677"/>
                </a:cubicBezTo>
                <a:cubicBezTo>
                  <a:pt x="8048" y="8733"/>
                  <a:pt x="8061" y="8768"/>
                  <a:pt x="8099" y="8768"/>
                </a:cubicBezTo>
                <a:cubicBezTo>
                  <a:pt x="8114" y="8768"/>
                  <a:pt x="8131" y="8763"/>
                  <a:pt x="8152" y="8753"/>
                </a:cubicBezTo>
                <a:cubicBezTo>
                  <a:pt x="8379" y="8450"/>
                  <a:pt x="8607" y="8222"/>
                  <a:pt x="8834" y="7919"/>
                </a:cubicBezTo>
                <a:cubicBezTo>
                  <a:pt x="8842" y="7910"/>
                  <a:pt x="8847" y="7902"/>
                  <a:pt x="8849" y="7895"/>
                </a:cubicBezTo>
                <a:lnTo>
                  <a:pt x="8849" y="7895"/>
                </a:lnTo>
                <a:cubicBezTo>
                  <a:pt x="9006" y="8254"/>
                  <a:pt x="9149" y="8636"/>
                  <a:pt x="9213" y="9018"/>
                </a:cubicBezTo>
                <a:cubicBezTo>
                  <a:pt x="8966" y="9230"/>
                  <a:pt x="8654" y="9408"/>
                  <a:pt x="8338" y="9615"/>
                </a:cubicBezTo>
                <a:lnTo>
                  <a:pt x="8338" y="9615"/>
                </a:lnTo>
                <a:cubicBezTo>
                  <a:pt x="8156" y="9119"/>
                  <a:pt x="7922" y="8650"/>
                  <a:pt x="7633" y="8208"/>
                </a:cubicBezTo>
                <a:lnTo>
                  <a:pt x="7633" y="8208"/>
                </a:lnTo>
                <a:cubicBezTo>
                  <a:pt x="7629" y="8213"/>
                  <a:pt x="7625" y="8217"/>
                  <a:pt x="7621" y="8222"/>
                </a:cubicBezTo>
                <a:lnTo>
                  <a:pt x="7545" y="8222"/>
                </a:lnTo>
                <a:cubicBezTo>
                  <a:pt x="7848" y="8677"/>
                  <a:pt x="8076" y="9170"/>
                  <a:pt x="8265" y="9663"/>
                </a:cubicBezTo>
                <a:cubicBezTo>
                  <a:pt x="8289" y="9647"/>
                  <a:pt x="8313" y="9631"/>
                  <a:pt x="8338" y="9615"/>
                </a:cubicBezTo>
                <a:lnTo>
                  <a:pt x="8338" y="9615"/>
                </a:lnTo>
                <a:cubicBezTo>
                  <a:pt x="8339" y="9618"/>
                  <a:pt x="8340" y="9622"/>
                  <a:pt x="8341" y="9625"/>
                </a:cubicBezTo>
                <a:cubicBezTo>
                  <a:pt x="8341" y="9701"/>
                  <a:pt x="8341" y="9701"/>
                  <a:pt x="8379" y="9701"/>
                </a:cubicBezTo>
                <a:cubicBezTo>
                  <a:pt x="8682" y="9435"/>
                  <a:pt x="9099" y="9208"/>
                  <a:pt x="9403" y="8980"/>
                </a:cubicBezTo>
                <a:lnTo>
                  <a:pt x="9403" y="8942"/>
                </a:lnTo>
                <a:cubicBezTo>
                  <a:pt x="9213" y="8488"/>
                  <a:pt x="9024" y="8070"/>
                  <a:pt x="8834" y="7616"/>
                </a:cubicBezTo>
                <a:cubicBezTo>
                  <a:pt x="8853" y="7578"/>
                  <a:pt x="8843" y="7549"/>
                  <a:pt x="8810" y="7549"/>
                </a:cubicBezTo>
                <a:cubicBezTo>
                  <a:pt x="8790" y="7549"/>
                  <a:pt x="8762" y="7560"/>
                  <a:pt x="8725" y="7585"/>
                </a:cubicBezTo>
                <a:lnTo>
                  <a:pt x="8725" y="7585"/>
                </a:lnTo>
                <a:lnTo>
                  <a:pt x="7469" y="4962"/>
                </a:lnTo>
                <a:close/>
                <a:moveTo>
                  <a:pt x="1348" y="9100"/>
                </a:moveTo>
                <a:cubicBezTo>
                  <a:pt x="1333" y="9100"/>
                  <a:pt x="1313" y="9109"/>
                  <a:pt x="1289" y="9132"/>
                </a:cubicBezTo>
                <a:cubicBezTo>
                  <a:pt x="1100" y="9322"/>
                  <a:pt x="872" y="9511"/>
                  <a:pt x="683" y="9701"/>
                </a:cubicBezTo>
                <a:cubicBezTo>
                  <a:pt x="656" y="9728"/>
                  <a:pt x="667" y="9754"/>
                  <a:pt x="689" y="9754"/>
                </a:cubicBezTo>
                <a:cubicBezTo>
                  <a:pt x="698" y="9754"/>
                  <a:pt x="709" y="9750"/>
                  <a:pt x="720" y="9739"/>
                </a:cubicBezTo>
                <a:cubicBezTo>
                  <a:pt x="910" y="9549"/>
                  <a:pt x="1100" y="9360"/>
                  <a:pt x="1365" y="9170"/>
                </a:cubicBezTo>
                <a:cubicBezTo>
                  <a:pt x="1391" y="9144"/>
                  <a:pt x="1381" y="9100"/>
                  <a:pt x="1348" y="9100"/>
                </a:cubicBezTo>
                <a:close/>
                <a:moveTo>
                  <a:pt x="1207" y="9533"/>
                </a:moveTo>
                <a:cubicBezTo>
                  <a:pt x="1198" y="9533"/>
                  <a:pt x="1187" y="9538"/>
                  <a:pt x="1175" y="9549"/>
                </a:cubicBezTo>
                <a:cubicBezTo>
                  <a:pt x="1062" y="9587"/>
                  <a:pt x="1024" y="9625"/>
                  <a:pt x="948" y="9739"/>
                </a:cubicBezTo>
                <a:cubicBezTo>
                  <a:pt x="894" y="9765"/>
                  <a:pt x="917" y="9792"/>
                  <a:pt x="948" y="9792"/>
                </a:cubicBezTo>
                <a:cubicBezTo>
                  <a:pt x="960" y="9792"/>
                  <a:pt x="975" y="9788"/>
                  <a:pt x="986" y="9777"/>
                </a:cubicBezTo>
                <a:cubicBezTo>
                  <a:pt x="1062" y="9739"/>
                  <a:pt x="1138" y="9701"/>
                  <a:pt x="1213" y="9587"/>
                </a:cubicBezTo>
                <a:cubicBezTo>
                  <a:pt x="1240" y="9560"/>
                  <a:pt x="1229" y="9533"/>
                  <a:pt x="1207" y="9533"/>
                </a:cubicBezTo>
                <a:close/>
                <a:moveTo>
                  <a:pt x="2199" y="7274"/>
                </a:moveTo>
                <a:lnTo>
                  <a:pt x="2199" y="7274"/>
                </a:lnTo>
                <a:cubicBezTo>
                  <a:pt x="1934" y="8184"/>
                  <a:pt x="1630" y="9056"/>
                  <a:pt x="1251" y="9966"/>
                </a:cubicBezTo>
                <a:cubicBezTo>
                  <a:pt x="872" y="9815"/>
                  <a:pt x="493" y="9739"/>
                  <a:pt x="114" y="9587"/>
                </a:cubicBezTo>
                <a:cubicBezTo>
                  <a:pt x="228" y="9397"/>
                  <a:pt x="265" y="9170"/>
                  <a:pt x="341" y="8980"/>
                </a:cubicBezTo>
                <a:lnTo>
                  <a:pt x="417" y="8980"/>
                </a:lnTo>
                <a:cubicBezTo>
                  <a:pt x="1024" y="8412"/>
                  <a:pt x="1592" y="7843"/>
                  <a:pt x="2199" y="7274"/>
                </a:cubicBezTo>
                <a:close/>
                <a:moveTo>
                  <a:pt x="5801" y="9549"/>
                </a:moveTo>
                <a:cubicBezTo>
                  <a:pt x="5687" y="9701"/>
                  <a:pt x="5535" y="9815"/>
                  <a:pt x="5346" y="9966"/>
                </a:cubicBezTo>
                <a:lnTo>
                  <a:pt x="5346" y="9549"/>
                </a:lnTo>
                <a:close/>
                <a:moveTo>
                  <a:pt x="3526" y="9701"/>
                </a:moveTo>
                <a:cubicBezTo>
                  <a:pt x="3405" y="9853"/>
                  <a:pt x="3259" y="9956"/>
                  <a:pt x="3147" y="10069"/>
                </a:cubicBezTo>
                <a:lnTo>
                  <a:pt x="3147" y="10069"/>
                </a:lnTo>
                <a:lnTo>
                  <a:pt x="3147" y="9701"/>
                </a:lnTo>
                <a:close/>
                <a:moveTo>
                  <a:pt x="1592" y="4962"/>
                </a:moveTo>
                <a:cubicBezTo>
                  <a:pt x="1555" y="4962"/>
                  <a:pt x="1555" y="5037"/>
                  <a:pt x="1592" y="5037"/>
                </a:cubicBezTo>
                <a:lnTo>
                  <a:pt x="1706" y="5037"/>
                </a:lnTo>
                <a:cubicBezTo>
                  <a:pt x="1592" y="5341"/>
                  <a:pt x="1517" y="5568"/>
                  <a:pt x="1403" y="5834"/>
                </a:cubicBezTo>
                <a:lnTo>
                  <a:pt x="1327" y="5947"/>
                </a:lnTo>
                <a:cubicBezTo>
                  <a:pt x="1251" y="5985"/>
                  <a:pt x="1327" y="5985"/>
                  <a:pt x="1365" y="5985"/>
                </a:cubicBezTo>
                <a:cubicBezTo>
                  <a:pt x="1251" y="6175"/>
                  <a:pt x="1213" y="6402"/>
                  <a:pt x="1138" y="6592"/>
                </a:cubicBezTo>
                <a:lnTo>
                  <a:pt x="1062" y="6668"/>
                </a:lnTo>
                <a:lnTo>
                  <a:pt x="1062" y="6706"/>
                </a:lnTo>
                <a:lnTo>
                  <a:pt x="948" y="7123"/>
                </a:lnTo>
                <a:cubicBezTo>
                  <a:pt x="872" y="7123"/>
                  <a:pt x="834" y="7161"/>
                  <a:pt x="796" y="7236"/>
                </a:cubicBezTo>
                <a:cubicBezTo>
                  <a:pt x="769" y="7263"/>
                  <a:pt x="781" y="7290"/>
                  <a:pt x="803" y="7290"/>
                </a:cubicBezTo>
                <a:cubicBezTo>
                  <a:pt x="812" y="7290"/>
                  <a:pt x="823" y="7285"/>
                  <a:pt x="834" y="7274"/>
                </a:cubicBezTo>
                <a:lnTo>
                  <a:pt x="872" y="7274"/>
                </a:lnTo>
                <a:cubicBezTo>
                  <a:pt x="834" y="7464"/>
                  <a:pt x="796" y="7616"/>
                  <a:pt x="758" y="7729"/>
                </a:cubicBezTo>
                <a:cubicBezTo>
                  <a:pt x="645" y="7805"/>
                  <a:pt x="607" y="7881"/>
                  <a:pt x="493" y="7919"/>
                </a:cubicBezTo>
                <a:cubicBezTo>
                  <a:pt x="465" y="7974"/>
                  <a:pt x="478" y="8010"/>
                  <a:pt x="517" y="8010"/>
                </a:cubicBezTo>
                <a:cubicBezTo>
                  <a:pt x="531" y="8010"/>
                  <a:pt x="548" y="8005"/>
                  <a:pt x="569" y="7995"/>
                </a:cubicBezTo>
                <a:cubicBezTo>
                  <a:pt x="569" y="7919"/>
                  <a:pt x="607" y="7919"/>
                  <a:pt x="645" y="7881"/>
                </a:cubicBezTo>
                <a:lnTo>
                  <a:pt x="645" y="7881"/>
                </a:lnTo>
                <a:cubicBezTo>
                  <a:pt x="607" y="7995"/>
                  <a:pt x="607" y="8070"/>
                  <a:pt x="569" y="8184"/>
                </a:cubicBezTo>
                <a:lnTo>
                  <a:pt x="493" y="8222"/>
                </a:lnTo>
                <a:cubicBezTo>
                  <a:pt x="455" y="8222"/>
                  <a:pt x="455" y="8260"/>
                  <a:pt x="493" y="8260"/>
                </a:cubicBezTo>
                <a:cubicBezTo>
                  <a:pt x="455" y="8374"/>
                  <a:pt x="417" y="8488"/>
                  <a:pt x="379" y="8601"/>
                </a:cubicBezTo>
                <a:lnTo>
                  <a:pt x="228" y="8753"/>
                </a:lnTo>
                <a:cubicBezTo>
                  <a:pt x="201" y="8780"/>
                  <a:pt x="212" y="8807"/>
                  <a:pt x="234" y="8807"/>
                </a:cubicBezTo>
                <a:cubicBezTo>
                  <a:pt x="243" y="8807"/>
                  <a:pt x="254" y="8802"/>
                  <a:pt x="265" y="8791"/>
                </a:cubicBezTo>
                <a:lnTo>
                  <a:pt x="303" y="8753"/>
                </a:lnTo>
                <a:lnTo>
                  <a:pt x="303" y="8753"/>
                </a:lnTo>
                <a:cubicBezTo>
                  <a:pt x="228" y="9056"/>
                  <a:pt x="76" y="9360"/>
                  <a:pt x="0" y="9701"/>
                </a:cubicBezTo>
                <a:lnTo>
                  <a:pt x="38" y="9739"/>
                </a:lnTo>
                <a:cubicBezTo>
                  <a:pt x="455" y="9890"/>
                  <a:pt x="834" y="10004"/>
                  <a:pt x="1251" y="10156"/>
                </a:cubicBezTo>
                <a:lnTo>
                  <a:pt x="1327" y="10118"/>
                </a:lnTo>
                <a:cubicBezTo>
                  <a:pt x="1592" y="9208"/>
                  <a:pt x="1934" y="8260"/>
                  <a:pt x="2199" y="7350"/>
                </a:cubicBezTo>
                <a:lnTo>
                  <a:pt x="2275" y="7350"/>
                </a:lnTo>
                <a:cubicBezTo>
                  <a:pt x="2313" y="7312"/>
                  <a:pt x="2313" y="7274"/>
                  <a:pt x="2351" y="7236"/>
                </a:cubicBezTo>
                <a:cubicBezTo>
                  <a:pt x="2351" y="7312"/>
                  <a:pt x="2389" y="7350"/>
                  <a:pt x="2389" y="7464"/>
                </a:cubicBezTo>
                <a:lnTo>
                  <a:pt x="2389" y="7502"/>
                </a:lnTo>
                <a:cubicBezTo>
                  <a:pt x="2389" y="7653"/>
                  <a:pt x="2464" y="7843"/>
                  <a:pt x="2464" y="7995"/>
                </a:cubicBezTo>
                <a:lnTo>
                  <a:pt x="2351" y="8070"/>
                </a:lnTo>
                <a:cubicBezTo>
                  <a:pt x="2325" y="8097"/>
                  <a:pt x="2335" y="8141"/>
                  <a:pt x="2356" y="8141"/>
                </a:cubicBezTo>
                <a:cubicBezTo>
                  <a:pt x="2365" y="8141"/>
                  <a:pt x="2377" y="8132"/>
                  <a:pt x="2389" y="8108"/>
                </a:cubicBezTo>
                <a:cubicBezTo>
                  <a:pt x="2464" y="8108"/>
                  <a:pt x="2464" y="8070"/>
                  <a:pt x="2464" y="8070"/>
                </a:cubicBezTo>
                <a:cubicBezTo>
                  <a:pt x="2464" y="8184"/>
                  <a:pt x="2502" y="8260"/>
                  <a:pt x="2502" y="8374"/>
                </a:cubicBezTo>
                <a:cubicBezTo>
                  <a:pt x="2502" y="8601"/>
                  <a:pt x="2540" y="8829"/>
                  <a:pt x="2730" y="9018"/>
                </a:cubicBezTo>
                <a:cubicBezTo>
                  <a:pt x="3028" y="9289"/>
                  <a:pt x="3480" y="9328"/>
                  <a:pt x="3908" y="9328"/>
                </a:cubicBezTo>
                <a:cubicBezTo>
                  <a:pt x="4079" y="9328"/>
                  <a:pt x="4246" y="9322"/>
                  <a:pt x="4398" y="9322"/>
                </a:cubicBezTo>
                <a:cubicBezTo>
                  <a:pt x="5156" y="9246"/>
                  <a:pt x="5953" y="9246"/>
                  <a:pt x="6711" y="9246"/>
                </a:cubicBezTo>
                <a:cubicBezTo>
                  <a:pt x="6749" y="9246"/>
                  <a:pt x="6749" y="9170"/>
                  <a:pt x="6711" y="9170"/>
                </a:cubicBezTo>
                <a:cubicBezTo>
                  <a:pt x="6066" y="9208"/>
                  <a:pt x="5346" y="9208"/>
                  <a:pt x="4626" y="9208"/>
                </a:cubicBezTo>
                <a:lnTo>
                  <a:pt x="3678" y="9208"/>
                </a:lnTo>
                <a:cubicBezTo>
                  <a:pt x="3336" y="9170"/>
                  <a:pt x="2957" y="9170"/>
                  <a:pt x="2768" y="8867"/>
                </a:cubicBezTo>
                <a:cubicBezTo>
                  <a:pt x="2578" y="8639"/>
                  <a:pt x="2578" y="8260"/>
                  <a:pt x="2540" y="7995"/>
                </a:cubicBezTo>
                <a:lnTo>
                  <a:pt x="2540" y="7919"/>
                </a:lnTo>
                <a:cubicBezTo>
                  <a:pt x="3147" y="7123"/>
                  <a:pt x="3791" y="6289"/>
                  <a:pt x="4398" y="5454"/>
                </a:cubicBezTo>
                <a:cubicBezTo>
                  <a:pt x="4425" y="5428"/>
                  <a:pt x="4414" y="5401"/>
                  <a:pt x="4392" y="5401"/>
                </a:cubicBezTo>
                <a:cubicBezTo>
                  <a:pt x="4382" y="5401"/>
                  <a:pt x="4371" y="5405"/>
                  <a:pt x="4360" y="5416"/>
                </a:cubicBezTo>
                <a:cubicBezTo>
                  <a:pt x="3716" y="6213"/>
                  <a:pt x="3147" y="7047"/>
                  <a:pt x="2540" y="7843"/>
                </a:cubicBezTo>
                <a:cubicBezTo>
                  <a:pt x="2540" y="7729"/>
                  <a:pt x="2502" y="7616"/>
                  <a:pt x="2502" y="7464"/>
                </a:cubicBezTo>
                <a:cubicBezTo>
                  <a:pt x="3109" y="6706"/>
                  <a:pt x="3678" y="5985"/>
                  <a:pt x="4246" y="5227"/>
                </a:cubicBezTo>
                <a:cubicBezTo>
                  <a:pt x="4273" y="5200"/>
                  <a:pt x="4262" y="5173"/>
                  <a:pt x="4240" y="5173"/>
                </a:cubicBezTo>
                <a:cubicBezTo>
                  <a:pt x="4231" y="5173"/>
                  <a:pt x="4220" y="5178"/>
                  <a:pt x="4209" y="5189"/>
                </a:cubicBezTo>
                <a:cubicBezTo>
                  <a:pt x="3640" y="5947"/>
                  <a:pt x="3071" y="6668"/>
                  <a:pt x="2502" y="7350"/>
                </a:cubicBezTo>
                <a:cubicBezTo>
                  <a:pt x="2502" y="7312"/>
                  <a:pt x="2464" y="7236"/>
                  <a:pt x="2464" y="7123"/>
                </a:cubicBezTo>
                <a:cubicBezTo>
                  <a:pt x="2957" y="6478"/>
                  <a:pt x="3450" y="5834"/>
                  <a:pt x="3905" y="5189"/>
                </a:cubicBezTo>
                <a:cubicBezTo>
                  <a:pt x="3958" y="5163"/>
                  <a:pt x="3938" y="5119"/>
                  <a:pt x="3908" y="5119"/>
                </a:cubicBezTo>
                <a:cubicBezTo>
                  <a:pt x="3894" y="5119"/>
                  <a:pt x="3879" y="5128"/>
                  <a:pt x="3867" y="5151"/>
                </a:cubicBezTo>
                <a:lnTo>
                  <a:pt x="2464" y="6971"/>
                </a:lnTo>
                <a:lnTo>
                  <a:pt x="2464" y="7047"/>
                </a:lnTo>
                <a:cubicBezTo>
                  <a:pt x="2389" y="7085"/>
                  <a:pt x="2389" y="7123"/>
                  <a:pt x="2351" y="7161"/>
                </a:cubicBezTo>
                <a:cubicBezTo>
                  <a:pt x="2385" y="7126"/>
                  <a:pt x="2388" y="7059"/>
                  <a:pt x="2447" y="6961"/>
                </a:cubicBezTo>
                <a:lnTo>
                  <a:pt x="2447" y="6961"/>
                </a:lnTo>
                <a:cubicBezTo>
                  <a:pt x="2389" y="6920"/>
                  <a:pt x="2389" y="6851"/>
                  <a:pt x="2389" y="6781"/>
                </a:cubicBezTo>
                <a:cubicBezTo>
                  <a:pt x="2389" y="6743"/>
                  <a:pt x="2464" y="6706"/>
                  <a:pt x="2464" y="6668"/>
                </a:cubicBezTo>
                <a:lnTo>
                  <a:pt x="2464" y="6592"/>
                </a:lnTo>
                <a:lnTo>
                  <a:pt x="3602" y="5189"/>
                </a:lnTo>
                <a:cubicBezTo>
                  <a:pt x="3628" y="5163"/>
                  <a:pt x="3618" y="5119"/>
                  <a:pt x="3585" y="5119"/>
                </a:cubicBezTo>
                <a:cubicBezTo>
                  <a:pt x="3569" y="5119"/>
                  <a:pt x="3550" y="5128"/>
                  <a:pt x="3526" y="5151"/>
                </a:cubicBezTo>
                <a:cubicBezTo>
                  <a:pt x="3147" y="5606"/>
                  <a:pt x="2768" y="6137"/>
                  <a:pt x="2389" y="6592"/>
                </a:cubicBezTo>
                <a:lnTo>
                  <a:pt x="2389" y="6706"/>
                </a:lnTo>
                <a:lnTo>
                  <a:pt x="2313" y="6781"/>
                </a:lnTo>
                <a:cubicBezTo>
                  <a:pt x="2285" y="6837"/>
                  <a:pt x="2298" y="6872"/>
                  <a:pt x="2322" y="6872"/>
                </a:cubicBezTo>
                <a:cubicBezTo>
                  <a:pt x="2330" y="6872"/>
                  <a:pt x="2341" y="6867"/>
                  <a:pt x="2351" y="6857"/>
                </a:cubicBezTo>
                <a:cubicBezTo>
                  <a:pt x="2360" y="6857"/>
                  <a:pt x="2367" y="6852"/>
                  <a:pt x="2373" y="6845"/>
                </a:cubicBezTo>
                <a:lnTo>
                  <a:pt x="2373" y="6845"/>
                </a:lnTo>
                <a:lnTo>
                  <a:pt x="2275" y="7236"/>
                </a:lnTo>
                <a:lnTo>
                  <a:pt x="2199" y="7236"/>
                </a:lnTo>
                <a:cubicBezTo>
                  <a:pt x="1630" y="7805"/>
                  <a:pt x="1024" y="8298"/>
                  <a:pt x="455" y="8867"/>
                </a:cubicBezTo>
                <a:cubicBezTo>
                  <a:pt x="455" y="8753"/>
                  <a:pt x="493" y="8639"/>
                  <a:pt x="569" y="8563"/>
                </a:cubicBezTo>
                <a:cubicBezTo>
                  <a:pt x="1138" y="8033"/>
                  <a:pt x="1706" y="7464"/>
                  <a:pt x="2275" y="6933"/>
                </a:cubicBezTo>
                <a:cubicBezTo>
                  <a:pt x="2302" y="6906"/>
                  <a:pt x="2291" y="6879"/>
                  <a:pt x="2255" y="6879"/>
                </a:cubicBezTo>
                <a:cubicBezTo>
                  <a:pt x="2240" y="6879"/>
                  <a:pt x="2221" y="6884"/>
                  <a:pt x="2199" y="6895"/>
                </a:cubicBezTo>
                <a:cubicBezTo>
                  <a:pt x="1706" y="7426"/>
                  <a:pt x="1138" y="7881"/>
                  <a:pt x="607" y="8412"/>
                </a:cubicBezTo>
                <a:cubicBezTo>
                  <a:pt x="607" y="8260"/>
                  <a:pt x="645" y="8184"/>
                  <a:pt x="683" y="8070"/>
                </a:cubicBezTo>
                <a:cubicBezTo>
                  <a:pt x="1251" y="7540"/>
                  <a:pt x="1820" y="7047"/>
                  <a:pt x="2389" y="6592"/>
                </a:cubicBezTo>
                <a:cubicBezTo>
                  <a:pt x="2351" y="6364"/>
                  <a:pt x="2351" y="6175"/>
                  <a:pt x="2313" y="5947"/>
                </a:cubicBezTo>
                <a:lnTo>
                  <a:pt x="2351" y="5947"/>
                </a:lnTo>
                <a:cubicBezTo>
                  <a:pt x="2578" y="5720"/>
                  <a:pt x="2768" y="5416"/>
                  <a:pt x="3033" y="5189"/>
                </a:cubicBezTo>
                <a:cubicBezTo>
                  <a:pt x="3059" y="5163"/>
                  <a:pt x="3049" y="5119"/>
                  <a:pt x="3016" y="5119"/>
                </a:cubicBezTo>
                <a:cubicBezTo>
                  <a:pt x="3001" y="5119"/>
                  <a:pt x="2981" y="5128"/>
                  <a:pt x="2957" y="5151"/>
                </a:cubicBezTo>
                <a:cubicBezTo>
                  <a:pt x="2768" y="5379"/>
                  <a:pt x="2540" y="5606"/>
                  <a:pt x="2351" y="5834"/>
                </a:cubicBezTo>
                <a:lnTo>
                  <a:pt x="2313" y="5834"/>
                </a:lnTo>
                <a:lnTo>
                  <a:pt x="2161" y="4999"/>
                </a:lnTo>
                <a:lnTo>
                  <a:pt x="7014" y="4999"/>
                </a:lnTo>
                <a:cubicBezTo>
                  <a:pt x="7014" y="5265"/>
                  <a:pt x="6938" y="5606"/>
                  <a:pt x="6938" y="5909"/>
                </a:cubicBezTo>
                <a:cubicBezTo>
                  <a:pt x="6900" y="5985"/>
                  <a:pt x="6825" y="6023"/>
                  <a:pt x="6749" y="6137"/>
                </a:cubicBezTo>
                <a:cubicBezTo>
                  <a:pt x="6722" y="6164"/>
                  <a:pt x="6733" y="6190"/>
                  <a:pt x="6769" y="6190"/>
                </a:cubicBezTo>
                <a:cubicBezTo>
                  <a:pt x="6783" y="6190"/>
                  <a:pt x="6802" y="6186"/>
                  <a:pt x="6825" y="6175"/>
                </a:cubicBezTo>
                <a:cubicBezTo>
                  <a:pt x="6825" y="6137"/>
                  <a:pt x="6862" y="6099"/>
                  <a:pt x="6900" y="6023"/>
                </a:cubicBezTo>
                <a:lnTo>
                  <a:pt x="6900" y="6023"/>
                </a:lnTo>
                <a:cubicBezTo>
                  <a:pt x="6862" y="6137"/>
                  <a:pt x="6862" y="6289"/>
                  <a:pt x="6862" y="6402"/>
                </a:cubicBezTo>
                <a:cubicBezTo>
                  <a:pt x="6825" y="6478"/>
                  <a:pt x="6825" y="6516"/>
                  <a:pt x="6749" y="6554"/>
                </a:cubicBezTo>
                <a:cubicBezTo>
                  <a:pt x="6723" y="6580"/>
                  <a:pt x="6733" y="6624"/>
                  <a:pt x="6766" y="6624"/>
                </a:cubicBezTo>
                <a:cubicBezTo>
                  <a:pt x="6781" y="6624"/>
                  <a:pt x="6801" y="6615"/>
                  <a:pt x="6825" y="6592"/>
                </a:cubicBezTo>
                <a:lnTo>
                  <a:pt x="6862" y="6554"/>
                </a:lnTo>
                <a:lnTo>
                  <a:pt x="6862" y="6554"/>
                </a:lnTo>
                <a:cubicBezTo>
                  <a:pt x="6294" y="7274"/>
                  <a:pt x="5763" y="8033"/>
                  <a:pt x="5194" y="8753"/>
                </a:cubicBezTo>
                <a:cubicBezTo>
                  <a:pt x="5167" y="8780"/>
                  <a:pt x="5179" y="8807"/>
                  <a:pt x="5201" y="8807"/>
                </a:cubicBezTo>
                <a:cubicBezTo>
                  <a:pt x="5210" y="8807"/>
                  <a:pt x="5221" y="8802"/>
                  <a:pt x="5232" y="8791"/>
                </a:cubicBezTo>
                <a:cubicBezTo>
                  <a:pt x="5801" y="8070"/>
                  <a:pt x="6332" y="7350"/>
                  <a:pt x="6862" y="6668"/>
                </a:cubicBezTo>
                <a:lnTo>
                  <a:pt x="6862" y="6743"/>
                </a:lnTo>
                <a:cubicBezTo>
                  <a:pt x="6749" y="6781"/>
                  <a:pt x="6711" y="6895"/>
                  <a:pt x="6635" y="6971"/>
                </a:cubicBezTo>
                <a:cubicBezTo>
                  <a:pt x="6579" y="7026"/>
                  <a:pt x="6605" y="7062"/>
                  <a:pt x="6638" y="7062"/>
                </a:cubicBezTo>
                <a:cubicBezTo>
                  <a:pt x="6650" y="7062"/>
                  <a:pt x="6663" y="7057"/>
                  <a:pt x="6673" y="7047"/>
                </a:cubicBezTo>
                <a:cubicBezTo>
                  <a:pt x="6749" y="6971"/>
                  <a:pt x="6825" y="6895"/>
                  <a:pt x="6862" y="6857"/>
                </a:cubicBezTo>
                <a:lnTo>
                  <a:pt x="6862" y="7085"/>
                </a:lnTo>
                <a:lnTo>
                  <a:pt x="6825" y="7123"/>
                </a:lnTo>
                <a:cubicBezTo>
                  <a:pt x="6802" y="7112"/>
                  <a:pt x="6783" y="7107"/>
                  <a:pt x="6769" y="7107"/>
                </a:cubicBezTo>
                <a:cubicBezTo>
                  <a:pt x="6733" y="7107"/>
                  <a:pt x="6722" y="7134"/>
                  <a:pt x="6749" y="7161"/>
                </a:cubicBezTo>
                <a:lnTo>
                  <a:pt x="6825" y="7236"/>
                </a:lnTo>
                <a:cubicBezTo>
                  <a:pt x="6483" y="7691"/>
                  <a:pt x="6104" y="8222"/>
                  <a:pt x="5725" y="8677"/>
                </a:cubicBezTo>
                <a:cubicBezTo>
                  <a:pt x="5697" y="8733"/>
                  <a:pt x="5710" y="8768"/>
                  <a:pt x="5734" y="8768"/>
                </a:cubicBezTo>
                <a:cubicBezTo>
                  <a:pt x="5743" y="8768"/>
                  <a:pt x="5753" y="8763"/>
                  <a:pt x="5763" y="8753"/>
                </a:cubicBezTo>
                <a:cubicBezTo>
                  <a:pt x="6142" y="8222"/>
                  <a:pt x="6483" y="7729"/>
                  <a:pt x="6862" y="7274"/>
                </a:cubicBezTo>
                <a:lnTo>
                  <a:pt x="6900" y="7312"/>
                </a:lnTo>
                <a:cubicBezTo>
                  <a:pt x="6900" y="7881"/>
                  <a:pt x="6862" y="8450"/>
                  <a:pt x="6825" y="9018"/>
                </a:cubicBezTo>
                <a:cubicBezTo>
                  <a:pt x="6825" y="9037"/>
                  <a:pt x="6844" y="9047"/>
                  <a:pt x="6862" y="9047"/>
                </a:cubicBezTo>
                <a:cubicBezTo>
                  <a:pt x="6881" y="9047"/>
                  <a:pt x="6900" y="9037"/>
                  <a:pt x="6900" y="9018"/>
                </a:cubicBezTo>
                <a:cubicBezTo>
                  <a:pt x="6938" y="8450"/>
                  <a:pt x="6938" y="7919"/>
                  <a:pt x="6976" y="7350"/>
                </a:cubicBezTo>
                <a:lnTo>
                  <a:pt x="6900" y="7274"/>
                </a:lnTo>
                <a:lnTo>
                  <a:pt x="6900" y="7198"/>
                </a:lnTo>
                <a:cubicBezTo>
                  <a:pt x="7128" y="6933"/>
                  <a:pt x="7317" y="6706"/>
                  <a:pt x="7583" y="6402"/>
                </a:cubicBezTo>
                <a:cubicBezTo>
                  <a:pt x="7610" y="6375"/>
                  <a:pt x="7599" y="6349"/>
                  <a:pt x="7563" y="6349"/>
                </a:cubicBezTo>
                <a:cubicBezTo>
                  <a:pt x="7548" y="6349"/>
                  <a:pt x="7529" y="6353"/>
                  <a:pt x="7507" y="6364"/>
                </a:cubicBezTo>
                <a:cubicBezTo>
                  <a:pt x="7317" y="6592"/>
                  <a:pt x="7090" y="6819"/>
                  <a:pt x="6900" y="7085"/>
                </a:cubicBezTo>
                <a:lnTo>
                  <a:pt x="6900" y="6743"/>
                </a:lnTo>
                <a:cubicBezTo>
                  <a:pt x="7204" y="6516"/>
                  <a:pt x="7431" y="6213"/>
                  <a:pt x="7659" y="5947"/>
                </a:cubicBezTo>
                <a:cubicBezTo>
                  <a:pt x="7685" y="5921"/>
                  <a:pt x="7675" y="5877"/>
                  <a:pt x="7654" y="5877"/>
                </a:cubicBezTo>
                <a:cubicBezTo>
                  <a:pt x="7644" y="5877"/>
                  <a:pt x="7633" y="5886"/>
                  <a:pt x="7621" y="5909"/>
                </a:cubicBezTo>
                <a:cubicBezTo>
                  <a:pt x="7431" y="6137"/>
                  <a:pt x="7204" y="6402"/>
                  <a:pt x="6938" y="6668"/>
                </a:cubicBezTo>
                <a:lnTo>
                  <a:pt x="6938" y="6402"/>
                </a:lnTo>
                <a:cubicBezTo>
                  <a:pt x="7204" y="6175"/>
                  <a:pt x="7393" y="5947"/>
                  <a:pt x="7583" y="5720"/>
                </a:cubicBezTo>
                <a:cubicBezTo>
                  <a:pt x="7611" y="5664"/>
                  <a:pt x="7598" y="5629"/>
                  <a:pt x="7559" y="5629"/>
                </a:cubicBezTo>
                <a:cubicBezTo>
                  <a:pt x="7545" y="5629"/>
                  <a:pt x="7527" y="5634"/>
                  <a:pt x="7507" y="5644"/>
                </a:cubicBezTo>
                <a:cubicBezTo>
                  <a:pt x="7393" y="5909"/>
                  <a:pt x="7204" y="6099"/>
                  <a:pt x="7014" y="6326"/>
                </a:cubicBezTo>
                <a:cubicBezTo>
                  <a:pt x="7052" y="6175"/>
                  <a:pt x="7052" y="6023"/>
                  <a:pt x="7052" y="5909"/>
                </a:cubicBezTo>
                <a:lnTo>
                  <a:pt x="7469" y="5341"/>
                </a:lnTo>
                <a:cubicBezTo>
                  <a:pt x="7497" y="5285"/>
                  <a:pt x="7484" y="5250"/>
                  <a:pt x="7460" y="5250"/>
                </a:cubicBezTo>
                <a:cubicBezTo>
                  <a:pt x="7451" y="5250"/>
                  <a:pt x="7441" y="5255"/>
                  <a:pt x="7431" y="5265"/>
                </a:cubicBezTo>
                <a:cubicBezTo>
                  <a:pt x="7317" y="5454"/>
                  <a:pt x="7204" y="5606"/>
                  <a:pt x="7090" y="5758"/>
                </a:cubicBezTo>
                <a:cubicBezTo>
                  <a:pt x="7090" y="5454"/>
                  <a:pt x="7128" y="5227"/>
                  <a:pt x="7128" y="4962"/>
                </a:cubicBezTo>
                <a:close/>
                <a:moveTo>
                  <a:pt x="6332" y="9777"/>
                </a:moveTo>
                <a:lnTo>
                  <a:pt x="5953" y="10156"/>
                </a:lnTo>
                <a:cubicBezTo>
                  <a:pt x="5926" y="10182"/>
                  <a:pt x="5936" y="10226"/>
                  <a:pt x="5957" y="10226"/>
                </a:cubicBezTo>
                <a:cubicBezTo>
                  <a:pt x="5967" y="10226"/>
                  <a:pt x="5979" y="10217"/>
                  <a:pt x="5990" y="10194"/>
                </a:cubicBezTo>
                <a:lnTo>
                  <a:pt x="6370" y="9815"/>
                </a:lnTo>
                <a:lnTo>
                  <a:pt x="6332" y="9777"/>
                </a:lnTo>
                <a:close/>
                <a:moveTo>
                  <a:pt x="3943" y="9701"/>
                </a:moveTo>
                <a:cubicBezTo>
                  <a:pt x="3690" y="9990"/>
                  <a:pt x="3403" y="10348"/>
                  <a:pt x="3147" y="10676"/>
                </a:cubicBezTo>
                <a:lnTo>
                  <a:pt x="3147" y="10676"/>
                </a:lnTo>
                <a:lnTo>
                  <a:pt x="3147" y="10158"/>
                </a:lnTo>
                <a:lnTo>
                  <a:pt x="3640" y="9701"/>
                </a:lnTo>
                <a:close/>
                <a:moveTo>
                  <a:pt x="4148" y="9913"/>
                </a:moveTo>
                <a:cubicBezTo>
                  <a:pt x="4139" y="9913"/>
                  <a:pt x="4133" y="9917"/>
                  <a:pt x="4133" y="9928"/>
                </a:cubicBezTo>
                <a:cubicBezTo>
                  <a:pt x="3829" y="10307"/>
                  <a:pt x="3488" y="10724"/>
                  <a:pt x="3185" y="11104"/>
                </a:cubicBezTo>
                <a:cubicBezTo>
                  <a:pt x="3158" y="11130"/>
                  <a:pt x="3169" y="11157"/>
                  <a:pt x="3205" y="11157"/>
                </a:cubicBezTo>
                <a:cubicBezTo>
                  <a:pt x="3220" y="11157"/>
                  <a:pt x="3238" y="11153"/>
                  <a:pt x="3261" y="11141"/>
                </a:cubicBezTo>
                <a:cubicBezTo>
                  <a:pt x="3564" y="10762"/>
                  <a:pt x="3905" y="10345"/>
                  <a:pt x="4209" y="9966"/>
                </a:cubicBezTo>
                <a:cubicBezTo>
                  <a:pt x="4209" y="9939"/>
                  <a:pt x="4171" y="9913"/>
                  <a:pt x="4148" y="9913"/>
                </a:cubicBezTo>
                <a:close/>
                <a:moveTo>
                  <a:pt x="4133" y="10345"/>
                </a:moveTo>
                <a:cubicBezTo>
                  <a:pt x="3829" y="10762"/>
                  <a:pt x="3526" y="11141"/>
                  <a:pt x="3185" y="11596"/>
                </a:cubicBezTo>
                <a:cubicBezTo>
                  <a:pt x="3147" y="11634"/>
                  <a:pt x="3261" y="11634"/>
                  <a:pt x="3261" y="11634"/>
                </a:cubicBezTo>
                <a:cubicBezTo>
                  <a:pt x="3564" y="11179"/>
                  <a:pt x="3867" y="10838"/>
                  <a:pt x="4209" y="10383"/>
                </a:cubicBezTo>
                <a:cubicBezTo>
                  <a:pt x="4246" y="10345"/>
                  <a:pt x="4209" y="10345"/>
                  <a:pt x="4133" y="10345"/>
                </a:cubicBezTo>
                <a:close/>
                <a:moveTo>
                  <a:pt x="4130" y="10747"/>
                </a:moveTo>
                <a:cubicBezTo>
                  <a:pt x="4118" y="10747"/>
                  <a:pt x="4105" y="10752"/>
                  <a:pt x="4095" y="10762"/>
                </a:cubicBezTo>
                <a:cubicBezTo>
                  <a:pt x="3829" y="11255"/>
                  <a:pt x="3526" y="11710"/>
                  <a:pt x="3261" y="12165"/>
                </a:cubicBezTo>
                <a:cubicBezTo>
                  <a:pt x="3207" y="12192"/>
                  <a:pt x="3248" y="12219"/>
                  <a:pt x="3277" y="12219"/>
                </a:cubicBezTo>
                <a:cubicBezTo>
                  <a:pt x="3289" y="12219"/>
                  <a:pt x="3299" y="12214"/>
                  <a:pt x="3299" y="12203"/>
                </a:cubicBezTo>
                <a:cubicBezTo>
                  <a:pt x="3564" y="11710"/>
                  <a:pt x="3867" y="11255"/>
                  <a:pt x="4133" y="10838"/>
                </a:cubicBezTo>
                <a:cubicBezTo>
                  <a:pt x="4188" y="10783"/>
                  <a:pt x="4162" y="10747"/>
                  <a:pt x="4130" y="10747"/>
                </a:cubicBezTo>
                <a:close/>
                <a:moveTo>
                  <a:pt x="3147" y="12772"/>
                </a:moveTo>
                <a:lnTo>
                  <a:pt x="3147" y="12803"/>
                </a:lnTo>
                <a:lnTo>
                  <a:pt x="3147" y="12803"/>
                </a:lnTo>
                <a:cubicBezTo>
                  <a:pt x="3136" y="12798"/>
                  <a:pt x="3130" y="12789"/>
                  <a:pt x="3147" y="12772"/>
                </a:cubicBezTo>
                <a:close/>
                <a:moveTo>
                  <a:pt x="6370" y="13514"/>
                </a:moveTo>
                <a:cubicBezTo>
                  <a:pt x="6357" y="13514"/>
                  <a:pt x="6343" y="13519"/>
                  <a:pt x="6332" y="13530"/>
                </a:cubicBezTo>
                <a:cubicBezTo>
                  <a:pt x="5990" y="13985"/>
                  <a:pt x="5687" y="14440"/>
                  <a:pt x="5346" y="14895"/>
                </a:cubicBezTo>
                <a:cubicBezTo>
                  <a:pt x="5319" y="14922"/>
                  <a:pt x="5349" y="14949"/>
                  <a:pt x="5369" y="14949"/>
                </a:cubicBezTo>
                <a:cubicBezTo>
                  <a:pt x="5377" y="14949"/>
                  <a:pt x="5384" y="14944"/>
                  <a:pt x="5384" y="14933"/>
                </a:cubicBezTo>
                <a:cubicBezTo>
                  <a:pt x="5725" y="14478"/>
                  <a:pt x="6066" y="14061"/>
                  <a:pt x="6370" y="13568"/>
                </a:cubicBezTo>
                <a:cubicBezTo>
                  <a:pt x="6423" y="13541"/>
                  <a:pt x="6401" y="13514"/>
                  <a:pt x="6370" y="13514"/>
                </a:cubicBezTo>
                <a:close/>
                <a:moveTo>
                  <a:pt x="6271" y="13894"/>
                </a:moveTo>
                <a:cubicBezTo>
                  <a:pt x="6262" y="13894"/>
                  <a:pt x="6256" y="13898"/>
                  <a:pt x="6256" y="13909"/>
                </a:cubicBezTo>
                <a:cubicBezTo>
                  <a:pt x="5953" y="14288"/>
                  <a:pt x="5725" y="14705"/>
                  <a:pt x="5422" y="15085"/>
                </a:cubicBezTo>
                <a:cubicBezTo>
                  <a:pt x="5396" y="15111"/>
                  <a:pt x="5406" y="15155"/>
                  <a:pt x="5439" y="15155"/>
                </a:cubicBezTo>
                <a:cubicBezTo>
                  <a:pt x="5454" y="15155"/>
                  <a:pt x="5474" y="15146"/>
                  <a:pt x="5498" y="15122"/>
                </a:cubicBezTo>
                <a:cubicBezTo>
                  <a:pt x="5763" y="14743"/>
                  <a:pt x="5990" y="14326"/>
                  <a:pt x="6294" y="13947"/>
                </a:cubicBezTo>
                <a:cubicBezTo>
                  <a:pt x="6321" y="13920"/>
                  <a:pt x="6291" y="13894"/>
                  <a:pt x="6271" y="13894"/>
                </a:cubicBezTo>
                <a:close/>
                <a:moveTo>
                  <a:pt x="5967" y="14500"/>
                </a:moveTo>
                <a:cubicBezTo>
                  <a:pt x="5959" y="14500"/>
                  <a:pt x="5953" y="14505"/>
                  <a:pt x="5953" y="14516"/>
                </a:cubicBezTo>
                <a:cubicBezTo>
                  <a:pt x="5763" y="14819"/>
                  <a:pt x="5573" y="15122"/>
                  <a:pt x="5384" y="15426"/>
                </a:cubicBezTo>
                <a:cubicBezTo>
                  <a:pt x="5384" y="15453"/>
                  <a:pt x="5403" y="15479"/>
                  <a:pt x="5414" y="15479"/>
                </a:cubicBezTo>
                <a:cubicBezTo>
                  <a:pt x="5418" y="15479"/>
                  <a:pt x="5422" y="15475"/>
                  <a:pt x="5422" y="15464"/>
                </a:cubicBezTo>
                <a:cubicBezTo>
                  <a:pt x="5611" y="15160"/>
                  <a:pt x="5801" y="14857"/>
                  <a:pt x="5990" y="14554"/>
                </a:cubicBezTo>
                <a:cubicBezTo>
                  <a:pt x="6017" y="14527"/>
                  <a:pt x="5987" y="14500"/>
                  <a:pt x="5967" y="14500"/>
                </a:cubicBezTo>
                <a:close/>
                <a:moveTo>
                  <a:pt x="6051" y="14879"/>
                </a:moveTo>
                <a:cubicBezTo>
                  <a:pt x="6038" y="14879"/>
                  <a:pt x="6028" y="14884"/>
                  <a:pt x="6028" y="14895"/>
                </a:cubicBezTo>
                <a:cubicBezTo>
                  <a:pt x="5839" y="15122"/>
                  <a:pt x="5725" y="15426"/>
                  <a:pt x="5535" y="15653"/>
                </a:cubicBezTo>
                <a:cubicBezTo>
                  <a:pt x="5535" y="15679"/>
                  <a:pt x="5554" y="15724"/>
                  <a:pt x="5565" y="15724"/>
                </a:cubicBezTo>
                <a:cubicBezTo>
                  <a:pt x="5570" y="15724"/>
                  <a:pt x="5573" y="15715"/>
                  <a:pt x="5573" y="15691"/>
                </a:cubicBezTo>
                <a:cubicBezTo>
                  <a:pt x="5763" y="15464"/>
                  <a:pt x="5915" y="15160"/>
                  <a:pt x="6104" y="14933"/>
                </a:cubicBezTo>
                <a:cubicBezTo>
                  <a:pt x="6131" y="14906"/>
                  <a:pt x="6082" y="14879"/>
                  <a:pt x="6051" y="14879"/>
                </a:cubicBezTo>
                <a:close/>
                <a:moveTo>
                  <a:pt x="4209" y="14326"/>
                </a:moveTo>
                <a:cubicBezTo>
                  <a:pt x="3867" y="14819"/>
                  <a:pt x="3526" y="15274"/>
                  <a:pt x="3223" y="15805"/>
                </a:cubicBezTo>
                <a:cubicBezTo>
                  <a:pt x="3169" y="15832"/>
                  <a:pt x="3210" y="15859"/>
                  <a:pt x="3239" y="15859"/>
                </a:cubicBezTo>
                <a:cubicBezTo>
                  <a:pt x="3251" y="15859"/>
                  <a:pt x="3261" y="15854"/>
                  <a:pt x="3261" y="15843"/>
                </a:cubicBezTo>
                <a:cubicBezTo>
                  <a:pt x="3261" y="15805"/>
                  <a:pt x="3299" y="15805"/>
                  <a:pt x="3299" y="15767"/>
                </a:cubicBezTo>
                <a:cubicBezTo>
                  <a:pt x="3640" y="15274"/>
                  <a:pt x="3905" y="14857"/>
                  <a:pt x="4246" y="14364"/>
                </a:cubicBezTo>
                <a:cubicBezTo>
                  <a:pt x="4284" y="14326"/>
                  <a:pt x="4209" y="14326"/>
                  <a:pt x="4209" y="14326"/>
                </a:cubicBezTo>
                <a:close/>
                <a:moveTo>
                  <a:pt x="6136" y="15220"/>
                </a:moveTo>
                <a:cubicBezTo>
                  <a:pt x="6126" y="15220"/>
                  <a:pt x="6115" y="15225"/>
                  <a:pt x="6104" y="15236"/>
                </a:cubicBezTo>
                <a:cubicBezTo>
                  <a:pt x="5953" y="15464"/>
                  <a:pt x="5763" y="15653"/>
                  <a:pt x="5611" y="15881"/>
                </a:cubicBezTo>
                <a:cubicBezTo>
                  <a:pt x="5585" y="15907"/>
                  <a:pt x="5631" y="15951"/>
                  <a:pt x="5662" y="15951"/>
                </a:cubicBezTo>
                <a:cubicBezTo>
                  <a:pt x="5676" y="15951"/>
                  <a:pt x="5687" y="15942"/>
                  <a:pt x="5687" y="15919"/>
                </a:cubicBezTo>
                <a:cubicBezTo>
                  <a:pt x="5801" y="15691"/>
                  <a:pt x="5990" y="15502"/>
                  <a:pt x="6142" y="15274"/>
                </a:cubicBezTo>
                <a:cubicBezTo>
                  <a:pt x="6169" y="15247"/>
                  <a:pt x="6158" y="15220"/>
                  <a:pt x="6136" y="15220"/>
                </a:cubicBezTo>
                <a:close/>
                <a:moveTo>
                  <a:pt x="5981" y="15776"/>
                </a:moveTo>
                <a:cubicBezTo>
                  <a:pt x="5962" y="15776"/>
                  <a:pt x="5953" y="15786"/>
                  <a:pt x="5953" y="15805"/>
                </a:cubicBezTo>
                <a:cubicBezTo>
                  <a:pt x="5953" y="15843"/>
                  <a:pt x="5953" y="15881"/>
                  <a:pt x="5915" y="15881"/>
                </a:cubicBezTo>
                <a:cubicBezTo>
                  <a:pt x="5882" y="15881"/>
                  <a:pt x="5877" y="15964"/>
                  <a:pt x="5901" y="15964"/>
                </a:cubicBezTo>
                <a:cubicBezTo>
                  <a:pt x="5905" y="15964"/>
                  <a:pt x="5909" y="15962"/>
                  <a:pt x="5915" y="15957"/>
                </a:cubicBezTo>
                <a:cubicBezTo>
                  <a:pt x="5990" y="15957"/>
                  <a:pt x="6066" y="15881"/>
                  <a:pt x="6066" y="15805"/>
                </a:cubicBezTo>
                <a:cubicBezTo>
                  <a:pt x="6028" y="15786"/>
                  <a:pt x="6000" y="15776"/>
                  <a:pt x="5981" y="15776"/>
                </a:cubicBezTo>
                <a:close/>
                <a:moveTo>
                  <a:pt x="2995" y="15615"/>
                </a:moveTo>
                <a:lnTo>
                  <a:pt x="2995" y="16045"/>
                </a:lnTo>
                <a:lnTo>
                  <a:pt x="2995" y="16045"/>
                </a:lnTo>
                <a:cubicBezTo>
                  <a:pt x="3018" y="15896"/>
                  <a:pt x="3034" y="15753"/>
                  <a:pt x="3045" y="15615"/>
                </a:cubicBezTo>
                <a:close/>
                <a:moveTo>
                  <a:pt x="6302" y="15600"/>
                </a:moveTo>
                <a:cubicBezTo>
                  <a:pt x="6297" y="15600"/>
                  <a:pt x="6294" y="15604"/>
                  <a:pt x="6294" y="15615"/>
                </a:cubicBezTo>
                <a:cubicBezTo>
                  <a:pt x="6256" y="15767"/>
                  <a:pt x="6142" y="15843"/>
                  <a:pt x="6104" y="15994"/>
                </a:cubicBezTo>
                <a:cubicBezTo>
                  <a:pt x="6104" y="16021"/>
                  <a:pt x="6123" y="16048"/>
                  <a:pt x="6134" y="16048"/>
                </a:cubicBezTo>
                <a:cubicBezTo>
                  <a:pt x="6139" y="16048"/>
                  <a:pt x="6142" y="16043"/>
                  <a:pt x="6142" y="16032"/>
                </a:cubicBezTo>
                <a:cubicBezTo>
                  <a:pt x="6180" y="15881"/>
                  <a:pt x="6294" y="15805"/>
                  <a:pt x="6332" y="15653"/>
                </a:cubicBezTo>
                <a:cubicBezTo>
                  <a:pt x="6332" y="15626"/>
                  <a:pt x="6313" y="15600"/>
                  <a:pt x="6302" y="15600"/>
                </a:cubicBezTo>
                <a:close/>
                <a:moveTo>
                  <a:pt x="4135" y="15355"/>
                </a:moveTo>
                <a:cubicBezTo>
                  <a:pt x="4122" y="15355"/>
                  <a:pt x="4107" y="15364"/>
                  <a:pt x="4095" y="15388"/>
                </a:cubicBezTo>
                <a:cubicBezTo>
                  <a:pt x="3905" y="15615"/>
                  <a:pt x="3716" y="15805"/>
                  <a:pt x="3526" y="16032"/>
                </a:cubicBezTo>
                <a:cubicBezTo>
                  <a:pt x="3499" y="16059"/>
                  <a:pt x="3510" y="16086"/>
                  <a:pt x="3546" y="16086"/>
                </a:cubicBezTo>
                <a:cubicBezTo>
                  <a:pt x="3561" y="16086"/>
                  <a:pt x="3580" y="16081"/>
                  <a:pt x="3602" y="16070"/>
                </a:cubicBezTo>
                <a:cubicBezTo>
                  <a:pt x="3791" y="15843"/>
                  <a:pt x="3981" y="15653"/>
                  <a:pt x="4133" y="15426"/>
                </a:cubicBezTo>
                <a:cubicBezTo>
                  <a:pt x="4185" y="15400"/>
                  <a:pt x="4165" y="15355"/>
                  <a:pt x="4135" y="15355"/>
                </a:cubicBezTo>
                <a:close/>
                <a:moveTo>
                  <a:pt x="4189" y="14841"/>
                </a:moveTo>
                <a:cubicBezTo>
                  <a:pt x="4174" y="14841"/>
                  <a:pt x="4155" y="14846"/>
                  <a:pt x="4133" y="14857"/>
                </a:cubicBezTo>
                <a:cubicBezTo>
                  <a:pt x="3867" y="15274"/>
                  <a:pt x="3526" y="15691"/>
                  <a:pt x="3261" y="16146"/>
                </a:cubicBezTo>
                <a:cubicBezTo>
                  <a:pt x="3207" y="16173"/>
                  <a:pt x="3248" y="16200"/>
                  <a:pt x="3277" y="16200"/>
                </a:cubicBezTo>
                <a:cubicBezTo>
                  <a:pt x="3289" y="16200"/>
                  <a:pt x="3299" y="16195"/>
                  <a:pt x="3299" y="16184"/>
                </a:cubicBezTo>
                <a:cubicBezTo>
                  <a:pt x="3564" y="15767"/>
                  <a:pt x="3905" y="15312"/>
                  <a:pt x="4209" y="14895"/>
                </a:cubicBezTo>
                <a:cubicBezTo>
                  <a:pt x="4235" y="14868"/>
                  <a:pt x="4224" y="14841"/>
                  <a:pt x="4189" y="14841"/>
                </a:cubicBezTo>
                <a:close/>
                <a:moveTo>
                  <a:pt x="6351" y="9515"/>
                </a:moveTo>
                <a:cubicBezTo>
                  <a:pt x="6399" y="9515"/>
                  <a:pt x="6445" y="9524"/>
                  <a:pt x="6483" y="9549"/>
                </a:cubicBezTo>
                <a:cubicBezTo>
                  <a:pt x="6635" y="9587"/>
                  <a:pt x="6559" y="9777"/>
                  <a:pt x="6559" y="9928"/>
                </a:cubicBezTo>
                <a:lnTo>
                  <a:pt x="6559" y="11445"/>
                </a:lnTo>
                <a:lnTo>
                  <a:pt x="6559" y="14516"/>
                </a:lnTo>
                <a:lnTo>
                  <a:pt x="6559" y="15274"/>
                </a:lnTo>
                <a:lnTo>
                  <a:pt x="6559" y="15653"/>
                </a:lnTo>
                <a:cubicBezTo>
                  <a:pt x="6559" y="15767"/>
                  <a:pt x="6635" y="16032"/>
                  <a:pt x="6521" y="16070"/>
                </a:cubicBezTo>
                <a:cubicBezTo>
                  <a:pt x="6483" y="16146"/>
                  <a:pt x="6294" y="16146"/>
                  <a:pt x="6180" y="16146"/>
                </a:cubicBezTo>
                <a:cubicBezTo>
                  <a:pt x="6066" y="16146"/>
                  <a:pt x="5953" y="16184"/>
                  <a:pt x="5801" y="16184"/>
                </a:cubicBezTo>
                <a:cubicBezTo>
                  <a:pt x="5687" y="16184"/>
                  <a:pt x="5573" y="16222"/>
                  <a:pt x="5422" y="16222"/>
                </a:cubicBezTo>
                <a:cubicBezTo>
                  <a:pt x="5422" y="16222"/>
                  <a:pt x="5371" y="16239"/>
                  <a:pt x="5337" y="16239"/>
                </a:cubicBezTo>
                <a:cubicBezTo>
                  <a:pt x="5321" y="16239"/>
                  <a:pt x="5308" y="16235"/>
                  <a:pt x="5308" y="16222"/>
                </a:cubicBezTo>
                <a:cubicBezTo>
                  <a:pt x="5232" y="16184"/>
                  <a:pt x="5232" y="16070"/>
                  <a:pt x="5232" y="16032"/>
                </a:cubicBezTo>
                <a:lnTo>
                  <a:pt x="5232" y="14743"/>
                </a:lnTo>
                <a:lnTo>
                  <a:pt x="6256" y="13492"/>
                </a:lnTo>
                <a:cubicBezTo>
                  <a:pt x="6294" y="13416"/>
                  <a:pt x="6180" y="13416"/>
                  <a:pt x="6180" y="13416"/>
                </a:cubicBezTo>
                <a:cubicBezTo>
                  <a:pt x="5915" y="13795"/>
                  <a:pt x="5573" y="14250"/>
                  <a:pt x="5308" y="14630"/>
                </a:cubicBezTo>
                <a:lnTo>
                  <a:pt x="5308" y="14288"/>
                </a:lnTo>
                <a:cubicBezTo>
                  <a:pt x="5535" y="13947"/>
                  <a:pt x="5801" y="13606"/>
                  <a:pt x="6028" y="13303"/>
                </a:cubicBezTo>
                <a:cubicBezTo>
                  <a:pt x="6104" y="13227"/>
                  <a:pt x="5990" y="13227"/>
                  <a:pt x="5990" y="13227"/>
                </a:cubicBezTo>
                <a:cubicBezTo>
                  <a:pt x="5763" y="13530"/>
                  <a:pt x="5535" y="13871"/>
                  <a:pt x="5308" y="14137"/>
                </a:cubicBezTo>
                <a:lnTo>
                  <a:pt x="5308" y="13925"/>
                </a:lnTo>
                <a:lnTo>
                  <a:pt x="5308" y="13925"/>
                </a:lnTo>
                <a:cubicBezTo>
                  <a:pt x="5321" y="13925"/>
                  <a:pt x="5335" y="13920"/>
                  <a:pt x="5346" y="13909"/>
                </a:cubicBezTo>
                <a:cubicBezTo>
                  <a:pt x="5649" y="13530"/>
                  <a:pt x="5990" y="13113"/>
                  <a:pt x="6332" y="12734"/>
                </a:cubicBezTo>
                <a:cubicBezTo>
                  <a:pt x="6359" y="12678"/>
                  <a:pt x="6347" y="12643"/>
                  <a:pt x="6323" y="12643"/>
                </a:cubicBezTo>
                <a:cubicBezTo>
                  <a:pt x="6314" y="12643"/>
                  <a:pt x="6304" y="12648"/>
                  <a:pt x="6294" y="12658"/>
                </a:cubicBezTo>
                <a:cubicBezTo>
                  <a:pt x="5953" y="13037"/>
                  <a:pt x="5611" y="13492"/>
                  <a:pt x="5308" y="13871"/>
                </a:cubicBezTo>
                <a:lnTo>
                  <a:pt x="5308" y="13758"/>
                </a:lnTo>
                <a:lnTo>
                  <a:pt x="6294" y="12468"/>
                </a:lnTo>
                <a:cubicBezTo>
                  <a:pt x="6332" y="12431"/>
                  <a:pt x="6256" y="12431"/>
                  <a:pt x="6256" y="12431"/>
                </a:cubicBezTo>
                <a:cubicBezTo>
                  <a:pt x="5915" y="12848"/>
                  <a:pt x="5611" y="13227"/>
                  <a:pt x="5308" y="13682"/>
                </a:cubicBezTo>
                <a:lnTo>
                  <a:pt x="5308" y="13416"/>
                </a:lnTo>
                <a:cubicBezTo>
                  <a:pt x="5573" y="13113"/>
                  <a:pt x="5839" y="12734"/>
                  <a:pt x="6142" y="12393"/>
                </a:cubicBezTo>
                <a:cubicBezTo>
                  <a:pt x="6168" y="12366"/>
                  <a:pt x="6158" y="12322"/>
                  <a:pt x="6137" y="12322"/>
                </a:cubicBezTo>
                <a:cubicBezTo>
                  <a:pt x="6128" y="12322"/>
                  <a:pt x="6116" y="12331"/>
                  <a:pt x="6104" y="12355"/>
                </a:cubicBezTo>
                <a:cubicBezTo>
                  <a:pt x="5801" y="12658"/>
                  <a:pt x="5573" y="12999"/>
                  <a:pt x="5308" y="13340"/>
                </a:cubicBezTo>
                <a:lnTo>
                  <a:pt x="5308" y="13113"/>
                </a:lnTo>
                <a:cubicBezTo>
                  <a:pt x="5573" y="12734"/>
                  <a:pt x="5915" y="12355"/>
                  <a:pt x="6180" y="12014"/>
                </a:cubicBezTo>
                <a:cubicBezTo>
                  <a:pt x="6232" y="11987"/>
                  <a:pt x="6212" y="11943"/>
                  <a:pt x="6183" y="11943"/>
                </a:cubicBezTo>
                <a:cubicBezTo>
                  <a:pt x="6169" y="11943"/>
                  <a:pt x="6154" y="11952"/>
                  <a:pt x="6142" y="11976"/>
                </a:cubicBezTo>
                <a:cubicBezTo>
                  <a:pt x="5877" y="12279"/>
                  <a:pt x="5573" y="12658"/>
                  <a:pt x="5308" y="12999"/>
                </a:cubicBezTo>
                <a:lnTo>
                  <a:pt x="5308" y="12961"/>
                </a:lnTo>
                <a:lnTo>
                  <a:pt x="5308" y="12810"/>
                </a:lnTo>
                <a:cubicBezTo>
                  <a:pt x="5573" y="12431"/>
                  <a:pt x="5915" y="12051"/>
                  <a:pt x="6180" y="11672"/>
                </a:cubicBezTo>
                <a:cubicBezTo>
                  <a:pt x="6256" y="11634"/>
                  <a:pt x="6142" y="11634"/>
                  <a:pt x="6142" y="11634"/>
                </a:cubicBezTo>
                <a:cubicBezTo>
                  <a:pt x="5877" y="11976"/>
                  <a:pt x="5573" y="12355"/>
                  <a:pt x="5308" y="12658"/>
                </a:cubicBezTo>
                <a:lnTo>
                  <a:pt x="5308" y="12544"/>
                </a:lnTo>
                <a:cubicBezTo>
                  <a:pt x="5611" y="12165"/>
                  <a:pt x="5915" y="11786"/>
                  <a:pt x="6256" y="11407"/>
                </a:cubicBezTo>
                <a:cubicBezTo>
                  <a:pt x="6284" y="11351"/>
                  <a:pt x="6271" y="11316"/>
                  <a:pt x="6232" y="11316"/>
                </a:cubicBezTo>
                <a:cubicBezTo>
                  <a:pt x="6218" y="11316"/>
                  <a:pt x="6200" y="11321"/>
                  <a:pt x="6180" y="11331"/>
                </a:cubicBezTo>
                <a:cubicBezTo>
                  <a:pt x="5915" y="11710"/>
                  <a:pt x="5611" y="12051"/>
                  <a:pt x="5308" y="12431"/>
                </a:cubicBezTo>
                <a:lnTo>
                  <a:pt x="5308" y="12241"/>
                </a:lnTo>
                <a:cubicBezTo>
                  <a:pt x="5611" y="11862"/>
                  <a:pt x="5915" y="11445"/>
                  <a:pt x="6256" y="11066"/>
                </a:cubicBezTo>
                <a:cubicBezTo>
                  <a:pt x="6294" y="11028"/>
                  <a:pt x="6180" y="11028"/>
                  <a:pt x="6180" y="11028"/>
                </a:cubicBezTo>
                <a:cubicBezTo>
                  <a:pt x="5915" y="11407"/>
                  <a:pt x="5611" y="11710"/>
                  <a:pt x="5346" y="12089"/>
                </a:cubicBezTo>
                <a:lnTo>
                  <a:pt x="5346" y="11786"/>
                </a:lnTo>
                <a:cubicBezTo>
                  <a:pt x="5611" y="11445"/>
                  <a:pt x="5877" y="11104"/>
                  <a:pt x="6142" y="10762"/>
                </a:cubicBezTo>
                <a:cubicBezTo>
                  <a:pt x="6169" y="10736"/>
                  <a:pt x="6158" y="10709"/>
                  <a:pt x="6136" y="10709"/>
                </a:cubicBezTo>
                <a:cubicBezTo>
                  <a:pt x="6126" y="10709"/>
                  <a:pt x="6115" y="10713"/>
                  <a:pt x="6104" y="10724"/>
                </a:cubicBezTo>
                <a:cubicBezTo>
                  <a:pt x="5877" y="11066"/>
                  <a:pt x="5573" y="11331"/>
                  <a:pt x="5346" y="11672"/>
                </a:cubicBezTo>
                <a:lnTo>
                  <a:pt x="5346" y="11308"/>
                </a:lnTo>
                <a:lnTo>
                  <a:pt x="5346" y="11308"/>
                </a:lnTo>
                <a:cubicBezTo>
                  <a:pt x="5348" y="11309"/>
                  <a:pt x="5350" y="11309"/>
                  <a:pt x="5352" y="11309"/>
                </a:cubicBezTo>
                <a:cubicBezTo>
                  <a:pt x="5362" y="11309"/>
                  <a:pt x="5373" y="11304"/>
                  <a:pt x="5384" y="11293"/>
                </a:cubicBezTo>
                <a:cubicBezTo>
                  <a:pt x="5611" y="11028"/>
                  <a:pt x="5839" y="10724"/>
                  <a:pt x="6104" y="10497"/>
                </a:cubicBezTo>
                <a:cubicBezTo>
                  <a:pt x="6104" y="10471"/>
                  <a:pt x="6068" y="10427"/>
                  <a:pt x="6046" y="10427"/>
                </a:cubicBezTo>
                <a:cubicBezTo>
                  <a:pt x="6036" y="10427"/>
                  <a:pt x="6028" y="10436"/>
                  <a:pt x="6028" y="10459"/>
                </a:cubicBezTo>
                <a:cubicBezTo>
                  <a:pt x="5801" y="10724"/>
                  <a:pt x="5573" y="11028"/>
                  <a:pt x="5346" y="11255"/>
                </a:cubicBezTo>
                <a:lnTo>
                  <a:pt x="5346" y="10914"/>
                </a:lnTo>
                <a:cubicBezTo>
                  <a:pt x="5573" y="10573"/>
                  <a:pt x="5839" y="10307"/>
                  <a:pt x="6104" y="9966"/>
                </a:cubicBezTo>
                <a:cubicBezTo>
                  <a:pt x="6131" y="9939"/>
                  <a:pt x="6120" y="9913"/>
                  <a:pt x="6084" y="9913"/>
                </a:cubicBezTo>
                <a:cubicBezTo>
                  <a:pt x="6070" y="9913"/>
                  <a:pt x="6051" y="9917"/>
                  <a:pt x="6028" y="9928"/>
                </a:cubicBezTo>
                <a:cubicBezTo>
                  <a:pt x="5813" y="10215"/>
                  <a:pt x="5565" y="10501"/>
                  <a:pt x="5346" y="10820"/>
                </a:cubicBezTo>
                <a:lnTo>
                  <a:pt x="5346" y="10820"/>
                </a:lnTo>
                <a:lnTo>
                  <a:pt x="5346" y="10573"/>
                </a:lnTo>
                <a:cubicBezTo>
                  <a:pt x="5535" y="10345"/>
                  <a:pt x="5763" y="10156"/>
                  <a:pt x="5953" y="9928"/>
                </a:cubicBezTo>
                <a:cubicBezTo>
                  <a:pt x="5979" y="9902"/>
                  <a:pt x="5969" y="9858"/>
                  <a:pt x="5948" y="9858"/>
                </a:cubicBezTo>
                <a:cubicBezTo>
                  <a:pt x="5938" y="9858"/>
                  <a:pt x="5926" y="9867"/>
                  <a:pt x="5915" y="9890"/>
                </a:cubicBezTo>
                <a:cubicBezTo>
                  <a:pt x="5725" y="10080"/>
                  <a:pt x="5535" y="10269"/>
                  <a:pt x="5346" y="10497"/>
                </a:cubicBezTo>
                <a:lnTo>
                  <a:pt x="5346" y="10080"/>
                </a:lnTo>
                <a:cubicBezTo>
                  <a:pt x="5535" y="9928"/>
                  <a:pt x="5687" y="9739"/>
                  <a:pt x="5877" y="9587"/>
                </a:cubicBezTo>
                <a:cubicBezTo>
                  <a:pt x="5891" y="9573"/>
                  <a:pt x="5894" y="9559"/>
                  <a:pt x="5890" y="9549"/>
                </a:cubicBezTo>
                <a:lnTo>
                  <a:pt x="6104" y="9549"/>
                </a:lnTo>
                <a:cubicBezTo>
                  <a:pt x="6155" y="9549"/>
                  <a:pt x="6256" y="9515"/>
                  <a:pt x="6351" y="9515"/>
                </a:cubicBezTo>
                <a:close/>
                <a:moveTo>
                  <a:pt x="5289" y="9369"/>
                </a:moveTo>
                <a:cubicBezTo>
                  <a:pt x="5261" y="9369"/>
                  <a:pt x="5232" y="9378"/>
                  <a:pt x="5232" y="9397"/>
                </a:cubicBezTo>
                <a:lnTo>
                  <a:pt x="5232" y="10573"/>
                </a:lnTo>
                <a:lnTo>
                  <a:pt x="5194" y="10649"/>
                </a:lnTo>
                <a:cubicBezTo>
                  <a:pt x="5167" y="10675"/>
                  <a:pt x="5179" y="10702"/>
                  <a:pt x="5201" y="10702"/>
                </a:cubicBezTo>
                <a:cubicBezTo>
                  <a:pt x="5210" y="10702"/>
                  <a:pt x="5221" y="10698"/>
                  <a:pt x="5232" y="10687"/>
                </a:cubicBezTo>
                <a:lnTo>
                  <a:pt x="5232" y="11786"/>
                </a:lnTo>
                <a:lnTo>
                  <a:pt x="5232" y="11824"/>
                </a:lnTo>
                <a:lnTo>
                  <a:pt x="5232" y="11862"/>
                </a:lnTo>
                <a:lnTo>
                  <a:pt x="5232" y="12203"/>
                </a:lnTo>
                <a:lnTo>
                  <a:pt x="5232" y="12241"/>
                </a:lnTo>
                <a:lnTo>
                  <a:pt x="5232" y="12468"/>
                </a:lnTo>
                <a:lnTo>
                  <a:pt x="5194" y="12544"/>
                </a:lnTo>
                <a:cubicBezTo>
                  <a:pt x="5194" y="12582"/>
                  <a:pt x="5194" y="12582"/>
                  <a:pt x="5232" y="12582"/>
                </a:cubicBezTo>
                <a:lnTo>
                  <a:pt x="5232" y="12772"/>
                </a:lnTo>
                <a:lnTo>
                  <a:pt x="5232" y="12810"/>
                </a:lnTo>
                <a:lnTo>
                  <a:pt x="5232" y="12999"/>
                </a:lnTo>
                <a:lnTo>
                  <a:pt x="5194" y="13037"/>
                </a:lnTo>
                <a:cubicBezTo>
                  <a:pt x="5167" y="13093"/>
                  <a:pt x="5179" y="13128"/>
                  <a:pt x="5203" y="13128"/>
                </a:cubicBezTo>
                <a:cubicBezTo>
                  <a:pt x="5212" y="13128"/>
                  <a:pt x="5222" y="13123"/>
                  <a:pt x="5232" y="13113"/>
                </a:cubicBezTo>
                <a:lnTo>
                  <a:pt x="5232" y="13340"/>
                </a:lnTo>
                <a:lnTo>
                  <a:pt x="5232" y="14137"/>
                </a:lnTo>
                <a:cubicBezTo>
                  <a:pt x="5194" y="14175"/>
                  <a:pt x="5194" y="14250"/>
                  <a:pt x="5156" y="14250"/>
                </a:cubicBezTo>
                <a:cubicBezTo>
                  <a:pt x="5118" y="14288"/>
                  <a:pt x="5194" y="14288"/>
                  <a:pt x="5194" y="14288"/>
                </a:cubicBezTo>
                <a:cubicBezTo>
                  <a:pt x="5194" y="14288"/>
                  <a:pt x="5194" y="14250"/>
                  <a:pt x="5232" y="14250"/>
                </a:cubicBezTo>
                <a:cubicBezTo>
                  <a:pt x="5194" y="14478"/>
                  <a:pt x="5194" y="14554"/>
                  <a:pt x="5194" y="14743"/>
                </a:cubicBezTo>
                <a:lnTo>
                  <a:pt x="5194" y="16260"/>
                </a:lnTo>
                <a:cubicBezTo>
                  <a:pt x="5194" y="16260"/>
                  <a:pt x="5194" y="16336"/>
                  <a:pt x="5232" y="16336"/>
                </a:cubicBezTo>
                <a:cubicBezTo>
                  <a:pt x="5725" y="16260"/>
                  <a:pt x="6142" y="16222"/>
                  <a:pt x="6635" y="16184"/>
                </a:cubicBezTo>
                <a:cubicBezTo>
                  <a:pt x="6635" y="16184"/>
                  <a:pt x="6673" y="16184"/>
                  <a:pt x="6673" y="16108"/>
                </a:cubicBezTo>
                <a:lnTo>
                  <a:pt x="6673" y="9473"/>
                </a:lnTo>
                <a:cubicBezTo>
                  <a:pt x="6673" y="9473"/>
                  <a:pt x="6673" y="9435"/>
                  <a:pt x="6635" y="9435"/>
                </a:cubicBezTo>
                <a:lnTo>
                  <a:pt x="5346" y="9435"/>
                </a:lnTo>
                <a:lnTo>
                  <a:pt x="5346" y="9397"/>
                </a:lnTo>
                <a:cubicBezTo>
                  <a:pt x="5346" y="9378"/>
                  <a:pt x="5317" y="9369"/>
                  <a:pt x="5289" y="9369"/>
                </a:cubicBezTo>
                <a:close/>
                <a:moveTo>
                  <a:pt x="3109" y="9407"/>
                </a:moveTo>
                <a:cubicBezTo>
                  <a:pt x="3090" y="9407"/>
                  <a:pt x="3071" y="9416"/>
                  <a:pt x="3071" y="9435"/>
                </a:cubicBezTo>
                <a:lnTo>
                  <a:pt x="3071" y="9587"/>
                </a:lnTo>
                <a:cubicBezTo>
                  <a:pt x="2995" y="9587"/>
                  <a:pt x="2995" y="9701"/>
                  <a:pt x="3071" y="9701"/>
                </a:cubicBezTo>
                <a:lnTo>
                  <a:pt x="3071" y="10156"/>
                </a:lnTo>
                <a:cubicBezTo>
                  <a:pt x="3019" y="10182"/>
                  <a:pt x="3039" y="10226"/>
                  <a:pt x="3068" y="10226"/>
                </a:cubicBezTo>
                <a:cubicBezTo>
                  <a:pt x="3069" y="10226"/>
                  <a:pt x="3070" y="10226"/>
                  <a:pt x="3071" y="10226"/>
                </a:cubicBezTo>
                <a:lnTo>
                  <a:pt x="3071" y="10226"/>
                </a:lnTo>
                <a:lnTo>
                  <a:pt x="3071" y="14326"/>
                </a:lnTo>
                <a:lnTo>
                  <a:pt x="3071" y="14364"/>
                </a:lnTo>
                <a:lnTo>
                  <a:pt x="3071" y="14705"/>
                </a:lnTo>
                <a:cubicBezTo>
                  <a:pt x="3071" y="15000"/>
                  <a:pt x="3071" y="15295"/>
                  <a:pt x="3045" y="15615"/>
                </a:cubicBezTo>
                <a:lnTo>
                  <a:pt x="3071" y="15615"/>
                </a:lnTo>
                <a:cubicBezTo>
                  <a:pt x="3374" y="15198"/>
                  <a:pt x="3678" y="14705"/>
                  <a:pt x="4019" y="14288"/>
                </a:cubicBezTo>
                <a:cubicBezTo>
                  <a:pt x="4045" y="14262"/>
                  <a:pt x="4035" y="14218"/>
                  <a:pt x="4002" y="14218"/>
                </a:cubicBezTo>
                <a:cubicBezTo>
                  <a:pt x="3986" y="14218"/>
                  <a:pt x="3967" y="14227"/>
                  <a:pt x="3943" y="14250"/>
                </a:cubicBezTo>
                <a:cubicBezTo>
                  <a:pt x="3678" y="14667"/>
                  <a:pt x="3336" y="15085"/>
                  <a:pt x="3071" y="15502"/>
                </a:cubicBezTo>
                <a:lnTo>
                  <a:pt x="3071" y="15236"/>
                </a:lnTo>
                <a:lnTo>
                  <a:pt x="3109" y="15236"/>
                </a:lnTo>
                <a:cubicBezTo>
                  <a:pt x="3374" y="14819"/>
                  <a:pt x="3716" y="14364"/>
                  <a:pt x="4019" y="13947"/>
                </a:cubicBezTo>
                <a:cubicBezTo>
                  <a:pt x="4046" y="13920"/>
                  <a:pt x="4035" y="13894"/>
                  <a:pt x="3999" y="13894"/>
                </a:cubicBezTo>
                <a:cubicBezTo>
                  <a:pt x="3984" y="13894"/>
                  <a:pt x="3965" y="13898"/>
                  <a:pt x="3943" y="13909"/>
                </a:cubicBezTo>
                <a:cubicBezTo>
                  <a:pt x="3678" y="14288"/>
                  <a:pt x="3374" y="14705"/>
                  <a:pt x="3109" y="15122"/>
                </a:cubicBezTo>
                <a:lnTo>
                  <a:pt x="3109" y="14819"/>
                </a:lnTo>
                <a:cubicBezTo>
                  <a:pt x="3374" y="14440"/>
                  <a:pt x="3640" y="14061"/>
                  <a:pt x="3905" y="13682"/>
                </a:cubicBezTo>
                <a:cubicBezTo>
                  <a:pt x="3933" y="13626"/>
                  <a:pt x="3920" y="13591"/>
                  <a:pt x="3896" y="13591"/>
                </a:cubicBezTo>
                <a:cubicBezTo>
                  <a:pt x="3888" y="13591"/>
                  <a:pt x="3877" y="13596"/>
                  <a:pt x="3867" y="13606"/>
                </a:cubicBezTo>
                <a:cubicBezTo>
                  <a:pt x="3640" y="13947"/>
                  <a:pt x="3374" y="14326"/>
                  <a:pt x="3147" y="14667"/>
                </a:cubicBezTo>
                <a:lnTo>
                  <a:pt x="3147" y="14440"/>
                </a:lnTo>
                <a:cubicBezTo>
                  <a:pt x="3450" y="14061"/>
                  <a:pt x="3754" y="13606"/>
                  <a:pt x="4057" y="13189"/>
                </a:cubicBezTo>
                <a:cubicBezTo>
                  <a:pt x="4084" y="13162"/>
                  <a:pt x="4073" y="13135"/>
                  <a:pt x="4050" y="13135"/>
                </a:cubicBezTo>
                <a:cubicBezTo>
                  <a:pt x="4041" y="13135"/>
                  <a:pt x="4030" y="13140"/>
                  <a:pt x="4019" y="13151"/>
                </a:cubicBezTo>
                <a:lnTo>
                  <a:pt x="3147" y="14288"/>
                </a:lnTo>
                <a:lnTo>
                  <a:pt x="3147" y="14061"/>
                </a:lnTo>
                <a:cubicBezTo>
                  <a:pt x="3526" y="13568"/>
                  <a:pt x="3867" y="13151"/>
                  <a:pt x="4246" y="12658"/>
                </a:cubicBezTo>
                <a:cubicBezTo>
                  <a:pt x="4273" y="12631"/>
                  <a:pt x="4262" y="12604"/>
                  <a:pt x="4240" y="12604"/>
                </a:cubicBezTo>
                <a:cubicBezTo>
                  <a:pt x="4231" y="12604"/>
                  <a:pt x="4220" y="12609"/>
                  <a:pt x="4209" y="12620"/>
                </a:cubicBezTo>
                <a:cubicBezTo>
                  <a:pt x="3867" y="13037"/>
                  <a:pt x="3488" y="13492"/>
                  <a:pt x="3147" y="13909"/>
                </a:cubicBezTo>
                <a:lnTo>
                  <a:pt x="3147" y="13606"/>
                </a:lnTo>
                <a:cubicBezTo>
                  <a:pt x="3450" y="13189"/>
                  <a:pt x="3791" y="12810"/>
                  <a:pt x="4057" y="12393"/>
                </a:cubicBezTo>
                <a:cubicBezTo>
                  <a:pt x="4083" y="12366"/>
                  <a:pt x="4073" y="12322"/>
                  <a:pt x="4052" y="12322"/>
                </a:cubicBezTo>
                <a:cubicBezTo>
                  <a:pt x="4042" y="12322"/>
                  <a:pt x="4031" y="12331"/>
                  <a:pt x="4019" y="12355"/>
                </a:cubicBezTo>
                <a:lnTo>
                  <a:pt x="3147" y="13492"/>
                </a:lnTo>
                <a:lnTo>
                  <a:pt x="3147" y="13227"/>
                </a:lnTo>
                <a:cubicBezTo>
                  <a:pt x="3450" y="12772"/>
                  <a:pt x="3791" y="12355"/>
                  <a:pt x="4095" y="11862"/>
                </a:cubicBezTo>
                <a:cubicBezTo>
                  <a:pt x="4122" y="11835"/>
                  <a:pt x="4110" y="11808"/>
                  <a:pt x="4088" y="11808"/>
                </a:cubicBezTo>
                <a:cubicBezTo>
                  <a:pt x="4079" y="11808"/>
                  <a:pt x="4068" y="11813"/>
                  <a:pt x="4057" y="11824"/>
                </a:cubicBezTo>
                <a:cubicBezTo>
                  <a:pt x="3791" y="12241"/>
                  <a:pt x="3450" y="12658"/>
                  <a:pt x="3147" y="13113"/>
                </a:cubicBezTo>
                <a:lnTo>
                  <a:pt x="3147" y="12961"/>
                </a:lnTo>
                <a:lnTo>
                  <a:pt x="3147" y="12803"/>
                </a:lnTo>
                <a:lnTo>
                  <a:pt x="3147" y="12803"/>
                </a:lnTo>
                <a:cubicBezTo>
                  <a:pt x="3161" y="12810"/>
                  <a:pt x="3185" y="12810"/>
                  <a:pt x="3185" y="12810"/>
                </a:cubicBezTo>
                <a:cubicBezTo>
                  <a:pt x="3526" y="12393"/>
                  <a:pt x="3867" y="11900"/>
                  <a:pt x="4209" y="11483"/>
                </a:cubicBezTo>
                <a:cubicBezTo>
                  <a:pt x="4246" y="11445"/>
                  <a:pt x="4133" y="11445"/>
                  <a:pt x="4133" y="11445"/>
                </a:cubicBezTo>
                <a:cubicBezTo>
                  <a:pt x="3829" y="11862"/>
                  <a:pt x="3488" y="12355"/>
                  <a:pt x="3147" y="12772"/>
                </a:cubicBezTo>
                <a:lnTo>
                  <a:pt x="3147" y="10762"/>
                </a:lnTo>
                <a:cubicBezTo>
                  <a:pt x="3450" y="10383"/>
                  <a:pt x="3754" y="10080"/>
                  <a:pt x="4057" y="9701"/>
                </a:cubicBezTo>
                <a:lnTo>
                  <a:pt x="4209" y="9701"/>
                </a:lnTo>
                <a:cubicBezTo>
                  <a:pt x="4322" y="9739"/>
                  <a:pt x="4284" y="9928"/>
                  <a:pt x="4284" y="10080"/>
                </a:cubicBezTo>
                <a:lnTo>
                  <a:pt x="4284" y="11596"/>
                </a:lnTo>
                <a:lnTo>
                  <a:pt x="4284" y="14667"/>
                </a:lnTo>
                <a:lnTo>
                  <a:pt x="4284" y="15426"/>
                </a:lnTo>
                <a:lnTo>
                  <a:pt x="4284" y="15805"/>
                </a:lnTo>
                <a:cubicBezTo>
                  <a:pt x="4284" y="15881"/>
                  <a:pt x="4322" y="16184"/>
                  <a:pt x="4246" y="16222"/>
                </a:cubicBezTo>
                <a:cubicBezTo>
                  <a:pt x="4209" y="16260"/>
                  <a:pt x="3943" y="16260"/>
                  <a:pt x="3905" y="16260"/>
                </a:cubicBezTo>
                <a:lnTo>
                  <a:pt x="3867" y="16260"/>
                </a:lnTo>
                <a:lnTo>
                  <a:pt x="4246" y="15881"/>
                </a:lnTo>
                <a:cubicBezTo>
                  <a:pt x="4273" y="15854"/>
                  <a:pt x="4262" y="15827"/>
                  <a:pt x="4240" y="15827"/>
                </a:cubicBezTo>
                <a:cubicBezTo>
                  <a:pt x="4231" y="15827"/>
                  <a:pt x="4220" y="15832"/>
                  <a:pt x="4209" y="15843"/>
                </a:cubicBezTo>
                <a:lnTo>
                  <a:pt x="3791" y="16260"/>
                </a:lnTo>
                <a:lnTo>
                  <a:pt x="3602" y="16260"/>
                </a:lnTo>
                <a:cubicBezTo>
                  <a:pt x="3450" y="16260"/>
                  <a:pt x="3336" y="16336"/>
                  <a:pt x="3185" y="16336"/>
                </a:cubicBezTo>
                <a:lnTo>
                  <a:pt x="3071" y="16336"/>
                </a:lnTo>
                <a:cubicBezTo>
                  <a:pt x="2957" y="16260"/>
                  <a:pt x="2995" y="16184"/>
                  <a:pt x="2995" y="16146"/>
                </a:cubicBezTo>
                <a:lnTo>
                  <a:pt x="2995" y="16045"/>
                </a:lnTo>
                <a:lnTo>
                  <a:pt x="2995" y="16045"/>
                </a:lnTo>
                <a:cubicBezTo>
                  <a:pt x="2976" y="16174"/>
                  <a:pt x="2951" y="16309"/>
                  <a:pt x="2919" y="16449"/>
                </a:cubicBezTo>
                <a:cubicBezTo>
                  <a:pt x="2919" y="16525"/>
                  <a:pt x="2957" y="16525"/>
                  <a:pt x="2957" y="16525"/>
                </a:cubicBezTo>
                <a:cubicBezTo>
                  <a:pt x="3185" y="16449"/>
                  <a:pt x="3450" y="16449"/>
                  <a:pt x="3678" y="16412"/>
                </a:cubicBezTo>
                <a:cubicBezTo>
                  <a:pt x="3678" y="16412"/>
                  <a:pt x="3695" y="16428"/>
                  <a:pt x="3706" y="16428"/>
                </a:cubicBezTo>
                <a:cubicBezTo>
                  <a:pt x="3711" y="16428"/>
                  <a:pt x="3716" y="16424"/>
                  <a:pt x="3716" y="16412"/>
                </a:cubicBezTo>
                <a:lnTo>
                  <a:pt x="3754" y="16374"/>
                </a:lnTo>
                <a:cubicBezTo>
                  <a:pt x="3943" y="16374"/>
                  <a:pt x="4133" y="16336"/>
                  <a:pt x="4322" y="16336"/>
                </a:cubicBezTo>
                <a:cubicBezTo>
                  <a:pt x="4398" y="16336"/>
                  <a:pt x="4398" y="16336"/>
                  <a:pt x="4398" y="16260"/>
                </a:cubicBezTo>
                <a:lnTo>
                  <a:pt x="4398" y="9625"/>
                </a:lnTo>
                <a:cubicBezTo>
                  <a:pt x="4398" y="9587"/>
                  <a:pt x="4322" y="9587"/>
                  <a:pt x="4322" y="9587"/>
                </a:cubicBezTo>
                <a:lnTo>
                  <a:pt x="4095" y="9587"/>
                </a:lnTo>
                <a:cubicBezTo>
                  <a:pt x="4095" y="9560"/>
                  <a:pt x="4095" y="9533"/>
                  <a:pt x="4081" y="9533"/>
                </a:cubicBezTo>
                <a:cubicBezTo>
                  <a:pt x="4076" y="9533"/>
                  <a:pt x="4068" y="9538"/>
                  <a:pt x="4057" y="9549"/>
                </a:cubicBezTo>
                <a:cubicBezTo>
                  <a:pt x="4019" y="9549"/>
                  <a:pt x="4019" y="9587"/>
                  <a:pt x="4019" y="9587"/>
                </a:cubicBezTo>
                <a:lnTo>
                  <a:pt x="3147" y="9587"/>
                </a:lnTo>
                <a:lnTo>
                  <a:pt x="3147" y="9435"/>
                </a:lnTo>
                <a:cubicBezTo>
                  <a:pt x="3147" y="9416"/>
                  <a:pt x="3128" y="9407"/>
                  <a:pt x="3109" y="94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5" name="Google Shape;1645;p22"/>
          <p:cNvSpPr/>
          <p:nvPr/>
        </p:nvSpPr>
        <p:spPr>
          <a:xfrm rot="1198676">
            <a:off x="11044445" y="174054"/>
            <a:ext cx="480519" cy="837669"/>
          </a:xfrm>
          <a:custGeom>
            <a:avLst/>
            <a:gdLst/>
            <a:ahLst/>
            <a:cxnLst/>
            <a:rect l="l" t="t" r="r" b="b"/>
            <a:pathLst>
              <a:path w="10882" h="18972" extrusionOk="0">
                <a:moveTo>
                  <a:pt x="4626" y="394"/>
                </a:moveTo>
                <a:lnTo>
                  <a:pt x="4626" y="394"/>
                </a:lnTo>
                <a:cubicBezTo>
                  <a:pt x="4361" y="773"/>
                  <a:pt x="4057" y="1114"/>
                  <a:pt x="3792" y="1456"/>
                </a:cubicBezTo>
                <a:cubicBezTo>
                  <a:pt x="3982" y="1039"/>
                  <a:pt x="4247" y="659"/>
                  <a:pt x="4626" y="394"/>
                </a:cubicBezTo>
                <a:close/>
                <a:moveTo>
                  <a:pt x="5626" y="379"/>
                </a:moveTo>
                <a:cubicBezTo>
                  <a:pt x="5612" y="379"/>
                  <a:pt x="5594" y="384"/>
                  <a:pt x="5574" y="394"/>
                </a:cubicBezTo>
                <a:cubicBezTo>
                  <a:pt x="4967" y="1114"/>
                  <a:pt x="4361" y="1797"/>
                  <a:pt x="3754" y="2479"/>
                </a:cubicBezTo>
                <a:cubicBezTo>
                  <a:pt x="3678" y="2479"/>
                  <a:pt x="3678" y="2555"/>
                  <a:pt x="3754" y="2593"/>
                </a:cubicBezTo>
                <a:cubicBezTo>
                  <a:pt x="3754" y="2593"/>
                  <a:pt x="3771" y="2610"/>
                  <a:pt x="3782" y="2610"/>
                </a:cubicBezTo>
                <a:cubicBezTo>
                  <a:pt x="3788" y="2610"/>
                  <a:pt x="3792" y="2606"/>
                  <a:pt x="3792" y="2593"/>
                </a:cubicBezTo>
                <a:lnTo>
                  <a:pt x="5650" y="470"/>
                </a:lnTo>
                <a:cubicBezTo>
                  <a:pt x="5677" y="414"/>
                  <a:pt x="5665" y="379"/>
                  <a:pt x="5626" y="379"/>
                </a:cubicBezTo>
                <a:close/>
                <a:moveTo>
                  <a:pt x="5340" y="165"/>
                </a:moveTo>
                <a:cubicBezTo>
                  <a:pt x="5440" y="165"/>
                  <a:pt x="5542" y="178"/>
                  <a:pt x="5650" y="204"/>
                </a:cubicBezTo>
                <a:cubicBezTo>
                  <a:pt x="5650" y="280"/>
                  <a:pt x="5688" y="280"/>
                  <a:pt x="5688" y="280"/>
                </a:cubicBezTo>
                <a:lnTo>
                  <a:pt x="5726" y="280"/>
                </a:lnTo>
                <a:cubicBezTo>
                  <a:pt x="5839" y="318"/>
                  <a:pt x="5877" y="318"/>
                  <a:pt x="5915" y="356"/>
                </a:cubicBezTo>
                <a:cubicBezTo>
                  <a:pt x="5157" y="1228"/>
                  <a:pt x="4436" y="2100"/>
                  <a:pt x="3678" y="2972"/>
                </a:cubicBezTo>
                <a:cubicBezTo>
                  <a:pt x="3632" y="2672"/>
                  <a:pt x="3628" y="2385"/>
                  <a:pt x="3666" y="2113"/>
                </a:cubicBezTo>
                <a:lnTo>
                  <a:pt x="3666" y="2113"/>
                </a:lnTo>
                <a:cubicBezTo>
                  <a:pt x="3661" y="2100"/>
                  <a:pt x="3663" y="2082"/>
                  <a:pt x="3673" y="2068"/>
                </a:cubicBezTo>
                <a:lnTo>
                  <a:pt x="3673" y="2068"/>
                </a:lnTo>
                <a:cubicBezTo>
                  <a:pt x="3671" y="2083"/>
                  <a:pt x="3668" y="2098"/>
                  <a:pt x="3666" y="2113"/>
                </a:cubicBezTo>
                <a:lnTo>
                  <a:pt x="3666" y="2113"/>
                </a:lnTo>
                <a:cubicBezTo>
                  <a:pt x="3671" y="2124"/>
                  <a:pt x="3681" y="2133"/>
                  <a:pt x="3696" y="2133"/>
                </a:cubicBezTo>
                <a:cubicBezTo>
                  <a:pt x="3711" y="2133"/>
                  <a:pt x="3731" y="2124"/>
                  <a:pt x="3754" y="2100"/>
                </a:cubicBezTo>
                <a:cubicBezTo>
                  <a:pt x="4247" y="1494"/>
                  <a:pt x="4778" y="887"/>
                  <a:pt x="5309" y="318"/>
                </a:cubicBezTo>
                <a:cubicBezTo>
                  <a:pt x="5335" y="292"/>
                  <a:pt x="5325" y="248"/>
                  <a:pt x="5304" y="248"/>
                </a:cubicBezTo>
                <a:cubicBezTo>
                  <a:pt x="5294" y="248"/>
                  <a:pt x="5282" y="257"/>
                  <a:pt x="5271" y="280"/>
                </a:cubicBezTo>
                <a:cubicBezTo>
                  <a:pt x="4740" y="887"/>
                  <a:pt x="4209" y="1494"/>
                  <a:pt x="3678" y="2062"/>
                </a:cubicBezTo>
                <a:cubicBezTo>
                  <a:pt x="3676" y="2064"/>
                  <a:pt x="3675" y="2066"/>
                  <a:pt x="3673" y="2068"/>
                </a:cubicBezTo>
                <a:lnTo>
                  <a:pt x="3673" y="2068"/>
                </a:lnTo>
                <a:cubicBezTo>
                  <a:pt x="3697" y="1919"/>
                  <a:pt x="3733" y="1774"/>
                  <a:pt x="3783" y="1633"/>
                </a:cubicBezTo>
                <a:lnTo>
                  <a:pt x="3783" y="1633"/>
                </a:lnTo>
                <a:cubicBezTo>
                  <a:pt x="3787" y="1630"/>
                  <a:pt x="3792" y="1621"/>
                  <a:pt x="3792" y="1607"/>
                </a:cubicBezTo>
                <a:lnTo>
                  <a:pt x="3792" y="1607"/>
                </a:lnTo>
                <a:cubicBezTo>
                  <a:pt x="3792" y="1607"/>
                  <a:pt x="3792" y="1607"/>
                  <a:pt x="3792" y="1607"/>
                </a:cubicBezTo>
                <a:cubicBezTo>
                  <a:pt x="4133" y="1152"/>
                  <a:pt x="4512" y="735"/>
                  <a:pt x="4816" y="280"/>
                </a:cubicBezTo>
                <a:cubicBezTo>
                  <a:pt x="4987" y="207"/>
                  <a:pt x="5158" y="165"/>
                  <a:pt x="5340" y="165"/>
                </a:cubicBezTo>
                <a:close/>
                <a:moveTo>
                  <a:pt x="6098" y="720"/>
                </a:moveTo>
                <a:cubicBezTo>
                  <a:pt x="6089" y="720"/>
                  <a:pt x="6078" y="724"/>
                  <a:pt x="6067" y="735"/>
                </a:cubicBezTo>
                <a:cubicBezTo>
                  <a:pt x="5309" y="1607"/>
                  <a:pt x="4588" y="2403"/>
                  <a:pt x="3830" y="3238"/>
                </a:cubicBezTo>
                <a:cubicBezTo>
                  <a:pt x="3792" y="3238"/>
                  <a:pt x="3830" y="3313"/>
                  <a:pt x="3868" y="3313"/>
                </a:cubicBezTo>
                <a:cubicBezTo>
                  <a:pt x="4626" y="2441"/>
                  <a:pt x="5346" y="1645"/>
                  <a:pt x="6105" y="773"/>
                </a:cubicBezTo>
                <a:cubicBezTo>
                  <a:pt x="6132" y="746"/>
                  <a:pt x="6120" y="720"/>
                  <a:pt x="6098" y="720"/>
                </a:cubicBezTo>
                <a:close/>
                <a:moveTo>
                  <a:pt x="6439" y="682"/>
                </a:moveTo>
                <a:cubicBezTo>
                  <a:pt x="6430" y="682"/>
                  <a:pt x="6419" y="686"/>
                  <a:pt x="6408" y="697"/>
                </a:cubicBezTo>
                <a:lnTo>
                  <a:pt x="3982" y="3389"/>
                </a:lnTo>
                <a:cubicBezTo>
                  <a:pt x="3955" y="3415"/>
                  <a:pt x="3965" y="3460"/>
                  <a:pt x="3986" y="3460"/>
                </a:cubicBezTo>
                <a:cubicBezTo>
                  <a:pt x="3996" y="3460"/>
                  <a:pt x="4008" y="3451"/>
                  <a:pt x="4019" y="3427"/>
                </a:cubicBezTo>
                <a:lnTo>
                  <a:pt x="6446" y="735"/>
                </a:lnTo>
                <a:cubicBezTo>
                  <a:pt x="6473" y="708"/>
                  <a:pt x="6462" y="682"/>
                  <a:pt x="6439" y="682"/>
                </a:cubicBezTo>
                <a:close/>
                <a:moveTo>
                  <a:pt x="6475" y="1137"/>
                </a:moveTo>
                <a:cubicBezTo>
                  <a:pt x="6466" y="1137"/>
                  <a:pt x="6456" y="1142"/>
                  <a:pt x="6446" y="1152"/>
                </a:cubicBezTo>
                <a:cubicBezTo>
                  <a:pt x="5650" y="2024"/>
                  <a:pt x="4816" y="2858"/>
                  <a:pt x="4057" y="3730"/>
                </a:cubicBezTo>
                <a:cubicBezTo>
                  <a:pt x="4027" y="3730"/>
                  <a:pt x="4045" y="3779"/>
                  <a:pt x="4093" y="3779"/>
                </a:cubicBezTo>
                <a:cubicBezTo>
                  <a:pt x="4104" y="3779"/>
                  <a:pt x="4118" y="3776"/>
                  <a:pt x="4133" y="3768"/>
                </a:cubicBezTo>
                <a:cubicBezTo>
                  <a:pt x="4929" y="2934"/>
                  <a:pt x="5726" y="2062"/>
                  <a:pt x="6484" y="1228"/>
                </a:cubicBezTo>
                <a:cubicBezTo>
                  <a:pt x="6512" y="1173"/>
                  <a:pt x="6499" y="1137"/>
                  <a:pt x="6475" y="1137"/>
                </a:cubicBezTo>
                <a:close/>
                <a:moveTo>
                  <a:pt x="6631" y="1385"/>
                </a:moveTo>
                <a:cubicBezTo>
                  <a:pt x="6621" y="1385"/>
                  <a:pt x="6609" y="1394"/>
                  <a:pt x="6598" y="1418"/>
                </a:cubicBezTo>
                <a:cubicBezTo>
                  <a:pt x="5726" y="2214"/>
                  <a:pt x="4929" y="3048"/>
                  <a:pt x="4057" y="3882"/>
                </a:cubicBezTo>
                <a:cubicBezTo>
                  <a:pt x="4031" y="3909"/>
                  <a:pt x="4042" y="3936"/>
                  <a:pt x="4077" y="3936"/>
                </a:cubicBezTo>
                <a:cubicBezTo>
                  <a:pt x="4092" y="3936"/>
                  <a:pt x="4111" y="3931"/>
                  <a:pt x="4133" y="3920"/>
                </a:cubicBezTo>
                <a:cubicBezTo>
                  <a:pt x="4967" y="3124"/>
                  <a:pt x="5763" y="2252"/>
                  <a:pt x="6635" y="1456"/>
                </a:cubicBezTo>
                <a:cubicBezTo>
                  <a:pt x="6662" y="1429"/>
                  <a:pt x="6652" y="1385"/>
                  <a:pt x="6631" y="1385"/>
                </a:cubicBezTo>
                <a:close/>
                <a:moveTo>
                  <a:pt x="6749" y="1531"/>
                </a:moveTo>
                <a:cubicBezTo>
                  <a:pt x="6029" y="2366"/>
                  <a:pt x="5309" y="3048"/>
                  <a:pt x="4550" y="3768"/>
                </a:cubicBezTo>
                <a:lnTo>
                  <a:pt x="4436" y="3882"/>
                </a:lnTo>
                <a:cubicBezTo>
                  <a:pt x="4410" y="3909"/>
                  <a:pt x="4421" y="3936"/>
                  <a:pt x="4443" y="3936"/>
                </a:cubicBezTo>
                <a:cubicBezTo>
                  <a:pt x="4452" y="3936"/>
                  <a:pt x="4463" y="3931"/>
                  <a:pt x="4474" y="3920"/>
                </a:cubicBezTo>
                <a:lnTo>
                  <a:pt x="6673" y="1721"/>
                </a:lnTo>
                <a:cubicBezTo>
                  <a:pt x="6673" y="1763"/>
                  <a:pt x="6685" y="1793"/>
                  <a:pt x="6701" y="1793"/>
                </a:cubicBezTo>
                <a:cubicBezTo>
                  <a:pt x="6715" y="1793"/>
                  <a:pt x="6732" y="1772"/>
                  <a:pt x="6749" y="1721"/>
                </a:cubicBezTo>
                <a:cubicBezTo>
                  <a:pt x="6749" y="1683"/>
                  <a:pt x="6749" y="1645"/>
                  <a:pt x="6825" y="1607"/>
                </a:cubicBezTo>
                <a:cubicBezTo>
                  <a:pt x="6825" y="1531"/>
                  <a:pt x="6749" y="1531"/>
                  <a:pt x="6749" y="1531"/>
                </a:cubicBezTo>
                <a:close/>
                <a:moveTo>
                  <a:pt x="5991" y="204"/>
                </a:moveTo>
                <a:lnTo>
                  <a:pt x="5991" y="204"/>
                </a:lnTo>
                <a:cubicBezTo>
                  <a:pt x="6825" y="356"/>
                  <a:pt x="7280" y="1342"/>
                  <a:pt x="7318" y="2138"/>
                </a:cubicBezTo>
                <a:cubicBezTo>
                  <a:pt x="7394" y="3048"/>
                  <a:pt x="6939" y="4110"/>
                  <a:pt x="6105" y="4527"/>
                </a:cubicBezTo>
                <a:cubicBezTo>
                  <a:pt x="5991" y="4602"/>
                  <a:pt x="5877" y="4678"/>
                  <a:pt x="5726" y="4678"/>
                </a:cubicBezTo>
                <a:lnTo>
                  <a:pt x="6256" y="4148"/>
                </a:lnTo>
                <a:cubicBezTo>
                  <a:pt x="6283" y="4121"/>
                  <a:pt x="6273" y="4077"/>
                  <a:pt x="6239" y="4077"/>
                </a:cubicBezTo>
                <a:cubicBezTo>
                  <a:pt x="6224" y="4077"/>
                  <a:pt x="6204" y="4086"/>
                  <a:pt x="6181" y="4110"/>
                </a:cubicBezTo>
                <a:lnTo>
                  <a:pt x="5612" y="4678"/>
                </a:lnTo>
                <a:lnTo>
                  <a:pt x="5612" y="4716"/>
                </a:lnTo>
                <a:lnTo>
                  <a:pt x="5574" y="4716"/>
                </a:lnTo>
                <a:cubicBezTo>
                  <a:pt x="5953" y="4337"/>
                  <a:pt x="6332" y="3920"/>
                  <a:pt x="6711" y="3541"/>
                </a:cubicBezTo>
                <a:cubicBezTo>
                  <a:pt x="6739" y="3485"/>
                  <a:pt x="6726" y="3450"/>
                  <a:pt x="6702" y="3450"/>
                </a:cubicBezTo>
                <a:cubicBezTo>
                  <a:pt x="6694" y="3450"/>
                  <a:pt x="6684" y="3455"/>
                  <a:pt x="6673" y="3465"/>
                </a:cubicBezTo>
                <a:lnTo>
                  <a:pt x="7090" y="3048"/>
                </a:lnTo>
                <a:cubicBezTo>
                  <a:pt x="7117" y="3021"/>
                  <a:pt x="7106" y="2994"/>
                  <a:pt x="7084" y="2994"/>
                </a:cubicBezTo>
                <a:cubicBezTo>
                  <a:pt x="7075" y="2994"/>
                  <a:pt x="7064" y="2999"/>
                  <a:pt x="7053" y="3010"/>
                </a:cubicBezTo>
                <a:lnTo>
                  <a:pt x="5346" y="4716"/>
                </a:lnTo>
                <a:cubicBezTo>
                  <a:pt x="5336" y="4727"/>
                  <a:pt x="5331" y="4741"/>
                  <a:pt x="5331" y="4753"/>
                </a:cubicBezTo>
                <a:lnTo>
                  <a:pt x="5331" y="4753"/>
                </a:lnTo>
                <a:cubicBezTo>
                  <a:pt x="5245" y="4751"/>
                  <a:pt x="5154" y="4744"/>
                  <a:pt x="5043" y="4716"/>
                </a:cubicBezTo>
                <a:cubicBezTo>
                  <a:pt x="5612" y="4185"/>
                  <a:pt x="6143" y="3617"/>
                  <a:pt x="6711" y="3086"/>
                </a:cubicBezTo>
                <a:cubicBezTo>
                  <a:pt x="6738" y="3059"/>
                  <a:pt x="6727" y="3032"/>
                  <a:pt x="6705" y="3032"/>
                </a:cubicBezTo>
                <a:cubicBezTo>
                  <a:pt x="6696" y="3032"/>
                  <a:pt x="6685" y="3037"/>
                  <a:pt x="6673" y="3048"/>
                </a:cubicBezTo>
                <a:cubicBezTo>
                  <a:pt x="6105" y="3617"/>
                  <a:pt x="5536" y="4148"/>
                  <a:pt x="4967" y="4716"/>
                </a:cubicBezTo>
                <a:cubicBezTo>
                  <a:pt x="4929" y="4716"/>
                  <a:pt x="4854" y="4678"/>
                  <a:pt x="4816" y="4678"/>
                </a:cubicBezTo>
                <a:cubicBezTo>
                  <a:pt x="5498" y="4034"/>
                  <a:pt x="6105" y="3389"/>
                  <a:pt x="6749" y="2783"/>
                </a:cubicBezTo>
                <a:cubicBezTo>
                  <a:pt x="6805" y="2727"/>
                  <a:pt x="6779" y="2692"/>
                  <a:pt x="6746" y="2692"/>
                </a:cubicBezTo>
                <a:cubicBezTo>
                  <a:pt x="6734" y="2692"/>
                  <a:pt x="6721" y="2697"/>
                  <a:pt x="6711" y="2707"/>
                </a:cubicBezTo>
                <a:cubicBezTo>
                  <a:pt x="6067" y="3351"/>
                  <a:pt x="5384" y="3996"/>
                  <a:pt x="4740" y="4602"/>
                </a:cubicBezTo>
                <a:cubicBezTo>
                  <a:pt x="4702" y="4565"/>
                  <a:pt x="4626" y="4565"/>
                  <a:pt x="4588" y="4527"/>
                </a:cubicBezTo>
                <a:cubicBezTo>
                  <a:pt x="5346" y="3806"/>
                  <a:pt x="6067" y="3162"/>
                  <a:pt x="6825" y="2441"/>
                </a:cubicBezTo>
                <a:cubicBezTo>
                  <a:pt x="6852" y="2415"/>
                  <a:pt x="6841" y="2388"/>
                  <a:pt x="6819" y="2388"/>
                </a:cubicBezTo>
                <a:cubicBezTo>
                  <a:pt x="6809" y="2388"/>
                  <a:pt x="6798" y="2392"/>
                  <a:pt x="6787" y="2403"/>
                </a:cubicBezTo>
                <a:cubicBezTo>
                  <a:pt x="6029" y="3086"/>
                  <a:pt x="5309" y="3768"/>
                  <a:pt x="4550" y="4489"/>
                </a:cubicBezTo>
                <a:lnTo>
                  <a:pt x="4550" y="4527"/>
                </a:lnTo>
                <a:cubicBezTo>
                  <a:pt x="4436" y="4489"/>
                  <a:pt x="4399" y="4413"/>
                  <a:pt x="4361" y="4375"/>
                </a:cubicBezTo>
                <a:cubicBezTo>
                  <a:pt x="5195" y="3617"/>
                  <a:pt x="6029" y="2858"/>
                  <a:pt x="6863" y="2100"/>
                </a:cubicBezTo>
                <a:cubicBezTo>
                  <a:pt x="6890" y="2073"/>
                  <a:pt x="6879" y="2047"/>
                  <a:pt x="6856" y="2047"/>
                </a:cubicBezTo>
                <a:cubicBezTo>
                  <a:pt x="6847" y="2047"/>
                  <a:pt x="6836" y="2051"/>
                  <a:pt x="6825" y="2062"/>
                </a:cubicBezTo>
                <a:cubicBezTo>
                  <a:pt x="5953" y="2821"/>
                  <a:pt x="5157" y="3579"/>
                  <a:pt x="4323" y="4337"/>
                </a:cubicBezTo>
                <a:cubicBezTo>
                  <a:pt x="4209" y="4185"/>
                  <a:pt x="4057" y="4034"/>
                  <a:pt x="3982" y="3844"/>
                </a:cubicBezTo>
                <a:cubicBezTo>
                  <a:pt x="3830" y="3617"/>
                  <a:pt x="3754" y="3351"/>
                  <a:pt x="3678" y="3048"/>
                </a:cubicBezTo>
                <a:cubicBezTo>
                  <a:pt x="4436" y="2138"/>
                  <a:pt x="5195" y="1304"/>
                  <a:pt x="5953" y="394"/>
                </a:cubicBezTo>
                <a:cubicBezTo>
                  <a:pt x="5970" y="411"/>
                  <a:pt x="5984" y="418"/>
                  <a:pt x="5997" y="418"/>
                </a:cubicBezTo>
                <a:cubicBezTo>
                  <a:pt x="6040" y="418"/>
                  <a:pt x="6050" y="323"/>
                  <a:pt x="5991" y="204"/>
                </a:cubicBezTo>
                <a:close/>
                <a:moveTo>
                  <a:pt x="6673" y="3465"/>
                </a:moveTo>
                <a:cubicBezTo>
                  <a:pt x="6256" y="3920"/>
                  <a:pt x="5877" y="4337"/>
                  <a:pt x="5422" y="4754"/>
                </a:cubicBezTo>
                <a:cubicBezTo>
                  <a:pt x="5410" y="4754"/>
                  <a:pt x="5397" y="4754"/>
                  <a:pt x="5384" y="4754"/>
                </a:cubicBezTo>
                <a:lnTo>
                  <a:pt x="5384" y="4754"/>
                </a:lnTo>
                <a:lnTo>
                  <a:pt x="5384" y="4754"/>
                </a:lnTo>
                <a:cubicBezTo>
                  <a:pt x="5373" y="4778"/>
                  <a:pt x="5361" y="4787"/>
                  <a:pt x="5351" y="4787"/>
                </a:cubicBezTo>
                <a:cubicBezTo>
                  <a:pt x="5339" y="4787"/>
                  <a:pt x="5330" y="4771"/>
                  <a:pt x="5331" y="4753"/>
                </a:cubicBezTo>
                <a:lnTo>
                  <a:pt x="5331" y="4753"/>
                </a:lnTo>
                <a:cubicBezTo>
                  <a:pt x="5349" y="4754"/>
                  <a:pt x="5367" y="4754"/>
                  <a:pt x="5384" y="4754"/>
                </a:cubicBezTo>
                <a:lnTo>
                  <a:pt x="5384" y="4754"/>
                </a:lnTo>
                <a:lnTo>
                  <a:pt x="6673" y="3465"/>
                </a:lnTo>
                <a:close/>
                <a:moveTo>
                  <a:pt x="5002" y="0"/>
                </a:moveTo>
                <a:cubicBezTo>
                  <a:pt x="4990" y="0"/>
                  <a:pt x="4977" y="5"/>
                  <a:pt x="4967" y="15"/>
                </a:cubicBezTo>
                <a:cubicBezTo>
                  <a:pt x="4891" y="91"/>
                  <a:pt x="4816" y="167"/>
                  <a:pt x="4778" y="204"/>
                </a:cubicBezTo>
                <a:cubicBezTo>
                  <a:pt x="4436" y="356"/>
                  <a:pt x="4171" y="584"/>
                  <a:pt x="3944" y="887"/>
                </a:cubicBezTo>
                <a:cubicBezTo>
                  <a:pt x="3564" y="1494"/>
                  <a:pt x="3451" y="2290"/>
                  <a:pt x="3602" y="3010"/>
                </a:cubicBezTo>
                <a:lnTo>
                  <a:pt x="3602" y="3048"/>
                </a:lnTo>
                <a:cubicBezTo>
                  <a:pt x="3640" y="3238"/>
                  <a:pt x="3678" y="3427"/>
                  <a:pt x="3792" y="3617"/>
                </a:cubicBezTo>
                <a:cubicBezTo>
                  <a:pt x="3944" y="3920"/>
                  <a:pt x="4133" y="4185"/>
                  <a:pt x="4323" y="4375"/>
                </a:cubicBezTo>
                <a:cubicBezTo>
                  <a:pt x="4512" y="4565"/>
                  <a:pt x="4740" y="4716"/>
                  <a:pt x="4967" y="4830"/>
                </a:cubicBezTo>
                <a:lnTo>
                  <a:pt x="5005" y="4830"/>
                </a:lnTo>
                <a:cubicBezTo>
                  <a:pt x="5119" y="4868"/>
                  <a:pt x="5271" y="4906"/>
                  <a:pt x="5384" y="4906"/>
                </a:cubicBezTo>
                <a:cubicBezTo>
                  <a:pt x="5358" y="4933"/>
                  <a:pt x="5369" y="4959"/>
                  <a:pt x="5404" y="4959"/>
                </a:cubicBezTo>
                <a:cubicBezTo>
                  <a:pt x="5419" y="4959"/>
                  <a:pt x="5438" y="4955"/>
                  <a:pt x="5460" y="4944"/>
                </a:cubicBezTo>
                <a:lnTo>
                  <a:pt x="5498" y="4906"/>
                </a:lnTo>
                <a:cubicBezTo>
                  <a:pt x="5650" y="4906"/>
                  <a:pt x="5726" y="4906"/>
                  <a:pt x="5877" y="4868"/>
                </a:cubicBezTo>
                <a:cubicBezTo>
                  <a:pt x="6863" y="4640"/>
                  <a:pt x="7432" y="3541"/>
                  <a:pt x="7470" y="2593"/>
                </a:cubicBezTo>
                <a:cubicBezTo>
                  <a:pt x="7545" y="1531"/>
                  <a:pt x="6901" y="167"/>
                  <a:pt x="5726" y="167"/>
                </a:cubicBezTo>
                <a:cubicBezTo>
                  <a:pt x="5574" y="129"/>
                  <a:pt x="5432" y="110"/>
                  <a:pt x="5299" y="110"/>
                </a:cubicBezTo>
                <a:cubicBezTo>
                  <a:pt x="5176" y="110"/>
                  <a:pt x="5060" y="126"/>
                  <a:pt x="4954" y="159"/>
                </a:cubicBezTo>
                <a:lnTo>
                  <a:pt x="4954" y="159"/>
                </a:lnTo>
                <a:cubicBezTo>
                  <a:pt x="4970" y="146"/>
                  <a:pt x="4978" y="118"/>
                  <a:pt x="5005" y="91"/>
                </a:cubicBezTo>
                <a:cubicBezTo>
                  <a:pt x="5061" y="35"/>
                  <a:pt x="5035" y="0"/>
                  <a:pt x="5002" y="0"/>
                </a:cubicBezTo>
                <a:close/>
                <a:moveTo>
                  <a:pt x="8640" y="6333"/>
                </a:moveTo>
                <a:lnTo>
                  <a:pt x="8765" y="6613"/>
                </a:lnTo>
                <a:lnTo>
                  <a:pt x="8765" y="6613"/>
                </a:lnTo>
                <a:cubicBezTo>
                  <a:pt x="8775" y="6600"/>
                  <a:pt x="8786" y="6587"/>
                  <a:pt x="8797" y="6574"/>
                </a:cubicBezTo>
                <a:cubicBezTo>
                  <a:pt x="8819" y="6563"/>
                  <a:pt x="8838" y="6558"/>
                  <a:pt x="8852" y="6558"/>
                </a:cubicBezTo>
                <a:cubicBezTo>
                  <a:pt x="8888" y="6558"/>
                  <a:pt x="8899" y="6585"/>
                  <a:pt x="8872" y="6612"/>
                </a:cubicBezTo>
                <a:cubicBezTo>
                  <a:pt x="8848" y="6640"/>
                  <a:pt x="8824" y="6667"/>
                  <a:pt x="8801" y="6694"/>
                </a:cubicBezTo>
                <a:lnTo>
                  <a:pt x="8801" y="6694"/>
                </a:lnTo>
                <a:lnTo>
                  <a:pt x="8765" y="6613"/>
                </a:lnTo>
                <a:lnTo>
                  <a:pt x="8765" y="6613"/>
                </a:lnTo>
                <a:cubicBezTo>
                  <a:pt x="8582" y="6835"/>
                  <a:pt x="8369" y="7117"/>
                  <a:pt x="8190" y="7332"/>
                </a:cubicBezTo>
                <a:cubicBezTo>
                  <a:pt x="8228" y="7181"/>
                  <a:pt x="8228" y="6991"/>
                  <a:pt x="8228" y="6839"/>
                </a:cubicBezTo>
                <a:cubicBezTo>
                  <a:pt x="8354" y="6682"/>
                  <a:pt x="8505" y="6499"/>
                  <a:pt x="8640" y="6333"/>
                </a:cubicBezTo>
                <a:close/>
                <a:moveTo>
                  <a:pt x="2844" y="6915"/>
                </a:moveTo>
                <a:cubicBezTo>
                  <a:pt x="2822" y="6934"/>
                  <a:pt x="2800" y="6953"/>
                  <a:pt x="2777" y="6972"/>
                </a:cubicBezTo>
                <a:lnTo>
                  <a:pt x="2777" y="6972"/>
                </a:lnTo>
                <a:cubicBezTo>
                  <a:pt x="2816" y="7139"/>
                  <a:pt x="2837" y="7324"/>
                  <a:pt x="2843" y="7483"/>
                </a:cubicBezTo>
                <a:lnTo>
                  <a:pt x="2843" y="7483"/>
                </a:lnTo>
                <a:cubicBezTo>
                  <a:pt x="2856" y="7471"/>
                  <a:pt x="2869" y="7458"/>
                  <a:pt x="2882" y="7446"/>
                </a:cubicBezTo>
                <a:cubicBezTo>
                  <a:pt x="2882" y="7294"/>
                  <a:pt x="2844" y="7105"/>
                  <a:pt x="2844" y="6915"/>
                </a:cubicBezTo>
                <a:close/>
                <a:moveTo>
                  <a:pt x="1300" y="7564"/>
                </a:moveTo>
                <a:cubicBezTo>
                  <a:pt x="1272" y="7589"/>
                  <a:pt x="1243" y="7612"/>
                  <a:pt x="1214" y="7636"/>
                </a:cubicBezTo>
                <a:lnTo>
                  <a:pt x="1204" y="7675"/>
                </a:lnTo>
                <a:lnTo>
                  <a:pt x="1204" y="7675"/>
                </a:lnTo>
                <a:cubicBezTo>
                  <a:pt x="1207" y="7674"/>
                  <a:pt x="1210" y="7674"/>
                  <a:pt x="1214" y="7674"/>
                </a:cubicBezTo>
                <a:lnTo>
                  <a:pt x="1290" y="7598"/>
                </a:lnTo>
                <a:cubicBezTo>
                  <a:pt x="1293" y="7587"/>
                  <a:pt x="1297" y="7576"/>
                  <a:pt x="1300" y="7564"/>
                </a:cubicBezTo>
                <a:close/>
                <a:moveTo>
                  <a:pt x="1204" y="7675"/>
                </a:moveTo>
                <a:cubicBezTo>
                  <a:pt x="1195" y="7678"/>
                  <a:pt x="1196" y="7685"/>
                  <a:pt x="1200" y="7692"/>
                </a:cubicBezTo>
                <a:lnTo>
                  <a:pt x="1200" y="7692"/>
                </a:lnTo>
                <a:lnTo>
                  <a:pt x="1204" y="7675"/>
                </a:lnTo>
                <a:close/>
                <a:moveTo>
                  <a:pt x="8801" y="6694"/>
                </a:moveTo>
                <a:lnTo>
                  <a:pt x="8896" y="6907"/>
                </a:lnTo>
                <a:lnTo>
                  <a:pt x="8896" y="6907"/>
                </a:lnTo>
                <a:cubicBezTo>
                  <a:pt x="8914" y="6885"/>
                  <a:pt x="8931" y="6862"/>
                  <a:pt x="8948" y="6839"/>
                </a:cubicBezTo>
                <a:cubicBezTo>
                  <a:pt x="8959" y="6828"/>
                  <a:pt x="8974" y="6824"/>
                  <a:pt x="8987" y="6824"/>
                </a:cubicBezTo>
                <a:cubicBezTo>
                  <a:pt x="9018" y="6824"/>
                  <a:pt x="9040" y="6851"/>
                  <a:pt x="8986" y="6877"/>
                </a:cubicBezTo>
                <a:cubicBezTo>
                  <a:pt x="8964" y="6905"/>
                  <a:pt x="8942" y="6933"/>
                  <a:pt x="8920" y="6961"/>
                </a:cubicBezTo>
                <a:lnTo>
                  <a:pt x="8920" y="6961"/>
                </a:lnTo>
                <a:lnTo>
                  <a:pt x="8896" y="6907"/>
                </a:lnTo>
                <a:lnTo>
                  <a:pt x="8896" y="6907"/>
                </a:lnTo>
                <a:cubicBezTo>
                  <a:pt x="8676" y="7183"/>
                  <a:pt x="8400" y="7431"/>
                  <a:pt x="8190" y="7711"/>
                </a:cubicBezTo>
                <a:lnTo>
                  <a:pt x="8190" y="7408"/>
                </a:lnTo>
                <a:cubicBezTo>
                  <a:pt x="8362" y="7201"/>
                  <a:pt x="8566" y="6963"/>
                  <a:pt x="8801" y="6694"/>
                </a:cubicBezTo>
                <a:close/>
                <a:moveTo>
                  <a:pt x="1200" y="7692"/>
                </a:moveTo>
                <a:lnTo>
                  <a:pt x="1169" y="7814"/>
                </a:lnTo>
                <a:lnTo>
                  <a:pt x="1169" y="7814"/>
                </a:lnTo>
                <a:cubicBezTo>
                  <a:pt x="1183" y="7779"/>
                  <a:pt x="1197" y="7744"/>
                  <a:pt x="1214" y="7711"/>
                </a:cubicBezTo>
                <a:cubicBezTo>
                  <a:pt x="1214" y="7711"/>
                  <a:pt x="1204" y="7702"/>
                  <a:pt x="1200" y="7692"/>
                </a:cubicBezTo>
                <a:close/>
                <a:moveTo>
                  <a:pt x="2920" y="7598"/>
                </a:moveTo>
                <a:cubicBezTo>
                  <a:pt x="2906" y="7610"/>
                  <a:pt x="2893" y="7622"/>
                  <a:pt x="2879" y="7634"/>
                </a:cubicBezTo>
                <a:lnTo>
                  <a:pt x="2879" y="7634"/>
                </a:lnTo>
                <a:cubicBezTo>
                  <a:pt x="2871" y="7697"/>
                  <a:pt x="2844" y="7755"/>
                  <a:pt x="2844" y="7787"/>
                </a:cubicBezTo>
                <a:cubicBezTo>
                  <a:pt x="2844" y="7816"/>
                  <a:pt x="2844" y="7840"/>
                  <a:pt x="2845" y="7862"/>
                </a:cubicBezTo>
                <a:lnTo>
                  <a:pt x="2845" y="7862"/>
                </a:lnTo>
                <a:cubicBezTo>
                  <a:pt x="2882" y="7787"/>
                  <a:pt x="2882" y="7749"/>
                  <a:pt x="2920" y="7749"/>
                </a:cubicBezTo>
                <a:lnTo>
                  <a:pt x="2920" y="7598"/>
                </a:lnTo>
                <a:close/>
                <a:moveTo>
                  <a:pt x="2920" y="7863"/>
                </a:moveTo>
                <a:cubicBezTo>
                  <a:pt x="2916" y="7873"/>
                  <a:pt x="2912" y="7882"/>
                  <a:pt x="2909" y="7891"/>
                </a:cubicBezTo>
                <a:lnTo>
                  <a:pt x="2909" y="7891"/>
                </a:lnTo>
                <a:cubicBezTo>
                  <a:pt x="2920" y="7880"/>
                  <a:pt x="2920" y="7863"/>
                  <a:pt x="2920" y="7863"/>
                </a:cubicBezTo>
                <a:close/>
                <a:moveTo>
                  <a:pt x="2845" y="7862"/>
                </a:moveTo>
                <a:lnTo>
                  <a:pt x="2845" y="7862"/>
                </a:lnTo>
                <a:cubicBezTo>
                  <a:pt x="2845" y="7862"/>
                  <a:pt x="2844" y="7863"/>
                  <a:pt x="2844" y="7863"/>
                </a:cubicBezTo>
                <a:cubicBezTo>
                  <a:pt x="2818" y="7889"/>
                  <a:pt x="2828" y="7915"/>
                  <a:pt x="2848" y="7917"/>
                </a:cubicBezTo>
                <a:lnTo>
                  <a:pt x="2848" y="7917"/>
                </a:lnTo>
                <a:cubicBezTo>
                  <a:pt x="2846" y="7899"/>
                  <a:pt x="2845" y="7881"/>
                  <a:pt x="2845" y="7862"/>
                </a:cubicBezTo>
                <a:close/>
                <a:moveTo>
                  <a:pt x="2909" y="7891"/>
                </a:moveTo>
                <a:cubicBezTo>
                  <a:pt x="2903" y="7897"/>
                  <a:pt x="2895" y="7901"/>
                  <a:pt x="2882" y="7901"/>
                </a:cubicBezTo>
                <a:cubicBezTo>
                  <a:pt x="2871" y="7912"/>
                  <a:pt x="2860" y="7917"/>
                  <a:pt x="2851" y="7917"/>
                </a:cubicBezTo>
                <a:cubicBezTo>
                  <a:pt x="2850" y="7917"/>
                  <a:pt x="2849" y="7917"/>
                  <a:pt x="2848" y="7917"/>
                </a:cubicBezTo>
                <a:lnTo>
                  <a:pt x="2848" y="7917"/>
                </a:lnTo>
                <a:cubicBezTo>
                  <a:pt x="2852" y="7943"/>
                  <a:pt x="2857" y="7969"/>
                  <a:pt x="2866" y="8001"/>
                </a:cubicBezTo>
                <a:lnTo>
                  <a:pt x="2866" y="8001"/>
                </a:lnTo>
                <a:cubicBezTo>
                  <a:pt x="2879" y="7967"/>
                  <a:pt x="2893" y="7930"/>
                  <a:pt x="2909" y="7891"/>
                </a:cubicBezTo>
                <a:close/>
                <a:moveTo>
                  <a:pt x="2996" y="8053"/>
                </a:moveTo>
                <a:cubicBezTo>
                  <a:pt x="2920" y="8128"/>
                  <a:pt x="2920" y="8242"/>
                  <a:pt x="2882" y="8318"/>
                </a:cubicBezTo>
                <a:cubicBezTo>
                  <a:pt x="2920" y="8280"/>
                  <a:pt x="2996" y="8242"/>
                  <a:pt x="2996" y="8166"/>
                </a:cubicBezTo>
                <a:lnTo>
                  <a:pt x="2996" y="8053"/>
                </a:lnTo>
                <a:close/>
                <a:moveTo>
                  <a:pt x="8920" y="6961"/>
                </a:moveTo>
                <a:lnTo>
                  <a:pt x="9152" y="7483"/>
                </a:lnTo>
                <a:lnTo>
                  <a:pt x="9152" y="7483"/>
                </a:lnTo>
                <a:cubicBezTo>
                  <a:pt x="9198" y="7433"/>
                  <a:pt x="9243" y="7383"/>
                  <a:pt x="9289" y="7332"/>
                </a:cubicBezTo>
                <a:cubicBezTo>
                  <a:pt x="9301" y="7309"/>
                  <a:pt x="9313" y="7300"/>
                  <a:pt x="9322" y="7300"/>
                </a:cubicBezTo>
                <a:cubicBezTo>
                  <a:pt x="9344" y="7300"/>
                  <a:pt x="9354" y="7344"/>
                  <a:pt x="9327" y="7370"/>
                </a:cubicBezTo>
                <a:cubicBezTo>
                  <a:pt x="9275" y="7423"/>
                  <a:pt x="9223" y="7475"/>
                  <a:pt x="9172" y="7527"/>
                </a:cubicBezTo>
                <a:lnTo>
                  <a:pt x="9172" y="7527"/>
                </a:lnTo>
                <a:lnTo>
                  <a:pt x="9152" y="7483"/>
                </a:lnTo>
                <a:lnTo>
                  <a:pt x="9152" y="7483"/>
                </a:lnTo>
                <a:cubicBezTo>
                  <a:pt x="8827" y="7842"/>
                  <a:pt x="8523" y="8175"/>
                  <a:pt x="8190" y="8508"/>
                </a:cubicBezTo>
                <a:lnTo>
                  <a:pt x="8114" y="8394"/>
                </a:lnTo>
                <a:lnTo>
                  <a:pt x="8114" y="8318"/>
                </a:lnTo>
                <a:cubicBezTo>
                  <a:pt x="8342" y="8053"/>
                  <a:pt x="8607" y="7711"/>
                  <a:pt x="8872" y="7408"/>
                </a:cubicBezTo>
                <a:cubicBezTo>
                  <a:pt x="8899" y="7381"/>
                  <a:pt x="8888" y="7355"/>
                  <a:pt x="8852" y="7355"/>
                </a:cubicBezTo>
                <a:cubicBezTo>
                  <a:pt x="8838" y="7355"/>
                  <a:pt x="8819" y="7359"/>
                  <a:pt x="8797" y="7370"/>
                </a:cubicBezTo>
                <a:lnTo>
                  <a:pt x="8114" y="8242"/>
                </a:lnTo>
                <a:cubicBezTo>
                  <a:pt x="8152" y="8128"/>
                  <a:pt x="8152" y="7977"/>
                  <a:pt x="8152" y="7825"/>
                </a:cubicBezTo>
                <a:cubicBezTo>
                  <a:pt x="8396" y="7547"/>
                  <a:pt x="8671" y="7269"/>
                  <a:pt x="8920" y="6961"/>
                </a:cubicBezTo>
                <a:close/>
                <a:moveTo>
                  <a:pt x="2692" y="8242"/>
                </a:moveTo>
                <a:cubicBezTo>
                  <a:pt x="2655" y="8280"/>
                  <a:pt x="2655" y="8318"/>
                  <a:pt x="2617" y="8356"/>
                </a:cubicBezTo>
                <a:lnTo>
                  <a:pt x="2541" y="8356"/>
                </a:lnTo>
                <a:cubicBezTo>
                  <a:pt x="2521" y="8426"/>
                  <a:pt x="2501" y="8496"/>
                  <a:pt x="2480" y="8567"/>
                </a:cubicBezTo>
                <a:lnTo>
                  <a:pt x="2480" y="8567"/>
                </a:lnTo>
                <a:cubicBezTo>
                  <a:pt x="2551" y="8497"/>
                  <a:pt x="2622" y="8426"/>
                  <a:pt x="2692" y="8356"/>
                </a:cubicBezTo>
                <a:lnTo>
                  <a:pt x="2708" y="8356"/>
                </a:lnTo>
                <a:cubicBezTo>
                  <a:pt x="2700" y="8315"/>
                  <a:pt x="2692" y="8275"/>
                  <a:pt x="2692" y="8242"/>
                </a:cubicBezTo>
                <a:close/>
                <a:moveTo>
                  <a:pt x="9100" y="7901"/>
                </a:moveTo>
                <a:cubicBezTo>
                  <a:pt x="8872" y="8128"/>
                  <a:pt x="8683" y="8356"/>
                  <a:pt x="8417" y="8546"/>
                </a:cubicBezTo>
                <a:cubicBezTo>
                  <a:pt x="8390" y="8601"/>
                  <a:pt x="8403" y="8636"/>
                  <a:pt x="8441" y="8636"/>
                </a:cubicBezTo>
                <a:cubicBezTo>
                  <a:pt x="8455" y="8636"/>
                  <a:pt x="8473" y="8632"/>
                  <a:pt x="8493" y="8621"/>
                </a:cubicBezTo>
                <a:cubicBezTo>
                  <a:pt x="8721" y="8356"/>
                  <a:pt x="8910" y="8128"/>
                  <a:pt x="9138" y="7939"/>
                </a:cubicBezTo>
                <a:cubicBezTo>
                  <a:pt x="9176" y="7939"/>
                  <a:pt x="9100" y="7901"/>
                  <a:pt x="9100" y="7901"/>
                </a:cubicBezTo>
                <a:close/>
                <a:moveTo>
                  <a:pt x="9169" y="8151"/>
                </a:moveTo>
                <a:cubicBezTo>
                  <a:pt x="9160" y="8151"/>
                  <a:pt x="9149" y="8155"/>
                  <a:pt x="9138" y="8166"/>
                </a:cubicBezTo>
                <a:cubicBezTo>
                  <a:pt x="8948" y="8394"/>
                  <a:pt x="8721" y="8659"/>
                  <a:pt x="8531" y="8887"/>
                </a:cubicBezTo>
                <a:lnTo>
                  <a:pt x="8531" y="8925"/>
                </a:lnTo>
                <a:lnTo>
                  <a:pt x="8569" y="8925"/>
                </a:lnTo>
                <a:cubicBezTo>
                  <a:pt x="8759" y="8697"/>
                  <a:pt x="8986" y="8470"/>
                  <a:pt x="9176" y="8204"/>
                </a:cubicBezTo>
                <a:cubicBezTo>
                  <a:pt x="9203" y="8178"/>
                  <a:pt x="9191" y="8151"/>
                  <a:pt x="9169" y="8151"/>
                </a:cubicBezTo>
                <a:close/>
                <a:moveTo>
                  <a:pt x="9172" y="7527"/>
                </a:moveTo>
                <a:lnTo>
                  <a:pt x="9457" y="8165"/>
                </a:lnTo>
                <a:lnTo>
                  <a:pt x="9457" y="8165"/>
                </a:lnTo>
                <a:cubicBezTo>
                  <a:pt x="9201" y="8472"/>
                  <a:pt x="8888" y="8723"/>
                  <a:pt x="8607" y="9038"/>
                </a:cubicBezTo>
                <a:cubicBezTo>
                  <a:pt x="8606" y="9039"/>
                  <a:pt x="8606" y="9040"/>
                  <a:pt x="8605" y="9041"/>
                </a:cubicBezTo>
                <a:lnTo>
                  <a:pt x="8605" y="9041"/>
                </a:lnTo>
                <a:lnTo>
                  <a:pt x="8531" y="8925"/>
                </a:lnTo>
                <a:cubicBezTo>
                  <a:pt x="8417" y="8773"/>
                  <a:pt x="8342" y="8697"/>
                  <a:pt x="8228" y="8546"/>
                </a:cubicBezTo>
                <a:cubicBezTo>
                  <a:pt x="8555" y="8186"/>
                  <a:pt x="8853" y="7855"/>
                  <a:pt x="9172" y="7527"/>
                </a:cubicBezTo>
                <a:close/>
                <a:moveTo>
                  <a:pt x="9346" y="8531"/>
                </a:moveTo>
                <a:cubicBezTo>
                  <a:pt x="9336" y="8531"/>
                  <a:pt x="9327" y="8535"/>
                  <a:pt x="9327" y="8546"/>
                </a:cubicBezTo>
                <a:cubicBezTo>
                  <a:pt x="9176" y="8735"/>
                  <a:pt x="8986" y="8925"/>
                  <a:pt x="8872" y="9114"/>
                </a:cubicBezTo>
                <a:cubicBezTo>
                  <a:pt x="8817" y="9170"/>
                  <a:pt x="8843" y="9205"/>
                  <a:pt x="8875" y="9205"/>
                </a:cubicBezTo>
                <a:cubicBezTo>
                  <a:pt x="8887" y="9205"/>
                  <a:pt x="8900" y="9200"/>
                  <a:pt x="8910" y="9190"/>
                </a:cubicBezTo>
                <a:cubicBezTo>
                  <a:pt x="9062" y="9001"/>
                  <a:pt x="9214" y="8773"/>
                  <a:pt x="9365" y="8621"/>
                </a:cubicBezTo>
                <a:cubicBezTo>
                  <a:pt x="9421" y="8566"/>
                  <a:pt x="9375" y="8531"/>
                  <a:pt x="9346" y="8531"/>
                </a:cubicBezTo>
                <a:close/>
                <a:moveTo>
                  <a:pt x="5766" y="6125"/>
                </a:moveTo>
                <a:cubicBezTo>
                  <a:pt x="5753" y="6125"/>
                  <a:pt x="5737" y="6133"/>
                  <a:pt x="5726" y="6157"/>
                </a:cubicBezTo>
                <a:cubicBezTo>
                  <a:pt x="4929" y="7294"/>
                  <a:pt x="4171" y="8356"/>
                  <a:pt x="3375" y="9493"/>
                </a:cubicBezTo>
                <a:cubicBezTo>
                  <a:pt x="3319" y="9549"/>
                  <a:pt x="3365" y="9584"/>
                  <a:pt x="3394" y="9584"/>
                </a:cubicBezTo>
                <a:cubicBezTo>
                  <a:pt x="3405" y="9584"/>
                  <a:pt x="3413" y="9579"/>
                  <a:pt x="3413" y="9569"/>
                </a:cubicBezTo>
                <a:cubicBezTo>
                  <a:pt x="4209" y="8432"/>
                  <a:pt x="4967" y="7332"/>
                  <a:pt x="5763" y="6195"/>
                </a:cubicBezTo>
                <a:cubicBezTo>
                  <a:pt x="5816" y="6169"/>
                  <a:pt x="5796" y="6125"/>
                  <a:pt x="5766" y="6125"/>
                </a:cubicBezTo>
                <a:close/>
                <a:moveTo>
                  <a:pt x="6273" y="6125"/>
                </a:moveTo>
                <a:cubicBezTo>
                  <a:pt x="6264" y="6125"/>
                  <a:pt x="6256" y="6133"/>
                  <a:pt x="6256" y="6157"/>
                </a:cubicBezTo>
                <a:cubicBezTo>
                  <a:pt x="5460" y="7294"/>
                  <a:pt x="4626" y="8432"/>
                  <a:pt x="3830" y="9607"/>
                </a:cubicBezTo>
                <a:lnTo>
                  <a:pt x="3830" y="9493"/>
                </a:lnTo>
                <a:cubicBezTo>
                  <a:pt x="3830" y="9474"/>
                  <a:pt x="3811" y="9465"/>
                  <a:pt x="3792" y="9465"/>
                </a:cubicBezTo>
                <a:cubicBezTo>
                  <a:pt x="3773" y="9465"/>
                  <a:pt x="3754" y="9474"/>
                  <a:pt x="3754" y="9493"/>
                </a:cubicBezTo>
                <a:lnTo>
                  <a:pt x="3754" y="9759"/>
                </a:lnTo>
                <a:cubicBezTo>
                  <a:pt x="3754" y="9778"/>
                  <a:pt x="3764" y="9787"/>
                  <a:pt x="3773" y="9787"/>
                </a:cubicBezTo>
                <a:cubicBezTo>
                  <a:pt x="3782" y="9787"/>
                  <a:pt x="3792" y="9778"/>
                  <a:pt x="3792" y="9759"/>
                </a:cubicBezTo>
                <a:cubicBezTo>
                  <a:pt x="4626" y="8546"/>
                  <a:pt x="5460" y="7370"/>
                  <a:pt x="6294" y="6195"/>
                </a:cubicBezTo>
                <a:cubicBezTo>
                  <a:pt x="6320" y="6169"/>
                  <a:pt x="6292" y="6125"/>
                  <a:pt x="6273" y="6125"/>
                </a:cubicBezTo>
                <a:close/>
                <a:moveTo>
                  <a:pt x="7492" y="7317"/>
                </a:moveTo>
                <a:cubicBezTo>
                  <a:pt x="7479" y="7317"/>
                  <a:pt x="7470" y="7321"/>
                  <a:pt x="7470" y="7332"/>
                </a:cubicBezTo>
                <a:lnTo>
                  <a:pt x="5346" y="10024"/>
                </a:lnTo>
                <a:cubicBezTo>
                  <a:pt x="5346" y="10050"/>
                  <a:pt x="5364" y="10095"/>
                  <a:pt x="5376" y="10095"/>
                </a:cubicBezTo>
                <a:cubicBezTo>
                  <a:pt x="5381" y="10095"/>
                  <a:pt x="5384" y="10086"/>
                  <a:pt x="5384" y="10062"/>
                </a:cubicBezTo>
                <a:lnTo>
                  <a:pt x="7545" y="7370"/>
                </a:lnTo>
                <a:cubicBezTo>
                  <a:pt x="7572" y="7343"/>
                  <a:pt x="7523" y="7317"/>
                  <a:pt x="7492" y="7317"/>
                </a:cubicBezTo>
                <a:close/>
                <a:moveTo>
                  <a:pt x="6612" y="6369"/>
                </a:moveTo>
                <a:cubicBezTo>
                  <a:pt x="6604" y="6369"/>
                  <a:pt x="6598" y="6373"/>
                  <a:pt x="6598" y="6384"/>
                </a:cubicBezTo>
                <a:cubicBezTo>
                  <a:pt x="5650" y="7598"/>
                  <a:pt x="4740" y="8849"/>
                  <a:pt x="3792" y="10062"/>
                </a:cubicBezTo>
                <a:cubicBezTo>
                  <a:pt x="3754" y="10138"/>
                  <a:pt x="3830" y="10138"/>
                  <a:pt x="3830" y="10138"/>
                </a:cubicBezTo>
                <a:cubicBezTo>
                  <a:pt x="4778" y="8887"/>
                  <a:pt x="5688" y="7674"/>
                  <a:pt x="6635" y="6422"/>
                </a:cubicBezTo>
                <a:cubicBezTo>
                  <a:pt x="6662" y="6396"/>
                  <a:pt x="6632" y="6369"/>
                  <a:pt x="6612" y="6369"/>
                </a:cubicBezTo>
                <a:close/>
                <a:moveTo>
                  <a:pt x="7409" y="6369"/>
                </a:moveTo>
                <a:cubicBezTo>
                  <a:pt x="7400" y="6369"/>
                  <a:pt x="7394" y="6373"/>
                  <a:pt x="7394" y="6384"/>
                </a:cubicBezTo>
                <a:cubicBezTo>
                  <a:pt x="6446" y="7674"/>
                  <a:pt x="5460" y="8925"/>
                  <a:pt x="4512" y="10176"/>
                </a:cubicBezTo>
                <a:cubicBezTo>
                  <a:pt x="4459" y="10203"/>
                  <a:pt x="4481" y="10229"/>
                  <a:pt x="4512" y="10229"/>
                </a:cubicBezTo>
                <a:cubicBezTo>
                  <a:pt x="4525" y="10229"/>
                  <a:pt x="4539" y="10225"/>
                  <a:pt x="4550" y="10214"/>
                </a:cubicBezTo>
                <a:cubicBezTo>
                  <a:pt x="5498" y="8925"/>
                  <a:pt x="6484" y="7674"/>
                  <a:pt x="7432" y="6422"/>
                </a:cubicBezTo>
                <a:cubicBezTo>
                  <a:pt x="7458" y="6396"/>
                  <a:pt x="7428" y="6369"/>
                  <a:pt x="7409" y="6369"/>
                </a:cubicBezTo>
                <a:close/>
                <a:moveTo>
                  <a:pt x="7217" y="7014"/>
                </a:moveTo>
                <a:cubicBezTo>
                  <a:pt x="7210" y="7014"/>
                  <a:pt x="7204" y="7019"/>
                  <a:pt x="7204" y="7029"/>
                </a:cubicBezTo>
                <a:cubicBezTo>
                  <a:pt x="6484" y="8091"/>
                  <a:pt x="5726" y="9114"/>
                  <a:pt x="5005" y="10176"/>
                </a:cubicBezTo>
                <a:cubicBezTo>
                  <a:pt x="4978" y="10203"/>
                  <a:pt x="5027" y="10229"/>
                  <a:pt x="5058" y="10229"/>
                </a:cubicBezTo>
                <a:cubicBezTo>
                  <a:pt x="5071" y="10229"/>
                  <a:pt x="5081" y="10225"/>
                  <a:pt x="5081" y="10214"/>
                </a:cubicBezTo>
                <a:cubicBezTo>
                  <a:pt x="5763" y="9190"/>
                  <a:pt x="6522" y="8128"/>
                  <a:pt x="7242" y="7105"/>
                </a:cubicBezTo>
                <a:cubicBezTo>
                  <a:pt x="7270" y="7049"/>
                  <a:pt x="7237" y="7014"/>
                  <a:pt x="7217" y="7014"/>
                </a:cubicBezTo>
                <a:close/>
                <a:moveTo>
                  <a:pt x="7492" y="9971"/>
                </a:moveTo>
                <a:cubicBezTo>
                  <a:pt x="7479" y="9971"/>
                  <a:pt x="7470" y="9975"/>
                  <a:pt x="7470" y="9986"/>
                </a:cubicBezTo>
                <a:lnTo>
                  <a:pt x="7242" y="10214"/>
                </a:lnTo>
                <a:cubicBezTo>
                  <a:pt x="7216" y="10240"/>
                  <a:pt x="7226" y="10284"/>
                  <a:pt x="7247" y="10284"/>
                </a:cubicBezTo>
                <a:cubicBezTo>
                  <a:pt x="7257" y="10284"/>
                  <a:pt x="7268" y="10275"/>
                  <a:pt x="7280" y="10252"/>
                </a:cubicBezTo>
                <a:lnTo>
                  <a:pt x="7545" y="10024"/>
                </a:lnTo>
                <a:cubicBezTo>
                  <a:pt x="7572" y="9997"/>
                  <a:pt x="7523" y="9971"/>
                  <a:pt x="7492" y="9971"/>
                </a:cubicBezTo>
                <a:close/>
                <a:moveTo>
                  <a:pt x="10269" y="9440"/>
                </a:moveTo>
                <a:cubicBezTo>
                  <a:pt x="10260" y="9440"/>
                  <a:pt x="10248" y="9444"/>
                  <a:pt x="10237" y="9455"/>
                </a:cubicBezTo>
                <a:cubicBezTo>
                  <a:pt x="10010" y="9683"/>
                  <a:pt x="9744" y="9986"/>
                  <a:pt x="9555" y="10214"/>
                </a:cubicBezTo>
                <a:cubicBezTo>
                  <a:pt x="9529" y="10240"/>
                  <a:pt x="9539" y="10284"/>
                  <a:pt x="9572" y="10284"/>
                </a:cubicBezTo>
                <a:cubicBezTo>
                  <a:pt x="9587" y="10284"/>
                  <a:pt x="9607" y="10275"/>
                  <a:pt x="9631" y="10252"/>
                </a:cubicBezTo>
                <a:cubicBezTo>
                  <a:pt x="9858" y="10024"/>
                  <a:pt x="10086" y="9759"/>
                  <a:pt x="10275" y="9493"/>
                </a:cubicBezTo>
                <a:cubicBezTo>
                  <a:pt x="10302" y="9467"/>
                  <a:pt x="10291" y="9440"/>
                  <a:pt x="10269" y="9440"/>
                </a:cubicBezTo>
                <a:close/>
                <a:moveTo>
                  <a:pt x="6923" y="6596"/>
                </a:moveTo>
                <a:cubicBezTo>
                  <a:pt x="6911" y="6596"/>
                  <a:pt x="6901" y="6601"/>
                  <a:pt x="6901" y="6612"/>
                </a:cubicBezTo>
                <a:cubicBezTo>
                  <a:pt x="5915" y="7863"/>
                  <a:pt x="4967" y="9038"/>
                  <a:pt x="3982" y="10252"/>
                </a:cubicBezTo>
                <a:cubicBezTo>
                  <a:pt x="3982" y="10307"/>
                  <a:pt x="4002" y="10342"/>
                  <a:pt x="4013" y="10342"/>
                </a:cubicBezTo>
                <a:cubicBezTo>
                  <a:pt x="4017" y="10342"/>
                  <a:pt x="4019" y="10338"/>
                  <a:pt x="4019" y="10327"/>
                </a:cubicBezTo>
                <a:cubicBezTo>
                  <a:pt x="5005" y="9076"/>
                  <a:pt x="5953" y="7901"/>
                  <a:pt x="6977" y="6650"/>
                </a:cubicBezTo>
                <a:cubicBezTo>
                  <a:pt x="7004" y="6623"/>
                  <a:pt x="6955" y="6596"/>
                  <a:pt x="6923" y="6596"/>
                </a:cubicBezTo>
                <a:close/>
                <a:moveTo>
                  <a:pt x="7764" y="9099"/>
                </a:moveTo>
                <a:cubicBezTo>
                  <a:pt x="7755" y="9099"/>
                  <a:pt x="7745" y="9104"/>
                  <a:pt x="7735" y="9114"/>
                </a:cubicBezTo>
                <a:cubicBezTo>
                  <a:pt x="7432" y="9493"/>
                  <a:pt x="7204" y="9873"/>
                  <a:pt x="6901" y="10327"/>
                </a:cubicBezTo>
                <a:cubicBezTo>
                  <a:pt x="6874" y="10354"/>
                  <a:pt x="6923" y="10381"/>
                  <a:pt x="6954" y="10381"/>
                </a:cubicBezTo>
                <a:cubicBezTo>
                  <a:pt x="6967" y="10381"/>
                  <a:pt x="6977" y="10377"/>
                  <a:pt x="6977" y="10365"/>
                </a:cubicBezTo>
                <a:cubicBezTo>
                  <a:pt x="7242" y="9986"/>
                  <a:pt x="7470" y="9607"/>
                  <a:pt x="7773" y="9190"/>
                </a:cubicBezTo>
                <a:cubicBezTo>
                  <a:pt x="7801" y="9135"/>
                  <a:pt x="7788" y="9099"/>
                  <a:pt x="7764" y="9099"/>
                </a:cubicBezTo>
                <a:close/>
                <a:moveTo>
                  <a:pt x="7409" y="7885"/>
                </a:moveTo>
                <a:cubicBezTo>
                  <a:pt x="7400" y="7885"/>
                  <a:pt x="7394" y="7890"/>
                  <a:pt x="7394" y="7901"/>
                </a:cubicBezTo>
                <a:cubicBezTo>
                  <a:pt x="6825" y="8697"/>
                  <a:pt x="6256" y="9569"/>
                  <a:pt x="5650" y="10365"/>
                </a:cubicBezTo>
                <a:cubicBezTo>
                  <a:pt x="5596" y="10392"/>
                  <a:pt x="5637" y="10419"/>
                  <a:pt x="5666" y="10419"/>
                </a:cubicBezTo>
                <a:cubicBezTo>
                  <a:pt x="5678" y="10419"/>
                  <a:pt x="5688" y="10414"/>
                  <a:pt x="5688" y="10403"/>
                </a:cubicBezTo>
                <a:cubicBezTo>
                  <a:pt x="6256" y="9607"/>
                  <a:pt x="6825" y="8735"/>
                  <a:pt x="7432" y="7939"/>
                </a:cubicBezTo>
                <a:cubicBezTo>
                  <a:pt x="7458" y="7912"/>
                  <a:pt x="7428" y="7885"/>
                  <a:pt x="7409" y="7885"/>
                </a:cubicBezTo>
                <a:close/>
                <a:moveTo>
                  <a:pt x="10310" y="9706"/>
                </a:moveTo>
                <a:cubicBezTo>
                  <a:pt x="10298" y="9706"/>
                  <a:pt x="10285" y="9711"/>
                  <a:pt x="10275" y="9721"/>
                </a:cubicBezTo>
                <a:cubicBezTo>
                  <a:pt x="10048" y="10024"/>
                  <a:pt x="9744" y="10327"/>
                  <a:pt x="9517" y="10593"/>
                </a:cubicBezTo>
                <a:cubicBezTo>
                  <a:pt x="9490" y="10620"/>
                  <a:pt x="9501" y="10647"/>
                  <a:pt x="9523" y="10647"/>
                </a:cubicBezTo>
                <a:cubicBezTo>
                  <a:pt x="9533" y="10647"/>
                  <a:pt x="9544" y="10642"/>
                  <a:pt x="9555" y="10631"/>
                </a:cubicBezTo>
                <a:cubicBezTo>
                  <a:pt x="9820" y="10365"/>
                  <a:pt x="10086" y="10062"/>
                  <a:pt x="10313" y="9797"/>
                </a:cubicBezTo>
                <a:cubicBezTo>
                  <a:pt x="10369" y="9741"/>
                  <a:pt x="10343" y="9706"/>
                  <a:pt x="10310" y="9706"/>
                </a:cubicBezTo>
                <a:close/>
                <a:moveTo>
                  <a:pt x="10314" y="10198"/>
                </a:moveTo>
                <a:cubicBezTo>
                  <a:pt x="10301" y="10198"/>
                  <a:pt x="10286" y="10203"/>
                  <a:pt x="10275" y="10214"/>
                </a:cubicBezTo>
                <a:cubicBezTo>
                  <a:pt x="10124" y="10365"/>
                  <a:pt x="10010" y="10555"/>
                  <a:pt x="9820" y="10745"/>
                </a:cubicBezTo>
                <a:cubicBezTo>
                  <a:pt x="9767" y="10771"/>
                  <a:pt x="9789" y="10798"/>
                  <a:pt x="9820" y="10798"/>
                </a:cubicBezTo>
                <a:cubicBezTo>
                  <a:pt x="9833" y="10798"/>
                  <a:pt x="9847" y="10794"/>
                  <a:pt x="9858" y="10782"/>
                </a:cubicBezTo>
                <a:lnTo>
                  <a:pt x="9858" y="10782"/>
                </a:lnTo>
                <a:cubicBezTo>
                  <a:pt x="9832" y="10809"/>
                  <a:pt x="9842" y="10853"/>
                  <a:pt x="9863" y="10853"/>
                </a:cubicBezTo>
                <a:cubicBezTo>
                  <a:pt x="9873" y="10853"/>
                  <a:pt x="9884" y="10844"/>
                  <a:pt x="9896" y="10820"/>
                </a:cubicBezTo>
                <a:cubicBezTo>
                  <a:pt x="9972" y="10745"/>
                  <a:pt x="10048" y="10631"/>
                  <a:pt x="10124" y="10555"/>
                </a:cubicBezTo>
                <a:cubicBezTo>
                  <a:pt x="10161" y="10517"/>
                  <a:pt x="10124" y="10517"/>
                  <a:pt x="10086" y="10517"/>
                </a:cubicBezTo>
                <a:cubicBezTo>
                  <a:pt x="10161" y="10403"/>
                  <a:pt x="10237" y="10327"/>
                  <a:pt x="10313" y="10252"/>
                </a:cubicBezTo>
                <a:cubicBezTo>
                  <a:pt x="10367" y="10225"/>
                  <a:pt x="10345" y="10198"/>
                  <a:pt x="10314" y="10198"/>
                </a:cubicBezTo>
                <a:close/>
                <a:moveTo>
                  <a:pt x="9569" y="11027"/>
                </a:moveTo>
                <a:cubicBezTo>
                  <a:pt x="9577" y="11059"/>
                  <a:pt x="9585" y="11091"/>
                  <a:pt x="9593" y="11124"/>
                </a:cubicBezTo>
                <a:cubicBezTo>
                  <a:pt x="9596" y="11122"/>
                  <a:pt x="9599" y="11119"/>
                  <a:pt x="9602" y="11117"/>
                </a:cubicBezTo>
                <a:lnTo>
                  <a:pt x="9602" y="11117"/>
                </a:lnTo>
                <a:cubicBezTo>
                  <a:pt x="9591" y="11087"/>
                  <a:pt x="9580" y="11057"/>
                  <a:pt x="9569" y="11027"/>
                </a:cubicBezTo>
                <a:close/>
                <a:moveTo>
                  <a:pt x="1785" y="10295"/>
                </a:moveTo>
                <a:cubicBezTo>
                  <a:pt x="1772" y="10295"/>
                  <a:pt x="1756" y="10304"/>
                  <a:pt x="1745" y="10327"/>
                </a:cubicBezTo>
                <a:cubicBezTo>
                  <a:pt x="1479" y="10593"/>
                  <a:pt x="1176" y="10820"/>
                  <a:pt x="911" y="11124"/>
                </a:cubicBezTo>
                <a:cubicBezTo>
                  <a:pt x="857" y="11150"/>
                  <a:pt x="879" y="11177"/>
                  <a:pt x="910" y="11177"/>
                </a:cubicBezTo>
                <a:cubicBezTo>
                  <a:pt x="923" y="11177"/>
                  <a:pt x="937" y="11173"/>
                  <a:pt x="948" y="11162"/>
                </a:cubicBezTo>
                <a:cubicBezTo>
                  <a:pt x="1214" y="10896"/>
                  <a:pt x="1517" y="10631"/>
                  <a:pt x="1783" y="10365"/>
                </a:cubicBezTo>
                <a:cubicBezTo>
                  <a:pt x="1835" y="10339"/>
                  <a:pt x="1815" y="10295"/>
                  <a:pt x="1785" y="10295"/>
                </a:cubicBezTo>
                <a:close/>
                <a:moveTo>
                  <a:pt x="10075" y="8779"/>
                </a:moveTo>
                <a:lnTo>
                  <a:pt x="10124" y="8887"/>
                </a:lnTo>
                <a:lnTo>
                  <a:pt x="9289" y="9873"/>
                </a:lnTo>
                <a:cubicBezTo>
                  <a:pt x="9262" y="9928"/>
                  <a:pt x="9275" y="9963"/>
                  <a:pt x="9298" y="9963"/>
                </a:cubicBezTo>
                <a:cubicBezTo>
                  <a:pt x="9307" y="9963"/>
                  <a:pt x="9317" y="9959"/>
                  <a:pt x="9327" y="9948"/>
                </a:cubicBezTo>
                <a:cubicBezTo>
                  <a:pt x="9555" y="9607"/>
                  <a:pt x="9858" y="9266"/>
                  <a:pt x="10124" y="8925"/>
                </a:cubicBezTo>
                <a:cubicBezTo>
                  <a:pt x="10153" y="9002"/>
                  <a:pt x="10185" y="9080"/>
                  <a:pt x="10217" y="9158"/>
                </a:cubicBezTo>
                <a:lnTo>
                  <a:pt x="10217" y="9158"/>
                </a:lnTo>
                <a:cubicBezTo>
                  <a:pt x="10218" y="9158"/>
                  <a:pt x="10219" y="9158"/>
                  <a:pt x="10220" y="9158"/>
                </a:cubicBezTo>
                <a:cubicBezTo>
                  <a:pt x="10251" y="9158"/>
                  <a:pt x="10262" y="9194"/>
                  <a:pt x="10243" y="9221"/>
                </a:cubicBezTo>
                <a:lnTo>
                  <a:pt x="10243" y="9221"/>
                </a:lnTo>
                <a:cubicBezTo>
                  <a:pt x="10235" y="9200"/>
                  <a:pt x="10226" y="9179"/>
                  <a:pt x="10217" y="9158"/>
                </a:cubicBezTo>
                <a:lnTo>
                  <a:pt x="10217" y="9158"/>
                </a:lnTo>
                <a:cubicBezTo>
                  <a:pt x="10202" y="9159"/>
                  <a:pt x="10184" y="9168"/>
                  <a:pt x="10161" y="9190"/>
                </a:cubicBezTo>
                <a:cubicBezTo>
                  <a:pt x="9896" y="9493"/>
                  <a:pt x="9669" y="9797"/>
                  <a:pt x="9365" y="10138"/>
                </a:cubicBezTo>
                <a:cubicBezTo>
                  <a:pt x="9335" y="10138"/>
                  <a:pt x="9353" y="10186"/>
                  <a:pt x="9400" y="10186"/>
                </a:cubicBezTo>
                <a:cubicBezTo>
                  <a:pt x="9412" y="10186"/>
                  <a:pt x="9426" y="10183"/>
                  <a:pt x="9441" y="10176"/>
                </a:cubicBezTo>
                <a:cubicBezTo>
                  <a:pt x="9707" y="9835"/>
                  <a:pt x="9934" y="9569"/>
                  <a:pt x="10237" y="9228"/>
                </a:cubicBezTo>
                <a:cubicBezTo>
                  <a:pt x="10240" y="9226"/>
                  <a:pt x="10242" y="9223"/>
                  <a:pt x="10243" y="9221"/>
                </a:cubicBezTo>
                <a:lnTo>
                  <a:pt x="10243" y="9221"/>
                </a:lnTo>
                <a:cubicBezTo>
                  <a:pt x="10412" y="9623"/>
                  <a:pt x="10601" y="10031"/>
                  <a:pt x="10692" y="10365"/>
                </a:cubicBezTo>
                <a:cubicBezTo>
                  <a:pt x="10316" y="10591"/>
                  <a:pt x="9977" y="10854"/>
                  <a:pt x="9602" y="11117"/>
                </a:cubicBezTo>
                <a:lnTo>
                  <a:pt x="9602" y="11117"/>
                </a:lnTo>
                <a:cubicBezTo>
                  <a:pt x="9612" y="11145"/>
                  <a:pt x="9621" y="11172"/>
                  <a:pt x="9631" y="11200"/>
                </a:cubicBezTo>
                <a:cubicBezTo>
                  <a:pt x="9669" y="11275"/>
                  <a:pt x="9669" y="11275"/>
                  <a:pt x="9707" y="11275"/>
                </a:cubicBezTo>
                <a:cubicBezTo>
                  <a:pt x="10086" y="10972"/>
                  <a:pt x="10503" y="10745"/>
                  <a:pt x="10882" y="10441"/>
                </a:cubicBezTo>
                <a:lnTo>
                  <a:pt x="10882" y="10403"/>
                </a:lnTo>
                <a:cubicBezTo>
                  <a:pt x="10654" y="9873"/>
                  <a:pt x="10427" y="9418"/>
                  <a:pt x="10237" y="8849"/>
                </a:cubicBezTo>
                <a:cubicBezTo>
                  <a:pt x="10262" y="8824"/>
                  <a:pt x="10222" y="8783"/>
                  <a:pt x="10075" y="8779"/>
                </a:cubicBezTo>
                <a:close/>
                <a:moveTo>
                  <a:pt x="1738" y="10577"/>
                </a:moveTo>
                <a:cubicBezTo>
                  <a:pt x="1729" y="10577"/>
                  <a:pt x="1718" y="10582"/>
                  <a:pt x="1707" y="10593"/>
                </a:cubicBezTo>
                <a:cubicBezTo>
                  <a:pt x="1479" y="10820"/>
                  <a:pt x="1214" y="11010"/>
                  <a:pt x="1024" y="11275"/>
                </a:cubicBezTo>
                <a:cubicBezTo>
                  <a:pt x="1009" y="11290"/>
                  <a:pt x="1006" y="11305"/>
                  <a:pt x="1010" y="11315"/>
                </a:cubicBezTo>
                <a:lnTo>
                  <a:pt x="1010" y="11315"/>
                </a:lnTo>
                <a:cubicBezTo>
                  <a:pt x="1022" y="11319"/>
                  <a:pt x="1033" y="11322"/>
                  <a:pt x="1045" y="11326"/>
                </a:cubicBezTo>
                <a:lnTo>
                  <a:pt x="1045" y="11326"/>
                </a:lnTo>
                <a:cubicBezTo>
                  <a:pt x="1050" y="11323"/>
                  <a:pt x="1056" y="11319"/>
                  <a:pt x="1062" y="11313"/>
                </a:cubicBezTo>
                <a:cubicBezTo>
                  <a:pt x="1328" y="11086"/>
                  <a:pt x="1555" y="10896"/>
                  <a:pt x="1745" y="10631"/>
                </a:cubicBezTo>
                <a:cubicBezTo>
                  <a:pt x="1771" y="10604"/>
                  <a:pt x="1760" y="10577"/>
                  <a:pt x="1738" y="10577"/>
                </a:cubicBezTo>
                <a:close/>
                <a:moveTo>
                  <a:pt x="1596" y="11053"/>
                </a:moveTo>
                <a:cubicBezTo>
                  <a:pt x="1582" y="11053"/>
                  <a:pt x="1567" y="11062"/>
                  <a:pt x="1555" y="11086"/>
                </a:cubicBezTo>
                <a:cubicBezTo>
                  <a:pt x="1479" y="11124"/>
                  <a:pt x="1403" y="11200"/>
                  <a:pt x="1328" y="11275"/>
                </a:cubicBezTo>
                <a:cubicBezTo>
                  <a:pt x="1301" y="11302"/>
                  <a:pt x="1312" y="11329"/>
                  <a:pt x="1334" y="11329"/>
                </a:cubicBezTo>
                <a:cubicBezTo>
                  <a:pt x="1343" y="11329"/>
                  <a:pt x="1354" y="11324"/>
                  <a:pt x="1365" y="11313"/>
                </a:cubicBezTo>
                <a:cubicBezTo>
                  <a:pt x="1479" y="11275"/>
                  <a:pt x="1517" y="11162"/>
                  <a:pt x="1593" y="11124"/>
                </a:cubicBezTo>
                <a:cubicBezTo>
                  <a:pt x="1645" y="11098"/>
                  <a:pt x="1625" y="11053"/>
                  <a:pt x="1596" y="11053"/>
                </a:cubicBezTo>
                <a:close/>
                <a:moveTo>
                  <a:pt x="5195" y="11140"/>
                </a:moveTo>
                <a:lnTo>
                  <a:pt x="5195" y="11427"/>
                </a:lnTo>
                <a:cubicBezTo>
                  <a:pt x="5195" y="11359"/>
                  <a:pt x="5208" y="11236"/>
                  <a:pt x="5195" y="11140"/>
                </a:cubicBezTo>
                <a:close/>
                <a:moveTo>
                  <a:pt x="8271" y="5636"/>
                </a:moveTo>
                <a:cubicBezTo>
                  <a:pt x="8247" y="5636"/>
                  <a:pt x="8228" y="5645"/>
                  <a:pt x="8228" y="5664"/>
                </a:cubicBezTo>
                <a:lnTo>
                  <a:pt x="1707" y="5664"/>
                </a:lnTo>
                <a:cubicBezTo>
                  <a:pt x="1669" y="5664"/>
                  <a:pt x="1669" y="5778"/>
                  <a:pt x="1707" y="5778"/>
                </a:cubicBezTo>
                <a:lnTo>
                  <a:pt x="2238" y="5778"/>
                </a:lnTo>
                <a:lnTo>
                  <a:pt x="2238" y="5816"/>
                </a:lnTo>
                <a:cubicBezTo>
                  <a:pt x="2251" y="5934"/>
                  <a:pt x="2264" y="6058"/>
                  <a:pt x="2277" y="6181"/>
                </a:cubicBezTo>
                <a:lnTo>
                  <a:pt x="2277" y="6181"/>
                </a:lnTo>
                <a:cubicBezTo>
                  <a:pt x="2275" y="6180"/>
                  <a:pt x="2272" y="6179"/>
                  <a:pt x="2269" y="6179"/>
                </a:cubicBezTo>
                <a:cubicBezTo>
                  <a:pt x="2260" y="6179"/>
                  <a:pt x="2249" y="6184"/>
                  <a:pt x="2238" y="6195"/>
                </a:cubicBezTo>
                <a:cubicBezTo>
                  <a:pt x="2086" y="6384"/>
                  <a:pt x="1896" y="6536"/>
                  <a:pt x="1707" y="6650"/>
                </a:cubicBezTo>
                <a:cubicBezTo>
                  <a:pt x="1783" y="6422"/>
                  <a:pt x="1896" y="6157"/>
                  <a:pt x="1972" y="5892"/>
                </a:cubicBezTo>
                <a:cubicBezTo>
                  <a:pt x="1972" y="5847"/>
                  <a:pt x="1946" y="5829"/>
                  <a:pt x="1925" y="5829"/>
                </a:cubicBezTo>
                <a:cubicBezTo>
                  <a:pt x="1909" y="5829"/>
                  <a:pt x="1896" y="5838"/>
                  <a:pt x="1896" y="5854"/>
                </a:cubicBezTo>
                <a:cubicBezTo>
                  <a:pt x="1745" y="6157"/>
                  <a:pt x="1669" y="6460"/>
                  <a:pt x="1555" y="6764"/>
                </a:cubicBezTo>
                <a:lnTo>
                  <a:pt x="1479" y="6839"/>
                </a:lnTo>
                <a:cubicBezTo>
                  <a:pt x="1414" y="6839"/>
                  <a:pt x="1461" y="6923"/>
                  <a:pt x="1499" y="6923"/>
                </a:cubicBezTo>
                <a:cubicBezTo>
                  <a:pt x="1506" y="6923"/>
                  <a:pt x="1512" y="6921"/>
                  <a:pt x="1517" y="6915"/>
                </a:cubicBezTo>
                <a:lnTo>
                  <a:pt x="1517" y="6915"/>
                </a:lnTo>
                <a:cubicBezTo>
                  <a:pt x="1409" y="7132"/>
                  <a:pt x="1369" y="7348"/>
                  <a:pt x="1300" y="7564"/>
                </a:cubicBezTo>
                <a:lnTo>
                  <a:pt x="1300" y="7564"/>
                </a:lnTo>
                <a:cubicBezTo>
                  <a:pt x="1645" y="7274"/>
                  <a:pt x="1960" y="6927"/>
                  <a:pt x="2275" y="6612"/>
                </a:cubicBezTo>
                <a:cubicBezTo>
                  <a:pt x="2302" y="6585"/>
                  <a:pt x="2291" y="6558"/>
                  <a:pt x="2269" y="6558"/>
                </a:cubicBezTo>
                <a:cubicBezTo>
                  <a:pt x="2260" y="6558"/>
                  <a:pt x="2249" y="6563"/>
                  <a:pt x="2238" y="6574"/>
                </a:cubicBezTo>
                <a:cubicBezTo>
                  <a:pt x="1934" y="6839"/>
                  <a:pt x="1669" y="7181"/>
                  <a:pt x="1365" y="7484"/>
                </a:cubicBezTo>
                <a:cubicBezTo>
                  <a:pt x="1479" y="7219"/>
                  <a:pt x="1517" y="7029"/>
                  <a:pt x="1593" y="6801"/>
                </a:cubicBezTo>
                <a:cubicBezTo>
                  <a:pt x="1858" y="6612"/>
                  <a:pt x="2048" y="6422"/>
                  <a:pt x="2275" y="6233"/>
                </a:cubicBezTo>
                <a:cubicBezTo>
                  <a:pt x="2278" y="6230"/>
                  <a:pt x="2280" y="6228"/>
                  <a:pt x="2282" y="6225"/>
                </a:cubicBezTo>
                <a:lnTo>
                  <a:pt x="2282" y="6225"/>
                </a:lnTo>
                <a:cubicBezTo>
                  <a:pt x="2305" y="6441"/>
                  <a:pt x="2328" y="6654"/>
                  <a:pt x="2351" y="6839"/>
                </a:cubicBezTo>
                <a:cubicBezTo>
                  <a:pt x="1934" y="7294"/>
                  <a:pt x="1517" y="7636"/>
                  <a:pt x="1100" y="8091"/>
                </a:cubicBezTo>
                <a:lnTo>
                  <a:pt x="1169" y="7814"/>
                </a:lnTo>
                <a:lnTo>
                  <a:pt x="1169" y="7814"/>
                </a:lnTo>
                <a:cubicBezTo>
                  <a:pt x="1120" y="7941"/>
                  <a:pt x="1084" y="8077"/>
                  <a:pt x="1024" y="8166"/>
                </a:cubicBezTo>
                <a:lnTo>
                  <a:pt x="911" y="8318"/>
                </a:lnTo>
                <a:cubicBezTo>
                  <a:pt x="858" y="8344"/>
                  <a:pt x="878" y="8388"/>
                  <a:pt x="908" y="8388"/>
                </a:cubicBezTo>
                <a:cubicBezTo>
                  <a:pt x="921" y="8388"/>
                  <a:pt x="937" y="8379"/>
                  <a:pt x="948" y="8356"/>
                </a:cubicBezTo>
                <a:lnTo>
                  <a:pt x="986" y="8318"/>
                </a:lnTo>
                <a:lnTo>
                  <a:pt x="986" y="8318"/>
                </a:lnTo>
                <a:cubicBezTo>
                  <a:pt x="948" y="8508"/>
                  <a:pt x="835" y="8659"/>
                  <a:pt x="797" y="8849"/>
                </a:cubicBezTo>
                <a:lnTo>
                  <a:pt x="569" y="9076"/>
                </a:lnTo>
                <a:cubicBezTo>
                  <a:pt x="543" y="9102"/>
                  <a:pt x="553" y="9147"/>
                  <a:pt x="574" y="9147"/>
                </a:cubicBezTo>
                <a:cubicBezTo>
                  <a:pt x="584" y="9147"/>
                  <a:pt x="595" y="9138"/>
                  <a:pt x="607" y="9114"/>
                </a:cubicBezTo>
                <a:lnTo>
                  <a:pt x="759" y="9001"/>
                </a:lnTo>
                <a:lnTo>
                  <a:pt x="759" y="9001"/>
                </a:lnTo>
                <a:cubicBezTo>
                  <a:pt x="759" y="9076"/>
                  <a:pt x="721" y="9228"/>
                  <a:pt x="645" y="9304"/>
                </a:cubicBezTo>
                <a:lnTo>
                  <a:pt x="607" y="9342"/>
                </a:lnTo>
                <a:cubicBezTo>
                  <a:pt x="569" y="9342"/>
                  <a:pt x="569" y="9418"/>
                  <a:pt x="607" y="9418"/>
                </a:cubicBezTo>
                <a:cubicBezTo>
                  <a:pt x="569" y="9493"/>
                  <a:pt x="531" y="9645"/>
                  <a:pt x="456" y="9797"/>
                </a:cubicBezTo>
                <a:cubicBezTo>
                  <a:pt x="418" y="9873"/>
                  <a:pt x="342" y="9948"/>
                  <a:pt x="266" y="9986"/>
                </a:cubicBezTo>
                <a:cubicBezTo>
                  <a:pt x="239" y="10013"/>
                  <a:pt x="250" y="10040"/>
                  <a:pt x="286" y="10040"/>
                </a:cubicBezTo>
                <a:cubicBezTo>
                  <a:pt x="301" y="10040"/>
                  <a:pt x="320" y="10035"/>
                  <a:pt x="342" y="10024"/>
                </a:cubicBezTo>
                <a:lnTo>
                  <a:pt x="380" y="9986"/>
                </a:lnTo>
                <a:lnTo>
                  <a:pt x="380" y="9986"/>
                </a:lnTo>
                <a:cubicBezTo>
                  <a:pt x="228" y="10327"/>
                  <a:pt x="152" y="10669"/>
                  <a:pt x="1" y="11086"/>
                </a:cubicBezTo>
                <a:cubicBezTo>
                  <a:pt x="1" y="11086"/>
                  <a:pt x="1" y="11124"/>
                  <a:pt x="39" y="11124"/>
                </a:cubicBezTo>
                <a:cubicBezTo>
                  <a:pt x="531" y="11275"/>
                  <a:pt x="986" y="11427"/>
                  <a:pt x="1479" y="11579"/>
                </a:cubicBezTo>
                <a:lnTo>
                  <a:pt x="1517" y="11541"/>
                </a:lnTo>
                <a:cubicBezTo>
                  <a:pt x="1525" y="11519"/>
                  <a:pt x="1533" y="11497"/>
                  <a:pt x="1541" y="11475"/>
                </a:cubicBezTo>
                <a:lnTo>
                  <a:pt x="1541" y="11475"/>
                </a:lnTo>
                <a:cubicBezTo>
                  <a:pt x="1374" y="11423"/>
                  <a:pt x="1208" y="11374"/>
                  <a:pt x="1045" y="11326"/>
                </a:cubicBezTo>
                <a:lnTo>
                  <a:pt x="1045" y="11326"/>
                </a:lnTo>
                <a:cubicBezTo>
                  <a:pt x="1040" y="11328"/>
                  <a:pt x="1035" y="11329"/>
                  <a:pt x="1031" y="11329"/>
                </a:cubicBezTo>
                <a:cubicBezTo>
                  <a:pt x="1021" y="11329"/>
                  <a:pt x="1013" y="11324"/>
                  <a:pt x="1010" y="11315"/>
                </a:cubicBezTo>
                <a:lnTo>
                  <a:pt x="1010" y="11315"/>
                </a:lnTo>
                <a:cubicBezTo>
                  <a:pt x="807" y="11254"/>
                  <a:pt x="608" y="11193"/>
                  <a:pt x="418" y="11124"/>
                </a:cubicBezTo>
                <a:cubicBezTo>
                  <a:pt x="456" y="10820"/>
                  <a:pt x="569" y="10593"/>
                  <a:pt x="645" y="10365"/>
                </a:cubicBezTo>
                <a:lnTo>
                  <a:pt x="721" y="10365"/>
                </a:lnTo>
                <a:cubicBezTo>
                  <a:pt x="1268" y="9850"/>
                  <a:pt x="1870" y="9280"/>
                  <a:pt x="2434" y="8726"/>
                </a:cubicBezTo>
                <a:lnTo>
                  <a:pt x="2434" y="8726"/>
                </a:lnTo>
                <a:cubicBezTo>
                  <a:pt x="2402" y="8834"/>
                  <a:pt x="2370" y="8943"/>
                  <a:pt x="2338" y="9052"/>
                </a:cubicBezTo>
                <a:lnTo>
                  <a:pt x="2338" y="9052"/>
                </a:lnTo>
                <a:cubicBezTo>
                  <a:pt x="1736" y="9654"/>
                  <a:pt x="1134" y="10256"/>
                  <a:pt x="569" y="10896"/>
                </a:cubicBezTo>
                <a:cubicBezTo>
                  <a:pt x="542" y="10923"/>
                  <a:pt x="554" y="10950"/>
                  <a:pt x="576" y="10950"/>
                </a:cubicBezTo>
                <a:cubicBezTo>
                  <a:pt x="585" y="10950"/>
                  <a:pt x="596" y="10945"/>
                  <a:pt x="607" y="10934"/>
                </a:cubicBezTo>
                <a:cubicBezTo>
                  <a:pt x="1164" y="10377"/>
                  <a:pt x="1753" y="9789"/>
                  <a:pt x="2285" y="9227"/>
                </a:cubicBezTo>
                <a:lnTo>
                  <a:pt x="2285" y="9227"/>
                </a:lnTo>
                <a:cubicBezTo>
                  <a:pt x="2265" y="9295"/>
                  <a:pt x="2244" y="9363"/>
                  <a:pt x="2223" y="9431"/>
                </a:cubicBezTo>
                <a:lnTo>
                  <a:pt x="2223" y="9431"/>
                </a:lnTo>
                <a:cubicBezTo>
                  <a:pt x="1659" y="9958"/>
                  <a:pt x="1096" y="10521"/>
                  <a:pt x="569" y="11010"/>
                </a:cubicBezTo>
                <a:cubicBezTo>
                  <a:pt x="542" y="11065"/>
                  <a:pt x="554" y="11101"/>
                  <a:pt x="578" y="11101"/>
                </a:cubicBezTo>
                <a:cubicBezTo>
                  <a:pt x="587" y="11101"/>
                  <a:pt x="597" y="11096"/>
                  <a:pt x="607" y="11086"/>
                </a:cubicBezTo>
                <a:cubicBezTo>
                  <a:pt x="1145" y="10584"/>
                  <a:pt x="1683" y="10047"/>
                  <a:pt x="2189" y="9541"/>
                </a:cubicBezTo>
                <a:lnTo>
                  <a:pt x="2189" y="9541"/>
                </a:lnTo>
                <a:cubicBezTo>
                  <a:pt x="1987" y="10196"/>
                  <a:pt x="1771" y="10849"/>
                  <a:pt x="1541" y="11475"/>
                </a:cubicBezTo>
                <a:lnTo>
                  <a:pt x="1541" y="11475"/>
                </a:lnTo>
                <a:cubicBezTo>
                  <a:pt x="1609" y="11496"/>
                  <a:pt x="1677" y="11518"/>
                  <a:pt x="1745" y="11541"/>
                </a:cubicBezTo>
                <a:lnTo>
                  <a:pt x="2725" y="8449"/>
                </a:lnTo>
                <a:lnTo>
                  <a:pt x="2725" y="8449"/>
                </a:lnTo>
                <a:cubicBezTo>
                  <a:pt x="2728" y="8470"/>
                  <a:pt x="2730" y="8490"/>
                  <a:pt x="2730" y="8508"/>
                </a:cubicBezTo>
                <a:lnTo>
                  <a:pt x="2730" y="8546"/>
                </a:lnTo>
                <a:cubicBezTo>
                  <a:pt x="2806" y="8735"/>
                  <a:pt x="2806" y="8925"/>
                  <a:pt x="2844" y="9114"/>
                </a:cubicBezTo>
                <a:cubicBezTo>
                  <a:pt x="2806" y="9190"/>
                  <a:pt x="2806" y="9228"/>
                  <a:pt x="2730" y="9266"/>
                </a:cubicBezTo>
                <a:cubicBezTo>
                  <a:pt x="2704" y="9293"/>
                  <a:pt x="2715" y="9320"/>
                  <a:pt x="2750" y="9320"/>
                </a:cubicBezTo>
                <a:cubicBezTo>
                  <a:pt x="2765" y="9320"/>
                  <a:pt x="2784" y="9315"/>
                  <a:pt x="2806" y="9304"/>
                </a:cubicBezTo>
                <a:cubicBezTo>
                  <a:pt x="2844" y="9304"/>
                  <a:pt x="2844" y="9266"/>
                  <a:pt x="2844" y="9266"/>
                </a:cubicBezTo>
                <a:cubicBezTo>
                  <a:pt x="2844" y="9342"/>
                  <a:pt x="2882" y="9493"/>
                  <a:pt x="2882" y="9607"/>
                </a:cubicBezTo>
                <a:cubicBezTo>
                  <a:pt x="2920" y="9873"/>
                  <a:pt x="2920" y="10214"/>
                  <a:pt x="3185" y="10403"/>
                </a:cubicBezTo>
                <a:cubicBezTo>
                  <a:pt x="3463" y="10707"/>
                  <a:pt x="3927" y="10757"/>
                  <a:pt x="4373" y="10757"/>
                </a:cubicBezTo>
                <a:cubicBezTo>
                  <a:pt x="4597" y="10757"/>
                  <a:pt x="4816" y="10745"/>
                  <a:pt x="5005" y="10745"/>
                </a:cubicBezTo>
                <a:cubicBezTo>
                  <a:pt x="5877" y="10669"/>
                  <a:pt x="6787" y="10669"/>
                  <a:pt x="7621" y="10669"/>
                </a:cubicBezTo>
                <a:cubicBezTo>
                  <a:pt x="7659" y="10669"/>
                  <a:pt x="7659" y="10593"/>
                  <a:pt x="7621" y="10593"/>
                </a:cubicBezTo>
                <a:cubicBezTo>
                  <a:pt x="6825" y="10631"/>
                  <a:pt x="6067" y="10631"/>
                  <a:pt x="5271" y="10631"/>
                </a:cubicBezTo>
                <a:lnTo>
                  <a:pt x="4171" y="10631"/>
                </a:lnTo>
                <a:cubicBezTo>
                  <a:pt x="3792" y="10593"/>
                  <a:pt x="3375" y="10593"/>
                  <a:pt x="3110" y="10252"/>
                </a:cubicBezTo>
                <a:cubicBezTo>
                  <a:pt x="2920" y="9986"/>
                  <a:pt x="2920" y="9531"/>
                  <a:pt x="2882" y="9228"/>
                </a:cubicBezTo>
                <a:lnTo>
                  <a:pt x="2882" y="9152"/>
                </a:lnTo>
                <a:cubicBezTo>
                  <a:pt x="3602" y="8166"/>
                  <a:pt x="4247" y="7219"/>
                  <a:pt x="4967" y="6271"/>
                </a:cubicBezTo>
                <a:cubicBezTo>
                  <a:pt x="4994" y="6244"/>
                  <a:pt x="4983" y="6217"/>
                  <a:pt x="4961" y="6217"/>
                </a:cubicBezTo>
                <a:cubicBezTo>
                  <a:pt x="4952" y="6217"/>
                  <a:pt x="4940" y="6222"/>
                  <a:pt x="4929" y="6233"/>
                </a:cubicBezTo>
                <a:cubicBezTo>
                  <a:pt x="4247" y="7181"/>
                  <a:pt x="3602" y="8091"/>
                  <a:pt x="2920" y="9038"/>
                </a:cubicBezTo>
                <a:cubicBezTo>
                  <a:pt x="2920" y="8887"/>
                  <a:pt x="2882" y="8697"/>
                  <a:pt x="2882" y="8546"/>
                </a:cubicBezTo>
                <a:cubicBezTo>
                  <a:pt x="3489" y="7636"/>
                  <a:pt x="4171" y="6801"/>
                  <a:pt x="4816" y="5929"/>
                </a:cubicBezTo>
                <a:cubicBezTo>
                  <a:pt x="4869" y="5903"/>
                  <a:pt x="4847" y="5876"/>
                  <a:pt x="4816" y="5876"/>
                </a:cubicBezTo>
                <a:cubicBezTo>
                  <a:pt x="4803" y="5876"/>
                  <a:pt x="4789" y="5880"/>
                  <a:pt x="4778" y="5892"/>
                </a:cubicBezTo>
                <a:cubicBezTo>
                  <a:pt x="4171" y="6764"/>
                  <a:pt x="3489" y="7560"/>
                  <a:pt x="2882" y="8432"/>
                </a:cubicBezTo>
                <a:cubicBezTo>
                  <a:pt x="2882" y="8318"/>
                  <a:pt x="2844" y="8242"/>
                  <a:pt x="2844" y="8128"/>
                </a:cubicBezTo>
                <a:cubicBezTo>
                  <a:pt x="3413" y="7408"/>
                  <a:pt x="3944" y="6650"/>
                  <a:pt x="4512" y="5892"/>
                </a:cubicBezTo>
                <a:cubicBezTo>
                  <a:pt x="4539" y="5865"/>
                  <a:pt x="4528" y="5838"/>
                  <a:pt x="4492" y="5838"/>
                </a:cubicBezTo>
                <a:cubicBezTo>
                  <a:pt x="4478" y="5838"/>
                  <a:pt x="4459" y="5843"/>
                  <a:pt x="4436" y="5854"/>
                </a:cubicBezTo>
                <a:cubicBezTo>
                  <a:pt x="3944" y="6574"/>
                  <a:pt x="3413" y="7332"/>
                  <a:pt x="2882" y="8053"/>
                </a:cubicBezTo>
                <a:cubicBezTo>
                  <a:pt x="2876" y="8034"/>
                  <a:pt x="2870" y="8017"/>
                  <a:pt x="2866" y="8001"/>
                </a:cubicBezTo>
                <a:lnTo>
                  <a:pt x="2866" y="8001"/>
                </a:lnTo>
                <a:cubicBezTo>
                  <a:pt x="2821" y="8119"/>
                  <a:pt x="2786" y="8217"/>
                  <a:pt x="2730" y="8356"/>
                </a:cubicBezTo>
                <a:lnTo>
                  <a:pt x="2708" y="8356"/>
                </a:lnTo>
                <a:cubicBezTo>
                  <a:pt x="2713" y="8384"/>
                  <a:pt x="2719" y="8412"/>
                  <a:pt x="2723" y="8439"/>
                </a:cubicBezTo>
                <a:lnTo>
                  <a:pt x="2723" y="8439"/>
                </a:lnTo>
                <a:cubicBezTo>
                  <a:pt x="2726" y="8436"/>
                  <a:pt x="2728" y="8434"/>
                  <a:pt x="2730" y="8432"/>
                </a:cubicBezTo>
                <a:lnTo>
                  <a:pt x="2730" y="8432"/>
                </a:lnTo>
                <a:lnTo>
                  <a:pt x="2725" y="8449"/>
                </a:lnTo>
                <a:lnTo>
                  <a:pt x="2725" y="8449"/>
                </a:lnTo>
                <a:cubicBezTo>
                  <a:pt x="2725" y="8445"/>
                  <a:pt x="2724" y="8442"/>
                  <a:pt x="2723" y="8439"/>
                </a:cubicBezTo>
                <a:lnTo>
                  <a:pt x="2723" y="8439"/>
                </a:lnTo>
                <a:cubicBezTo>
                  <a:pt x="2628" y="8534"/>
                  <a:pt x="2532" y="8629"/>
                  <a:pt x="2434" y="8726"/>
                </a:cubicBezTo>
                <a:lnTo>
                  <a:pt x="2434" y="8726"/>
                </a:lnTo>
                <a:cubicBezTo>
                  <a:pt x="2450" y="8673"/>
                  <a:pt x="2465" y="8620"/>
                  <a:pt x="2480" y="8567"/>
                </a:cubicBezTo>
                <a:lnTo>
                  <a:pt x="2480" y="8567"/>
                </a:lnTo>
                <a:cubicBezTo>
                  <a:pt x="1899" y="9141"/>
                  <a:pt x="1295" y="9711"/>
                  <a:pt x="721" y="10252"/>
                </a:cubicBezTo>
                <a:cubicBezTo>
                  <a:pt x="759" y="10138"/>
                  <a:pt x="797" y="10024"/>
                  <a:pt x="835" y="9873"/>
                </a:cubicBezTo>
                <a:cubicBezTo>
                  <a:pt x="1517" y="9266"/>
                  <a:pt x="2124" y="8659"/>
                  <a:pt x="2806" y="8053"/>
                </a:cubicBezTo>
                <a:cubicBezTo>
                  <a:pt x="2834" y="7997"/>
                  <a:pt x="2821" y="7962"/>
                  <a:pt x="2782" y="7962"/>
                </a:cubicBezTo>
                <a:cubicBezTo>
                  <a:pt x="2768" y="7962"/>
                  <a:pt x="2751" y="7967"/>
                  <a:pt x="2730" y="7977"/>
                </a:cubicBezTo>
                <a:cubicBezTo>
                  <a:pt x="2124" y="8546"/>
                  <a:pt x="1517" y="9190"/>
                  <a:pt x="911" y="9759"/>
                </a:cubicBezTo>
                <a:cubicBezTo>
                  <a:pt x="948" y="9607"/>
                  <a:pt x="986" y="9493"/>
                  <a:pt x="1024" y="9380"/>
                </a:cubicBezTo>
                <a:cubicBezTo>
                  <a:pt x="1655" y="8823"/>
                  <a:pt x="2250" y="8193"/>
                  <a:pt x="2879" y="7634"/>
                </a:cubicBezTo>
                <a:lnTo>
                  <a:pt x="2879" y="7634"/>
                </a:lnTo>
                <a:cubicBezTo>
                  <a:pt x="2881" y="7622"/>
                  <a:pt x="2882" y="7610"/>
                  <a:pt x="2882" y="7598"/>
                </a:cubicBezTo>
                <a:lnTo>
                  <a:pt x="2882" y="7560"/>
                </a:lnTo>
                <a:cubicBezTo>
                  <a:pt x="3299" y="7029"/>
                  <a:pt x="3754" y="6460"/>
                  <a:pt x="4171" y="5892"/>
                </a:cubicBezTo>
                <a:cubicBezTo>
                  <a:pt x="4198" y="5865"/>
                  <a:pt x="4187" y="5838"/>
                  <a:pt x="4165" y="5838"/>
                </a:cubicBezTo>
                <a:cubicBezTo>
                  <a:pt x="4155" y="5838"/>
                  <a:pt x="4144" y="5843"/>
                  <a:pt x="4133" y="5854"/>
                </a:cubicBezTo>
                <a:lnTo>
                  <a:pt x="2844" y="7560"/>
                </a:lnTo>
                <a:cubicBezTo>
                  <a:pt x="2844" y="7535"/>
                  <a:pt x="2844" y="7509"/>
                  <a:pt x="2843" y="7483"/>
                </a:cubicBezTo>
                <a:lnTo>
                  <a:pt x="2843" y="7483"/>
                </a:lnTo>
                <a:cubicBezTo>
                  <a:pt x="2251" y="8039"/>
                  <a:pt x="1693" y="8596"/>
                  <a:pt x="1062" y="9152"/>
                </a:cubicBezTo>
                <a:cubicBezTo>
                  <a:pt x="1062" y="9076"/>
                  <a:pt x="1138" y="8925"/>
                  <a:pt x="1176" y="8849"/>
                </a:cubicBezTo>
                <a:cubicBezTo>
                  <a:pt x="1707" y="8356"/>
                  <a:pt x="2162" y="7901"/>
                  <a:pt x="2655" y="7408"/>
                </a:cubicBezTo>
                <a:cubicBezTo>
                  <a:pt x="2681" y="7381"/>
                  <a:pt x="2670" y="7355"/>
                  <a:pt x="2635" y="7355"/>
                </a:cubicBezTo>
                <a:cubicBezTo>
                  <a:pt x="2620" y="7355"/>
                  <a:pt x="2601" y="7359"/>
                  <a:pt x="2579" y="7370"/>
                </a:cubicBezTo>
                <a:cubicBezTo>
                  <a:pt x="2162" y="7825"/>
                  <a:pt x="1707" y="8280"/>
                  <a:pt x="1290" y="8697"/>
                </a:cubicBezTo>
                <a:cubicBezTo>
                  <a:pt x="1365" y="8508"/>
                  <a:pt x="1403" y="8356"/>
                  <a:pt x="1479" y="8166"/>
                </a:cubicBezTo>
                <a:cubicBezTo>
                  <a:pt x="1914" y="7768"/>
                  <a:pt x="2313" y="7370"/>
                  <a:pt x="2777" y="6972"/>
                </a:cubicBezTo>
                <a:lnTo>
                  <a:pt x="2777" y="6972"/>
                </a:lnTo>
                <a:cubicBezTo>
                  <a:pt x="2764" y="6912"/>
                  <a:pt x="2748" y="6855"/>
                  <a:pt x="2730" y="6801"/>
                </a:cubicBezTo>
                <a:lnTo>
                  <a:pt x="2806" y="6801"/>
                </a:lnTo>
                <a:cubicBezTo>
                  <a:pt x="3034" y="6536"/>
                  <a:pt x="3299" y="6195"/>
                  <a:pt x="3564" y="5892"/>
                </a:cubicBezTo>
                <a:cubicBezTo>
                  <a:pt x="3591" y="5865"/>
                  <a:pt x="3580" y="5838"/>
                  <a:pt x="3545" y="5838"/>
                </a:cubicBezTo>
                <a:cubicBezTo>
                  <a:pt x="3530" y="5838"/>
                  <a:pt x="3511" y="5843"/>
                  <a:pt x="3489" y="5854"/>
                </a:cubicBezTo>
                <a:lnTo>
                  <a:pt x="2806" y="6726"/>
                </a:lnTo>
                <a:lnTo>
                  <a:pt x="2730" y="6726"/>
                </a:lnTo>
                <a:lnTo>
                  <a:pt x="2617" y="5702"/>
                </a:lnTo>
                <a:lnTo>
                  <a:pt x="8038" y="5702"/>
                </a:lnTo>
                <a:cubicBezTo>
                  <a:pt x="8038" y="6081"/>
                  <a:pt x="8000" y="6422"/>
                  <a:pt x="8000" y="6801"/>
                </a:cubicBezTo>
                <a:cubicBezTo>
                  <a:pt x="7962" y="6915"/>
                  <a:pt x="7849" y="6991"/>
                  <a:pt x="7811" y="7105"/>
                </a:cubicBezTo>
                <a:cubicBezTo>
                  <a:pt x="7784" y="7132"/>
                  <a:pt x="7795" y="7158"/>
                  <a:pt x="7817" y="7158"/>
                </a:cubicBezTo>
                <a:cubicBezTo>
                  <a:pt x="7827" y="7158"/>
                  <a:pt x="7838" y="7154"/>
                  <a:pt x="7849" y="7143"/>
                </a:cubicBezTo>
                <a:cubicBezTo>
                  <a:pt x="7925" y="7029"/>
                  <a:pt x="7962" y="6991"/>
                  <a:pt x="8000" y="6953"/>
                </a:cubicBezTo>
                <a:lnTo>
                  <a:pt x="8000" y="6953"/>
                </a:lnTo>
                <a:cubicBezTo>
                  <a:pt x="7962" y="7105"/>
                  <a:pt x="7962" y="7294"/>
                  <a:pt x="7962" y="7408"/>
                </a:cubicBezTo>
                <a:cubicBezTo>
                  <a:pt x="7962" y="7484"/>
                  <a:pt x="7925" y="7522"/>
                  <a:pt x="7849" y="7560"/>
                </a:cubicBezTo>
                <a:cubicBezTo>
                  <a:pt x="7823" y="7586"/>
                  <a:pt x="7833" y="7630"/>
                  <a:pt x="7866" y="7630"/>
                </a:cubicBezTo>
                <a:cubicBezTo>
                  <a:pt x="7881" y="7630"/>
                  <a:pt x="7901" y="7621"/>
                  <a:pt x="7925" y="7598"/>
                </a:cubicBezTo>
                <a:lnTo>
                  <a:pt x="7962" y="7560"/>
                </a:lnTo>
                <a:lnTo>
                  <a:pt x="6105" y="10138"/>
                </a:lnTo>
                <a:cubicBezTo>
                  <a:pt x="6078" y="10165"/>
                  <a:pt x="6089" y="10192"/>
                  <a:pt x="6111" y="10192"/>
                </a:cubicBezTo>
                <a:cubicBezTo>
                  <a:pt x="6120" y="10192"/>
                  <a:pt x="6132" y="10187"/>
                  <a:pt x="6143" y="10176"/>
                </a:cubicBezTo>
                <a:cubicBezTo>
                  <a:pt x="6787" y="9380"/>
                  <a:pt x="7356" y="8508"/>
                  <a:pt x="7962" y="7711"/>
                </a:cubicBezTo>
                <a:lnTo>
                  <a:pt x="7962" y="7863"/>
                </a:lnTo>
                <a:cubicBezTo>
                  <a:pt x="7925" y="7939"/>
                  <a:pt x="7811" y="8053"/>
                  <a:pt x="7735" y="8128"/>
                </a:cubicBezTo>
                <a:cubicBezTo>
                  <a:pt x="7683" y="8155"/>
                  <a:pt x="7703" y="8199"/>
                  <a:pt x="7732" y="8199"/>
                </a:cubicBezTo>
                <a:cubicBezTo>
                  <a:pt x="7746" y="8199"/>
                  <a:pt x="7761" y="8190"/>
                  <a:pt x="7773" y="8166"/>
                </a:cubicBezTo>
                <a:cubicBezTo>
                  <a:pt x="7811" y="8091"/>
                  <a:pt x="7925" y="8053"/>
                  <a:pt x="7962" y="7939"/>
                </a:cubicBezTo>
                <a:lnTo>
                  <a:pt x="7962" y="8166"/>
                </a:lnTo>
                <a:cubicBezTo>
                  <a:pt x="7962" y="8242"/>
                  <a:pt x="7925" y="8242"/>
                  <a:pt x="7925" y="8280"/>
                </a:cubicBezTo>
                <a:cubicBezTo>
                  <a:pt x="7925" y="8269"/>
                  <a:pt x="7915" y="8264"/>
                  <a:pt x="7902" y="8264"/>
                </a:cubicBezTo>
                <a:cubicBezTo>
                  <a:pt x="7871" y="8264"/>
                  <a:pt x="7822" y="8291"/>
                  <a:pt x="7849" y="8318"/>
                </a:cubicBezTo>
                <a:lnTo>
                  <a:pt x="7925" y="8356"/>
                </a:lnTo>
                <a:cubicBezTo>
                  <a:pt x="7545" y="8925"/>
                  <a:pt x="7090" y="9493"/>
                  <a:pt x="6673" y="10062"/>
                </a:cubicBezTo>
                <a:cubicBezTo>
                  <a:pt x="6646" y="10118"/>
                  <a:pt x="6659" y="10153"/>
                  <a:pt x="6682" y="10153"/>
                </a:cubicBezTo>
                <a:cubicBezTo>
                  <a:pt x="6691" y="10153"/>
                  <a:pt x="6701" y="10148"/>
                  <a:pt x="6711" y="10138"/>
                </a:cubicBezTo>
                <a:cubicBezTo>
                  <a:pt x="7166" y="9569"/>
                  <a:pt x="7545" y="9001"/>
                  <a:pt x="7962" y="8432"/>
                </a:cubicBezTo>
                <a:lnTo>
                  <a:pt x="8000" y="8470"/>
                </a:lnTo>
                <a:lnTo>
                  <a:pt x="7849" y="10441"/>
                </a:lnTo>
                <a:cubicBezTo>
                  <a:pt x="7849" y="10479"/>
                  <a:pt x="7877" y="10498"/>
                  <a:pt x="7906" y="10498"/>
                </a:cubicBezTo>
                <a:cubicBezTo>
                  <a:pt x="7934" y="10498"/>
                  <a:pt x="7962" y="10479"/>
                  <a:pt x="7962" y="10441"/>
                </a:cubicBezTo>
                <a:cubicBezTo>
                  <a:pt x="8000" y="9835"/>
                  <a:pt x="8038" y="9190"/>
                  <a:pt x="8114" y="8546"/>
                </a:cubicBezTo>
                <a:cubicBezTo>
                  <a:pt x="8721" y="9259"/>
                  <a:pt x="9227" y="10108"/>
                  <a:pt x="9569" y="11027"/>
                </a:cubicBezTo>
                <a:lnTo>
                  <a:pt x="9569" y="11027"/>
                </a:lnTo>
                <a:cubicBezTo>
                  <a:pt x="9410" y="10422"/>
                  <a:pt x="9121" y="9886"/>
                  <a:pt x="8797" y="9418"/>
                </a:cubicBezTo>
                <a:lnTo>
                  <a:pt x="8834" y="9418"/>
                </a:lnTo>
                <a:cubicBezTo>
                  <a:pt x="9123" y="9129"/>
                  <a:pt x="9344" y="8805"/>
                  <a:pt x="9626" y="8546"/>
                </a:cubicBezTo>
                <a:lnTo>
                  <a:pt x="9626" y="8546"/>
                </a:lnTo>
                <a:lnTo>
                  <a:pt x="9592" y="8470"/>
                </a:lnTo>
                <a:lnTo>
                  <a:pt x="9592" y="8470"/>
                </a:lnTo>
                <a:cubicBezTo>
                  <a:pt x="9327" y="8735"/>
                  <a:pt x="9100" y="9076"/>
                  <a:pt x="8797" y="9342"/>
                </a:cubicBezTo>
                <a:lnTo>
                  <a:pt x="8637" y="9091"/>
                </a:lnTo>
                <a:lnTo>
                  <a:pt x="8637" y="9091"/>
                </a:lnTo>
                <a:cubicBezTo>
                  <a:pt x="8634" y="9092"/>
                  <a:pt x="8630" y="9092"/>
                  <a:pt x="8627" y="9092"/>
                </a:cubicBezTo>
                <a:cubicBezTo>
                  <a:pt x="8592" y="9092"/>
                  <a:pt x="8581" y="9067"/>
                  <a:pt x="8605" y="9041"/>
                </a:cubicBezTo>
                <a:lnTo>
                  <a:pt x="8605" y="9041"/>
                </a:lnTo>
                <a:lnTo>
                  <a:pt x="8637" y="9091"/>
                </a:lnTo>
                <a:lnTo>
                  <a:pt x="8637" y="9091"/>
                </a:lnTo>
                <a:cubicBezTo>
                  <a:pt x="8650" y="9090"/>
                  <a:pt x="8666" y="9085"/>
                  <a:pt x="8683" y="9076"/>
                </a:cubicBezTo>
                <a:cubicBezTo>
                  <a:pt x="8924" y="8766"/>
                  <a:pt x="9228" y="8519"/>
                  <a:pt x="9481" y="8220"/>
                </a:cubicBezTo>
                <a:lnTo>
                  <a:pt x="9481" y="8220"/>
                </a:lnTo>
                <a:lnTo>
                  <a:pt x="9592" y="8470"/>
                </a:lnTo>
                <a:lnTo>
                  <a:pt x="9592" y="8470"/>
                </a:lnTo>
                <a:cubicBezTo>
                  <a:pt x="9593" y="8470"/>
                  <a:pt x="9593" y="8470"/>
                  <a:pt x="9593" y="8470"/>
                </a:cubicBezTo>
                <a:cubicBezTo>
                  <a:pt x="9616" y="8446"/>
                  <a:pt x="9636" y="8437"/>
                  <a:pt x="9651" y="8437"/>
                </a:cubicBezTo>
                <a:cubicBezTo>
                  <a:pt x="9685" y="8437"/>
                  <a:pt x="9695" y="8481"/>
                  <a:pt x="9669" y="8508"/>
                </a:cubicBezTo>
                <a:cubicBezTo>
                  <a:pt x="9654" y="8520"/>
                  <a:pt x="9640" y="8533"/>
                  <a:pt x="9626" y="8546"/>
                </a:cubicBezTo>
                <a:lnTo>
                  <a:pt x="9626" y="8546"/>
                </a:lnTo>
                <a:lnTo>
                  <a:pt x="9721" y="8758"/>
                </a:lnTo>
                <a:lnTo>
                  <a:pt x="9721" y="8758"/>
                </a:lnTo>
                <a:lnTo>
                  <a:pt x="9176" y="9418"/>
                </a:lnTo>
                <a:cubicBezTo>
                  <a:pt x="9149" y="9444"/>
                  <a:pt x="9160" y="9471"/>
                  <a:pt x="9182" y="9471"/>
                </a:cubicBezTo>
                <a:cubicBezTo>
                  <a:pt x="9191" y="9471"/>
                  <a:pt x="9203" y="9467"/>
                  <a:pt x="9214" y="9455"/>
                </a:cubicBezTo>
                <a:lnTo>
                  <a:pt x="9775" y="8806"/>
                </a:lnTo>
                <a:lnTo>
                  <a:pt x="9775" y="8806"/>
                </a:lnTo>
                <a:cubicBezTo>
                  <a:pt x="9890" y="8786"/>
                  <a:pt x="9980" y="8778"/>
                  <a:pt x="10049" y="8778"/>
                </a:cubicBezTo>
                <a:cubicBezTo>
                  <a:pt x="10058" y="8778"/>
                  <a:pt x="10067" y="8779"/>
                  <a:pt x="10075" y="8779"/>
                </a:cubicBezTo>
                <a:lnTo>
                  <a:pt x="10075" y="8779"/>
                </a:lnTo>
                <a:lnTo>
                  <a:pt x="8721" y="5778"/>
                </a:lnTo>
                <a:lnTo>
                  <a:pt x="8392" y="5778"/>
                </a:lnTo>
                <a:lnTo>
                  <a:pt x="8621" y="6290"/>
                </a:lnTo>
                <a:lnTo>
                  <a:pt x="8621" y="6290"/>
                </a:lnTo>
                <a:cubicBezTo>
                  <a:pt x="8642" y="6259"/>
                  <a:pt x="8663" y="6228"/>
                  <a:pt x="8683" y="6195"/>
                </a:cubicBezTo>
                <a:cubicBezTo>
                  <a:pt x="8694" y="6184"/>
                  <a:pt x="8705" y="6179"/>
                  <a:pt x="8714" y="6179"/>
                </a:cubicBezTo>
                <a:cubicBezTo>
                  <a:pt x="8736" y="6179"/>
                  <a:pt x="8748" y="6206"/>
                  <a:pt x="8721" y="6233"/>
                </a:cubicBezTo>
                <a:cubicBezTo>
                  <a:pt x="8695" y="6265"/>
                  <a:pt x="8668" y="6299"/>
                  <a:pt x="8640" y="6333"/>
                </a:cubicBezTo>
                <a:lnTo>
                  <a:pt x="8640" y="6333"/>
                </a:lnTo>
                <a:lnTo>
                  <a:pt x="8621" y="6290"/>
                </a:lnTo>
                <a:lnTo>
                  <a:pt x="8621" y="6290"/>
                </a:lnTo>
                <a:cubicBezTo>
                  <a:pt x="8518" y="6438"/>
                  <a:pt x="8398" y="6569"/>
                  <a:pt x="8304" y="6726"/>
                </a:cubicBezTo>
                <a:cubicBezTo>
                  <a:pt x="8304" y="6384"/>
                  <a:pt x="8342" y="6081"/>
                  <a:pt x="8342" y="5778"/>
                </a:cubicBezTo>
                <a:lnTo>
                  <a:pt x="8392" y="5778"/>
                </a:lnTo>
                <a:lnTo>
                  <a:pt x="8342" y="5664"/>
                </a:lnTo>
                <a:cubicBezTo>
                  <a:pt x="8323" y="5645"/>
                  <a:pt x="8294" y="5636"/>
                  <a:pt x="8271" y="5636"/>
                </a:cubicBezTo>
                <a:close/>
                <a:moveTo>
                  <a:pt x="4285" y="11048"/>
                </a:moveTo>
                <a:cubicBezTo>
                  <a:pt x="4133" y="11200"/>
                  <a:pt x="3982" y="11389"/>
                  <a:pt x="3792" y="11579"/>
                </a:cubicBezTo>
                <a:lnTo>
                  <a:pt x="3792" y="11048"/>
                </a:lnTo>
                <a:close/>
                <a:moveTo>
                  <a:pt x="7423" y="11374"/>
                </a:moveTo>
                <a:cubicBezTo>
                  <a:pt x="7414" y="11374"/>
                  <a:pt x="7404" y="11379"/>
                  <a:pt x="7394" y="11389"/>
                </a:cubicBezTo>
                <a:lnTo>
                  <a:pt x="6977" y="11844"/>
                </a:lnTo>
                <a:cubicBezTo>
                  <a:pt x="6923" y="11871"/>
                  <a:pt x="6945" y="11898"/>
                  <a:pt x="6976" y="11898"/>
                </a:cubicBezTo>
                <a:cubicBezTo>
                  <a:pt x="6989" y="11898"/>
                  <a:pt x="7004" y="11893"/>
                  <a:pt x="7015" y="11882"/>
                </a:cubicBezTo>
                <a:lnTo>
                  <a:pt x="7432" y="11465"/>
                </a:lnTo>
                <a:cubicBezTo>
                  <a:pt x="7459" y="11409"/>
                  <a:pt x="7447" y="11374"/>
                  <a:pt x="7423" y="11374"/>
                </a:cubicBezTo>
                <a:close/>
                <a:moveTo>
                  <a:pt x="4937" y="11492"/>
                </a:moveTo>
                <a:cubicBezTo>
                  <a:pt x="4932" y="11492"/>
                  <a:pt x="4929" y="11495"/>
                  <a:pt x="4929" y="11503"/>
                </a:cubicBezTo>
                <a:cubicBezTo>
                  <a:pt x="4550" y="11958"/>
                  <a:pt x="4209" y="12413"/>
                  <a:pt x="3830" y="12868"/>
                </a:cubicBezTo>
                <a:cubicBezTo>
                  <a:pt x="3804" y="12894"/>
                  <a:pt x="3832" y="12938"/>
                  <a:pt x="3852" y="12938"/>
                </a:cubicBezTo>
                <a:cubicBezTo>
                  <a:pt x="3861" y="12938"/>
                  <a:pt x="3868" y="12929"/>
                  <a:pt x="3868" y="12906"/>
                </a:cubicBezTo>
                <a:cubicBezTo>
                  <a:pt x="4247" y="12451"/>
                  <a:pt x="4588" y="12034"/>
                  <a:pt x="4967" y="11541"/>
                </a:cubicBezTo>
                <a:cubicBezTo>
                  <a:pt x="4998" y="11541"/>
                  <a:pt x="4955" y="11492"/>
                  <a:pt x="4937" y="11492"/>
                </a:cubicBezTo>
                <a:close/>
                <a:moveTo>
                  <a:pt x="4989" y="12056"/>
                </a:moveTo>
                <a:cubicBezTo>
                  <a:pt x="4977" y="12056"/>
                  <a:pt x="4967" y="12060"/>
                  <a:pt x="4967" y="12072"/>
                </a:cubicBezTo>
                <a:cubicBezTo>
                  <a:pt x="4588" y="12526"/>
                  <a:pt x="4247" y="13019"/>
                  <a:pt x="3868" y="13474"/>
                </a:cubicBezTo>
                <a:cubicBezTo>
                  <a:pt x="3840" y="13530"/>
                  <a:pt x="3894" y="13565"/>
                  <a:pt x="3924" y="13565"/>
                </a:cubicBezTo>
                <a:cubicBezTo>
                  <a:pt x="3935" y="13565"/>
                  <a:pt x="3944" y="13560"/>
                  <a:pt x="3944" y="13550"/>
                </a:cubicBezTo>
                <a:cubicBezTo>
                  <a:pt x="4323" y="13057"/>
                  <a:pt x="4626" y="12602"/>
                  <a:pt x="5005" y="12109"/>
                </a:cubicBezTo>
                <a:cubicBezTo>
                  <a:pt x="5059" y="12083"/>
                  <a:pt x="5018" y="12056"/>
                  <a:pt x="4989" y="12056"/>
                </a:cubicBezTo>
                <a:close/>
                <a:moveTo>
                  <a:pt x="4891" y="12489"/>
                </a:moveTo>
                <a:cubicBezTo>
                  <a:pt x="4550" y="13019"/>
                  <a:pt x="4209" y="13588"/>
                  <a:pt x="3868" y="14119"/>
                </a:cubicBezTo>
                <a:cubicBezTo>
                  <a:pt x="3841" y="14146"/>
                  <a:pt x="3890" y="14172"/>
                  <a:pt x="3921" y="14172"/>
                </a:cubicBezTo>
                <a:cubicBezTo>
                  <a:pt x="3934" y="14172"/>
                  <a:pt x="3944" y="14168"/>
                  <a:pt x="3944" y="14157"/>
                </a:cubicBezTo>
                <a:cubicBezTo>
                  <a:pt x="4247" y="13626"/>
                  <a:pt x="4588" y="13057"/>
                  <a:pt x="4929" y="12526"/>
                </a:cubicBezTo>
                <a:cubicBezTo>
                  <a:pt x="4967" y="12489"/>
                  <a:pt x="4929" y="12489"/>
                  <a:pt x="4891" y="12489"/>
                </a:cubicBezTo>
                <a:close/>
                <a:moveTo>
                  <a:pt x="4989" y="13231"/>
                </a:moveTo>
                <a:cubicBezTo>
                  <a:pt x="4977" y="13231"/>
                  <a:pt x="4967" y="13236"/>
                  <a:pt x="4967" y="13247"/>
                </a:cubicBezTo>
                <a:lnTo>
                  <a:pt x="3830" y="14801"/>
                </a:lnTo>
                <a:cubicBezTo>
                  <a:pt x="3802" y="14857"/>
                  <a:pt x="3815" y="14892"/>
                  <a:pt x="3839" y="14892"/>
                </a:cubicBezTo>
                <a:cubicBezTo>
                  <a:pt x="3847" y="14892"/>
                  <a:pt x="3858" y="14887"/>
                  <a:pt x="3868" y="14877"/>
                </a:cubicBezTo>
                <a:lnTo>
                  <a:pt x="5005" y="13285"/>
                </a:lnTo>
                <a:cubicBezTo>
                  <a:pt x="5059" y="13258"/>
                  <a:pt x="5018" y="13231"/>
                  <a:pt x="4989" y="13231"/>
                </a:cubicBezTo>
                <a:close/>
                <a:moveTo>
                  <a:pt x="6143" y="16470"/>
                </a:moveTo>
                <a:cubicBezTo>
                  <a:pt x="6105" y="16507"/>
                  <a:pt x="6105" y="16545"/>
                  <a:pt x="6067" y="16621"/>
                </a:cubicBezTo>
                <a:cubicBezTo>
                  <a:pt x="6040" y="16648"/>
                  <a:pt x="6070" y="16675"/>
                  <a:pt x="6090" y="16675"/>
                </a:cubicBezTo>
                <a:cubicBezTo>
                  <a:pt x="6098" y="16675"/>
                  <a:pt x="6105" y="16670"/>
                  <a:pt x="6105" y="16659"/>
                </a:cubicBezTo>
                <a:cubicBezTo>
                  <a:pt x="6105" y="16659"/>
                  <a:pt x="6105" y="16621"/>
                  <a:pt x="6143" y="16621"/>
                </a:cubicBezTo>
                <a:lnTo>
                  <a:pt x="6143" y="16470"/>
                </a:lnTo>
                <a:close/>
                <a:moveTo>
                  <a:pt x="7219" y="15506"/>
                </a:moveTo>
                <a:cubicBezTo>
                  <a:pt x="7211" y="15506"/>
                  <a:pt x="7204" y="15511"/>
                  <a:pt x="7204" y="15522"/>
                </a:cubicBezTo>
                <a:cubicBezTo>
                  <a:pt x="6863" y="15977"/>
                  <a:pt x="6484" y="16470"/>
                  <a:pt x="6143" y="16887"/>
                </a:cubicBezTo>
                <a:lnTo>
                  <a:pt x="6143" y="17038"/>
                </a:lnTo>
                <a:cubicBezTo>
                  <a:pt x="6522" y="16583"/>
                  <a:pt x="6863" y="16052"/>
                  <a:pt x="7242" y="15560"/>
                </a:cubicBezTo>
                <a:cubicBezTo>
                  <a:pt x="7269" y="15533"/>
                  <a:pt x="7239" y="15506"/>
                  <a:pt x="7219" y="15506"/>
                </a:cubicBezTo>
                <a:close/>
                <a:moveTo>
                  <a:pt x="7439" y="15696"/>
                </a:moveTo>
                <a:cubicBezTo>
                  <a:pt x="7422" y="15696"/>
                  <a:pt x="7405" y="15700"/>
                  <a:pt x="7394" y="15711"/>
                </a:cubicBezTo>
                <a:lnTo>
                  <a:pt x="6256" y="17266"/>
                </a:lnTo>
                <a:cubicBezTo>
                  <a:pt x="6229" y="17321"/>
                  <a:pt x="6262" y="17356"/>
                  <a:pt x="6282" y="17356"/>
                </a:cubicBezTo>
                <a:cubicBezTo>
                  <a:pt x="6289" y="17356"/>
                  <a:pt x="6294" y="17352"/>
                  <a:pt x="6294" y="17342"/>
                </a:cubicBezTo>
                <a:lnTo>
                  <a:pt x="7432" y="15749"/>
                </a:lnTo>
                <a:cubicBezTo>
                  <a:pt x="7512" y="15722"/>
                  <a:pt x="7479" y="15696"/>
                  <a:pt x="7439" y="15696"/>
                </a:cubicBezTo>
                <a:close/>
                <a:moveTo>
                  <a:pt x="7266" y="16172"/>
                </a:moveTo>
                <a:cubicBezTo>
                  <a:pt x="7253" y="16172"/>
                  <a:pt x="7242" y="16181"/>
                  <a:pt x="7242" y="16204"/>
                </a:cubicBezTo>
                <a:cubicBezTo>
                  <a:pt x="6977" y="16659"/>
                  <a:pt x="6635" y="17076"/>
                  <a:pt x="6332" y="17569"/>
                </a:cubicBezTo>
                <a:cubicBezTo>
                  <a:pt x="6305" y="17596"/>
                  <a:pt x="6354" y="17623"/>
                  <a:pt x="6385" y="17623"/>
                </a:cubicBezTo>
                <a:cubicBezTo>
                  <a:pt x="6398" y="17623"/>
                  <a:pt x="6408" y="17618"/>
                  <a:pt x="6408" y="17607"/>
                </a:cubicBezTo>
                <a:cubicBezTo>
                  <a:pt x="6673" y="17152"/>
                  <a:pt x="7015" y="16697"/>
                  <a:pt x="7280" y="16242"/>
                </a:cubicBezTo>
                <a:cubicBezTo>
                  <a:pt x="7332" y="16216"/>
                  <a:pt x="7294" y="16172"/>
                  <a:pt x="7266" y="16172"/>
                </a:cubicBezTo>
                <a:close/>
                <a:moveTo>
                  <a:pt x="6991" y="16833"/>
                </a:moveTo>
                <a:cubicBezTo>
                  <a:pt x="6983" y="16833"/>
                  <a:pt x="6977" y="16838"/>
                  <a:pt x="6977" y="16849"/>
                </a:cubicBezTo>
                <a:cubicBezTo>
                  <a:pt x="6787" y="17190"/>
                  <a:pt x="6522" y="17569"/>
                  <a:pt x="6332" y="17872"/>
                </a:cubicBezTo>
                <a:cubicBezTo>
                  <a:pt x="6304" y="17928"/>
                  <a:pt x="6358" y="17963"/>
                  <a:pt x="6389" y="17963"/>
                </a:cubicBezTo>
                <a:cubicBezTo>
                  <a:pt x="6400" y="17963"/>
                  <a:pt x="6408" y="17958"/>
                  <a:pt x="6408" y="17948"/>
                </a:cubicBezTo>
                <a:cubicBezTo>
                  <a:pt x="6598" y="17607"/>
                  <a:pt x="6825" y="17228"/>
                  <a:pt x="7015" y="16887"/>
                </a:cubicBezTo>
                <a:cubicBezTo>
                  <a:pt x="7041" y="16860"/>
                  <a:pt x="7011" y="16833"/>
                  <a:pt x="6991" y="16833"/>
                </a:cubicBezTo>
                <a:close/>
                <a:moveTo>
                  <a:pt x="7071" y="17289"/>
                </a:moveTo>
                <a:cubicBezTo>
                  <a:pt x="7061" y="17289"/>
                  <a:pt x="7053" y="17293"/>
                  <a:pt x="7053" y="17304"/>
                </a:cubicBezTo>
                <a:cubicBezTo>
                  <a:pt x="6863" y="17607"/>
                  <a:pt x="6673" y="17872"/>
                  <a:pt x="6484" y="18214"/>
                </a:cubicBezTo>
                <a:cubicBezTo>
                  <a:pt x="6458" y="18240"/>
                  <a:pt x="6486" y="18284"/>
                  <a:pt x="6506" y="18284"/>
                </a:cubicBezTo>
                <a:cubicBezTo>
                  <a:pt x="6514" y="18284"/>
                  <a:pt x="6522" y="18275"/>
                  <a:pt x="6522" y="18251"/>
                </a:cubicBezTo>
                <a:cubicBezTo>
                  <a:pt x="6711" y="17986"/>
                  <a:pt x="6901" y="17721"/>
                  <a:pt x="7090" y="17379"/>
                </a:cubicBezTo>
                <a:cubicBezTo>
                  <a:pt x="7146" y="17324"/>
                  <a:pt x="7100" y="17289"/>
                  <a:pt x="7071" y="17289"/>
                </a:cubicBezTo>
                <a:close/>
                <a:moveTo>
                  <a:pt x="5006" y="16643"/>
                </a:moveTo>
                <a:cubicBezTo>
                  <a:pt x="4993" y="16643"/>
                  <a:pt x="4978" y="16648"/>
                  <a:pt x="4967" y="16659"/>
                </a:cubicBezTo>
                <a:cubicBezTo>
                  <a:pt x="4588" y="17228"/>
                  <a:pt x="4209" y="17797"/>
                  <a:pt x="3830" y="18327"/>
                </a:cubicBezTo>
                <a:cubicBezTo>
                  <a:pt x="3803" y="18354"/>
                  <a:pt x="3833" y="18381"/>
                  <a:pt x="3853" y="18381"/>
                </a:cubicBezTo>
                <a:cubicBezTo>
                  <a:pt x="3861" y="18381"/>
                  <a:pt x="3868" y="18376"/>
                  <a:pt x="3868" y="18365"/>
                </a:cubicBezTo>
                <a:cubicBezTo>
                  <a:pt x="3868" y="18327"/>
                  <a:pt x="3906" y="18327"/>
                  <a:pt x="3906" y="18289"/>
                </a:cubicBezTo>
                <a:cubicBezTo>
                  <a:pt x="4285" y="17759"/>
                  <a:pt x="4626" y="17228"/>
                  <a:pt x="5005" y="16697"/>
                </a:cubicBezTo>
                <a:cubicBezTo>
                  <a:pt x="5059" y="16670"/>
                  <a:pt x="5037" y="16643"/>
                  <a:pt x="5006" y="16643"/>
                </a:cubicBezTo>
                <a:close/>
                <a:moveTo>
                  <a:pt x="7183" y="17688"/>
                </a:moveTo>
                <a:cubicBezTo>
                  <a:pt x="7174" y="17688"/>
                  <a:pt x="7166" y="17697"/>
                  <a:pt x="7166" y="17721"/>
                </a:cubicBezTo>
                <a:cubicBezTo>
                  <a:pt x="6977" y="17948"/>
                  <a:pt x="6825" y="18214"/>
                  <a:pt x="6635" y="18479"/>
                </a:cubicBezTo>
                <a:cubicBezTo>
                  <a:pt x="6609" y="18506"/>
                  <a:pt x="6639" y="18533"/>
                  <a:pt x="6659" y="18533"/>
                </a:cubicBezTo>
                <a:cubicBezTo>
                  <a:pt x="6667" y="18533"/>
                  <a:pt x="6673" y="18528"/>
                  <a:pt x="6673" y="18517"/>
                </a:cubicBezTo>
                <a:cubicBezTo>
                  <a:pt x="6863" y="18289"/>
                  <a:pt x="7015" y="17986"/>
                  <a:pt x="7204" y="17759"/>
                </a:cubicBezTo>
                <a:cubicBezTo>
                  <a:pt x="7230" y="17732"/>
                  <a:pt x="7202" y="17688"/>
                  <a:pt x="7183" y="17688"/>
                </a:cubicBezTo>
                <a:close/>
                <a:moveTo>
                  <a:pt x="5195" y="18138"/>
                </a:moveTo>
                <a:lnTo>
                  <a:pt x="5195" y="18548"/>
                </a:lnTo>
                <a:lnTo>
                  <a:pt x="5195" y="18548"/>
                </a:lnTo>
                <a:cubicBezTo>
                  <a:pt x="5250" y="18435"/>
                  <a:pt x="5195" y="18203"/>
                  <a:pt x="5195" y="18138"/>
                </a:cubicBezTo>
                <a:close/>
                <a:moveTo>
                  <a:pt x="7010" y="18337"/>
                </a:moveTo>
                <a:cubicBezTo>
                  <a:pt x="6996" y="18337"/>
                  <a:pt x="6977" y="18346"/>
                  <a:pt x="6977" y="18365"/>
                </a:cubicBezTo>
                <a:cubicBezTo>
                  <a:pt x="6977" y="18403"/>
                  <a:pt x="6901" y="18479"/>
                  <a:pt x="6863" y="18479"/>
                </a:cubicBezTo>
                <a:cubicBezTo>
                  <a:pt x="6825" y="18479"/>
                  <a:pt x="6825" y="18555"/>
                  <a:pt x="6863" y="18555"/>
                </a:cubicBezTo>
                <a:cubicBezTo>
                  <a:pt x="6977" y="18555"/>
                  <a:pt x="7015" y="18479"/>
                  <a:pt x="7015" y="18365"/>
                </a:cubicBezTo>
                <a:cubicBezTo>
                  <a:pt x="7034" y="18346"/>
                  <a:pt x="7024" y="18337"/>
                  <a:pt x="7010" y="18337"/>
                </a:cubicBezTo>
                <a:close/>
                <a:moveTo>
                  <a:pt x="7364" y="18122"/>
                </a:moveTo>
                <a:cubicBezTo>
                  <a:pt x="7359" y="18122"/>
                  <a:pt x="7356" y="18127"/>
                  <a:pt x="7356" y="18138"/>
                </a:cubicBezTo>
                <a:cubicBezTo>
                  <a:pt x="7280" y="18289"/>
                  <a:pt x="7204" y="18403"/>
                  <a:pt x="7166" y="18555"/>
                </a:cubicBezTo>
                <a:cubicBezTo>
                  <a:pt x="7125" y="18617"/>
                  <a:pt x="7140" y="18646"/>
                  <a:pt x="7163" y="18646"/>
                </a:cubicBezTo>
                <a:cubicBezTo>
                  <a:pt x="7181" y="18646"/>
                  <a:pt x="7204" y="18627"/>
                  <a:pt x="7204" y="18593"/>
                </a:cubicBezTo>
                <a:cubicBezTo>
                  <a:pt x="7242" y="18479"/>
                  <a:pt x="7356" y="18327"/>
                  <a:pt x="7394" y="18176"/>
                </a:cubicBezTo>
                <a:cubicBezTo>
                  <a:pt x="7394" y="18149"/>
                  <a:pt x="7375" y="18122"/>
                  <a:pt x="7364" y="18122"/>
                </a:cubicBezTo>
                <a:close/>
                <a:moveTo>
                  <a:pt x="4907" y="17827"/>
                </a:moveTo>
                <a:cubicBezTo>
                  <a:pt x="4902" y="17827"/>
                  <a:pt x="4897" y="17829"/>
                  <a:pt x="4891" y="17834"/>
                </a:cubicBezTo>
                <a:cubicBezTo>
                  <a:pt x="4702" y="18138"/>
                  <a:pt x="4436" y="18365"/>
                  <a:pt x="4247" y="18669"/>
                </a:cubicBezTo>
                <a:cubicBezTo>
                  <a:pt x="4229" y="18687"/>
                  <a:pt x="4246" y="18705"/>
                  <a:pt x="4268" y="18715"/>
                </a:cubicBezTo>
                <a:lnTo>
                  <a:pt x="4268" y="18715"/>
                </a:lnTo>
                <a:cubicBezTo>
                  <a:pt x="4286" y="18713"/>
                  <a:pt x="4304" y="18711"/>
                  <a:pt x="4322" y="18710"/>
                </a:cubicBezTo>
                <a:lnTo>
                  <a:pt x="4322" y="18710"/>
                </a:lnTo>
                <a:cubicBezTo>
                  <a:pt x="4323" y="18709"/>
                  <a:pt x="4323" y="18708"/>
                  <a:pt x="4323" y="18706"/>
                </a:cubicBezTo>
                <a:cubicBezTo>
                  <a:pt x="4512" y="18403"/>
                  <a:pt x="4740" y="18176"/>
                  <a:pt x="4929" y="17910"/>
                </a:cubicBezTo>
                <a:cubicBezTo>
                  <a:pt x="4962" y="17910"/>
                  <a:pt x="4939" y="17827"/>
                  <a:pt x="4907" y="17827"/>
                </a:cubicBezTo>
                <a:close/>
                <a:moveTo>
                  <a:pt x="4961" y="17212"/>
                </a:moveTo>
                <a:cubicBezTo>
                  <a:pt x="4952" y="17212"/>
                  <a:pt x="4940" y="17217"/>
                  <a:pt x="4929" y="17228"/>
                </a:cubicBezTo>
                <a:cubicBezTo>
                  <a:pt x="4588" y="17721"/>
                  <a:pt x="4247" y="18214"/>
                  <a:pt x="3944" y="18706"/>
                </a:cubicBezTo>
                <a:cubicBezTo>
                  <a:pt x="3916" y="18720"/>
                  <a:pt x="3914" y="18734"/>
                  <a:pt x="3922" y="18744"/>
                </a:cubicBezTo>
                <a:lnTo>
                  <a:pt x="3982" y="18744"/>
                </a:lnTo>
                <a:cubicBezTo>
                  <a:pt x="4323" y="18289"/>
                  <a:pt x="4626" y="17759"/>
                  <a:pt x="4967" y="17266"/>
                </a:cubicBezTo>
                <a:cubicBezTo>
                  <a:pt x="4994" y="17239"/>
                  <a:pt x="4983" y="17212"/>
                  <a:pt x="4961" y="17212"/>
                </a:cubicBezTo>
                <a:close/>
                <a:moveTo>
                  <a:pt x="6199" y="10830"/>
                </a:moveTo>
                <a:cubicBezTo>
                  <a:pt x="6171" y="10830"/>
                  <a:pt x="6143" y="10839"/>
                  <a:pt x="6143" y="10858"/>
                </a:cubicBezTo>
                <a:lnTo>
                  <a:pt x="6143" y="12261"/>
                </a:lnTo>
                <a:lnTo>
                  <a:pt x="6105" y="12299"/>
                </a:lnTo>
                <a:cubicBezTo>
                  <a:pt x="6078" y="12326"/>
                  <a:pt x="6089" y="12353"/>
                  <a:pt x="6111" y="12353"/>
                </a:cubicBezTo>
                <a:cubicBezTo>
                  <a:pt x="6120" y="12353"/>
                  <a:pt x="6132" y="12348"/>
                  <a:pt x="6143" y="12337"/>
                </a:cubicBezTo>
                <a:lnTo>
                  <a:pt x="6143" y="13626"/>
                </a:lnTo>
                <a:lnTo>
                  <a:pt x="6105" y="13664"/>
                </a:lnTo>
                <a:cubicBezTo>
                  <a:pt x="6105" y="13702"/>
                  <a:pt x="6105" y="13702"/>
                  <a:pt x="6143" y="13702"/>
                </a:cubicBezTo>
                <a:lnTo>
                  <a:pt x="6143" y="14157"/>
                </a:lnTo>
                <a:lnTo>
                  <a:pt x="6143" y="14195"/>
                </a:lnTo>
                <a:lnTo>
                  <a:pt x="6143" y="14460"/>
                </a:lnTo>
                <a:cubicBezTo>
                  <a:pt x="6143" y="14460"/>
                  <a:pt x="6143" y="14536"/>
                  <a:pt x="6105" y="14536"/>
                </a:cubicBezTo>
                <a:cubicBezTo>
                  <a:pt x="6078" y="14563"/>
                  <a:pt x="6089" y="14590"/>
                  <a:pt x="6111" y="14590"/>
                </a:cubicBezTo>
                <a:cubicBezTo>
                  <a:pt x="6120" y="14590"/>
                  <a:pt x="6132" y="14585"/>
                  <a:pt x="6143" y="14574"/>
                </a:cubicBezTo>
                <a:lnTo>
                  <a:pt x="6143" y="14763"/>
                </a:lnTo>
                <a:lnTo>
                  <a:pt x="6143" y="14801"/>
                </a:lnTo>
                <a:lnTo>
                  <a:pt x="6143" y="15029"/>
                </a:lnTo>
                <a:cubicBezTo>
                  <a:pt x="6143" y="15105"/>
                  <a:pt x="6105" y="15105"/>
                  <a:pt x="6105" y="15143"/>
                </a:cubicBezTo>
                <a:cubicBezTo>
                  <a:pt x="6078" y="15169"/>
                  <a:pt x="6108" y="15196"/>
                  <a:pt x="6128" y="15196"/>
                </a:cubicBezTo>
                <a:cubicBezTo>
                  <a:pt x="6136" y="15196"/>
                  <a:pt x="6143" y="15192"/>
                  <a:pt x="6143" y="15180"/>
                </a:cubicBezTo>
                <a:lnTo>
                  <a:pt x="6143" y="15484"/>
                </a:lnTo>
                <a:lnTo>
                  <a:pt x="6143" y="15522"/>
                </a:lnTo>
                <a:lnTo>
                  <a:pt x="6143" y="16470"/>
                </a:lnTo>
                <a:lnTo>
                  <a:pt x="7015" y="15332"/>
                </a:lnTo>
                <a:cubicBezTo>
                  <a:pt x="7033" y="15314"/>
                  <a:pt x="7025" y="15296"/>
                  <a:pt x="7012" y="15286"/>
                </a:cubicBezTo>
                <a:lnTo>
                  <a:pt x="7012" y="15286"/>
                </a:lnTo>
                <a:cubicBezTo>
                  <a:pt x="7156" y="15105"/>
                  <a:pt x="7297" y="14928"/>
                  <a:pt x="7432" y="14763"/>
                </a:cubicBezTo>
                <a:cubicBezTo>
                  <a:pt x="7432" y="14763"/>
                  <a:pt x="7407" y="14715"/>
                  <a:pt x="7398" y="14715"/>
                </a:cubicBezTo>
                <a:cubicBezTo>
                  <a:pt x="7395" y="14715"/>
                  <a:pt x="7394" y="14718"/>
                  <a:pt x="7394" y="14725"/>
                </a:cubicBezTo>
                <a:cubicBezTo>
                  <a:pt x="7015" y="15180"/>
                  <a:pt x="6635" y="15673"/>
                  <a:pt x="6294" y="16090"/>
                </a:cubicBezTo>
                <a:cubicBezTo>
                  <a:pt x="6268" y="16117"/>
                  <a:pt x="6296" y="16161"/>
                  <a:pt x="6316" y="16161"/>
                </a:cubicBezTo>
                <a:cubicBezTo>
                  <a:pt x="6325" y="16161"/>
                  <a:pt x="6332" y="16152"/>
                  <a:pt x="6332" y="16128"/>
                </a:cubicBezTo>
                <a:cubicBezTo>
                  <a:pt x="6360" y="16095"/>
                  <a:pt x="6388" y="16061"/>
                  <a:pt x="6416" y="16027"/>
                </a:cubicBezTo>
                <a:lnTo>
                  <a:pt x="6416" y="16027"/>
                </a:lnTo>
                <a:cubicBezTo>
                  <a:pt x="6348" y="16125"/>
                  <a:pt x="6282" y="16223"/>
                  <a:pt x="6218" y="16318"/>
                </a:cubicBezTo>
                <a:lnTo>
                  <a:pt x="6218" y="15863"/>
                </a:lnTo>
                <a:cubicBezTo>
                  <a:pt x="6598" y="15370"/>
                  <a:pt x="6977" y="14839"/>
                  <a:pt x="7280" y="14384"/>
                </a:cubicBezTo>
                <a:cubicBezTo>
                  <a:pt x="7306" y="14358"/>
                  <a:pt x="7278" y="14314"/>
                  <a:pt x="7258" y="14314"/>
                </a:cubicBezTo>
                <a:cubicBezTo>
                  <a:pt x="7249" y="14314"/>
                  <a:pt x="7242" y="14323"/>
                  <a:pt x="7242" y="14346"/>
                </a:cubicBezTo>
                <a:cubicBezTo>
                  <a:pt x="6901" y="14801"/>
                  <a:pt x="6522" y="15294"/>
                  <a:pt x="6218" y="15749"/>
                </a:cubicBezTo>
                <a:lnTo>
                  <a:pt x="6218" y="15522"/>
                </a:lnTo>
                <a:cubicBezTo>
                  <a:pt x="6522" y="15105"/>
                  <a:pt x="6863" y="14725"/>
                  <a:pt x="7204" y="14271"/>
                </a:cubicBezTo>
                <a:cubicBezTo>
                  <a:pt x="7231" y="14244"/>
                  <a:pt x="7201" y="14217"/>
                  <a:pt x="7181" y="14217"/>
                </a:cubicBezTo>
                <a:cubicBezTo>
                  <a:pt x="7173" y="14217"/>
                  <a:pt x="7166" y="14222"/>
                  <a:pt x="7166" y="14233"/>
                </a:cubicBezTo>
                <a:cubicBezTo>
                  <a:pt x="6863" y="14612"/>
                  <a:pt x="6522" y="14991"/>
                  <a:pt x="6256" y="15370"/>
                </a:cubicBezTo>
                <a:lnTo>
                  <a:pt x="6256" y="15105"/>
                </a:lnTo>
                <a:lnTo>
                  <a:pt x="7242" y="13816"/>
                </a:lnTo>
                <a:cubicBezTo>
                  <a:pt x="7268" y="13789"/>
                  <a:pt x="7240" y="13745"/>
                  <a:pt x="7220" y="13745"/>
                </a:cubicBezTo>
                <a:cubicBezTo>
                  <a:pt x="7211" y="13745"/>
                  <a:pt x="7204" y="13754"/>
                  <a:pt x="7204" y="13778"/>
                </a:cubicBezTo>
                <a:cubicBezTo>
                  <a:pt x="6863" y="14195"/>
                  <a:pt x="6522" y="14574"/>
                  <a:pt x="6256" y="14991"/>
                </a:cubicBezTo>
                <a:lnTo>
                  <a:pt x="6256" y="14953"/>
                </a:lnTo>
                <a:lnTo>
                  <a:pt x="6256" y="14801"/>
                </a:lnTo>
                <a:cubicBezTo>
                  <a:pt x="6598" y="14384"/>
                  <a:pt x="6901" y="13891"/>
                  <a:pt x="7242" y="13474"/>
                </a:cubicBezTo>
                <a:cubicBezTo>
                  <a:pt x="7269" y="13448"/>
                  <a:pt x="7239" y="13421"/>
                  <a:pt x="7219" y="13421"/>
                </a:cubicBezTo>
                <a:cubicBezTo>
                  <a:pt x="7211" y="13421"/>
                  <a:pt x="7204" y="13425"/>
                  <a:pt x="7204" y="13436"/>
                </a:cubicBezTo>
                <a:cubicBezTo>
                  <a:pt x="6863" y="13853"/>
                  <a:pt x="6598" y="14233"/>
                  <a:pt x="6256" y="14650"/>
                </a:cubicBezTo>
                <a:lnTo>
                  <a:pt x="6256" y="14460"/>
                </a:lnTo>
                <a:cubicBezTo>
                  <a:pt x="6598" y="14043"/>
                  <a:pt x="6977" y="13588"/>
                  <a:pt x="7280" y="13133"/>
                </a:cubicBezTo>
                <a:cubicBezTo>
                  <a:pt x="7307" y="13106"/>
                  <a:pt x="7277" y="13079"/>
                  <a:pt x="7257" y="13079"/>
                </a:cubicBezTo>
                <a:cubicBezTo>
                  <a:pt x="7249" y="13079"/>
                  <a:pt x="7242" y="13084"/>
                  <a:pt x="7242" y="13095"/>
                </a:cubicBezTo>
                <a:cubicBezTo>
                  <a:pt x="6901" y="13512"/>
                  <a:pt x="6598" y="13967"/>
                  <a:pt x="6256" y="14346"/>
                </a:cubicBezTo>
                <a:lnTo>
                  <a:pt x="6256" y="14157"/>
                </a:lnTo>
                <a:cubicBezTo>
                  <a:pt x="6598" y="13664"/>
                  <a:pt x="6977" y="13247"/>
                  <a:pt x="7280" y="12754"/>
                </a:cubicBezTo>
                <a:cubicBezTo>
                  <a:pt x="7334" y="12727"/>
                  <a:pt x="7292" y="12700"/>
                  <a:pt x="7264" y="12700"/>
                </a:cubicBezTo>
                <a:cubicBezTo>
                  <a:pt x="7252" y="12700"/>
                  <a:pt x="7242" y="12705"/>
                  <a:pt x="7242" y="12716"/>
                </a:cubicBezTo>
                <a:lnTo>
                  <a:pt x="6256" y="14005"/>
                </a:lnTo>
                <a:lnTo>
                  <a:pt x="6256" y="13626"/>
                </a:lnTo>
                <a:cubicBezTo>
                  <a:pt x="6522" y="13247"/>
                  <a:pt x="6863" y="12868"/>
                  <a:pt x="7166" y="12451"/>
                </a:cubicBezTo>
                <a:cubicBezTo>
                  <a:pt x="7194" y="12395"/>
                  <a:pt x="7141" y="12360"/>
                  <a:pt x="7110" y="12360"/>
                </a:cubicBezTo>
                <a:cubicBezTo>
                  <a:pt x="7099" y="12360"/>
                  <a:pt x="7090" y="12365"/>
                  <a:pt x="7090" y="12375"/>
                </a:cubicBezTo>
                <a:cubicBezTo>
                  <a:pt x="6825" y="12754"/>
                  <a:pt x="6522" y="13095"/>
                  <a:pt x="6256" y="13474"/>
                </a:cubicBezTo>
                <a:lnTo>
                  <a:pt x="6256" y="13127"/>
                </a:lnTo>
                <a:lnTo>
                  <a:pt x="6256" y="13127"/>
                </a:lnTo>
                <a:cubicBezTo>
                  <a:pt x="6258" y="13127"/>
                  <a:pt x="6260" y="13128"/>
                  <a:pt x="6261" y="13128"/>
                </a:cubicBezTo>
                <a:cubicBezTo>
                  <a:pt x="6271" y="13128"/>
                  <a:pt x="6283" y="13119"/>
                  <a:pt x="6294" y="13095"/>
                </a:cubicBezTo>
                <a:cubicBezTo>
                  <a:pt x="6560" y="12792"/>
                  <a:pt x="6825" y="12451"/>
                  <a:pt x="7090" y="12147"/>
                </a:cubicBezTo>
                <a:cubicBezTo>
                  <a:pt x="7144" y="12121"/>
                  <a:pt x="7122" y="12094"/>
                  <a:pt x="7091" y="12094"/>
                </a:cubicBezTo>
                <a:cubicBezTo>
                  <a:pt x="7078" y="12094"/>
                  <a:pt x="7064" y="12098"/>
                  <a:pt x="7053" y="12109"/>
                </a:cubicBezTo>
                <a:cubicBezTo>
                  <a:pt x="6787" y="12451"/>
                  <a:pt x="6522" y="12792"/>
                  <a:pt x="6256" y="13057"/>
                </a:cubicBezTo>
                <a:lnTo>
                  <a:pt x="6256" y="12646"/>
                </a:lnTo>
                <a:lnTo>
                  <a:pt x="6256" y="12646"/>
                </a:lnTo>
                <a:cubicBezTo>
                  <a:pt x="6263" y="12652"/>
                  <a:pt x="6272" y="12656"/>
                  <a:pt x="6280" y="12656"/>
                </a:cubicBezTo>
                <a:cubicBezTo>
                  <a:pt x="6288" y="12656"/>
                  <a:pt x="6294" y="12651"/>
                  <a:pt x="6294" y="12640"/>
                </a:cubicBezTo>
                <a:cubicBezTo>
                  <a:pt x="6598" y="12261"/>
                  <a:pt x="6863" y="11920"/>
                  <a:pt x="7166" y="11541"/>
                </a:cubicBezTo>
                <a:cubicBezTo>
                  <a:pt x="7197" y="11541"/>
                  <a:pt x="7130" y="11492"/>
                  <a:pt x="7102" y="11492"/>
                </a:cubicBezTo>
                <a:cubicBezTo>
                  <a:pt x="7095" y="11492"/>
                  <a:pt x="7090" y="11495"/>
                  <a:pt x="7090" y="11503"/>
                </a:cubicBezTo>
                <a:cubicBezTo>
                  <a:pt x="6825" y="11882"/>
                  <a:pt x="6522" y="12223"/>
                  <a:pt x="6256" y="12602"/>
                </a:cubicBezTo>
                <a:lnTo>
                  <a:pt x="6256" y="12261"/>
                </a:lnTo>
                <a:cubicBezTo>
                  <a:pt x="6484" y="11996"/>
                  <a:pt x="6711" y="11730"/>
                  <a:pt x="6977" y="11503"/>
                </a:cubicBezTo>
                <a:cubicBezTo>
                  <a:pt x="7004" y="11447"/>
                  <a:pt x="6992" y="11412"/>
                  <a:pt x="6953" y="11412"/>
                </a:cubicBezTo>
                <a:cubicBezTo>
                  <a:pt x="6939" y="11412"/>
                  <a:pt x="6921" y="11417"/>
                  <a:pt x="6901" y="11427"/>
                </a:cubicBezTo>
                <a:cubicBezTo>
                  <a:pt x="6673" y="11692"/>
                  <a:pt x="6484" y="11920"/>
                  <a:pt x="6256" y="12147"/>
                </a:cubicBezTo>
                <a:lnTo>
                  <a:pt x="6256" y="11617"/>
                </a:lnTo>
                <a:lnTo>
                  <a:pt x="6787" y="11086"/>
                </a:lnTo>
                <a:lnTo>
                  <a:pt x="7128" y="11086"/>
                </a:lnTo>
                <a:cubicBezTo>
                  <a:pt x="7229" y="11086"/>
                  <a:pt x="7331" y="11052"/>
                  <a:pt x="7432" y="11052"/>
                </a:cubicBezTo>
                <a:cubicBezTo>
                  <a:pt x="7482" y="11052"/>
                  <a:pt x="7533" y="11060"/>
                  <a:pt x="7583" y="11086"/>
                </a:cubicBezTo>
                <a:cubicBezTo>
                  <a:pt x="7697" y="11124"/>
                  <a:pt x="7659" y="11351"/>
                  <a:pt x="7659" y="11503"/>
                </a:cubicBezTo>
                <a:lnTo>
                  <a:pt x="7659" y="13247"/>
                </a:lnTo>
                <a:lnTo>
                  <a:pt x="7659" y="16849"/>
                </a:lnTo>
                <a:lnTo>
                  <a:pt x="7659" y="17759"/>
                </a:lnTo>
                <a:lnTo>
                  <a:pt x="7659" y="18176"/>
                </a:lnTo>
                <a:cubicBezTo>
                  <a:pt x="7659" y="18251"/>
                  <a:pt x="7697" y="18593"/>
                  <a:pt x="7621" y="18631"/>
                </a:cubicBezTo>
                <a:cubicBezTo>
                  <a:pt x="7583" y="18706"/>
                  <a:pt x="7356" y="18706"/>
                  <a:pt x="7242" y="18706"/>
                </a:cubicBezTo>
                <a:cubicBezTo>
                  <a:pt x="7090" y="18706"/>
                  <a:pt x="6977" y="18744"/>
                  <a:pt x="6825" y="18744"/>
                </a:cubicBezTo>
                <a:cubicBezTo>
                  <a:pt x="6673" y="18744"/>
                  <a:pt x="6522" y="18782"/>
                  <a:pt x="6370" y="18782"/>
                </a:cubicBezTo>
                <a:cubicBezTo>
                  <a:pt x="6370" y="18782"/>
                  <a:pt x="6286" y="18816"/>
                  <a:pt x="6230" y="18816"/>
                </a:cubicBezTo>
                <a:cubicBezTo>
                  <a:pt x="6202" y="18816"/>
                  <a:pt x="6181" y="18808"/>
                  <a:pt x="6181" y="18782"/>
                </a:cubicBezTo>
                <a:cubicBezTo>
                  <a:pt x="6105" y="18744"/>
                  <a:pt x="6143" y="18669"/>
                  <a:pt x="6143" y="18555"/>
                </a:cubicBezTo>
                <a:lnTo>
                  <a:pt x="6143" y="17038"/>
                </a:lnTo>
                <a:cubicBezTo>
                  <a:pt x="6105" y="17076"/>
                  <a:pt x="6105" y="17076"/>
                  <a:pt x="6105" y="17152"/>
                </a:cubicBezTo>
                <a:lnTo>
                  <a:pt x="6105" y="18896"/>
                </a:lnTo>
                <a:cubicBezTo>
                  <a:pt x="6105" y="18934"/>
                  <a:pt x="6105" y="18934"/>
                  <a:pt x="6143" y="18934"/>
                </a:cubicBezTo>
                <a:cubicBezTo>
                  <a:pt x="6673" y="18896"/>
                  <a:pt x="7204" y="18858"/>
                  <a:pt x="7697" y="18744"/>
                </a:cubicBezTo>
                <a:cubicBezTo>
                  <a:pt x="7773" y="18744"/>
                  <a:pt x="7773" y="18744"/>
                  <a:pt x="7773" y="18706"/>
                </a:cubicBezTo>
                <a:lnTo>
                  <a:pt x="7773" y="10972"/>
                </a:lnTo>
                <a:cubicBezTo>
                  <a:pt x="7773" y="10934"/>
                  <a:pt x="7773" y="10934"/>
                  <a:pt x="7697" y="10934"/>
                </a:cubicBezTo>
                <a:cubicBezTo>
                  <a:pt x="7242" y="10934"/>
                  <a:pt x="6749" y="10934"/>
                  <a:pt x="6294" y="10972"/>
                </a:cubicBezTo>
                <a:cubicBezTo>
                  <a:pt x="6256" y="10972"/>
                  <a:pt x="6256" y="11086"/>
                  <a:pt x="6294" y="11086"/>
                </a:cubicBezTo>
                <a:lnTo>
                  <a:pt x="6711" y="11086"/>
                </a:lnTo>
                <a:lnTo>
                  <a:pt x="6256" y="11541"/>
                </a:lnTo>
                <a:lnTo>
                  <a:pt x="6256" y="10858"/>
                </a:lnTo>
                <a:cubicBezTo>
                  <a:pt x="6256" y="10839"/>
                  <a:pt x="6228" y="10830"/>
                  <a:pt x="6199" y="10830"/>
                </a:cubicBezTo>
                <a:close/>
                <a:moveTo>
                  <a:pt x="4909" y="10918"/>
                </a:moveTo>
                <a:cubicBezTo>
                  <a:pt x="4895" y="10918"/>
                  <a:pt x="4876" y="10923"/>
                  <a:pt x="4854" y="10934"/>
                </a:cubicBezTo>
                <a:lnTo>
                  <a:pt x="4816" y="10972"/>
                </a:lnTo>
                <a:lnTo>
                  <a:pt x="4436" y="10972"/>
                </a:lnTo>
                <a:cubicBezTo>
                  <a:pt x="4436" y="10972"/>
                  <a:pt x="4436" y="10955"/>
                  <a:pt x="4425" y="10955"/>
                </a:cubicBezTo>
                <a:cubicBezTo>
                  <a:pt x="4420" y="10955"/>
                  <a:pt x="4411" y="10959"/>
                  <a:pt x="4399" y="10972"/>
                </a:cubicBezTo>
                <a:lnTo>
                  <a:pt x="3792" y="10972"/>
                </a:lnTo>
                <a:cubicBezTo>
                  <a:pt x="3792" y="10953"/>
                  <a:pt x="3764" y="10944"/>
                  <a:pt x="3735" y="10944"/>
                </a:cubicBezTo>
                <a:cubicBezTo>
                  <a:pt x="3707" y="10944"/>
                  <a:pt x="3678" y="10953"/>
                  <a:pt x="3678" y="10972"/>
                </a:cubicBezTo>
                <a:lnTo>
                  <a:pt x="3678" y="16659"/>
                </a:lnTo>
                <a:lnTo>
                  <a:pt x="3678" y="16697"/>
                </a:lnTo>
                <a:lnTo>
                  <a:pt x="3678" y="17076"/>
                </a:lnTo>
                <a:cubicBezTo>
                  <a:pt x="3678" y="17076"/>
                  <a:pt x="3678" y="17152"/>
                  <a:pt x="3527" y="17190"/>
                </a:cubicBezTo>
                <a:lnTo>
                  <a:pt x="3527" y="18934"/>
                </a:lnTo>
                <a:cubicBezTo>
                  <a:pt x="3527" y="18934"/>
                  <a:pt x="3527" y="18972"/>
                  <a:pt x="3602" y="18972"/>
                </a:cubicBezTo>
                <a:cubicBezTo>
                  <a:pt x="3868" y="18934"/>
                  <a:pt x="4095" y="18934"/>
                  <a:pt x="4399" y="18896"/>
                </a:cubicBezTo>
                <a:cubicBezTo>
                  <a:pt x="4399" y="18923"/>
                  <a:pt x="4399" y="18950"/>
                  <a:pt x="4412" y="18950"/>
                </a:cubicBezTo>
                <a:cubicBezTo>
                  <a:pt x="4418" y="18950"/>
                  <a:pt x="4425" y="18945"/>
                  <a:pt x="4436" y="18934"/>
                </a:cubicBezTo>
                <a:lnTo>
                  <a:pt x="4474" y="18896"/>
                </a:lnTo>
                <a:cubicBezTo>
                  <a:pt x="4740" y="18858"/>
                  <a:pt x="4929" y="18858"/>
                  <a:pt x="5157" y="18782"/>
                </a:cubicBezTo>
                <a:cubicBezTo>
                  <a:pt x="5195" y="18782"/>
                  <a:pt x="5195" y="18782"/>
                  <a:pt x="5195" y="18744"/>
                </a:cubicBezTo>
                <a:lnTo>
                  <a:pt x="5195" y="18548"/>
                </a:lnTo>
                <a:lnTo>
                  <a:pt x="5195" y="18548"/>
                </a:lnTo>
                <a:cubicBezTo>
                  <a:pt x="5185" y="18566"/>
                  <a:pt x="5173" y="18582"/>
                  <a:pt x="5157" y="18593"/>
                </a:cubicBezTo>
                <a:cubicBezTo>
                  <a:pt x="5119" y="18631"/>
                  <a:pt x="4891" y="18631"/>
                  <a:pt x="4778" y="18631"/>
                </a:cubicBezTo>
                <a:lnTo>
                  <a:pt x="4702" y="18631"/>
                </a:lnTo>
                <a:lnTo>
                  <a:pt x="5119" y="18214"/>
                </a:lnTo>
                <a:cubicBezTo>
                  <a:pt x="5146" y="18187"/>
                  <a:pt x="5135" y="18160"/>
                  <a:pt x="5112" y="18160"/>
                </a:cubicBezTo>
                <a:cubicBezTo>
                  <a:pt x="5103" y="18160"/>
                  <a:pt x="5092" y="18165"/>
                  <a:pt x="5081" y="18176"/>
                </a:cubicBezTo>
                <a:cubicBezTo>
                  <a:pt x="4929" y="18365"/>
                  <a:pt x="4740" y="18517"/>
                  <a:pt x="4588" y="18706"/>
                </a:cubicBezTo>
                <a:lnTo>
                  <a:pt x="4399" y="18706"/>
                </a:lnTo>
                <a:cubicBezTo>
                  <a:pt x="4372" y="18706"/>
                  <a:pt x="4347" y="18708"/>
                  <a:pt x="4322" y="18710"/>
                </a:cubicBezTo>
                <a:lnTo>
                  <a:pt x="4322" y="18710"/>
                </a:lnTo>
                <a:cubicBezTo>
                  <a:pt x="4321" y="18718"/>
                  <a:pt x="4312" y="18722"/>
                  <a:pt x="4300" y="18722"/>
                </a:cubicBezTo>
                <a:cubicBezTo>
                  <a:pt x="4290" y="18722"/>
                  <a:pt x="4279" y="18719"/>
                  <a:pt x="4268" y="18715"/>
                </a:cubicBezTo>
                <a:lnTo>
                  <a:pt x="4268" y="18715"/>
                </a:lnTo>
                <a:cubicBezTo>
                  <a:pt x="4174" y="18726"/>
                  <a:pt x="4087" y="18744"/>
                  <a:pt x="3982" y="18744"/>
                </a:cubicBezTo>
                <a:cubicBezTo>
                  <a:pt x="3982" y="18755"/>
                  <a:pt x="3972" y="18760"/>
                  <a:pt x="3960" y="18760"/>
                </a:cubicBezTo>
                <a:cubicBezTo>
                  <a:pt x="3946" y="18760"/>
                  <a:pt x="3929" y="18754"/>
                  <a:pt x="3922" y="18744"/>
                </a:cubicBezTo>
                <a:lnTo>
                  <a:pt x="3792" y="18744"/>
                </a:lnTo>
                <a:cubicBezTo>
                  <a:pt x="3678" y="18706"/>
                  <a:pt x="3754" y="18593"/>
                  <a:pt x="3754" y="18517"/>
                </a:cubicBezTo>
                <a:lnTo>
                  <a:pt x="3754" y="17948"/>
                </a:lnTo>
                <a:lnTo>
                  <a:pt x="3792" y="17948"/>
                </a:lnTo>
                <a:cubicBezTo>
                  <a:pt x="4133" y="17455"/>
                  <a:pt x="4474" y="16962"/>
                  <a:pt x="4816" y="16432"/>
                </a:cubicBezTo>
                <a:cubicBezTo>
                  <a:pt x="4871" y="16376"/>
                  <a:pt x="4845" y="16341"/>
                  <a:pt x="4813" y="16341"/>
                </a:cubicBezTo>
                <a:cubicBezTo>
                  <a:pt x="4801" y="16341"/>
                  <a:pt x="4788" y="16346"/>
                  <a:pt x="4778" y="16356"/>
                </a:cubicBezTo>
                <a:cubicBezTo>
                  <a:pt x="4399" y="16849"/>
                  <a:pt x="4057" y="17379"/>
                  <a:pt x="3754" y="17834"/>
                </a:cubicBezTo>
                <a:lnTo>
                  <a:pt x="3754" y="17531"/>
                </a:lnTo>
                <a:lnTo>
                  <a:pt x="3792" y="17531"/>
                </a:lnTo>
                <a:cubicBezTo>
                  <a:pt x="4095" y="17038"/>
                  <a:pt x="4436" y="16507"/>
                  <a:pt x="4778" y="16052"/>
                </a:cubicBezTo>
                <a:cubicBezTo>
                  <a:pt x="4805" y="15997"/>
                  <a:pt x="4793" y="15962"/>
                  <a:pt x="4769" y="15962"/>
                </a:cubicBezTo>
                <a:cubicBezTo>
                  <a:pt x="4760" y="15962"/>
                  <a:pt x="4750" y="15967"/>
                  <a:pt x="4740" y="15977"/>
                </a:cubicBezTo>
                <a:cubicBezTo>
                  <a:pt x="4399" y="16507"/>
                  <a:pt x="4057" y="17000"/>
                  <a:pt x="3754" y="17455"/>
                </a:cubicBezTo>
                <a:lnTo>
                  <a:pt x="3754" y="17076"/>
                </a:lnTo>
                <a:cubicBezTo>
                  <a:pt x="4019" y="16659"/>
                  <a:pt x="4361" y="16166"/>
                  <a:pt x="4626" y="15749"/>
                </a:cubicBezTo>
                <a:cubicBezTo>
                  <a:pt x="4680" y="15722"/>
                  <a:pt x="4657" y="15696"/>
                  <a:pt x="4626" y="15696"/>
                </a:cubicBezTo>
                <a:cubicBezTo>
                  <a:pt x="4614" y="15696"/>
                  <a:pt x="4599" y="15700"/>
                  <a:pt x="4588" y="15711"/>
                </a:cubicBezTo>
                <a:cubicBezTo>
                  <a:pt x="4361" y="16128"/>
                  <a:pt x="4057" y="16507"/>
                  <a:pt x="3792" y="16925"/>
                </a:cubicBezTo>
                <a:lnTo>
                  <a:pt x="3792" y="16659"/>
                </a:lnTo>
                <a:cubicBezTo>
                  <a:pt x="4133" y="16128"/>
                  <a:pt x="4436" y="15673"/>
                  <a:pt x="4778" y="15180"/>
                </a:cubicBezTo>
                <a:cubicBezTo>
                  <a:pt x="4805" y="15154"/>
                  <a:pt x="4793" y="15127"/>
                  <a:pt x="4771" y="15127"/>
                </a:cubicBezTo>
                <a:cubicBezTo>
                  <a:pt x="4762" y="15127"/>
                  <a:pt x="4751" y="15131"/>
                  <a:pt x="4740" y="15143"/>
                </a:cubicBezTo>
                <a:cubicBezTo>
                  <a:pt x="4399" y="15560"/>
                  <a:pt x="4133" y="16052"/>
                  <a:pt x="3792" y="16470"/>
                </a:cubicBezTo>
                <a:lnTo>
                  <a:pt x="3792" y="16166"/>
                </a:lnTo>
                <a:cubicBezTo>
                  <a:pt x="4209" y="15673"/>
                  <a:pt x="4588" y="15143"/>
                  <a:pt x="5005" y="14612"/>
                </a:cubicBezTo>
                <a:cubicBezTo>
                  <a:pt x="5059" y="14585"/>
                  <a:pt x="5037" y="14558"/>
                  <a:pt x="5006" y="14558"/>
                </a:cubicBezTo>
                <a:cubicBezTo>
                  <a:pt x="4993" y="14558"/>
                  <a:pt x="4978" y="14563"/>
                  <a:pt x="4967" y="14574"/>
                </a:cubicBezTo>
                <a:cubicBezTo>
                  <a:pt x="4588" y="15105"/>
                  <a:pt x="4171" y="15560"/>
                  <a:pt x="3792" y="16090"/>
                </a:cubicBezTo>
                <a:lnTo>
                  <a:pt x="3792" y="15749"/>
                </a:lnTo>
                <a:lnTo>
                  <a:pt x="4778" y="14346"/>
                </a:lnTo>
                <a:cubicBezTo>
                  <a:pt x="4805" y="14291"/>
                  <a:pt x="4793" y="14256"/>
                  <a:pt x="4769" y="14256"/>
                </a:cubicBezTo>
                <a:cubicBezTo>
                  <a:pt x="4760" y="14256"/>
                  <a:pt x="4750" y="14260"/>
                  <a:pt x="4740" y="14271"/>
                </a:cubicBezTo>
                <a:cubicBezTo>
                  <a:pt x="4399" y="14725"/>
                  <a:pt x="4133" y="15180"/>
                  <a:pt x="3792" y="15598"/>
                </a:cubicBezTo>
                <a:lnTo>
                  <a:pt x="3792" y="15370"/>
                </a:lnTo>
                <a:cubicBezTo>
                  <a:pt x="4171" y="14839"/>
                  <a:pt x="4512" y="14346"/>
                  <a:pt x="4891" y="13816"/>
                </a:cubicBezTo>
                <a:cubicBezTo>
                  <a:pt x="4918" y="13789"/>
                  <a:pt x="4908" y="13745"/>
                  <a:pt x="4874" y="13745"/>
                </a:cubicBezTo>
                <a:cubicBezTo>
                  <a:pt x="4859" y="13745"/>
                  <a:pt x="4839" y="13754"/>
                  <a:pt x="4816" y="13778"/>
                </a:cubicBezTo>
                <a:cubicBezTo>
                  <a:pt x="4512" y="14233"/>
                  <a:pt x="4133" y="14763"/>
                  <a:pt x="3792" y="15218"/>
                </a:cubicBezTo>
                <a:lnTo>
                  <a:pt x="3792" y="15029"/>
                </a:lnTo>
                <a:lnTo>
                  <a:pt x="3792" y="11649"/>
                </a:lnTo>
                <a:lnTo>
                  <a:pt x="3792" y="11649"/>
                </a:lnTo>
                <a:cubicBezTo>
                  <a:pt x="3805" y="11648"/>
                  <a:pt x="3819" y="11639"/>
                  <a:pt x="3830" y="11617"/>
                </a:cubicBezTo>
                <a:lnTo>
                  <a:pt x="4399" y="11048"/>
                </a:lnTo>
                <a:lnTo>
                  <a:pt x="4778" y="11048"/>
                </a:lnTo>
                <a:cubicBezTo>
                  <a:pt x="4474" y="11427"/>
                  <a:pt x="4171" y="11882"/>
                  <a:pt x="3830" y="12261"/>
                </a:cubicBezTo>
                <a:cubicBezTo>
                  <a:pt x="3803" y="12288"/>
                  <a:pt x="3814" y="12315"/>
                  <a:pt x="3836" y="12315"/>
                </a:cubicBezTo>
                <a:cubicBezTo>
                  <a:pt x="3846" y="12315"/>
                  <a:pt x="3857" y="12310"/>
                  <a:pt x="3868" y="12299"/>
                </a:cubicBezTo>
                <a:cubicBezTo>
                  <a:pt x="4247" y="11882"/>
                  <a:pt x="4588" y="11427"/>
                  <a:pt x="4929" y="11010"/>
                </a:cubicBezTo>
                <a:lnTo>
                  <a:pt x="5119" y="11010"/>
                </a:lnTo>
                <a:cubicBezTo>
                  <a:pt x="5164" y="11025"/>
                  <a:pt x="5186" y="11077"/>
                  <a:pt x="5195" y="11140"/>
                </a:cubicBezTo>
                <a:lnTo>
                  <a:pt x="5195" y="11140"/>
                </a:lnTo>
                <a:lnTo>
                  <a:pt x="5195" y="11010"/>
                </a:lnTo>
                <a:cubicBezTo>
                  <a:pt x="5195" y="10972"/>
                  <a:pt x="5195" y="10972"/>
                  <a:pt x="5157" y="10972"/>
                </a:cubicBezTo>
                <a:lnTo>
                  <a:pt x="4929" y="10972"/>
                </a:lnTo>
                <a:cubicBezTo>
                  <a:pt x="4956" y="10945"/>
                  <a:pt x="4945" y="10918"/>
                  <a:pt x="4909" y="10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46" name="Google Shape;1646;p22"/>
          <p:cNvGrpSpPr/>
          <p:nvPr/>
        </p:nvGrpSpPr>
        <p:grpSpPr>
          <a:xfrm rot="1542500">
            <a:off x="10110518" y="5685210"/>
            <a:ext cx="2591383" cy="1604660"/>
            <a:chOff x="3041475" y="3378600"/>
            <a:chExt cx="1497225" cy="927125"/>
          </a:xfrm>
        </p:grpSpPr>
        <p:sp>
          <p:nvSpPr>
            <p:cNvPr id="1647" name="Google Shape;1647;p22"/>
            <p:cNvSpPr/>
            <p:nvPr/>
          </p:nvSpPr>
          <p:spPr>
            <a:xfrm>
              <a:off x="3550950" y="3378600"/>
              <a:ext cx="449550" cy="279750"/>
            </a:xfrm>
            <a:custGeom>
              <a:avLst/>
              <a:gdLst/>
              <a:ahLst/>
              <a:cxnLst/>
              <a:rect l="l" t="t" r="r" b="b"/>
              <a:pathLst>
                <a:path w="17982" h="11190" extrusionOk="0">
                  <a:moveTo>
                    <a:pt x="5307" y="4638"/>
                  </a:moveTo>
                  <a:lnTo>
                    <a:pt x="5307" y="4638"/>
                  </a:lnTo>
                  <a:cubicBezTo>
                    <a:pt x="5286" y="4694"/>
                    <a:pt x="5272" y="4743"/>
                    <a:pt x="5265" y="4800"/>
                  </a:cubicBezTo>
                  <a:cubicBezTo>
                    <a:pt x="5251" y="4779"/>
                    <a:pt x="5237" y="4765"/>
                    <a:pt x="5216" y="4743"/>
                  </a:cubicBezTo>
                  <a:cubicBezTo>
                    <a:pt x="5244" y="4708"/>
                    <a:pt x="5279" y="4673"/>
                    <a:pt x="5307" y="4638"/>
                  </a:cubicBezTo>
                  <a:close/>
                  <a:moveTo>
                    <a:pt x="8780" y="266"/>
                  </a:moveTo>
                  <a:cubicBezTo>
                    <a:pt x="8801" y="287"/>
                    <a:pt x="8836" y="315"/>
                    <a:pt x="8850" y="336"/>
                  </a:cubicBezTo>
                  <a:cubicBezTo>
                    <a:pt x="9040" y="554"/>
                    <a:pt x="9223" y="772"/>
                    <a:pt x="9420" y="990"/>
                  </a:cubicBezTo>
                  <a:lnTo>
                    <a:pt x="14136" y="6473"/>
                  </a:lnTo>
                  <a:cubicBezTo>
                    <a:pt x="15324" y="7858"/>
                    <a:pt x="16512" y="9228"/>
                    <a:pt x="17686" y="10606"/>
                  </a:cubicBezTo>
                  <a:cubicBezTo>
                    <a:pt x="15753" y="10648"/>
                    <a:pt x="13820" y="10690"/>
                    <a:pt x="11887" y="10726"/>
                  </a:cubicBezTo>
                  <a:cubicBezTo>
                    <a:pt x="11746" y="10726"/>
                    <a:pt x="11613" y="10740"/>
                    <a:pt x="11472" y="10740"/>
                  </a:cubicBezTo>
                  <a:cubicBezTo>
                    <a:pt x="11465" y="10719"/>
                    <a:pt x="11451" y="10704"/>
                    <a:pt x="11423" y="10690"/>
                  </a:cubicBezTo>
                  <a:cubicBezTo>
                    <a:pt x="10608" y="10515"/>
                    <a:pt x="9771" y="10332"/>
                    <a:pt x="8977" y="10044"/>
                  </a:cubicBezTo>
                  <a:cubicBezTo>
                    <a:pt x="8970" y="10005"/>
                    <a:pt x="8946" y="9973"/>
                    <a:pt x="8910" y="9973"/>
                  </a:cubicBezTo>
                  <a:cubicBezTo>
                    <a:pt x="8907" y="9973"/>
                    <a:pt x="8903" y="9973"/>
                    <a:pt x="8899" y="9973"/>
                  </a:cubicBezTo>
                  <a:cubicBezTo>
                    <a:pt x="8885" y="9973"/>
                    <a:pt x="8864" y="9980"/>
                    <a:pt x="8857" y="10002"/>
                  </a:cubicBezTo>
                  <a:cubicBezTo>
                    <a:pt x="8126" y="9727"/>
                    <a:pt x="7444" y="9355"/>
                    <a:pt x="6826" y="8821"/>
                  </a:cubicBezTo>
                  <a:cubicBezTo>
                    <a:pt x="5596" y="7731"/>
                    <a:pt x="4864" y="5861"/>
                    <a:pt x="5659" y="4223"/>
                  </a:cubicBezTo>
                  <a:lnTo>
                    <a:pt x="5659" y="4188"/>
                  </a:lnTo>
                  <a:cubicBezTo>
                    <a:pt x="6362" y="3302"/>
                    <a:pt x="7058" y="2417"/>
                    <a:pt x="7761" y="1531"/>
                  </a:cubicBezTo>
                  <a:cubicBezTo>
                    <a:pt x="7993" y="1229"/>
                    <a:pt x="8232" y="919"/>
                    <a:pt x="8471" y="624"/>
                  </a:cubicBezTo>
                  <a:cubicBezTo>
                    <a:pt x="8534" y="547"/>
                    <a:pt x="8710" y="385"/>
                    <a:pt x="8780" y="266"/>
                  </a:cubicBezTo>
                  <a:close/>
                  <a:moveTo>
                    <a:pt x="8899" y="10219"/>
                  </a:moveTo>
                  <a:lnTo>
                    <a:pt x="8899" y="10219"/>
                  </a:lnTo>
                  <a:cubicBezTo>
                    <a:pt x="9518" y="10444"/>
                    <a:pt x="10158" y="10606"/>
                    <a:pt x="10797" y="10754"/>
                  </a:cubicBezTo>
                  <a:cubicBezTo>
                    <a:pt x="10101" y="10761"/>
                    <a:pt x="9405" y="10782"/>
                    <a:pt x="8717" y="10796"/>
                  </a:cubicBezTo>
                  <a:cubicBezTo>
                    <a:pt x="8780" y="10634"/>
                    <a:pt x="8836" y="10458"/>
                    <a:pt x="8899" y="10290"/>
                  </a:cubicBezTo>
                  <a:cubicBezTo>
                    <a:pt x="8906" y="10262"/>
                    <a:pt x="8906" y="10234"/>
                    <a:pt x="8899" y="10219"/>
                  </a:cubicBezTo>
                  <a:close/>
                  <a:moveTo>
                    <a:pt x="8084" y="9882"/>
                  </a:moveTo>
                  <a:cubicBezTo>
                    <a:pt x="8309" y="9995"/>
                    <a:pt x="8548" y="10093"/>
                    <a:pt x="8794" y="10191"/>
                  </a:cubicBezTo>
                  <a:cubicBezTo>
                    <a:pt x="8766" y="10198"/>
                    <a:pt x="8738" y="10219"/>
                    <a:pt x="8731" y="10255"/>
                  </a:cubicBezTo>
                  <a:cubicBezTo>
                    <a:pt x="8660" y="10437"/>
                    <a:pt x="8597" y="10627"/>
                    <a:pt x="8527" y="10817"/>
                  </a:cubicBezTo>
                  <a:cubicBezTo>
                    <a:pt x="8414" y="10810"/>
                    <a:pt x="8309" y="10810"/>
                    <a:pt x="8196" y="10810"/>
                  </a:cubicBezTo>
                  <a:cubicBezTo>
                    <a:pt x="8267" y="10585"/>
                    <a:pt x="8344" y="10374"/>
                    <a:pt x="8414" y="10156"/>
                  </a:cubicBezTo>
                  <a:cubicBezTo>
                    <a:pt x="8444" y="10089"/>
                    <a:pt x="8393" y="10042"/>
                    <a:pt x="8338" y="10042"/>
                  </a:cubicBezTo>
                  <a:cubicBezTo>
                    <a:pt x="8301" y="10042"/>
                    <a:pt x="8263" y="10063"/>
                    <a:pt x="8246" y="10114"/>
                  </a:cubicBezTo>
                  <a:cubicBezTo>
                    <a:pt x="8168" y="10353"/>
                    <a:pt x="8091" y="10578"/>
                    <a:pt x="8014" y="10817"/>
                  </a:cubicBezTo>
                  <a:cubicBezTo>
                    <a:pt x="7908" y="10817"/>
                    <a:pt x="7803" y="10824"/>
                    <a:pt x="7683" y="10824"/>
                  </a:cubicBezTo>
                  <a:cubicBezTo>
                    <a:pt x="7817" y="10508"/>
                    <a:pt x="7950" y="10191"/>
                    <a:pt x="8084" y="9882"/>
                  </a:cubicBezTo>
                  <a:close/>
                  <a:moveTo>
                    <a:pt x="7718" y="9692"/>
                  </a:moveTo>
                  <a:cubicBezTo>
                    <a:pt x="7782" y="9727"/>
                    <a:pt x="7852" y="9763"/>
                    <a:pt x="7915" y="9798"/>
                  </a:cubicBezTo>
                  <a:cubicBezTo>
                    <a:pt x="7782" y="10114"/>
                    <a:pt x="7648" y="10423"/>
                    <a:pt x="7522" y="10740"/>
                  </a:cubicBezTo>
                  <a:cubicBezTo>
                    <a:pt x="7501" y="10775"/>
                    <a:pt x="7515" y="10796"/>
                    <a:pt x="7529" y="10824"/>
                  </a:cubicBezTo>
                  <a:cubicBezTo>
                    <a:pt x="7430" y="10824"/>
                    <a:pt x="7318" y="10824"/>
                    <a:pt x="7212" y="10831"/>
                  </a:cubicBezTo>
                  <a:cubicBezTo>
                    <a:pt x="7381" y="10458"/>
                    <a:pt x="7557" y="10079"/>
                    <a:pt x="7718" y="9692"/>
                  </a:cubicBezTo>
                  <a:close/>
                  <a:moveTo>
                    <a:pt x="5750" y="7822"/>
                  </a:moveTo>
                  <a:cubicBezTo>
                    <a:pt x="5854" y="7996"/>
                    <a:pt x="5973" y="8156"/>
                    <a:pt x="6091" y="8316"/>
                  </a:cubicBezTo>
                  <a:lnTo>
                    <a:pt x="6091" y="8316"/>
                  </a:lnTo>
                  <a:cubicBezTo>
                    <a:pt x="6077" y="8299"/>
                    <a:pt x="6057" y="8293"/>
                    <a:pt x="6031" y="8293"/>
                  </a:cubicBezTo>
                  <a:cubicBezTo>
                    <a:pt x="5919" y="8293"/>
                    <a:pt x="5926" y="8490"/>
                    <a:pt x="6031" y="8490"/>
                  </a:cubicBezTo>
                  <a:cubicBezTo>
                    <a:pt x="6116" y="8490"/>
                    <a:pt x="6130" y="8385"/>
                    <a:pt x="6095" y="8329"/>
                  </a:cubicBezTo>
                  <a:lnTo>
                    <a:pt x="6095" y="8329"/>
                  </a:lnTo>
                  <a:cubicBezTo>
                    <a:pt x="6186" y="8441"/>
                    <a:pt x="6277" y="8560"/>
                    <a:pt x="6376" y="8652"/>
                  </a:cubicBezTo>
                  <a:cubicBezTo>
                    <a:pt x="6622" y="8912"/>
                    <a:pt x="6882" y="9130"/>
                    <a:pt x="7149" y="9320"/>
                  </a:cubicBezTo>
                  <a:cubicBezTo>
                    <a:pt x="7144" y="9319"/>
                    <a:pt x="7140" y="9318"/>
                    <a:pt x="7135" y="9318"/>
                  </a:cubicBezTo>
                  <a:cubicBezTo>
                    <a:pt x="7105" y="9318"/>
                    <a:pt x="7077" y="9338"/>
                    <a:pt x="7065" y="9369"/>
                  </a:cubicBezTo>
                  <a:cubicBezTo>
                    <a:pt x="6805" y="9791"/>
                    <a:pt x="6552" y="10219"/>
                    <a:pt x="6305" y="10641"/>
                  </a:cubicBezTo>
                  <a:cubicBezTo>
                    <a:pt x="6261" y="10715"/>
                    <a:pt x="6327" y="10779"/>
                    <a:pt x="6393" y="10779"/>
                  </a:cubicBezTo>
                  <a:cubicBezTo>
                    <a:pt x="6420" y="10779"/>
                    <a:pt x="6448" y="10767"/>
                    <a:pt x="6467" y="10740"/>
                  </a:cubicBezTo>
                  <a:cubicBezTo>
                    <a:pt x="6720" y="10318"/>
                    <a:pt x="6973" y="9882"/>
                    <a:pt x="7219" y="9460"/>
                  </a:cubicBezTo>
                  <a:cubicBezTo>
                    <a:pt x="7240" y="9425"/>
                    <a:pt x="7240" y="9404"/>
                    <a:pt x="7219" y="9376"/>
                  </a:cubicBezTo>
                  <a:lnTo>
                    <a:pt x="7219" y="9376"/>
                  </a:lnTo>
                  <a:cubicBezTo>
                    <a:pt x="7332" y="9453"/>
                    <a:pt x="7451" y="9524"/>
                    <a:pt x="7564" y="9594"/>
                  </a:cubicBezTo>
                  <a:cubicBezTo>
                    <a:pt x="7388" y="9987"/>
                    <a:pt x="7205" y="10388"/>
                    <a:pt x="7030" y="10782"/>
                  </a:cubicBezTo>
                  <a:cubicBezTo>
                    <a:pt x="7030" y="10810"/>
                    <a:pt x="7037" y="10817"/>
                    <a:pt x="7037" y="10831"/>
                  </a:cubicBezTo>
                  <a:lnTo>
                    <a:pt x="5905" y="10859"/>
                  </a:lnTo>
                  <a:cubicBezTo>
                    <a:pt x="6158" y="10290"/>
                    <a:pt x="6404" y="9727"/>
                    <a:pt x="6657" y="9158"/>
                  </a:cubicBezTo>
                  <a:cubicBezTo>
                    <a:pt x="6695" y="9077"/>
                    <a:pt x="6633" y="9012"/>
                    <a:pt x="6573" y="9012"/>
                  </a:cubicBezTo>
                  <a:cubicBezTo>
                    <a:pt x="6545" y="9012"/>
                    <a:pt x="6518" y="9026"/>
                    <a:pt x="6502" y="9060"/>
                  </a:cubicBezTo>
                  <a:cubicBezTo>
                    <a:pt x="6242" y="9629"/>
                    <a:pt x="5996" y="10191"/>
                    <a:pt x="5743" y="10761"/>
                  </a:cubicBezTo>
                  <a:cubicBezTo>
                    <a:pt x="5729" y="10810"/>
                    <a:pt x="5736" y="10831"/>
                    <a:pt x="5764" y="10859"/>
                  </a:cubicBezTo>
                  <a:cubicBezTo>
                    <a:pt x="5532" y="10866"/>
                    <a:pt x="5300" y="10866"/>
                    <a:pt x="5068" y="10880"/>
                  </a:cubicBezTo>
                  <a:cubicBezTo>
                    <a:pt x="5378" y="10149"/>
                    <a:pt x="5694" y="9418"/>
                    <a:pt x="5996" y="8687"/>
                  </a:cubicBezTo>
                  <a:cubicBezTo>
                    <a:pt x="6030" y="8611"/>
                    <a:pt x="5969" y="8547"/>
                    <a:pt x="5912" y="8547"/>
                  </a:cubicBezTo>
                  <a:cubicBezTo>
                    <a:pt x="5884" y="8547"/>
                    <a:pt x="5857" y="8562"/>
                    <a:pt x="5842" y="8596"/>
                  </a:cubicBezTo>
                  <a:cubicBezTo>
                    <a:pt x="5525" y="9341"/>
                    <a:pt x="5202" y="10086"/>
                    <a:pt x="4886" y="10831"/>
                  </a:cubicBezTo>
                  <a:cubicBezTo>
                    <a:pt x="4871" y="10852"/>
                    <a:pt x="4886" y="10859"/>
                    <a:pt x="4886" y="10880"/>
                  </a:cubicBezTo>
                  <a:cubicBezTo>
                    <a:pt x="4710" y="10880"/>
                    <a:pt x="4534" y="10887"/>
                    <a:pt x="4358" y="10887"/>
                  </a:cubicBezTo>
                  <a:cubicBezTo>
                    <a:pt x="4822" y="9868"/>
                    <a:pt x="5286" y="8849"/>
                    <a:pt x="5750" y="7822"/>
                  </a:cubicBezTo>
                  <a:close/>
                  <a:moveTo>
                    <a:pt x="5286" y="6677"/>
                  </a:moveTo>
                  <a:cubicBezTo>
                    <a:pt x="5378" y="7028"/>
                    <a:pt x="5518" y="7365"/>
                    <a:pt x="5680" y="7682"/>
                  </a:cubicBezTo>
                  <a:cubicBezTo>
                    <a:pt x="5659" y="7682"/>
                    <a:pt x="5631" y="7689"/>
                    <a:pt x="5610" y="7724"/>
                  </a:cubicBezTo>
                  <a:cubicBezTo>
                    <a:pt x="5139" y="8757"/>
                    <a:pt x="4661" y="9798"/>
                    <a:pt x="4190" y="10845"/>
                  </a:cubicBezTo>
                  <a:cubicBezTo>
                    <a:pt x="4183" y="10866"/>
                    <a:pt x="4183" y="10880"/>
                    <a:pt x="4183" y="10894"/>
                  </a:cubicBezTo>
                  <a:cubicBezTo>
                    <a:pt x="4000" y="10894"/>
                    <a:pt x="3803" y="10901"/>
                    <a:pt x="3620" y="10901"/>
                  </a:cubicBezTo>
                  <a:cubicBezTo>
                    <a:pt x="4169" y="9495"/>
                    <a:pt x="4731" y="8090"/>
                    <a:pt x="5286" y="6677"/>
                  </a:cubicBezTo>
                  <a:close/>
                  <a:moveTo>
                    <a:pt x="5230" y="4961"/>
                  </a:moveTo>
                  <a:cubicBezTo>
                    <a:pt x="5125" y="5482"/>
                    <a:pt x="5139" y="6009"/>
                    <a:pt x="5244" y="6522"/>
                  </a:cubicBezTo>
                  <a:cubicBezTo>
                    <a:pt x="5232" y="6515"/>
                    <a:pt x="5220" y="6511"/>
                    <a:pt x="5208" y="6511"/>
                  </a:cubicBezTo>
                  <a:cubicBezTo>
                    <a:pt x="5183" y="6511"/>
                    <a:pt x="5160" y="6527"/>
                    <a:pt x="5146" y="6564"/>
                  </a:cubicBezTo>
                  <a:cubicBezTo>
                    <a:pt x="4576" y="8012"/>
                    <a:pt x="4007" y="9460"/>
                    <a:pt x="3423" y="10915"/>
                  </a:cubicBezTo>
                  <a:cubicBezTo>
                    <a:pt x="3198" y="10922"/>
                    <a:pt x="2959" y="10922"/>
                    <a:pt x="2735" y="10929"/>
                  </a:cubicBezTo>
                  <a:cubicBezTo>
                    <a:pt x="3564" y="8947"/>
                    <a:pt x="4393" y="6958"/>
                    <a:pt x="5230" y="4961"/>
                  </a:cubicBezTo>
                  <a:close/>
                  <a:moveTo>
                    <a:pt x="5012" y="5011"/>
                  </a:moveTo>
                  <a:lnTo>
                    <a:pt x="2566" y="10887"/>
                  </a:lnTo>
                  <a:cubicBezTo>
                    <a:pt x="2552" y="10901"/>
                    <a:pt x="2566" y="10922"/>
                    <a:pt x="2566" y="10929"/>
                  </a:cubicBezTo>
                  <a:cubicBezTo>
                    <a:pt x="2481" y="10929"/>
                    <a:pt x="2404" y="10929"/>
                    <a:pt x="2334" y="10936"/>
                  </a:cubicBezTo>
                  <a:lnTo>
                    <a:pt x="2221" y="10936"/>
                  </a:lnTo>
                  <a:cubicBezTo>
                    <a:pt x="2214" y="10936"/>
                    <a:pt x="2214" y="10929"/>
                    <a:pt x="2200" y="10929"/>
                  </a:cubicBezTo>
                  <a:cubicBezTo>
                    <a:pt x="2193" y="10929"/>
                    <a:pt x="2193" y="10936"/>
                    <a:pt x="2186" y="10936"/>
                  </a:cubicBezTo>
                  <a:lnTo>
                    <a:pt x="2109" y="10936"/>
                  </a:lnTo>
                  <a:cubicBezTo>
                    <a:pt x="2720" y="9495"/>
                    <a:pt x="3339" y="8047"/>
                    <a:pt x="3951" y="6606"/>
                  </a:cubicBezTo>
                  <a:cubicBezTo>
                    <a:pt x="3979" y="6536"/>
                    <a:pt x="3937" y="6487"/>
                    <a:pt x="3880" y="6466"/>
                  </a:cubicBezTo>
                  <a:cubicBezTo>
                    <a:pt x="4000" y="6297"/>
                    <a:pt x="4133" y="6121"/>
                    <a:pt x="4267" y="5946"/>
                  </a:cubicBezTo>
                  <a:cubicBezTo>
                    <a:pt x="4337" y="5946"/>
                    <a:pt x="4358" y="5896"/>
                    <a:pt x="4358" y="5840"/>
                  </a:cubicBezTo>
                  <a:cubicBezTo>
                    <a:pt x="4576" y="5559"/>
                    <a:pt x="4794" y="5292"/>
                    <a:pt x="5012" y="5011"/>
                  </a:cubicBezTo>
                  <a:close/>
                  <a:moveTo>
                    <a:pt x="3719" y="6648"/>
                  </a:moveTo>
                  <a:lnTo>
                    <a:pt x="3719" y="6648"/>
                  </a:lnTo>
                  <a:cubicBezTo>
                    <a:pt x="3107" y="8082"/>
                    <a:pt x="2503" y="9517"/>
                    <a:pt x="1891" y="10936"/>
                  </a:cubicBezTo>
                  <a:cubicBezTo>
                    <a:pt x="1771" y="10936"/>
                    <a:pt x="1666" y="10943"/>
                    <a:pt x="1554" y="10943"/>
                  </a:cubicBezTo>
                  <a:lnTo>
                    <a:pt x="1413" y="10943"/>
                  </a:lnTo>
                  <a:cubicBezTo>
                    <a:pt x="1863" y="9973"/>
                    <a:pt x="2299" y="8996"/>
                    <a:pt x="2749" y="8012"/>
                  </a:cubicBezTo>
                  <a:cubicBezTo>
                    <a:pt x="2777" y="7956"/>
                    <a:pt x="2749" y="7921"/>
                    <a:pt x="2720" y="7900"/>
                  </a:cubicBezTo>
                  <a:cubicBezTo>
                    <a:pt x="3058" y="7485"/>
                    <a:pt x="3388" y="7070"/>
                    <a:pt x="3719" y="6648"/>
                  </a:cubicBezTo>
                  <a:close/>
                  <a:moveTo>
                    <a:pt x="2453" y="8251"/>
                  </a:moveTo>
                  <a:lnTo>
                    <a:pt x="2453" y="8251"/>
                  </a:lnTo>
                  <a:cubicBezTo>
                    <a:pt x="2039" y="9144"/>
                    <a:pt x="1631" y="10051"/>
                    <a:pt x="1223" y="10951"/>
                  </a:cubicBezTo>
                  <a:cubicBezTo>
                    <a:pt x="1047" y="10951"/>
                    <a:pt x="858" y="10958"/>
                    <a:pt x="682" y="10958"/>
                  </a:cubicBezTo>
                  <a:cubicBezTo>
                    <a:pt x="907" y="10543"/>
                    <a:pt x="1118" y="10121"/>
                    <a:pt x="1315" y="9692"/>
                  </a:cubicBezTo>
                  <a:cubicBezTo>
                    <a:pt x="1694" y="9207"/>
                    <a:pt x="2074" y="8736"/>
                    <a:pt x="2453" y="8251"/>
                  </a:cubicBezTo>
                  <a:close/>
                  <a:moveTo>
                    <a:pt x="787" y="10367"/>
                  </a:moveTo>
                  <a:cubicBezTo>
                    <a:pt x="696" y="10571"/>
                    <a:pt x="591" y="10768"/>
                    <a:pt x="492" y="10972"/>
                  </a:cubicBezTo>
                  <a:lnTo>
                    <a:pt x="309" y="10972"/>
                  </a:lnTo>
                  <a:cubicBezTo>
                    <a:pt x="464" y="10782"/>
                    <a:pt x="633" y="10578"/>
                    <a:pt x="787" y="10367"/>
                  </a:cubicBezTo>
                  <a:close/>
                  <a:moveTo>
                    <a:pt x="8771" y="0"/>
                  </a:moveTo>
                  <a:cubicBezTo>
                    <a:pt x="8748" y="0"/>
                    <a:pt x="8727" y="9"/>
                    <a:pt x="8717" y="27"/>
                  </a:cubicBezTo>
                  <a:cubicBezTo>
                    <a:pt x="6298" y="3092"/>
                    <a:pt x="3887" y="6156"/>
                    <a:pt x="1476" y="9228"/>
                  </a:cubicBezTo>
                  <a:cubicBezTo>
                    <a:pt x="1461" y="9216"/>
                    <a:pt x="1441" y="9209"/>
                    <a:pt x="1420" y="9209"/>
                  </a:cubicBezTo>
                  <a:cubicBezTo>
                    <a:pt x="1393" y="9209"/>
                    <a:pt x="1366" y="9221"/>
                    <a:pt x="1350" y="9249"/>
                  </a:cubicBezTo>
                  <a:cubicBezTo>
                    <a:pt x="1300" y="9369"/>
                    <a:pt x="1237" y="9481"/>
                    <a:pt x="1181" y="9587"/>
                  </a:cubicBezTo>
                  <a:cubicBezTo>
                    <a:pt x="1167" y="9601"/>
                    <a:pt x="1146" y="9629"/>
                    <a:pt x="1132" y="9650"/>
                  </a:cubicBezTo>
                  <a:cubicBezTo>
                    <a:pt x="773" y="10107"/>
                    <a:pt x="408" y="10564"/>
                    <a:pt x="56" y="11007"/>
                  </a:cubicBezTo>
                  <a:cubicBezTo>
                    <a:pt x="0" y="11077"/>
                    <a:pt x="35" y="11175"/>
                    <a:pt x="112" y="11175"/>
                  </a:cubicBezTo>
                  <a:cubicBezTo>
                    <a:pt x="239" y="11175"/>
                    <a:pt x="359" y="11168"/>
                    <a:pt x="485" y="11168"/>
                  </a:cubicBezTo>
                  <a:cubicBezTo>
                    <a:pt x="496" y="11183"/>
                    <a:pt x="513" y="11190"/>
                    <a:pt x="533" y="11190"/>
                  </a:cubicBezTo>
                  <a:cubicBezTo>
                    <a:pt x="552" y="11190"/>
                    <a:pt x="573" y="11183"/>
                    <a:pt x="591" y="11168"/>
                  </a:cubicBezTo>
                  <a:cubicBezTo>
                    <a:pt x="1019" y="11161"/>
                    <a:pt x="1441" y="11147"/>
                    <a:pt x="1870" y="11140"/>
                  </a:cubicBezTo>
                  <a:cubicBezTo>
                    <a:pt x="1888" y="11170"/>
                    <a:pt x="1917" y="11188"/>
                    <a:pt x="1945" y="11188"/>
                  </a:cubicBezTo>
                  <a:cubicBezTo>
                    <a:pt x="1969" y="11188"/>
                    <a:pt x="1994" y="11174"/>
                    <a:pt x="2010" y="11140"/>
                  </a:cubicBezTo>
                  <a:cubicBezTo>
                    <a:pt x="3381" y="11112"/>
                    <a:pt x="4752" y="11077"/>
                    <a:pt x="6123" y="11056"/>
                  </a:cubicBezTo>
                  <a:lnTo>
                    <a:pt x="15690" y="10845"/>
                  </a:lnTo>
                  <a:cubicBezTo>
                    <a:pt x="16428" y="10824"/>
                    <a:pt x="17159" y="10810"/>
                    <a:pt x="17897" y="10796"/>
                  </a:cubicBezTo>
                  <a:cubicBezTo>
                    <a:pt x="17918" y="10796"/>
                    <a:pt x="17932" y="10789"/>
                    <a:pt x="17946" y="10775"/>
                  </a:cubicBezTo>
                  <a:cubicBezTo>
                    <a:pt x="17967" y="10754"/>
                    <a:pt x="17974" y="10740"/>
                    <a:pt x="17974" y="10719"/>
                  </a:cubicBezTo>
                  <a:cubicBezTo>
                    <a:pt x="17974" y="10712"/>
                    <a:pt x="17981" y="10712"/>
                    <a:pt x="17981" y="10704"/>
                  </a:cubicBezTo>
                  <a:cubicBezTo>
                    <a:pt x="17981" y="10676"/>
                    <a:pt x="17974" y="10648"/>
                    <a:pt x="17960" y="10634"/>
                  </a:cubicBezTo>
                  <a:cubicBezTo>
                    <a:pt x="15296" y="7541"/>
                    <a:pt x="12632" y="4448"/>
                    <a:pt x="9968" y="1341"/>
                  </a:cubicBezTo>
                  <a:lnTo>
                    <a:pt x="8836" y="27"/>
                  </a:lnTo>
                  <a:cubicBezTo>
                    <a:pt x="8819" y="9"/>
                    <a:pt x="8794" y="0"/>
                    <a:pt x="8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22"/>
            <p:cNvSpPr/>
            <p:nvPr/>
          </p:nvSpPr>
          <p:spPr>
            <a:xfrm>
              <a:off x="3292125" y="3689525"/>
              <a:ext cx="982000" cy="297100"/>
            </a:xfrm>
            <a:custGeom>
              <a:avLst/>
              <a:gdLst/>
              <a:ahLst/>
              <a:cxnLst/>
              <a:rect l="l" t="t" r="r" b="b"/>
              <a:pathLst>
                <a:path w="39280" h="11884" extrusionOk="0">
                  <a:moveTo>
                    <a:pt x="29016" y="257"/>
                  </a:moveTo>
                  <a:cubicBezTo>
                    <a:pt x="29431" y="503"/>
                    <a:pt x="29832" y="749"/>
                    <a:pt x="30247" y="1009"/>
                  </a:cubicBezTo>
                  <a:cubicBezTo>
                    <a:pt x="29937" y="1016"/>
                    <a:pt x="29628" y="1023"/>
                    <a:pt x="29333" y="1023"/>
                  </a:cubicBezTo>
                  <a:cubicBezTo>
                    <a:pt x="29382" y="946"/>
                    <a:pt x="29438" y="868"/>
                    <a:pt x="29480" y="784"/>
                  </a:cubicBezTo>
                  <a:cubicBezTo>
                    <a:pt x="29524" y="712"/>
                    <a:pt x="29468" y="649"/>
                    <a:pt x="29405" y="649"/>
                  </a:cubicBezTo>
                  <a:cubicBezTo>
                    <a:pt x="29377" y="649"/>
                    <a:pt x="29348" y="662"/>
                    <a:pt x="29326" y="693"/>
                  </a:cubicBezTo>
                  <a:cubicBezTo>
                    <a:pt x="29255" y="805"/>
                    <a:pt x="29185" y="918"/>
                    <a:pt x="29101" y="1023"/>
                  </a:cubicBezTo>
                  <a:cubicBezTo>
                    <a:pt x="29030" y="1023"/>
                    <a:pt x="28960" y="1023"/>
                    <a:pt x="28890" y="1030"/>
                  </a:cubicBezTo>
                  <a:lnTo>
                    <a:pt x="29206" y="608"/>
                  </a:lnTo>
                  <a:cubicBezTo>
                    <a:pt x="29259" y="540"/>
                    <a:pt x="29205" y="447"/>
                    <a:pt x="29142" y="447"/>
                  </a:cubicBezTo>
                  <a:cubicBezTo>
                    <a:pt x="29121" y="447"/>
                    <a:pt x="29099" y="457"/>
                    <a:pt x="29080" y="482"/>
                  </a:cubicBezTo>
                  <a:cubicBezTo>
                    <a:pt x="28939" y="665"/>
                    <a:pt x="28798" y="854"/>
                    <a:pt x="28658" y="1044"/>
                  </a:cubicBezTo>
                  <a:cubicBezTo>
                    <a:pt x="28271" y="1051"/>
                    <a:pt x="27885" y="1058"/>
                    <a:pt x="27505" y="1065"/>
                  </a:cubicBezTo>
                  <a:cubicBezTo>
                    <a:pt x="27723" y="805"/>
                    <a:pt x="27927" y="552"/>
                    <a:pt x="28117" y="285"/>
                  </a:cubicBezTo>
                  <a:cubicBezTo>
                    <a:pt x="28257" y="285"/>
                    <a:pt x="28391" y="278"/>
                    <a:pt x="28531" y="278"/>
                  </a:cubicBezTo>
                  <a:cubicBezTo>
                    <a:pt x="28550" y="290"/>
                    <a:pt x="28562" y="307"/>
                    <a:pt x="28584" y="307"/>
                  </a:cubicBezTo>
                  <a:cubicBezTo>
                    <a:pt x="28587" y="307"/>
                    <a:pt x="28591" y="307"/>
                    <a:pt x="28595" y="306"/>
                  </a:cubicBezTo>
                  <a:cubicBezTo>
                    <a:pt x="28623" y="306"/>
                    <a:pt x="28644" y="285"/>
                    <a:pt x="28658" y="271"/>
                  </a:cubicBezTo>
                  <a:cubicBezTo>
                    <a:pt x="28777" y="271"/>
                    <a:pt x="28890" y="257"/>
                    <a:pt x="29016" y="257"/>
                  </a:cubicBezTo>
                  <a:close/>
                  <a:moveTo>
                    <a:pt x="27892" y="285"/>
                  </a:moveTo>
                  <a:cubicBezTo>
                    <a:pt x="27709" y="524"/>
                    <a:pt x="27519" y="770"/>
                    <a:pt x="27336" y="1009"/>
                  </a:cubicBezTo>
                  <a:cubicBezTo>
                    <a:pt x="27322" y="1023"/>
                    <a:pt x="27322" y="1051"/>
                    <a:pt x="27322" y="1065"/>
                  </a:cubicBezTo>
                  <a:cubicBezTo>
                    <a:pt x="27203" y="1065"/>
                    <a:pt x="27090" y="1079"/>
                    <a:pt x="26971" y="1079"/>
                  </a:cubicBezTo>
                  <a:cubicBezTo>
                    <a:pt x="27161" y="819"/>
                    <a:pt x="27357" y="566"/>
                    <a:pt x="27554" y="292"/>
                  </a:cubicBezTo>
                  <a:cubicBezTo>
                    <a:pt x="27674" y="292"/>
                    <a:pt x="27779" y="285"/>
                    <a:pt x="27892" y="285"/>
                  </a:cubicBezTo>
                  <a:close/>
                  <a:moveTo>
                    <a:pt x="27329" y="292"/>
                  </a:moveTo>
                  <a:lnTo>
                    <a:pt x="27329" y="292"/>
                  </a:lnTo>
                  <a:cubicBezTo>
                    <a:pt x="27154" y="531"/>
                    <a:pt x="26971" y="770"/>
                    <a:pt x="26795" y="1009"/>
                  </a:cubicBezTo>
                  <a:cubicBezTo>
                    <a:pt x="26774" y="1030"/>
                    <a:pt x="26767" y="1058"/>
                    <a:pt x="26774" y="1079"/>
                  </a:cubicBezTo>
                  <a:cubicBezTo>
                    <a:pt x="26633" y="1079"/>
                    <a:pt x="26493" y="1086"/>
                    <a:pt x="26352" y="1086"/>
                  </a:cubicBezTo>
                  <a:cubicBezTo>
                    <a:pt x="26514" y="890"/>
                    <a:pt x="26668" y="700"/>
                    <a:pt x="26830" y="496"/>
                  </a:cubicBezTo>
                  <a:cubicBezTo>
                    <a:pt x="26888" y="422"/>
                    <a:pt x="26827" y="328"/>
                    <a:pt x="26763" y="328"/>
                  </a:cubicBezTo>
                  <a:cubicBezTo>
                    <a:pt x="26742" y="328"/>
                    <a:pt x="26721" y="338"/>
                    <a:pt x="26704" y="362"/>
                  </a:cubicBezTo>
                  <a:cubicBezTo>
                    <a:pt x="26535" y="566"/>
                    <a:pt x="26380" y="770"/>
                    <a:pt x="26212" y="981"/>
                  </a:cubicBezTo>
                  <a:cubicBezTo>
                    <a:pt x="26183" y="1016"/>
                    <a:pt x="26183" y="1058"/>
                    <a:pt x="26205" y="1086"/>
                  </a:cubicBezTo>
                  <a:cubicBezTo>
                    <a:pt x="26036" y="1086"/>
                    <a:pt x="25881" y="1093"/>
                    <a:pt x="25720" y="1093"/>
                  </a:cubicBezTo>
                  <a:lnTo>
                    <a:pt x="25656" y="1093"/>
                  </a:lnTo>
                  <a:cubicBezTo>
                    <a:pt x="25860" y="861"/>
                    <a:pt x="26071" y="636"/>
                    <a:pt x="26275" y="404"/>
                  </a:cubicBezTo>
                  <a:cubicBezTo>
                    <a:pt x="26289" y="390"/>
                    <a:pt x="26289" y="355"/>
                    <a:pt x="26275" y="320"/>
                  </a:cubicBezTo>
                  <a:lnTo>
                    <a:pt x="27329" y="292"/>
                  </a:lnTo>
                  <a:close/>
                  <a:moveTo>
                    <a:pt x="26106" y="327"/>
                  </a:moveTo>
                  <a:lnTo>
                    <a:pt x="25396" y="1121"/>
                  </a:lnTo>
                  <a:lnTo>
                    <a:pt x="24075" y="1150"/>
                  </a:lnTo>
                  <a:cubicBezTo>
                    <a:pt x="24285" y="918"/>
                    <a:pt x="24489" y="693"/>
                    <a:pt x="24700" y="461"/>
                  </a:cubicBezTo>
                  <a:cubicBezTo>
                    <a:pt x="24735" y="426"/>
                    <a:pt x="24728" y="390"/>
                    <a:pt x="24721" y="355"/>
                  </a:cubicBezTo>
                  <a:cubicBezTo>
                    <a:pt x="24981" y="348"/>
                    <a:pt x="25234" y="348"/>
                    <a:pt x="25502" y="341"/>
                  </a:cubicBezTo>
                  <a:cubicBezTo>
                    <a:pt x="25502" y="390"/>
                    <a:pt x="25530" y="433"/>
                    <a:pt x="25586" y="433"/>
                  </a:cubicBezTo>
                  <a:cubicBezTo>
                    <a:pt x="25642" y="433"/>
                    <a:pt x="25677" y="383"/>
                    <a:pt x="25670" y="341"/>
                  </a:cubicBezTo>
                  <a:cubicBezTo>
                    <a:pt x="25818" y="341"/>
                    <a:pt x="25959" y="327"/>
                    <a:pt x="26106" y="327"/>
                  </a:cubicBezTo>
                  <a:close/>
                  <a:moveTo>
                    <a:pt x="24546" y="355"/>
                  </a:moveTo>
                  <a:lnTo>
                    <a:pt x="24546" y="355"/>
                  </a:lnTo>
                  <a:cubicBezTo>
                    <a:pt x="24321" y="594"/>
                    <a:pt x="24110" y="833"/>
                    <a:pt x="23892" y="1065"/>
                  </a:cubicBezTo>
                  <a:cubicBezTo>
                    <a:pt x="23871" y="1093"/>
                    <a:pt x="23864" y="1114"/>
                    <a:pt x="23864" y="1136"/>
                  </a:cubicBezTo>
                  <a:cubicBezTo>
                    <a:pt x="23639" y="1143"/>
                    <a:pt x="23407" y="1143"/>
                    <a:pt x="23182" y="1157"/>
                  </a:cubicBezTo>
                  <a:cubicBezTo>
                    <a:pt x="23421" y="925"/>
                    <a:pt x="23653" y="700"/>
                    <a:pt x="23892" y="482"/>
                  </a:cubicBezTo>
                  <a:cubicBezTo>
                    <a:pt x="23927" y="454"/>
                    <a:pt x="23920" y="411"/>
                    <a:pt x="23899" y="376"/>
                  </a:cubicBezTo>
                  <a:cubicBezTo>
                    <a:pt x="24110" y="362"/>
                    <a:pt x="24335" y="362"/>
                    <a:pt x="24546" y="355"/>
                  </a:cubicBezTo>
                  <a:close/>
                  <a:moveTo>
                    <a:pt x="23723" y="383"/>
                  </a:moveTo>
                  <a:cubicBezTo>
                    <a:pt x="23477" y="622"/>
                    <a:pt x="23224" y="854"/>
                    <a:pt x="22978" y="1093"/>
                  </a:cubicBezTo>
                  <a:cubicBezTo>
                    <a:pt x="22950" y="1121"/>
                    <a:pt x="22950" y="1136"/>
                    <a:pt x="22950" y="1164"/>
                  </a:cubicBezTo>
                  <a:cubicBezTo>
                    <a:pt x="22584" y="1171"/>
                    <a:pt x="22212" y="1185"/>
                    <a:pt x="21853" y="1192"/>
                  </a:cubicBezTo>
                  <a:cubicBezTo>
                    <a:pt x="22015" y="1009"/>
                    <a:pt x="22177" y="819"/>
                    <a:pt x="22338" y="636"/>
                  </a:cubicBezTo>
                  <a:cubicBezTo>
                    <a:pt x="22373" y="594"/>
                    <a:pt x="22366" y="552"/>
                    <a:pt x="22338" y="517"/>
                  </a:cubicBezTo>
                  <a:lnTo>
                    <a:pt x="22338" y="517"/>
                  </a:lnTo>
                  <a:cubicBezTo>
                    <a:pt x="22352" y="531"/>
                    <a:pt x="22366" y="538"/>
                    <a:pt x="22388" y="538"/>
                  </a:cubicBezTo>
                  <a:cubicBezTo>
                    <a:pt x="22458" y="538"/>
                    <a:pt x="22479" y="468"/>
                    <a:pt x="22458" y="411"/>
                  </a:cubicBezTo>
                  <a:cubicBezTo>
                    <a:pt x="22612" y="411"/>
                    <a:pt x="22767" y="397"/>
                    <a:pt x="22915" y="397"/>
                  </a:cubicBezTo>
                  <a:cubicBezTo>
                    <a:pt x="22718" y="594"/>
                    <a:pt x="22514" y="798"/>
                    <a:pt x="22303" y="988"/>
                  </a:cubicBezTo>
                  <a:cubicBezTo>
                    <a:pt x="22231" y="1049"/>
                    <a:pt x="22299" y="1145"/>
                    <a:pt x="22376" y="1145"/>
                  </a:cubicBezTo>
                  <a:cubicBezTo>
                    <a:pt x="22396" y="1145"/>
                    <a:pt x="22417" y="1138"/>
                    <a:pt x="22437" y="1121"/>
                  </a:cubicBezTo>
                  <a:cubicBezTo>
                    <a:pt x="22669" y="890"/>
                    <a:pt x="22908" y="658"/>
                    <a:pt x="23147" y="426"/>
                  </a:cubicBezTo>
                  <a:cubicBezTo>
                    <a:pt x="23154" y="419"/>
                    <a:pt x="23154" y="397"/>
                    <a:pt x="23161" y="390"/>
                  </a:cubicBezTo>
                  <a:cubicBezTo>
                    <a:pt x="23344" y="383"/>
                    <a:pt x="23540" y="383"/>
                    <a:pt x="23723" y="383"/>
                  </a:cubicBezTo>
                  <a:close/>
                  <a:moveTo>
                    <a:pt x="22310" y="411"/>
                  </a:moveTo>
                  <a:lnTo>
                    <a:pt x="22310" y="411"/>
                  </a:lnTo>
                  <a:cubicBezTo>
                    <a:pt x="22303" y="447"/>
                    <a:pt x="22303" y="468"/>
                    <a:pt x="22317" y="496"/>
                  </a:cubicBezTo>
                  <a:cubicBezTo>
                    <a:pt x="22300" y="482"/>
                    <a:pt x="22280" y="473"/>
                    <a:pt x="22261" y="473"/>
                  </a:cubicBezTo>
                  <a:cubicBezTo>
                    <a:pt x="22242" y="473"/>
                    <a:pt x="22222" y="482"/>
                    <a:pt x="22205" y="503"/>
                  </a:cubicBezTo>
                  <a:cubicBezTo>
                    <a:pt x="22043" y="686"/>
                    <a:pt x="21881" y="875"/>
                    <a:pt x="21720" y="1058"/>
                  </a:cubicBezTo>
                  <a:cubicBezTo>
                    <a:pt x="21685" y="1100"/>
                    <a:pt x="21692" y="1157"/>
                    <a:pt x="21727" y="1192"/>
                  </a:cubicBezTo>
                  <a:cubicBezTo>
                    <a:pt x="21495" y="1199"/>
                    <a:pt x="21256" y="1199"/>
                    <a:pt x="21017" y="1206"/>
                  </a:cubicBezTo>
                  <a:cubicBezTo>
                    <a:pt x="21235" y="995"/>
                    <a:pt x="21460" y="777"/>
                    <a:pt x="21671" y="566"/>
                  </a:cubicBezTo>
                  <a:cubicBezTo>
                    <a:pt x="21720" y="517"/>
                    <a:pt x="21685" y="454"/>
                    <a:pt x="21642" y="426"/>
                  </a:cubicBezTo>
                  <a:cubicBezTo>
                    <a:pt x="21860" y="419"/>
                    <a:pt x="22092" y="419"/>
                    <a:pt x="22310" y="411"/>
                  </a:cubicBezTo>
                  <a:close/>
                  <a:moveTo>
                    <a:pt x="21548" y="426"/>
                  </a:moveTo>
                  <a:cubicBezTo>
                    <a:pt x="21543" y="426"/>
                    <a:pt x="21542" y="428"/>
                    <a:pt x="21537" y="433"/>
                  </a:cubicBezTo>
                  <a:cubicBezTo>
                    <a:pt x="21298" y="672"/>
                    <a:pt x="21052" y="911"/>
                    <a:pt x="20813" y="1143"/>
                  </a:cubicBezTo>
                  <a:cubicBezTo>
                    <a:pt x="20799" y="1164"/>
                    <a:pt x="20792" y="1192"/>
                    <a:pt x="20792" y="1213"/>
                  </a:cubicBezTo>
                  <a:cubicBezTo>
                    <a:pt x="20630" y="1213"/>
                    <a:pt x="20483" y="1227"/>
                    <a:pt x="20328" y="1227"/>
                  </a:cubicBezTo>
                  <a:lnTo>
                    <a:pt x="20876" y="643"/>
                  </a:lnTo>
                  <a:cubicBezTo>
                    <a:pt x="20942" y="578"/>
                    <a:pt x="20880" y="483"/>
                    <a:pt x="20810" y="483"/>
                  </a:cubicBezTo>
                  <a:cubicBezTo>
                    <a:pt x="20790" y="483"/>
                    <a:pt x="20769" y="491"/>
                    <a:pt x="20750" y="510"/>
                  </a:cubicBezTo>
                  <a:cubicBezTo>
                    <a:pt x="20518" y="749"/>
                    <a:pt x="20286" y="995"/>
                    <a:pt x="20061" y="1234"/>
                  </a:cubicBezTo>
                  <a:cubicBezTo>
                    <a:pt x="19927" y="1234"/>
                    <a:pt x="19808" y="1241"/>
                    <a:pt x="19674" y="1241"/>
                  </a:cubicBezTo>
                  <a:cubicBezTo>
                    <a:pt x="19934" y="995"/>
                    <a:pt x="20194" y="742"/>
                    <a:pt x="20454" y="496"/>
                  </a:cubicBezTo>
                  <a:cubicBezTo>
                    <a:pt x="20476" y="482"/>
                    <a:pt x="20476" y="461"/>
                    <a:pt x="20476" y="454"/>
                  </a:cubicBezTo>
                  <a:lnTo>
                    <a:pt x="21548" y="426"/>
                  </a:lnTo>
                  <a:close/>
                  <a:moveTo>
                    <a:pt x="20222" y="461"/>
                  </a:moveTo>
                  <a:cubicBezTo>
                    <a:pt x="19983" y="693"/>
                    <a:pt x="19751" y="918"/>
                    <a:pt x="19519" y="1136"/>
                  </a:cubicBezTo>
                  <a:cubicBezTo>
                    <a:pt x="19477" y="1171"/>
                    <a:pt x="19491" y="1220"/>
                    <a:pt x="19505" y="1241"/>
                  </a:cubicBezTo>
                  <a:cubicBezTo>
                    <a:pt x="19344" y="1241"/>
                    <a:pt x="19182" y="1255"/>
                    <a:pt x="19013" y="1255"/>
                  </a:cubicBezTo>
                  <a:cubicBezTo>
                    <a:pt x="19217" y="1023"/>
                    <a:pt x="19428" y="798"/>
                    <a:pt x="19639" y="566"/>
                  </a:cubicBezTo>
                  <a:cubicBezTo>
                    <a:pt x="19674" y="538"/>
                    <a:pt x="19667" y="496"/>
                    <a:pt x="19646" y="468"/>
                  </a:cubicBezTo>
                  <a:cubicBezTo>
                    <a:pt x="19843" y="468"/>
                    <a:pt x="20033" y="461"/>
                    <a:pt x="20222" y="461"/>
                  </a:cubicBezTo>
                  <a:close/>
                  <a:moveTo>
                    <a:pt x="19470" y="482"/>
                  </a:moveTo>
                  <a:cubicBezTo>
                    <a:pt x="19259" y="707"/>
                    <a:pt x="19049" y="939"/>
                    <a:pt x="18845" y="1164"/>
                  </a:cubicBezTo>
                  <a:cubicBezTo>
                    <a:pt x="18824" y="1199"/>
                    <a:pt x="18824" y="1227"/>
                    <a:pt x="18838" y="1262"/>
                  </a:cubicBezTo>
                  <a:cubicBezTo>
                    <a:pt x="17839" y="1290"/>
                    <a:pt x="16827" y="1304"/>
                    <a:pt x="15829" y="1325"/>
                  </a:cubicBezTo>
                  <a:cubicBezTo>
                    <a:pt x="15710" y="1325"/>
                    <a:pt x="15597" y="1332"/>
                    <a:pt x="15485" y="1332"/>
                  </a:cubicBezTo>
                  <a:cubicBezTo>
                    <a:pt x="15738" y="1114"/>
                    <a:pt x="15991" y="890"/>
                    <a:pt x="16237" y="679"/>
                  </a:cubicBezTo>
                  <a:cubicBezTo>
                    <a:pt x="16286" y="636"/>
                    <a:pt x="16286" y="587"/>
                    <a:pt x="16265" y="538"/>
                  </a:cubicBezTo>
                  <a:cubicBezTo>
                    <a:pt x="16483" y="531"/>
                    <a:pt x="16708" y="531"/>
                    <a:pt x="16926" y="524"/>
                  </a:cubicBezTo>
                  <a:lnTo>
                    <a:pt x="16926" y="524"/>
                  </a:lnTo>
                  <a:cubicBezTo>
                    <a:pt x="16666" y="714"/>
                    <a:pt x="16419" y="911"/>
                    <a:pt x="16166" y="1100"/>
                  </a:cubicBezTo>
                  <a:cubicBezTo>
                    <a:pt x="16090" y="1159"/>
                    <a:pt x="16141" y="1286"/>
                    <a:pt x="16217" y="1286"/>
                  </a:cubicBezTo>
                  <a:cubicBezTo>
                    <a:pt x="16232" y="1286"/>
                    <a:pt x="16248" y="1281"/>
                    <a:pt x="16265" y="1269"/>
                  </a:cubicBezTo>
                  <a:cubicBezTo>
                    <a:pt x="16532" y="1065"/>
                    <a:pt x="16785" y="875"/>
                    <a:pt x="17045" y="672"/>
                  </a:cubicBezTo>
                  <a:cubicBezTo>
                    <a:pt x="17101" y="629"/>
                    <a:pt x="17094" y="566"/>
                    <a:pt x="17059" y="524"/>
                  </a:cubicBezTo>
                  <a:cubicBezTo>
                    <a:pt x="17207" y="524"/>
                    <a:pt x="17347" y="517"/>
                    <a:pt x="17495" y="517"/>
                  </a:cubicBezTo>
                  <a:lnTo>
                    <a:pt x="17495" y="517"/>
                  </a:lnTo>
                  <a:cubicBezTo>
                    <a:pt x="17277" y="679"/>
                    <a:pt x="17059" y="854"/>
                    <a:pt x="16841" y="1023"/>
                  </a:cubicBezTo>
                  <a:cubicBezTo>
                    <a:pt x="16771" y="1082"/>
                    <a:pt x="16818" y="1209"/>
                    <a:pt x="16892" y="1209"/>
                  </a:cubicBezTo>
                  <a:cubicBezTo>
                    <a:pt x="16907" y="1209"/>
                    <a:pt x="16923" y="1203"/>
                    <a:pt x="16940" y="1192"/>
                  </a:cubicBezTo>
                  <a:cubicBezTo>
                    <a:pt x="17179" y="1009"/>
                    <a:pt x="17425" y="812"/>
                    <a:pt x="17664" y="629"/>
                  </a:cubicBezTo>
                  <a:cubicBezTo>
                    <a:pt x="17699" y="601"/>
                    <a:pt x="17706" y="552"/>
                    <a:pt x="17685" y="517"/>
                  </a:cubicBezTo>
                  <a:cubicBezTo>
                    <a:pt x="17910" y="503"/>
                    <a:pt x="18135" y="503"/>
                    <a:pt x="18353" y="496"/>
                  </a:cubicBezTo>
                  <a:cubicBezTo>
                    <a:pt x="18367" y="531"/>
                    <a:pt x="18388" y="559"/>
                    <a:pt x="18437" y="559"/>
                  </a:cubicBezTo>
                  <a:cubicBezTo>
                    <a:pt x="18479" y="559"/>
                    <a:pt x="18493" y="524"/>
                    <a:pt x="18507" y="496"/>
                  </a:cubicBezTo>
                  <a:cubicBezTo>
                    <a:pt x="18655" y="496"/>
                    <a:pt x="18802" y="489"/>
                    <a:pt x="18943" y="489"/>
                  </a:cubicBezTo>
                  <a:cubicBezTo>
                    <a:pt x="18725" y="700"/>
                    <a:pt x="18507" y="904"/>
                    <a:pt x="18282" y="1114"/>
                  </a:cubicBezTo>
                  <a:cubicBezTo>
                    <a:pt x="18217" y="1174"/>
                    <a:pt x="18282" y="1268"/>
                    <a:pt x="18351" y="1268"/>
                  </a:cubicBezTo>
                  <a:cubicBezTo>
                    <a:pt x="18371" y="1268"/>
                    <a:pt x="18391" y="1260"/>
                    <a:pt x="18409" y="1241"/>
                  </a:cubicBezTo>
                  <a:cubicBezTo>
                    <a:pt x="18662" y="1009"/>
                    <a:pt x="18908" y="770"/>
                    <a:pt x="19161" y="531"/>
                  </a:cubicBezTo>
                  <a:cubicBezTo>
                    <a:pt x="19182" y="517"/>
                    <a:pt x="19182" y="503"/>
                    <a:pt x="19182" y="489"/>
                  </a:cubicBezTo>
                  <a:cubicBezTo>
                    <a:pt x="19280" y="489"/>
                    <a:pt x="19372" y="482"/>
                    <a:pt x="19470" y="482"/>
                  </a:cubicBezTo>
                  <a:close/>
                  <a:moveTo>
                    <a:pt x="16117" y="538"/>
                  </a:moveTo>
                  <a:lnTo>
                    <a:pt x="15379" y="1171"/>
                  </a:lnTo>
                  <a:cubicBezTo>
                    <a:pt x="15323" y="1220"/>
                    <a:pt x="15330" y="1290"/>
                    <a:pt x="15365" y="1332"/>
                  </a:cubicBezTo>
                  <a:cubicBezTo>
                    <a:pt x="15147" y="1339"/>
                    <a:pt x="14936" y="1339"/>
                    <a:pt x="14718" y="1346"/>
                  </a:cubicBezTo>
                  <a:cubicBezTo>
                    <a:pt x="14971" y="1121"/>
                    <a:pt x="15224" y="890"/>
                    <a:pt x="15485" y="672"/>
                  </a:cubicBezTo>
                  <a:cubicBezTo>
                    <a:pt x="15527" y="636"/>
                    <a:pt x="15520" y="594"/>
                    <a:pt x="15499" y="559"/>
                  </a:cubicBezTo>
                  <a:cubicBezTo>
                    <a:pt x="15702" y="552"/>
                    <a:pt x="15913" y="552"/>
                    <a:pt x="16117" y="538"/>
                  </a:cubicBezTo>
                  <a:close/>
                  <a:moveTo>
                    <a:pt x="15337" y="559"/>
                  </a:moveTo>
                  <a:lnTo>
                    <a:pt x="15337" y="559"/>
                  </a:lnTo>
                  <a:cubicBezTo>
                    <a:pt x="15063" y="798"/>
                    <a:pt x="14796" y="1044"/>
                    <a:pt x="14529" y="1276"/>
                  </a:cubicBezTo>
                  <a:cubicBezTo>
                    <a:pt x="14500" y="1297"/>
                    <a:pt x="14500" y="1325"/>
                    <a:pt x="14500" y="1346"/>
                  </a:cubicBezTo>
                  <a:cubicBezTo>
                    <a:pt x="14374" y="1346"/>
                    <a:pt x="14261" y="1360"/>
                    <a:pt x="14142" y="1360"/>
                  </a:cubicBezTo>
                  <a:cubicBezTo>
                    <a:pt x="14332" y="1129"/>
                    <a:pt x="14529" y="890"/>
                    <a:pt x="14718" y="665"/>
                  </a:cubicBezTo>
                  <a:cubicBezTo>
                    <a:pt x="14739" y="636"/>
                    <a:pt x="14739" y="601"/>
                    <a:pt x="14725" y="573"/>
                  </a:cubicBezTo>
                  <a:cubicBezTo>
                    <a:pt x="14929" y="566"/>
                    <a:pt x="15133" y="566"/>
                    <a:pt x="15337" y="559"/>
                  </a:cubicBezTo>
                  <a:close/>
                  <a:moveTo>
                    <a:pt x="14036" y="573"/>
                  </a:moveTo>
                  <a:lnTo>
                    <a:pt x="14036" y="573"/>
                  </a:lnTo>
                  <a:cubicBezTo>
                    <a:pt x="14124" y="580"/>
                    <a:pt x="14209" y="584"/>
                    <a:pt x="14292" y="584"/>
                  </a:cubicBezTo>
                  <a:cubicBezTo>
                    <a:pt x="14376" y="584"/>
                    <a:pt x="14458" y="580"/>
                    <a:pt x="14543" y="573"/>
                  </a:cubicBezTo>
                  <a:lnTo>
                    <a:pt x="14543" y="573"/>
                  </a:lnTo>
                  <a:cubicBezTo>
                    <a:pt x="14353" y="812"/>
                    <a:pt x="14149" y="1051"/>
                    <a:pt x="13952" y="1276"/>
                  </a:cubicBezTo>
                  <a:cubicBezTo>
                    <a:pt x="13938" y="1304"/>
                    <a:pt x="13931" y="1332"/>
                    <a:pt x="13938" y="1360"/>
                  </a:cubicBezTo>
                  <a:cubicBezTo>
                    <a:pt x="13741" y="1360"/>
                    <a:pt x="13558" y="1368"/>
                    <a:pt x="13369" y="1368"/>
                  </a:cubicBezTo>
                  <a:cubicBezTo>
                    <a:pt x="13594" y="1150"/>
                    <a:pt x="13826" y="925"/>
                    <a:pt x="14044" y="707"/>
                  </a:cubicBezTo>
                  <a:cubicBezTo>
                    <a:pt x="14086" y="665"/>
                    <a:pt x="14072" y="608"/>
                    <a:pt x="14036" y="573"/>
                  </a:cubicBezTo>
                  <a:close/>
                  <a:moveTo>
                    <a:pt x="13910" y="594"/>
                  </a:moveTo>
                  <a:lnTo>
                    <a:pt x="13200" y="1276"/>
                  </a:lnTo>
                  <a:cubicBezTo>
                    <a:pt x="13165" y="1311"/>
                    <a:pt x="13172" y="1346"/>
                    <a:pt x="13193" y="1382"/>
                  </a:cubicBezTo>
                  <a:cubicBezTo>
                    <a:pt x="13017" y="1382"/>
                    <a:pt x="12841" y="1396"/>
                    <a:pt x="12666" y="1396"/>
                  </a:cubicBezTo>
                  <a:cubicBezTo>
                    <a:pt x="12898" y="1164"/>
                    <a:pt x="13144" y="946"/>
                    <a:pt x="13383" y="714"/>
                  </a:cubicBezTo>
                  <a:cubicBezTo>
                    <a:pt x="13418" y="679"/>
                    <a:pt x="13411" y="636"/>
                    <a:pt x="13383" y="601"/>
                  </a:cubicBezTo>
                  <a:cubicBezTo>
                    <a:pt x="13558" y="601"/>
                    <a:pt x="13734" y="594"/>
                    <a:pt x="13910" y="594"/>
                  </a:cubicBezTo>
                  <a:close/>
                  <a:moveTo>
                    <a:pt x="13228" y="608"/>
                  </a:moveTo>
                  <a:cubicBezTo>
                    <a:pt x="12954" y="868"/>
                    <a:pt x="12680" y="1114"/>
                    <a:pt x="12420" y="1368"/>
                  </a:cubicBezTo>
                  <a:cubicBezTo>
                    <a:pt x="12406" y="1375"/>
                    <a:pt x="12406" y="1382"/>
                    <a:pt x="12399" y="1403"/>
                  </a:cubicBezTo>
                  <a:cubicBezTo>
                    <a:pt x="12244" y="1403"/>
                    <a:pt x="12075" y="1410"/>
                    <a:pt x="11914" y="1410"/>
                  </a:cubicBezTo>
                  <a:cubicBezTo>
                    <a:pt x="12160" y="1192"/>
                    <a:pt x="12420" y="974"/>
                    <a:pt x="12666" y="742"/>
                  </a:cubicBezTo>
                  <a:cubicBezTo>
                    <a:pt x="12708" y="707"/>
                    <a:pt x="12701" y="658"/>
                    <a:pt x="12666" y="622"/>
                  </a:cubicBezTo>
                  <a:cubicBezTo>
                    <a:pt x="12848" y="608"/>
                    <a:pt x="13038" y="608"/>
                    <a:pt x="13228" y="608"/>
                  </a:cubicBezTo>
                  <a:close/>
                  <a:moveTo>
                    <a:pt x="12525" y="629"/>
                  </a:moveTo>
                  <a:cubicBezTo>
                    <a:pt x="12258" y="868"/>
                    <a:pt x="11998" y="1100"/>
                    <a:pt x="11731" y="1332"/>
                  </a:cubicBezTo>
                  <a:cubicBezTo>
                    <a:pt x="11703" y="1360"/>
                    <a:pt x="11696" y="1382"/>
                    <a:pt x="11703" y="1410"/>
                  </a:cubicBezTo>
                  <a:cubicBezTo>
                    <a:pt x="11541" y="1410"/>
                    <a:pt x="11365" y="1417"/>
                    <a:pt x="11197" y="1417"/>
                  </a:cubicBezTo>
                  <a:cubicBezTo>
                    <a:pt x="11450" y="1199"/>
                    <a:pt x="11703" y="974"/>
                    <a:pt x="11963" y="749"/>
                  </a:cubicBezTo>
                  <a:cubicBezTo>
                    <a:pt x="11984" y="728"/>
                    <a:pt x="11984" y="672"/>
                    <a:pt x="11977" y="636"/>
                  </a:cubicBezTo>
                  <a:cubicBezTo>
                    <a:pt x="12160" y="636"/>
                    <a:pt x="12335" y="629"/>
                    <a:pt x="12525" y="629"/>
                  </a:cubicBezTo>
                  <a:close/>
                  <a:moveTo>
                    <a:pt x="11808" y="636"/>
                  </a:moveTo>
                  <a:cubicBezTo>
                    <a:pt x="11513" y="904"/>
                    <a:pt x="11211" y="1157"/>
                    <a:pt x="10915" y="1417"/>
                  </a:cubicBezTo>
                  <a:lnTo>
                    <a:pt x="10908" y="1431"/>
                  </a:lnTo>
                  <a:cubicBezTo>
                    <a:pt x="10747" y="1431"/>
                    <a:pt x="10599" y="1438"/>
                    <a:pt x="10437" y="1438"/>
                  </a:cubicBezTo>
                  <a:cubicBezTo>
                    <a:pt x="10648" y="1206"/>
                    <a:pt x="10873" y="981"/>
                    <a:pt x="11084" y="749"/>
                  </a:cubicBezTo>
                  <a:cubicBezTo>
                    <a:pt x="11105" y="728"/>
                    <a:pt x="11105" y="693"/>
                    <a:pt x="11098" y="658"/>
                  </a:cubicBezTo>
                  <a:cubicBezTo>
                    <a:pt x="11337" y="643"/>
                    <a:pt x="11576" y="643"/>
                    <a:pt x="11808" y="636"/>
                  </a:cubicBezTo>
                  <a:close/>
                  <a:moveTo>
                    <a:pt x="10473" y="658"/>
                  </a:moveTo>
                  <a:cubicBezTo>
                    <a:pt x="10480" y="665"/>
                    <a:pt x="10501" y="672"/>
                    <a:pt x="10515" y="672"/>
                  </a:cubicBezTo>
                  <a:cubicBezTo>
                    <a:pt x="10648" y="672"/>
                    <a:pt x="10782" y="665"/>
                    <a:pt x="10915" y="665"/>
                  </a:cubicBezTo>
                  <a:cubicBezTo>
                    <a:pt x="10669" y="925"/>
                    <a:pt x="10423" y="1192"/>
                    <a:pt x="10184" y="1445"/>
                  </a:cubicBezTo>
                  <a:cubicBezTo>
                    <a:pt x="10016" y="1445"/>
                    <a:pt x="9854" y="1452"/>
                    <a:pt x="9685" y="1452"/>
                  </a:cubicBezTo>
                  <a:cubicBezTo>
                    <a:pt x="9938" y="1206"/>
                    <a:pt x="10191" y="960"/>
                    <a:pt x="10444" y="728"/>
                  </a:cubicBezTo>
                  <a:cubicBezTo>
                    <a:pt x="10473" y="700"/>
                    <a:pt x="10473" y="672"/>
                    <a:pt x="10473" y="658"/>
                  </a:cubicBezTo>
                  <a:close/>
                  <a:moveTo>
                    <a:pt x="10044" y="854"/>
                  </a:moveTo>
                  <a:lnTo>
                    <a:pt x="10044" y="854"/>
                  </a:lnTo>
                  <a:cubicBezTo>
                    <a:pt x="9875" y="1023"/>
                    <a:pt x="9699" y="1185"/>
                    <a:pt x="9538" y="1346"/>
                  </a:cubicBezTo>
                  <a:cubicBezTo>
                    <a:pt x="9502" y="1382"/>
                    <a:pt x="9509" y="1431"/>
                    <a:pt x="9524" y="1466"/>
                  </a:cubicBezTo>
                  <a:cubicBezTo>
                    <a:pt x="9263" y="1473"/>
                    <a:pt x="8996" y="1473"/>
                    <a:pt x="8729" y="1480"/>
                  </a:cubicBezTo>
                  <a:cubicBezTo>
                    <a:pt x="9165" y="1269"/>
                    <a:pt x="9608" y="1065"/>
                    <a:pt x="10044" y="854"/>
                  </a:cubicBezTo>
                  <a:close/>
                  <a:moveTo>
                    <a:pt x="5460" y="5156"/>
                  </a:moveTo>
                  <a:lnTo>
                    <a:pt x="5460" y="5156"/>
                  </a:lnTo>
                  <a:cubicBezTo>
                    <a:pt x="5460" y="5158"/>
                    <a:pt x="5460" y="5159"/>
                    <a:pt x="5459" y="5160"/>
                  </a:cubicBezTo>
                  <a:lnTo>
                    <a:pt x="5459" y="5160"/>
                  </a:lnTo>
                  <a:cubicBezTo>
                    <a:pt x="5460" y="5159"/>
                    <a:pt x="5460" y="5158"/>
                    <a:pt x="5460" y="5156"/>
                  </a:cubicBezTo>
                  <a:close/>
                  <a:moveTo>
                    <a:pt x="30661" y="1192"/>
                  </a:moveTo>
                  <a:cubicBezTo>
                    <a:pt x="33129" y="4053"/>
                    <a:pt x="35589" y="6921"/>
                    <a:pt x="38056" y="9782"/>
                  </a:cubicBezTo>
                  <a:cubicBezTo>
                    <a:pt x="38366" y="10133"/>
                    <a:pt x="38661" y="10499"/>
                    <a:pt x="38970" y="10850"/>
                  </a:cubicBezTo>
                  <a:cubicBezTo>
                    <a:pt x="37747" y="10871"/>
                    <a:pt x="36517" y="10900"/>
                    <a:pt x="35301" y="10928"/>
                  </a:cubicBezTo>
                  <a:cubicBezTo>
                    <a:pt x="32187" y="10998"/>
                    <a:pt x="29066" y="11061"/>
                    <a:pt x="25959" y="11132"/>
                  </a:cubicBezTo>
                  <a:cubicBezTo>
                    <a:pt x="24236" y="11167"/>
                    <a:pt x="22514" y="11209"/>
                    <a:pt x="20785" y="11244"/>
                  </a:cubicBezTo>
                  <a:cubicBezTo>
                    <a:pt x="20771" y="11216"/>
                    <a:pt x="20750" y="11188"/>
                    <a:pt x="20715" y="11181"/>
                  </a:cubicBezTo>
                  <a:cubicBezTo>
                    <a:pt x="17818" y="11075"/>
                    <a:pt x="14831" y="10661"/>
                    <a:pt x="12300" y="9002"/>
                  </a:cubicBezTo>
                  <a:cubicBezTo>
                    <a:pt x="11977" y="8791"/>
                    <a:pt x="11668" y="8552"/>
                    <a:pt x="11372" y="8299"/>
                  </a:cubicBezTo>
                  <a:cubicBezTo>
                    <a:pt x="11365" y="8292"/>
                    <a:pt x="11365" y="8285"/>
                    <a:pt x="11351" y="8285"/>
                  </a:cubicBezTo>
                  <a:cubicBezTo>
                    <a:pt x="9481" y="6689"/>
                    <a:pt x="8202" y="4327"/>
                    <a:pt x="8293" y="1677"/>
                  </a:cubicBezTo>
                  <a:lnTo>
                    <a:pt x="8364" y="1677"/>
                  </a:lnTo>
                  <a:cubicBezTo>
                    <a:pt x="10508" y="1628"/>
                    <a:pt x="12666" y="1578"/>
                    <a:pt x="14803" y="1536"/>
                  </a:cubicBezTo>
                  <a:cubicBezTo>
                    <a:pt x="18100" y="1466"/>
                    <a:pt x="21389" y="1396"/>
                    <a:pt x="24679" y="1325"/>
                  </a:cubicBezTo>
                  <a:cubicBezTo>
                    <a:pt x="24925" y="1311"/>
                    <a:pt x="25171" y="1311"/>
                    <a:pt x="25431" y="1304"/>
                  </a:cubicBezTo>
                  <a:lnTo>
                    <a:pt x="25445" y="1304"/>
                  </a:lnTo>
                  <a:cubicBezTo>
                    <a:pt x="26500" y="1276"/>
                    <a:pt x="27554" y="1262"/>
                    <a:pt x="28602" y="1234"/>
                  </a:cubicBezTo>
                  <a:lnTo>
                    <a:pt x="28609" y="1234"/>
                  </a:lnTo>
                  <a:cubicBezTo>
                    <a:pt x="28626" y="1269"/>
                    <a:pt x="28657" y="1296"/>
                    <a:pt x="28688" y="1296"/>
                  </a:cubicBezTo>
                  <a:cubicBezTo>
                    <a:pt x="28707" y="1296"/>
                    <a:pt x="28726" y="1286"/>
                    <a:pt x="28742" y="1262"/>
                  </a:cubicBezTo>
                  <a:cubicBezTo>
                    <a:pt x="28749" y="1255"/>
                    <a:pt x="28749" y="1241"/>
                    <a:pt x="28763" y="1234"/>
                  </a:cubicBezTo>
                  <a:cubicBezTo>
                    <a:pt x="29066" y="1234"/>
                    <a:pt x="29377" y="1244"/>
                    <a:pt x="29687" y="1244"/>
                  </a:cubicBezTo>
                  <a:cubicBezTo>
                    <a:pt x="29997" y="1244"/>
                    <a:pt x="30306" y="1234"/>
                    <a:pt x="30605" y="1192"/>
                  </a:cubicBezTo>
                  <a:close/>
                  <a:moveTo>
                    <a:pt x="15977" y="10787"/>
                  </a:moveTo>
                  <a:lnTo>
                    <a:pt x="15977" y="10787"/>
                  </a:lnTo>
                  <a:cubicBezTo>
                    <a:pt x="16989" y="11040"/>
                    <a:pt x="18029" y="11188"/>
                    <a:pt x="19070" y="11286"/>
                  </a:cubicBezTo>
                  <a:cubicBezTo>
                    <a:pt x="17952" y="11307"/>
                    <a:pt x="16827" y="11328"/>
                    <a:pt x="15702" y="11356"/>
                  </a:cubicBezTo>
                  <a:cubicBezTo>
                    <a:pt x="15710" y="11349"/>
                    <a:pt x="15724" y="11349"/>
                    <a:pt x="15724" y="11342"/>
                  </a:cubicBezTo>
                  <a:cubicBezTo>
                    <a:pt x="15808" y="11167"/>
                    <a:pt x="15899" y="10998"/>
                    <a:pt x="15977" y="10822"/>
                  </a:cubicBezTo>
                  <a:cubicBezTo>
                    <a:pt x="15984" y="10815"/>
                    <a:pt x="15977" y="10794"/>
                    <a:pt x="15977" y="10787"/>
                  </a:cubicBezTo>
                  <a:close/>
                  <a:moveTo>
                    <a:pt x="15463" y="10646"/>
                  </a:moveTo>
                  <a:lnTo>
                    <a:pt x="15463" y="10646"/>
                  </a:lnTo>
                  <a:cubicBezTo>
                    <a:pt x="15583" y="10682"/>
                    <a:pt x="15702" y="10710"/>
                    <a:pt x="15815" y="10745"/>
                  </a:cubicBezTo>
                  <a:cubicBezTo>
                    <a:pt x="15731" y="10907"/>
                    <a:pt x="15653" y="11075"/>
                    <a:pt x="15562" y="11244"/>
                  </a:cubicBezTo>
                  <a:cubicBezTo>
                    <a:pt x="15534" y="11286"/>
                    <a:pt x="15555" y="11328"/>
                    <a:pt x="15590" y="11356"/>
                  </a:cubicBezTo>
                  <a:cubicBezTo>
                    <a:pt x="15478" y="11356"/>
                    <a:pt x="15358" y="11363"/>
                    <a:pt x="15246" y="11363"/>
                  </a:cubicBezTo>
                  <a:cubicBezTo>
                    <a:pt x="15323" y="11153"/>
                    <a:pt x="15407" y="10942"/>
                    <a:pt x="15478" y="10731"/>
                  </a:cubicBezTo>
                  <a:cubicBezTo>
                    <a:pt x="15485" y="10696"/>
                    <a:pt x="15485" y="10675"/>
                    <a:pt x="15463" y="10646"/>
                  </a:cubicBezTo>
                  <a:close/>
                  <a:moveTo>
                    <a:pt x="11316" y="8524"/>
                  </a:moveTo>
                  <a:cubicBezTo>
                    <a:pt x="11520" y="8692"/>
                    <a:pt x="11724" y="8861"/>
                    <a:pt x="11942" y="9002"/>
                  </a:cubicBezTo>
                  <a:cubicBezTo>
                    <a:pt x="12497" y="9388"/>
                    <a:pt x="13080" y="9712"/>
                    <a:pt x="13678" y="9986"/>
                  </a:cubicBezTo>
                  <a:cubicBezTo>
                    <a:pt x="13670" y="9984"/>
                    <a:pt x="13663" y="9983"/>
                    <a:pt x="13655" y="9983"/>
                  </a:cubicBezTo>
                  <a:cubicBezTo>
                    <a:pt x="13629" y="9983"/>
                    <a:pt x="13605" y="9995"/>
                    <a:pt x="13594" y="10028"/>
                  </a:cubicBezTo>
                  <a:cubicBezTo>
                    <a:pt x="13418" y="10436"/>
                    <a:pt x="13242" y="10829"/>
                    <a:pt x="13059" y="11237"/>
                  </a:cubicBezTo>
                  <a:cubicBezTo>
                    <a:pt x="13021" y="11313"/>
                    <a:pt x="13083" y="11377"/>
                    <a:pt x="13143" y="11377"/>
                  </a:cubicBezTo>
                  <a:cubicBezTo>
                    <a:pt x="13171" y="11377"/>
                    <a:pt x="13198" y="11362"/>
                    <a:pt x="13214" y="11328"/>
                  </a:cubicBezTo>
                  <a:cubicBezTo>
                    <a:pt x="13390" y="10935"/>
                    <a:pt x="13566" y="10534"/>
                    <a:pt x="13748" y="10126"/>
                  </a:cubicBezTo>
                  <a:cubicBezTo>
                    <a:pt x="13776" y="10077"/>
                    <a:pt x="13748" y="10042"/>
                    <a:pt x="13727" y="10014"/>
                  </a:cubicBezTo>
                  <a:lnTo>
                    <a:pt x="13727" y="10014"/>
                  </a:lnTo>
                  <a:cubicBezTo>
                    <a:pt x="13819" y="10056"/>
                    <a:pt x="13924" y="10098"/>
                    <a:pt x="14022" y="10147"/>
                  </a:cubicBezTo>
                  <a:lnTo>
                    <a:pt x="14001" y="10168"/>
                  </a:lnTo>
                  <a:cubicBezTo>
                    <a:pt x="13882" y="10506"/>
                    <a:pt x="13776" y="10836"/>
                    <a:pt x="13664" y="11174"/>
                  </a:cubicBezTo>
                  <a:cubicBezTo>
                    <a:pt x="13643" y="11241"/>
                    <a:pt x="13695" y="11288"/>
                    <a:pt x="13747" y="11288"/>
                  </a:cubicBezTo>
                  <a:cubicBezTo>
                    <a:pt x="13783" y="11288"/>
                    <a:pt x="13818" y="11267"/>
                    <a:pt x="13833" y="11216"/>
                  </a:cubicBezTo>
                  <a:cubicBezTo>
                    <a:pt x="13945" y="10885"/>
                    <a:pt x="14051" y="10548"/>
                    <a:pt x="14163" y="10218"/>
                  </a:cubicBezTo>
                  <a:lnTo>
                    <a:pt x="14163" y="10197"/>
                  </a:lnTo>
                  <a:cubicBezTo>
                    <a:pt x="14261" y="10232"/>
                    <a:pt x="14360" y="10274"/>
                    <a:pt x="14458" y="10309"/>
                  </a:cubicBezTo>
                  <a:cubicBezTo>
                    <a:pt x="14339" y="10583"/>
                    <a:pt x="14226" y="10864"/>
                    <a:pt x="14114" y="11139"/>
                  </a:cubicBezTo>
                  <a:cubicBezTo>
                    <a:pt x="14085" y="11215"/>
                    <a:pt x="14144" y="11284"/>
                    <a:pt x="14200" y="11284"/>
                  </a:cubicBezTo>
                  <a:cubicBezTo>
                    <a:pt x="14226" y="11284"/>
                    <a:pt x="14253" y="11269"/>
                    <a:pt x="14268" y="11230"/>
                  </a:cubicBezTo>
                  <a:cubicBezTo>
                    <a:pt x="14395" y="10942"/>
                    <a:pt x="14507" y="10661"/>
                    <a:pt x="14627" y="10372"/>
                  </a:cubicBezTo>
                  <a:cubicBezTo>
                    <a:pt x="14697" y="10400"/>
                    <a:pt x="14768" y="10415"/>
                    <a:pt x="14831" y="10443"/>
                  </a:cubicBezTo>
                  <a:cubicBezTo>
                    <a:pt x="14746" y="10471"/>
                    <a:pt x="14753" y="10625"/>
                    <a:pt x="14859" y="10625"/>
                  </a:cubicBezTo>
                  <a:cubicBezTo>
                    <a:pt x="14936" y="10625"/>
                    <a:pt x="14957" y="10527"/>
                    <a:pt x="14922" y="10478"/>
                  </a:cubicBezTo>
                  <a:lnTo>
                    <a:pt x="14922" y="10478"/>
                  </a:lnTo>
                  <a:cubicBezTo>
                    <a:pt x="15063" y="10520"/>
                    <a:pt x="15189" y="10562"/>
                    <a:pt x="15330" y="10611"/>
                  </a:cubicBezTo>
                  <a:cubicBezTo>
                    <a:pt x="15323" y="10618"/>
                    <a:pt x="15316" y="10618"/>
                    <a:pt x="15309" y="10632"/>
                  </a:cubicBezTo>
                  <a:cubicBezTo>
                    <a:pt x="15224" y="10864"/>
                    <a:pt x="15140" y="11089"/>
                    <a:pt x="15063" y="11314"/>
                  </a:cubicBezTo>
                  <a:cubicBezTo>
                    <a:pt x="15070" y="11342"/>
                    <a:pt x="15070" y="11349"/>
                    <a:pt x="15070" y="11363"/>
                  </a:cubicBezTo>
                  <a:cubicBezTo>
                    <a:pt x="14957" y="11363"/>
                    <a:pt x="14845" y="11378"/>
                    <a:pt x="14718" y="11378"/>
                  </a:cubicBezTo>
                  <a:lnTo>
                    <a:pt x="14725" y="11363"/>
                  </a:lnTo>
                  <a:cubicBezTo>
                    <a:pt x="14782" y="11167"/>
                    <a:pt x="14831" y="10956"/>
                    <a:pt x="14887" y="10752"/>
                  </a:cubicBezTo>
                  <a:cubicBezTo>
                    <a:pt x="14907" y="10678"/>
                    <a:pt x="14857" y="10633"/>
                    <a:pt x="14805" y="10633"/>
                  </a:cubicBezTo>
                  <a:cubicBezTo>
                    <a:pt x="14768" y="10633"/>
                    <a:pt x="14730" y="10657"/>
                    <a:pt x="14718" y="10710"/>
                  </a:cubicBezTo>
                  <a:cubicBezTo>
                    <a:pt x="14662" y="10907"/>
                    <a:pt x="14613" y="11117"/>
                    <a:pt x="14557" y="11321"/>
                  </a:cubicBezTo>
                  <a:cubicBezTo>
                    <a:pt x="14550" y="11349"/>
                    <a:pt x="14557" y="11363"/>
                    <a:pt x="14571" y="11385"/>
                  </a:cubicBezTo>
                  <a:cubicBezTo>
                    <a:pt x="13797" y="11399"/>
                    <a:pt x="13031" y="11420"/>
                    <a:pt x="12258" y="11434"/>
                  </a:cubicBezTo>
                  <a:cubicBezTo>
                    <a:pt x="12462" y="10907"/>
                    <a:pt x="12659" y="10379"/>
                    <a:pt x="12856" y="9852"/>
                  </a:cubicBezTo>
                  <a:cubicBezTo>
                    <a:pt x="12884" y="9776"/>
                    <a:pt x="12822" y="9706"/>
                    <a:pt x="12764" y="9706"/>
                  </a:cubicBezTo>
                  <a:cubicBezTo>
                    <a:pt x="12737" y="9706"/>
                    <a:pt x="12710" y="9722"/>
                    <a:pt x="12694" y="9761"/>
                  </a:cubicBezTo>
                  <a:cubicBezTo>
                    <a:pt x="12483" y="10323"/>
                    <a:pt x="12272" y="10871"/>
                    <a:pt x="12054" y="11434"/>
                  </a:cubicBezTo>
                  <a:cubicBezTo>
                    <a:pt x="11914" y="11434"/>
                    <a:pt x="11773" y="11448"/>
                    <a:pt x="11632" y="11448"/>
                  </a:cubicBezTo>
                  <a:cubicBezTo>
                    <a:pt x="11900" y="10780"/>
                    <a:pt x="12153" y="10119"/>
                    <a:pt x="12420" y="9451"/>
                  </a:cubicBezTo>
                  <a:cubicBezTo>
                    <a:pt x="12449" y="9374"/>
                    <a:pt x="12388" y="9303"/>
                    <a:pt x="12329" y="9303"/>
                  </a:cubicBezTo>
                  <a:cubicBezTo>
                    <a:pt x="12302" y="9303"/>
                    <a:pt x="12276" y="9318"/>
                    <a:pt x="12258" y="9353"/>
                  </a:cubicBezTo>
                  <a:cubicBezTo>
                    <a:pt x="11984" y="10049"/>
                    <a:pt x="11717" y="10731"/>
                    <a:pt x="11450" y="11427"/>
                  </a:cubicBezTo>
                  <a:lnTo>
                    <a:pt x="11450" y="11448"/>
                  </a:lnTo>
                  <a:cubicBezTo>
                    <a:pt x="11344" y="11448"/>
                    <a:pt x="11232" y="11455"/>
                    <a:pt x="11126" y="11455"/>
                  </a:cubicBezTo>
                  <a:cubicBezTo>
                    <a:pt x="11140" y="11448"/>
                    <a:pt x="11147" y="11434"/>
                    <a:pt x="11161" y="11406"/>
                  </a:cubicBezTo>
                  <a:cubicBezTo>
                    <a:pt x="11422" y="10668"/>
                    <a:pt x="11696" y="9944"/>
                    <a:pt x="11963" y="9205"/>
                  </a:cubicBezTo>
                  <a:cubicBezTo>
                    <a:pt x="11992" y="9128"/>
                    <a:pt x="11924" y="9057"/>
                    <a:pt x="11866" y="9057"/>
                  </a:cubicBezTo>
                  <a:cubicBezTo>
                    <a:pt x="11839" y="9057"/>
                    <a:pt x="11814" y="9072"/>
                    <a:pt x="11801" y="9107"/>
                  </a:cubicBezTo>
                  <a:cubicBezTo>
                    <a:pt x="11541" y="9845"/>
                    <a:pt x="11267" y="10576"/>
                    <a:pt x="11000" y="11314"/>
                  </a:cubicBezTo>
                  <a:cubicBezTo>
                    <a:pt x="10979" y="11378"/>
                    <a:pt x="11021" y="11427"/>
                    <a:pt x="11063" y="11448"/>
                  </a:cubicBezTo>
                  <a:cubicBezTo>
                    <a:pt x="10951" y="11448"/>
                    <a:pt x="10838" y="11455"/>
                    <a:pt x="10719" y="11455"/>
                  </a:cubicBezTo>
                  <a:cubicBezTo>
                    <a:pt x="11028" y="10625"/>
                    <a:pt x="11337" y="9789"/>
                    <a:pt x="11646" y="8966"/>
                  </a:cubicBezTo>
                  <a:cubicBezTo>
                    <a:pt x="11675" y="8889"/>
                    <a:pt x="11608" y="8818"/>
                    <a:pt x="11549" y="8818"/>
                  </a:cubicBezTo>
                  <a:cubicBezTo>
                    <a:pt x="11523" y="8818"/>
                    <a:pt x="11498" y="8833"/>
                    <a:pt x="11485" y="8868"/>
                  </a:cubicBezTo>
                  <a:cubicBezTo>
                    <a:pt x="11175" y="9705"/>
                    <a:pt x="10859" y="10541"/>
                    <a:pt x="10557" y="11378"/>
                  </a:cubicBezTo>
                  <a:cubicBezTo>
                    <a:pt x="10543" y="11413"/>
                    <a:pt x="10543" y="11434"/>
                    <a:pt x="10564" y="11462"/>
                  </a:cubicBezTo>
                  <a:cubicBezTo>
                    <a:pt x="10430" y="11462"/>
                    <a:pt x="10297" y="11469"/>
                    <a:pt x="10170" y="11469"/>
                  </a:cubicBezTo>
                  <a:cubicBezTo>
                    <a:pt x="10557" y="10485"/>
                    <a:pt x="10944" y="9515"/>
                    <a:pt x="11316" y="8524"/>
                  </a:cubicBezTo>
                  <a:close/>
                  <a:moveTo>
                    <a:pt x="10859" y="8095"/>
                  </a:moveTo>
                  <a:lnTo>
                    <a:pt x="11204" y="8411"/>
                  </a:lnTo>
                  <a:cubicBezTo>
                    <a:pt x="10810" y="9423"/>
                    <a:pt x="10416" y="10429"/>
                    <a:pt x="10016" y="11434"/>
                  </a:cubicBezTo>
                  <a:cubicBezTo>
                    <a:pt x="10009" y="11455"/>
                    <a:pt x="10016" y="11462"/>
                    <a:pt x="10016" y="11483"/>
                  </a:cubicBezTo>
                  <a:cubicBezTo>
                    <a:pt x="9840" y="11483"/>
                    <a:pt x="9678" y="11490"/>
                    <a:pt x="9502" y="11490"/>
                  </a:cubicBezTo>
                  <a:lnTo>
                    <a:pt x="9517" y="11469"/>
                  </a:lnTo>
                  <a:cubicBezTo>
                    <a:pt x="9966" y="10372"/>
                    <a:pt x="10416" y="9269"/>
                    <a:pt x="10859" y="8165"/>
                  </a:cubicBezTo>
                  <a:cubicBezTo>
                    <a:pt x="10866" y="8144"/>
                    <a:pt x="10866" y="8116"/>
                    <a:pt x="10859" y="8095"/>
                  </a:cubicBezTo>
                  <a:close/>
                  <a:moveTo>
                    <a:pt x="10501" y="7736"/>
                  </a:moveTo>
                  <a:cubicBezTo>
                    <a:pt x="10599" y="7835"/>
                    <a:pt x="10683" y="7933"/>
                    <a:pt x="10782" y="8024"/>
                  </a:cubicBezTo>
                  <a:cubicBezTo>
                    <a:pt x="10775" y="8023"/>
                    <a:pt x="10767" y="8022"/>
                    <a:pt x="10760" y="8022"/>
                  </a:cubicBezTo>
                  <a:cubicBezTo>
                    <a:pt x="10733" y="8022"/>
                    <a:pt x="10709" y="8035"/>
                    <a:pt x="10697" y="8074"/>
                  </a:cubicBezTo>
                  <a:cubicBezTo>
                    <a:pt x="10248" y="9170"/>
                    <a:pt x="9798" y="10274"/>
                    <a:pt x="9348" y="11378"/>
                  </a:cubicBezTo>
                  <a:cubicBezTo>
                    <a:pt x="9334" y="11420"/>
                    <a:pt x="9348" y="11462"/>
                    <a:pt x="9376" y="11490"/>
                  </a:cubicBezTo>
                  <a:cubicBezTo>
                    <a:pt x="9299" y="11497"/>
                    <a:pt x="9200" y="11497"/>
                    <a:pt x="9102" y="11497"/>
                  </a:cubicBezTo>
                  <a:cubicBezTo>
                    <a:pt x="9566" y="10239"/>
                    <a:pt x="10037" y="8995"/>
                    <a:pt x="10501" y="7736"/>
                  </a:cubicBezTo>
                  <a:close/>
                  <a:moveTo>
                    <a:pt x="10191" y="7385"/>
                  </a:moveTo>
                  <a:cubicBezTo>
                    <a:pt x="10255" y="7455"/>
                    <a:pt x="10318" y="7532"/>
                    <a:pt x="10381" y="7603"/>
                  </a:cubicBezTo>
                  <a:lnTo>
                    <a:pt x="8926" y="11504"/>
                  </a:lnTo>
                  <a:cubicBezTo>
                    <a:pt x="8771" y="11504"/>
                    <a:pt x="8631" y="11504"/>
                    <a:pt x="8490" y="11518"/>
                  </a:cubicBezTo>
                  <a:cubicBezTo>
                    <a:pt x="9060" y="10133"/>
                    <a:pt x="9622" y="8763"/>
                    <a:pt x="10191" y="7385"/>
                  </a:cubicBezTo>
                  <a:close/>
                  <a:moveTo>
                    <a:pt x="9692" y="6759"/>
                  </a:moveTo>
                  <a:cubicBezTo>
                    <a:pt x="9805" y="6921"/>
                    <a:pt x="9931" y="7075"/>
                    <a:pt x="10051" y="7230"/>
                  </a:cubicBezTo>
                  <a:cubicBezTo>
                    <a:pt x="9474" y="8643"/>
                    <a:pt x="8884" y="10056"/>
                    <a:pt x="8300" y="11483"/>
                  </a:cubicBezTo>
                  <a:cubicBezTo>
                    <a:pt x="8293" y="11497"/>
                    <a:pt x="8307" y="11504"/>
                    <a:pt x="8307" y="11518"/>
                  </a:cubicBezTo>
                  <a:cubicBezTo>
                    <a:pt x="8146" y="11518"/>
                    <a:pt x="7991" y="11525"/>
                    <a:pt x="7822" y="11525"/>
                  </a:cubicBezTo>
                  <a:cubicBezTo>
                    <a:pt x="8448" y="9936"/>
                    <a:pt x="9067" y="8355"/>
                    <a:pt x="9692" y="6759"/>
                  </a:cubicBezTo>
                  <a:close/>
                  <a:moveTo>
                    <a:pt x="9270" y="6091"/>
                  </a:moveTo>
                  <a:cubicBezTo>
                    <a:pt x="9369" y="6260"/>
                    <a:pt x="9474" y="6429"/>
                    <a:pt x="9580" y="6583"/>
                  </a:cubicBezTo>
                  <a:cubicBezTo>
                    <a:pt x="9580" y="6583"/>
                    <a:pt x="9573" y="6583"/>
                    <a:pt x="9573" y="6590"/>
                  </a:cubicBezTo>
                  <a:cubicBezTo>
                    <a:pt x="8940" y="8214"/>
                    <a:pt x="8293" y="9824"/>
                    <a:pt x="7661" y="11448"/>
                  </a:cubicBezTo>
                  <a:cubicBezTo>
                    <a:pt x="7654" y="11483"/>
                    <a:pt x="7654" y="11504"/>
                    <a:pt x="7661" y="11532"/>
                  </a:cubicBezTo>
                  <a:cubicBezTo>
                    <a:pt x="7478" y="11532"/>
                    <a:pt x="7302" y="11539"/>
                    <a:pt x="7119" y="11539"/>
                  </a:cubicBezTo>
                  <a:cubicBezTo>
                    <a:pt x="7836" y="9726"/>
                    <a:pt x="8553" y="7912"/>
                    <a:pt x="9270" y="6091"/>
                  </a:cubicBezTo>
                  <a:close/>
                  <a:moveTo>
                    <a:pt x="8856" y="5304"/>
                  </a:moveTo>
                  <a:cubicBezTo>
                    <a:pt x="8954" y="5515"/>
                    <a:pt x="9060" y="5712"/>
                    <a:pt x="9165" y="5916"/>
                  </a:cubicBezTo>
                  <a:cubicBezTo>
                    <a:pt x="9158" y="5923"/>
                    <a:pt x="9151" y="5923"/>
                    <a:pt x="9151" y="5937"/>
                  </a:cubicBezTo>
                  <a:cubicBezTo>
                    <a:pt x="8406" y="7800"/>
                    <a:pt x="7675" y="9669"/>
                    <a:pt x="6930" y="11532"/>
                  </a:cubicBezTo>
                  <a:lnTo>
                    <a:pt x="6930" y="11553"/>
                  </a:lnTo>
                  <a:cubicBezTo>
                    <a:pt x="6754" y="11553"/>
                    <a:pt x="6578" y="11560"/>
                    <a:pt x="6402" y="11560"/>
                  </a:cubicBezTo>
                  <a:cubicBezTo>
                    <a:pt x="7225" y="9473"/>
                    <a:pt x="8040" y="7385"/>
                    <a:pt x="8856" y="5304"/>
                  </a:cubicBezTo>
                  <a:close/>
                  <a:moveTo>
                    <a:pt x="8483" y="4327"/>
                  </a:moveTo>
                  <a:cubicBezTo>
                    <a:pt x="8561" y="4594"/>
                    <a:pt x="8666" y="4847"/>
                    <a:pt x="8771" y="5100"/>
                  </a:cubicBezTo>
                  <a:cubicBezTo>
                    <a:pt x="8750" y="5107"/>
                    <a:pt x="8736" y="5121"/>
                    <a:pt x="8715" y="5149"/>
                  </a:cubicBezTo>
                  <a:cubicBezTo>
                    <a:pt x="7886" y="7279"/>
                    <a:pt x="7056" y="9402"/>
                    <a:pt x="6220" y="11525"/>
                  </a:cubicBezTo>
                  <a:lnTo>
                    <a:pt x="6220" y="11560"/>
                  </a:lnTo>
                  <a:cubicBezTo>
                    <a:pt x="6065" y="11560"/>
                    <a:pt x="5896" y="11567"/>
                    <a:pt x="5742" y="11567"/>
                  </a:cubicBezTo>
                  <a:cubicBezTo>
                    <a:pt x="6838" y="9248"/>
                    <a:pt x="7752" y="6822"/>
                    <a:pt x="8483" y="4327"/>
                  </a:cubicBezTo>
                  <a:close/>
                  <a:moveTo>
                    <a:pt x="8209" y="3174"/>
                  </a:moveTo>
                  <a:cubicBezTo>
                    <a:pt x="8258" y="3519"/>
                    <a:pt x="8336" y="3863"/>
                    <a:pt x="8434" y="4186"/>
                  </a:cubicBezTo>
                  <a:cubicBezTo>
                    <a:pt x="8424" y="4183"/>
                    <a:pt x="8414" y="4181"/>
                    <a:pt x="8403" y="4181"/>
                  </a:cubicBezTo>
                  <a:cubicBezTo>
                    <a:pt x="8368" y="4181"/>
                    <a:pt x="8332" y="4201"/>
                    <a:pt x="8322" y="4250"/>
                  </a:cubicBezTo>
                  <a:cubicBezTo>
                    <a:pt x="7590" y="6759"/>
                    <a:pt x="6670" y="9198"/>
                    <a:pt x="5559" y="11532"/>
                  </a:cubicBezTo>
                  <a:cubicBezTo>
                    <a:pt x="5552" y="11553"/>
                    <a:pt x="5559" y="11560"/>
                    <a:pt x="5559" y="11574"/>
                  </a:cubicBezTo>
                  <a:cubicBezTo>
                    <a:pt x="5376" y="11588"/>
                    <a:pt x="5193" y="11588"/>
                    <a:pt x="5011" y="11588"/>
                  </a:cubicBezTo>
                  <a:cubicBezTo>
                    <a:pt x="6248" y="8868"/>
                    <a:pt x="7309" y="6056"/>
                    <a:pt x="8209" y="3174"/>
                  </a:cubicBezTo>
                  <a:close/>
                  <a:moveTo>
                    <a:pt x="7829" y="2120"/>
                  </a:moveTo>
                  <a:lnTo>
                    <a:pt x="7829" y="2120"/>
                  </a:lnTo>
                  <a:cubicBezTo>
                    <a:pt x="6824" y="5339"/>
                    <a:pt x="5657" y="8495"/>
                    <a:pt x="4322" y="11560"/>
                  </a:cubicBezTo>
                  <a:cubicBezTo>
                    <a:pt x="4315" y="11567"/>
                    <a:pt x="4322" y="11588"/>
                    <a:pt x="4322" y="11595"/>
                  </a:cubicBezTo>
                  <a:lnTo>
                    <a:pt x="4153" y="11595"/>
                  </a:lnTo>
                  <a:cubicBezTo>
                    <a:pt x="5236" y="8643"/>
                    <a:pt x="6325" y="5684"/>
                    <a:pt x="7408" y="2731"/>
                  </a:cubicBezTo>
                  <a:cubicBezTo>
                    <a:pt x="7415" y="2717"/>
                    <a:pt x="7408" y="2703"/>
                    <a:pt x="7408" y="2675"/>
                  </a:cubicBezTo>
                  <a:cubicBezTo>
                    <a:pt x="7457" y="2612"/>
                    <a:pt x="7513" y="2541"/>
                    <a:pt x="7555" y="2485"/>
                  </a:cubicBezTo>
                  <a:cubicBezTo>
                    <a:pt x="7647" y="2366"/>
                    <a:pt x="7731" y="2246"/>
                    <a:pt x="7829" y="2120"/>
                  </a:cubicBezTo>
                  <a:close/>
                  <a:moveTo>
                    <a:pt x="8118" y="1768"/>
                  </a:moveTo>
                  <a:lnTo>
                    <a:pt x="8118" y="1768"/>
                  </a:lnTo>
                  <a:cubicBezTo>
                    <a:pt x="8111" y="2120"/>
                    <a:pt x="8132" y="2471"/>
                    <a:pt x="8167" y="2816"/>
                  </a:cubicBezTo>
                  <a:cubicBezTo>
                    <a:pt x="8153" y="2823"/>
                    <a:pt x="8139" y="2837"/>
                    <a:pt x="8132" y="2858"/>
                  </a:cubicBezTo>
                  <a:cubicBezTo>
                    <a:pt x="7218" y="5838"/>
                    <a:pt x="6114" y="8727"/>
                    <a:pt x="4835" y="11539"/>
                  </a:cubicBezTo>
                  <a:cubicBezTo>
                    <a:pt x="4828" y="11560"/>
                    <a:pt x="4828" y="11588"/>
                    <a:pt x="4835" y="11602"/>
                  </a:cubicBezTo>
                  <a:cubicBezTo>
                    <a:pt x="4722" y="11602"/>
                    <a:pt x="4617" y="11610"/>
                    <a:pt x="4497" y="11610"/>
                  </a:cubicBezTo>
                  <a:cubicBezTo>
                    <a:pt x="5868" y="8439"/>
                    <a:pt x="7077" y="5199"/>
                    <a:pt x="8097" y="1888"/>
                  </a:cubicBezTo>
                  <a:cubicBezTo>
                    <a:pt x="8104" y="1860"/>
                    <a:pt x="8104" y="1831"/>
                    <a:pt x="8082" y="1817"/>
                  </a:cubicBezTo>
                  <a:cubicBezTo>
                    <a:pt x="8097" y="1796"/>
                    <a:pt x="8111" y="1789"/>
                    <a:pt x="8118" y="1768"/>
                  </a:cubicBezTo>
                  <a:close/>
                  <a:moveTo>
                    <a:pt x="6206" y="4207"/>
                  </a:moveTo>
                  <a:lnTo>
                    <a:pt x="6206" y="4207"/>
                  </a:lnTo>
                  <a:cubicBezTo>
                    <a:pt x="5432" y="6745"/>
                    <a:pt x="4512" y="9212"/>
                    <a:pt x="3436" y="11610"/>
                  </a:cubicBezTo>
                  <a:cubicBezTo>
                    <a:pt x="3267" y="11610"/>
                    <a:pt x="3106" y="11624"/>
                    <a:pt x="2937" y="11624"/>
                  </a:cubicBezTo>
                  <a:cubicBezTo>
                    <a:pt x="3780" y="9467"/>
                    <a:pt x="4609" y="7310"/>
                    <a:pt x="5459" y="5160"/>
                  </a:cubicBezTo>
                  <a:lnTo>
                    <a:pt x="5459" y="5160"/>
                  </a:lnTo>
                  <a:cubicBezTo>
                    <a:pt x="5458" y="5161"/>
                    <a:pt x="5456" y="5162"/>
                    <a:pt x="5455" y="5162"/>
                  </a:cubicBezTo>
                  <a:cubicBezTo>
                    <a:pt x="5453" y="5162"/>
                    <a:pt x="5453" y="5160"/>
                    <a:pt x="5460" y="5156"/>
                  </a:cubicBezTo>
                  <a:lnTo>
                    <a:pt x="5460" y="5156"/>
                  </a:lnTo>
                  <a:cubicBezTo>
                    <a:pt x="5460" y="5156"/>
                    <a:pt x="5460" y="5156"/>
                    <a:pt x="5460" y="5156"/>
                  </a:cubicBezTo>
                  <a:cubicBezTo>
                    <a:pt x="5699" y="4840"/>
                    <a:pt x="5960" y="4524"/>
                    <a:pt x="6206" y="4207"/>
                  </a:cubicBezTo>
                  <a:close/>
                  <a:moveTo>
                    <a:pt x="7091" y="3083"/>
                  </a:moveTo>
                  <a:cubicBezTo>
                    <a:pt x="6044" y="5930"/>
                    <a:pt x="5004" y="8777"/>
                    <a:pt x="3963" y="11610"/>
                  </a:cubicBezTo>
                  <a:cubicBezTo>
                    <a:pt x="3851" y="11610"/>
                    <a:pt x="3745" y="11624"/>
                    <a:pt x="3633" y="11624"/>
                  </a:cubicBezTo>
                  <a:cubicBezTo>
                    <a:pt x="4708" y="9184"/>
                    <a:pt x="5643" y="6661"/>
                    <a:pt x="6424" y="4088"/>
                  </a:cubicBezTo>
                  <a:cubicBezTo>
                    <a:pt x="6445" y="4039"/>
                    <a:pt x="6417" y="4004"/>
                    <a:pt x="6381" y="3982"/>
                  </a:cubicBezTo>
                  <a:cubicBezTo>
                    <a:pt x="6620" y="3687"/>
                    <a:pt x="6852" y="3378"/>
                    <a:pt x="7091" y="3083"/>
                  </a:cubicBezTo>
                  <a:close/>
                  <a:moveTo>
                    <a:pt x="5081" y="5627"/>
                  </a:moveTo>
                  <a:lnTo>
                    <a:pt x="5081" y="5627"/>
                  </a:lnTo>
                  <a:cubicBezTo>
                    <a:pt x="4294" y="7631"/>
                    <a:pt x="3513" y="9634"/>
                    <a:pt x="2740" y="11638"/>
                  </a:cubicBezTo>
                  <a:cubicBezTo>
                    <a:pt x="2614" y="11638"/>
                    <a:pt x="2480" y="11645"/>
                    <a:pt x="2339" y="11645"/>
                  </a:cubicBezTo>
                  <a:cubicBezTo>
                    <a:pt x="3077" y="10161"/>
                    <a:pt x="3682" y="8601"/>
                    <a:pt x="4146" y="6984"/>
                  </a:cubicBezTo>
                  <a:cubicBezTo>
                    <a:pt x="4167" y="6928"/>
                    <a:pt x="4132" y="6893"/>
                    <a:pt x="4097" y="6879"/>
                  </a:cubicBezTo>
                  <a:cubicBezTo>
                    <a:pt x="4336" y="6583"/>
                    <a:pt x="4561" y="6288"/>
                    <a:pt x="4793" y="6000"/>
                  </a:cubicBezTo>
                  <a:lnTo>
                    <a:pt x="5081" y="5627"/>
                  </a:lnTo>
                  <a:close/>
                  <a:moveTo>
                    <a:pt x="3928" y="7090"/>
                  </a:moveTo>
                  <a:cubicBezTo>
                    <a:pt x="3464" y="8671"/>
                    <a:pt x="2867" y="10190"/>
                    <a:pt x="2136" y="11645"/>
                  </a:cubicBezTo>
                  <a:cubicBezTo>
                    <a:pt x="2037" y="11645"/>
                    <a:pt x="1946" y="11645"/>
                    <a:pt x="1847" y="11659"/>
                  </a:cubicBezTo>
                  <a:cubicBezTo>
                    <a:pt x="2368" y="10443"/>
                    <a:pt x="2874" y="9234"/>
                    <a:pt x="3394" y="8017"/>
                  </a:cubicBezTo>
                  <a:cubicBezTo>
                    <a:pt x="3429" y="7940"/>
                    <a:pt x="3366" y="7877"/>
                    <a:pt x="3302" y="7877"/>
                  </a:cubicBezTo>
                  <a:cubicBezTo>
                    <a:pt x="3513" y="7617"/>
                    <a:pt x="3724" y="7350"/>
                    <a:pt x="3928" y="7090"/>
                  </a:cubicBezTo>
                  <a:close/>
                  <a:moveTo>
                    <a:pt x="1180" y="10583"/>
                  </a:moveTo>
                  <a:lnTo>
                    <a:pt x="1180" y="10583"/>
                  </a:lnTo>
                  <a:cubicBezTo>
                    <a:pt x="1018" y="10942"/>
                    <a:pt x="863" y="11307"/>
                    <a:pt x="694" y="11666"/>
                  </a:cubicBezTo>
                  <a:lnTo>
                    <a:pt x="694" y="11673"/>
                  </a:lnTo>
                  <a:cubicBezTo>
                    <a:pt x="610" y="11673"/>
                    <a:pt x="448" y="11652"/>
                    <a:pt x="329" y="11652"/>
                  </a:cubicBezTo>
                  <a:cubicBezTo>
                    <a:pt x="617" y="11307"/>
                    <a:pt x="898" y="10942"/>
                    <a:pt x="1180" y="10583"/>
                  </a:cubicBezTo>
                  <a:close/>
                  <a:moveTo>
                    <a:pt x="2248" y="9219"/>
                  </a:moveTo>
                  <a:cubicBezTo>
                    <a:pt x="1953" y="10077"/>
                    <a:pt x="1580" y="10885"/>
                    <a:pt x="1130" y="11659"/>
                  </a:cubicBezTo>
                  <a:cubicBezTo>
                    <a:pt x="1130" y="11666"/>
                    <a:pt x="1130" y="11666"/>
                    <a:pt x="1123" y="11666"/>
                  </a:cubicBezTo>
                  <a:cubicBezTo>
                    <a:pt x="1046" y="11666"/>
                    <a:pt x="969" y="11666"/>
                    <a:pt x="884" y="11673"/>
                  </a:cubicBezTo>
                  <a:cubicBezTo>
                    <a:pt x="1123" y="11124"/>
                    <a:pt x="1369" y="10583"/>
                    <a:pt x="1608" y="10042"/>
                  </a:cubicBezTo>
                  <a:cubicBezTo>
                    <a:pt x="1615" y="10042"/>
                    <a:pt x="1608" y="10042"/>
                    <a:pt x="1608" y="10028"/>
                  </a:cubicBezTo>
                  <a:cubicBezTo>
                    <a:pt x="1819" y="9761"/>
                    <a:pt x="2030" y="9494"/>
                    <a:pt x="2248" y="9219"/>
                  </a:cubicBezTo>
                  <a:close/>
                  <a:moveTo>
                    <a:pt x="3197" y="8017"/>
                  </a:moveTo>
                  <a:lnTo>
                    <a:pt x="3197" y="8017"/>
                  </a:lnTo>
                  <a:cubicBezTo>
                    <a:pt x="2698" y="9205"/>
                    <a:pt x="2199" y="10379"/>
                    <a:pt x="1686" y="11567"/>
                  </a:cubicBezTo>
                  <a:cubicBezTo>
                    <a:pt x="1672" y="11602"/>
                    <a:pt x="1679" y="11638"/>
                    <a:pt x="1693" y="11666"/>
                  </a:cubicBezTo>
                  <a:cubicBezTo>
                    <a:pt x="1573" y="11666"/>
                    <a:pt x="1447" y="11673"/>
                    <a:pt x="1334" y="11673"/>
                  </a:cubicBezTo>
                  <a:cubicBezTo>
                    <a:pt x="1826" y="10815"/>
                    <a:pt x="2234" y="9901"/>
                    <a:pt x="2536" y="8938"/>
                  </a:cubicBezTo>
                  <a:cubicBezTo>
                    <a:pt x="2550" y="8917"/>
                    <a:pt x="2550" y="8889"/>
                    <a:pt x="2529" y="8868"/>
                  </a:cubicBezTo>
                  <a:cubicBezTo>
                    <a:pt x="2761" y="8580"/>
                    <a:pt x="2979" y="8299"/>
                    <a:pt x="3197" y="8017"/>
                  </a:cubicBezTo>
                  <a:close/>
                  <a:moveTo>
                    <a:pt x="28134" y="1"/>
                  </a:moveTo>
                  <a:cubicBezTo>
                    <a:pt x="28115" y="1"/>
                    <a:pt x="28094" y="10"/>
                    <a:pt x="28074" y="32"/>
                  </a:cubicBezTo>
                  <a:cubicBezTo>
                    <a:pt x="28060" y="46"/>
                    <a:pt x="28046" y="67"/>
                    <a:pt x="28032" y="81"/>
                  </a:cubicBezTo>
                  <a:cubicBezTo>
                    <a:pt x="22191" y="215"/>
                    <a:pt x="16356" y="341"/>
                    <a:pt x="10508" y="461"/>
                  </a:cubicBezTo>
                  <a:cubicBezTo>
                    <a:pt x="10494" y="461"/>
                    <a:pt x="10487" y="468"/>
                    <a:pt x="10473" y="482"/>
                  </a:cubicBezTo>
                  <a:cubicBezTo>
                    <a:pt x="10462" y="466"/>
                    <a:pt x="10444" y="458"/>
                    <a:pt x="10423" y="458"/>
                  </a:cubicBezTo>
                  <a:cubicBezTo>
                    <a:pt x="10416" y="458"/>
                    <a:pt x="10409" y="459"/>
                    <a:pt x="10402" y="461"/>
                  </a:cubicBezTo>
                  <a:cubicBezTo>
                    <a:pt x="9699" y="784"/>
                    <a:pt x="9003" y="1121"/>
                    <a:pt x="8300" y="1445"/>
                  </a:cubicBezTo>
                  <a:cubicBezTo>
                    <a:pt x="8251" y="1445"/>
                    <a:pt x="8195" y="1452"/>
                    <a:pt x="8153" y="1466"/>
                  </a:cubicBezTo>
                  <a:cubicBezTo>
                    <a:pt x="8033" y="1508"/>
                    <a:pt x="7942" y="1663"/>
                    <a:pt x="7858" y="1782"/>
                  </a:cubicBezTo>
                  <a:cubicBezTo>
                    <a:pt x="7070" y="2773"/>
                    <a:pt x="6290" y="3758"/>
                    <a:pt x="5517" y="4749"/>
                  </a:cubicBezTo>
                  <a:cubicBezTo>
                    <a:pt x="3731" y="7019"/>
                    <a:pt x="1932" y="9283"/>
                    <a:pt x="160" y="11560"/>
                  </a:cubicBezTo>
                  <a:cubicBezTo>
                    <a:pt x="125" y="11602"/>
                    <a:pt x="90" y="11645"/>
                    <a:pt x="55" y="11701"/>
                  </a:cubicBezTo>
                  <a:cubicBezTo>
                    <a:pt x="0" y="11783"/>
                    <a:pt x="32" y="11884"/>
                    <a:pt x="110" y="11884"/>
                  </a:cubicBezTo>
                  <a:cubicBezTo>
                    <a:pt x="113" y="11884"/>
                    <a:pt x="115" y="11884"/>
                    <a:pt x="118" y="11884"/>
                  </a:cubicBezTo>
                  <a:cubicBezTo>
                    <a:pt x="997" y="11870"/>
                    <a:pt x="1875" y="11849"/>
                    <a:pt x="2761" y="11820"/>
                  </a:cubicBezTo>
                  <a:cubicBezTo>
                    <a:pt x="2772" y="11831"/>
                    <a:pt x="2784" y="11836"/>
                    <a:pt x="2797" y="11836"/>
                  </a:cubicBezTo>
                  <a:cubicBezTo>
                    <a:pt x="2810" y="11836"/>
                    <a:pt x="2824" y="11831"/>
                    <a:pt x="2838" y="11820"/>
                  </a:cubicBezTo>
                  <a:cubicBezTo>
                    <a:pt x="3218" y="11813"/>
                    <a:pt x="3605" y="11806"/>
                    <a:pt x="3991" y="11799"/>
                  </a:cubicBezTo>
                  <a:cubicBezTo>
                    <a:pt x="7098" y="11729"/>
                    <a:pt x="10219" y="11666"/>
                    <a:pt x="13327" y="11595"/>
                  </a:cubicBezTo>
                  <a:cubicBezTo>
                    <a:pt x="17080" y="11518"/>
                    <a:pt x="20841" y="11427"/>
                    <a:pt x="24595" y="11349"/>
                  </a:cubicBezTo>
                  <a:cubicBezTo>
                    <a:pt x="27856" y="11279"/>
                    <a:pt x="31118" y="11209"/>
                    <a:pt x="34366" y="11139"/>
                  </a:cubicBezTo>
                  <a:cubicBezTo>
                    <a:pt x="35441" y="11110"/>
                    <a:pt x="36503" y="11096"/>
                    <a:pt x="37571" y="11068"/>
                  </a:cubicBezTo>
                  <a:cubicBezTo>
                    <a:pt x="37591" y="11068"/>
                    <a:pt x="37611" y="11068"/>
                    <a:pt x="37631" y="11068"/>
                  </a:cubicBezTo>
                  <a:cubicBezTo>
                    <a:pt x="37899" y="11068"/>
                    <a:pt x="38194" y="11092"/>
                    <a:pt x="38483" y="11092"/>
                  </a:cubicBezTo>
                  <a:cubicBezTo>
                    <a:pt x="38696" y="11092"/>
                    <a:pt x="38905" y="11079"/>
                    <a:pt x="39097" y="11033"/>
                  </a:cubicBezTo>
                  <a:cubicBezTo>
                    <a:pt x="39101" y="11031"/>
                    <a:pt x="39108" y="11030"/>
                    <a:pt x="39115" y="11030"/>
                  </a:cubicBezTo>
                  <a:cubicBezTo>
                    <a:pt x="39129" y="11030"/>
                    <a:pt x="39148" y="11033"/>
                    <a:pt x="39167" y="11033"/>
                  </a:cubicBezTo>
                  <a:cubicBezTo>
                    <a:pt x="39244" y="11033"/>
                    <a:pt x="39279" y="10928"/>
                    <a:pt x="39223" y="10864"/>
                  </a:cubicBezTo>
                  <a:cubicBezTo>
                    <a:pt x="36756" y="7989"/>
                    <a:pt x="34281" y="5121"/>
                    <a:pt x="31807" y="2246"/>
                  </a:cubicBezTo>
                  <a:cubicBezTo>
                    <a:pt x="31456" y="1838"/>
                    <a:pt x="31104" y="1431"/>
                    <a:pt x="30753" y="1023"/>
                  </a:cubicBezTo>
                  <a:cubicBezTo>
                    <a:pt x="30739" y="995"/>
                    <a:pt x="30710" y="995"/>
                    <a:pt x="30682" y="995"/>
                  </a:cubicBezTo>
                  <a:lnTo>
                    <a:pt x="30598" y="995"/>
                  </a:lnTo>
                  <a:cubicBezTo>
                    <a:pt x="30106" y="700"/>
                    <a:pt x="29621" y="411"/>
                    <a:pt x="29129" y="109"/>
                  </a:cubicBezTo>
                  <a:cubicBezTo>
                    <a:pt x="29108" y="81"/>
                    <a:pt x="29094" y="67"/>
                    <a:pt x="29059" y="67"/>
                  </a:cubicBezTo>
                  <a:cubicBezTo>
                    <a:pt x="28777" y="74"/>
                    <a:pt x="28496" y="74"/>
                    <a:pt x="28215" y="81"/>
                  </a:cubicBezTo>
                  <a:cubicBezTo>
                    <a:pt x="28206" y="35"/>
                    <a:pt x="28172" y="1"/>
                    <a:pt x="28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2"/>
            <p:cNvSpPr/>
            <p:nvPr/>
          </p:nvSpPr>
          <p:spPr>
            <a:xfrm>
              <a:off x="3041475" y="3996450"/>
              <a:ext cx="1497225" cy="309275"/>
            </a:xfrm>
            <a:custGeom>
              <a:avLst/>
              <a:gdLst/>
              <a:ahLst/>
              <a:cxnLst/>
              <a:rect l="l" t="t" r="r" b="b"/>
              <a:pathLst>
                <a:path w="59889" h="12371" extrusionOk="0">
                  <a:moveTo>
                    <a:pt x="49699" y="197"/>
                  </a:moveTo>
                  <a:cubicBezTo>
                    <a:pt x="49664" y="239"/>
                    <a:pt x="49657" y="310"/>
                    <a:pt x="49720" y="338"/>
                  </a:cubicBezTo>
                  <a:cubicBezTo>
                    <a:pt x="50177" y="563"/>
                    <a:pt x="50634" y="802"/>
                    <a:pt x="51084" y="1034"/>
                  </a:cubicBezTo>
                  <a:cubicBezTo>
                    <a:pt x="50627" y="1041"/>
                    <a:pt x="50170" y="1048"/>
                    <a:pt x="49727" y="1055"/>
                  </a:cubicBezTo>
                  <a:cubicBezTo>
                    <a:pt x="49783" y="928"/>
                    <a:pt x="49840" y="795"/>
                    <a:pt x="49903" y="654"/>
                  </a:cubicBezTo>
                  <a:cubicBezTo>
                    <a:pt x="49932" y="577"/>
                    <a:pt x="49871" y="509"/>
                    <a:pt x="49812" y="509"/>
                  </a:cubicBezTo>
                  <a:cubicBezTo>
                    <a:pt x="49785" y="509"/>
                    <a:pt x="49759" y="523"/>
                    <a:pt x="49741" y="556"/>
                  </a:cubicBezTo>
                  <a:cubicBezTo>
                    <a:pt x="49678" y="703"/>
                    <a:pt x="49608" y="858"/>
                    <a:pt x="49551" y="1013"/>
                  </a:cubicBezTo>
                  <a:cubicBezTo>
                    <a:pt x="49544" y="1034"/>
                    <a:pt x="49551" y="1041"/>
                    <a:pt x="49551" y="1055"/>
                  </a:cubicBezTo>
                  <a:cubicBezTo>
                    <a:pt x="49383" y="1055"/>
                    <a:pt x="49214" y="1069"/>
                    <a:pt x="49045" y="1069"/>
                  </a:cubicBezTo>
                  <a:cubicBezTo>
                    <a:pt x="49214" y="802"/>
                    <a:pt x="49390" y="528"/>
                    <a:pt x="49558" y="267"/>
                  </a:cubicBezTo>
                  <a:cubicBezTo>
                    <a:pt x="49558" y="246"/>
                    <a:pt x="49566" y="225"/>
                    <a:pt x="49558" y="197"/>
                  </a:cubicBezTo>
                  <a:close/>
                  <a:moveTo>
                    <a:pt x="49376" y="204"/>
                  </a:moveTo>
                  <a:lnTo>
                    <a:pt x="48877" y="999"/>
                  </a:lnTo>
                  <a:cubicBezTo>
                    <a:pt x="48856" y="1034"/>
                    <a:pt x="48856" y="1055"/>
                    <a:pt x="48877" y="1083"/>
                  </a:cubicBezTo>
                  <a:cubicBezTo>
                    <a:pt x="48617" y="1090"/>
                    <a:pt x="48363" y="1090"/>
                    <a:pt x="48103" y="1104"/>
                  </a:cubicBezTo>
                  <a:cubicBezTo>
                    <a:pt x="48251" y="809"/>
                    <a:pt x="48406" y="513"/>
                    <a:pt x="48560" y="225"/>
                  </a:cubicBezTo>
                  <a:cubicBezTo>
                    <a:pt x="48841" y="211"/>
                    <a:pt x="49109" y="204"/>
                    <a:pt x="49376" y="204"/>
                  </a:cubicBezTo>
                  <a:close/>
                  <a:moveTo>
                    <a:pt x="48356" y="225"/>
                  </a:moveTo>
                  <a:cubicBezTo>
                    <a:pt x="48216" y="492"/>
                    <a:pt x="48075" y="760"/>
                    <a:pt x="47935" y="1034"/>
                  </a:cubicBezTo>
                  <a:cubicBezTo>
                    <a:pt x="47914" y="1055"/>
                    <a:pt x="47914" y="1083"/>
                    <a:pt x="47928" y="1104"/>
                  </a:cubicBezTo>
                  <a:cubicBezTo>
                    <a:pt x="47661" y="1111"/>
                    <a:pt x="47407" y="1111"/>
                    <a:pt x="47140" y="1118"/>
                  </a:cubicBezTo>
                  <a:cubicBezTo>
                    <a:pt x="47295" y="865"/>
                    <a:pt x="47450" y="619"/>
                    <a:pt x="47597" y="366"/>
                  </a:cubicBezTo>
                  <a:cubicBezTo>
                    <a:pt x="47632" y="310"/>
                    <a:pt x="47611" y="267"/>
                    <a:pt x="47576" y="239"/>
                  </a:cubicBezTo>
                  <a:cubicBezTo>
                    <a:pt x="47836" y="232"/>
                    <a:pt x="48103" y="232"/>
                    <a:pt x="48356" y="225"/>
                  </a:cubicBezTo>
                  <a:close/>
                  <a:moveTo>
                    <a:pt x="47478" y="239"/>
                  </a:moveTo>
                  <a:lnTo>
                    <a:pt x="47450" y="267"/>
                  </a:lnTo>
                  <a:cubicBezTo>
                    <a:pt x="47274" y="549"/>
                    <a:pt x="47105" y="837"/>
                    <a:pt x="46929" y="1118"/>
                  </a:cubicBezTo>
                  <a:cubicBezTo>
                    <a:pt x="46754" y="1118"/>
                    <a:pt x="46578" y="1125"/>
                    <a:pt x="46416" y="1125"/>
                  </a:cubicBezTo>
                  <a:cubicBezTo>
                    <a:pt x="46599" y="879"/>
                    <a:pt x="46740" y="605"/>
                    <a:pt x="46845" y="310"/>
                  </a:cubicBezTo>
                  <a:cubicBezTo>
                    <a:pt x="46852" y="282"/>
                    <a:pt x="46845" y="267"/>
                    <a:pt x="46845" y="246"/>
                  </a:cubicBezTo>
                  <a:cubicBezTo>
                    <a:pt x="47049" y="246"/>
                    <a:pt x="47267" y="246"/>
                    <a:pt x="47478" y="239"/>
                  </a:cubicBezTo>
                  <a:close/>
                  <a:moveTo>
                    <a:pt x="46669" y="260"/>
                  </a:moveTo>
                  <a:lnTo>
                    <a:pt x="46662" y="267"/>
                  </a:lnTo>
                  <a:cubicBezTo>
                    <a:pt x="46543" y="591"/>
                    <a:pt x="46381" y="879"/>
                    <a:pt x="46156" y="1139"/>
                  </a:cubicBezTo>
                  <a:cubicBezTo>
                    <a:pt x="45910" y="1146"/>
                    <a:pt x="45657" y="1146"/>
                    <a:pt x="45411" y="1153"/>
                  </a:cubicBezTo>
                  <a:cubicBezTo>
                    <a:pt x="45622" y="893"/>
                    <a:pt x="45833" y="626"/>
                    <a:pt x="46037" y="373"/>
                  </a:cubicBezTo>
                  <a:cubicBezTo>
                    <a:pt x="46072" y="338"/>
                    <a:pt x="46072" y="303"/>
                    <a:pt x="46051" y="274"/>
                  </a:cubicBezTo>
                  <a:cubicBezTo>
                    <a:pt x="46255" y="267"/>
                    <a:pt x="46465" y="267"/>
                    <a:pt x="46669" y="260"/>
                  </a:cubicBezTo>
                  <a:close/>
                  <a:moveTo>
                    <a:pt x="45889" y="274"/>
                  </a:moveTo>
                  <a:lnTo>
                    <a:pt x="45889" y="274"/>
                  </a:lnTo>
                  <a:cubicBezTo>
                    <a:pt x="45685" y="521"/>
                    <a:pt x="45488" y="767"/>
                    <a:pt x="45292" y="1020"/>
                  </a:cubicBezTo>
                  <a:cubicBezTo>
                    <a:pt x="45256" y="1069"/>
                    <a:pt x="45263" y="1125"/>
                    <a:pt x="45299" y="1153"/>
                  </a:cubicBezTo>
                  <a:cubicBezTo>
                    <a:pt x="45095" y="1160"/>
                    <a:pt x="44891" y="1160"/>
                    <a:pt x="44687" y="1174"/>
                  </a:cubicBezTo>
                  <a:cubicBezTo>
                    <a:pt x="44842" y="970"/>
                    <a:pt x="44996" y="760"/>
                    <a:pt x="45151" y="556"/>
                  </a:cubicBezTo>
                  <a:cubicBezTo>
                    <a:pt x="45199" y="481"/>
                    <a:pt x="45142" y="391"/>
                    <a:pt x="45081" y="391"/>
                  </a:cubicBezTo>
                  <a:cubicBezTo>
                    <a:pt x="45062" y="391"/>
                    <a:pt x="45042" y="400"/>
                    <a:pt x="45024" y="422"/>
                  </a:cubicBezTo>
                  <a:cubicBezTo>
                    <a:pt x="44842" y="682"/>
                    <a:pt x="44645" y="928"/>
                    <a:pt x="44462" y="1181"/>
                  </a:cubicBezTo>
                  <a:lnTo>
                    <a:pt x="44441" y="1181"/>
                  </a:lnTo>
                  <a:cubicBezTo>
                    <a:pt x="44293" y="1181"/>
                    <a:pt x="44153" y="1188"/>
                    <a:pt x="44005" y="1188"/>
                  </a:cubicBezTo>
                  <a:cubicBezTo>
                    <a:pt x="44195" y="942"/>
                    <a:pt x="44392" y="689"/>
                    <a:pt x="44582" y="443"/>
                  </a:cubicBezTo>
                  <a:cubicBezTo>
                    <a:pt x="44617" y="401"/>
                    <a:pt x="44610" y="345"/>
                    <a:pt x="44575" y="310"/>
                  </a:cubicBezTo>
                  <a:cubicBezTo>
                    <a:pt x="45017" y="296"/>
                    <a:pt x="45446" y="282"/>
                    <a:pt x="45889" y="274"/>
                  </a:cubicBezTo>
                  <a:close/>
                  <a:moveTo>
                    <a:pt x="44455" y="310"/>
                  </a:moveTo>
                  <a:cubicBezTo>
                    <a:pt x="44223" y="612"/>
                    <a:pt x="43998" y="900"/>
                    <a:pt x="43766" y="1188"/>
                  </a:cubicBezTo>
                  <a:cubicBezTo>
                    <a:pt x="43612" y="1188"/>
                    <a:pt x="43443" y="1195"/>
                    <a:pt x="43288" y="1195"/>
                  </a:cubicBezTo>
                  <a:cubicBezTo>
                    <a:pt x="43450" y="963"/>
                    <a:pt x="43626" y="724"/>
                    <a:pt x="43794" y="485"/>
                  </a:cubicBezTo>
                  <a:cubicBezTo>
                    <a:pt x="43851" y="415"/>
                    <a:pt x="43794" y="338"/>
                    <a:pt x="43731" y="317"/>
                  </a:cubicBezTo>
                  <a:cubicBezTo>
                    <a:pt x="43977" y="317"/>
                    <a:pt x="44216" y="310"/>
                    <a:pt x="44455" y="310"/>
                  </a:cubicBezTo>
                  <a:close/>
                  <a:moveTo>
                    <a:pt x="43717" y="331"/>
                  </a:moveTo>
                  <a:cubicBezTo>
                    <a:pt x="43696" y="331"/>
                    <a:pt x="43682" y="338"/>
                    <a:pt x="43661" y="352"/>
                  </a:cubicBezTo>
                  <a:cubicBezTo>
                    <a:pt x="43464" y="633"/>
                    <a:pt x="43260" y="928"/>
                    <a:pt x="43056" y="1209"/>
                  </a:cubicBezTo>
                  <a:cubicBezTo>
                    <a:pt x="42916" y="1209"/>
                    <a:pt x="42768" y="1216"/>
                    <a:pt x="42627" y="1216"/>
                  </a:cubicBezTo>
                  <a:cubicBezTo>
                    <a:pt x="42810" y="949"/>
                    <a:pt x="42993" y="696"/>
                    <a:pt x="43176" y="436"/>
                  </a:cubicBezTo>
                  <a:cubicBezTo>
                    <a:pt x="43204" y="408"/>
                    <a:pt x="43197" y="373"/>
                    <a:pt x="43190" y="338"/>
                  </a:cubicBezTo>
                  <a:cubicBezTo>
                    <a:pt x="43365" y="338"/>
                    <a:pt x="43541" y="331"/>
                    <a:pt x="43717" y="331"/>
                  </a:cubicBezTo>
                  <a:close/>
                  <a:moveTo>
                    <a:pt x="43028" y="338"/>
                  </a:moveTo>
                  <a:lnTo>
                    <a:pt x="43028" y="338"/>
                  </a:lnTo>
                  <a:cubicBezTo>
                    <a:pt x="42817" y="626"/>
                    <a:pt x="42606" y="928"/>
                    <a:pt x="42395" y="1216"/>
                  </a:cubicBezTo>
                  <a:cubicBezTo>
                    <a:pt x="42178" y="1223"/>
                    <a:pt x="41967" y="1223"/>
                    <a:pt x="41749" y="1230"/>
                  </a:cubicBezTo>
                  <a:cubicBezTo>
                    <a:pt x="41974" y="984"/>
                    <a:pt x="42213" y="752"/>
                    <a:pt x="42445" y="506"/>
                  </a:cubicBezTo>
                  <a:cubicBezTo>
                    <a:pt x="42494" y="443"/>
                    <a:pt x="42452" y="366"/>
                    <a:pt x="42388" y="345"/>
                  </a:cubicBezTo>
                  <a:cubicBezTo>
                    <a:pt x="42599" y="345"/>
                    <a:pt x="42817" y="345"/>
                    <a:pt x="43028" y="338"/>
                  </a:cubicBezTo>
                  <a:close/>
                  <a:moveTo>
                    <a:pt x="42359" y="352"/>
                  </a:moveTo>
                  <a:cubicBezTo>
                    <a:pt x="42345" y="353"/>
                    <a:pt x="42325" y="366"/>
                    <a:pt x="42318" y="373"/>
                  </a:cubicBezTo>
                  <a:cubicBezTo>
                    <a:pt x="42044" y="661"/>
                    <a:pt x="41763" y="949"/>
                    <a:pt x="41496" y="1245"/>
                  </a:cubicBezTo>
                  <a:cubicBezTo>
                    <a:pt x="41250" y="1252"/>
                    <a:pt x="41004" y="1252"/>
                    <a:pt x="40758" y="1259"/>
                  </a:cubicBezTo>
                  <a:cubicBezTo>
                    <a:pt x="40947" y="977"/>
                    <a:pt x="41144" y="689"/>
                    <a:pt x="41327" y="408"/>
                  </a:cubicBezTo>
                  <a:cubicBezTo>
                    <a:pt x="41334" y="387"/>
                    <a:pt x="41334" y="387"/>
                    <a:pt x="41334" y="380"/>
                  </a:cubicBezTo>
                  <a:lnTo>
                    <a:pt x="42359" y="352"/>
                  </a:lnTo>
                  <a:close/>
                  <a:moveTo>
                    <a:pt x="41123" y="380"/>
                  </a:moveTo>
                  <a:cubicBezTo>
                    <a:pt x="40933" y="668"/>
                    <a:pt x="40729" y="970"/>
                    <a:pt x="40533" y="1259"/>
                  </a:cubicBezTo>
                  <a:cubicBezTo>
                    <a:pt x="40322" y="1266"/>
                    <a:pt x="40111" y="1266"/>
                    <a:pt x="39900" y="1280"/>
                  </a:cubicBezTo>
                  <a:cubicBezTo>
                    <a:pt x="40139" y="977"/>
                    <a:pt x="40378" y="689"/>
                    <a:pt x="40617" y="387"/>
                  </a:cubicBezTo>
                  <a:cubicBezTo>
                    <a:pt x="40779" y="387"/>
                    <a:pt x="40954" y="380"/>
                    <a:pt x="41123" y="380"/>
                  </a:cubicBezTo>
                  <a:close/>
                  <a:moveTo>
                    <a:pt x="40371" y="401"/>
                  </a:moveTo>
                  <a:cubicBezTo>
                    <a:pt x="40139" y="682"/>
                    <a:pt x="39921" y="963"/>
                    <a:pt x="39689" y="1245"/>
                  </a:cubicBezTo>
                  <a:cubicBezTo>
                    <a:pt x="39682" y="1259"/>
                    <a:pt x="39682" y="1266"/>
                    <a:pt x="39682" y="1287"/>
                  </a:cubicBezTo>
                  <a:cubicBezTo>
                    <a:pt x="39492" y="1294"/>
                    <a:pt x="39302" y="1294"/>
                    <a:pt x="39113" y="1294"/>
                  </a:cubicBezTo>
                  <a:cubicBezTo>
                    <a:pt x="39352" y="1041"/>
                    <a:pt x="39598" y="788"/>
                    <a:pt x="39830" y="542"/>
                  </a:cubicBezTo>
                  <a:cubicBezTo>
                    <a:pt x="39879" y="492"/>
                    <a:pt x="39865" y="443"/>
                    <a:pt x="39830" y="408"/>
                  </a:cubicBezTo>
                  <a:cubicBezTo>
                    <a:pt x="40005" y="408"/>
                    <a:pt x="40195" y="401"/>
                    <a:pt x="40371" y="401"/>
                  </a:cubicBezTo>
                  <a:close/>
                  <a:moveTo>
                    <a:pt x="39689" y="415"/>
                  </a:moveTo>
                  <a:cubicBezTo>
                    <a:pt x="39443" y="668"/>
                    <a:pt x="39197" y="935"/>
                    <a:pt x="38951" y="1188"/>
                  </a:cubicBezTo>
                  <a:cubicBezTo>
                    <a:pt x="38916" y="1223"/>
                    <a:pt x="38930" y="1266"/>
                    <a:pt x="38944" y="1301"/>
                  </a:cubicBezTo>
                  <a:cubicBezTo>
                    <a:pt x="38635" y="1308"/>
                    <a:pt x="38332" y="1322"/>
                    <a:pt x="38023" y="1322"/>
                  </a:cubicBezTo>
                  <a:cubicBezTo>
                    <a:pt x="38332" y="1020"/>
                    <a:pt x="38628" y="724"/>
                    <a:pt x="38916" y="436"/>
                  </a:cubicBezTo>
                  <a:cubicBezTo>
                    <a:pt x="39176" y="422"/>
                    <a:pt x="39436" y="422"/>
                    <a:pt x="39689" y="415"/>
                  </a:cubicBezTo>
                  <a:close/>
                  <a:moveTo>
                    <a:pt x="38656" y="443"/>
                  </a:moveTo>
                  <a:lnTo>
                    <a:pt x="37882" y="1216"/>
                  </a:lnTo>
                  <a:cubicBezTo>
                    <a:pt x="37847" y="1252"/>
                    <a:pt x="37854" y="1294"/>
                    <a:pt x="37875" y="1322"/>
                  </a:cubicBezTo>
                  <a:cubicBezTo>
                    <a:pt x="37194" y="1336"/>
                    <a:pt x="36512" y="1343"/>
                    <a:pt x="35837" y="1364"/>
                  </a:cubicBezTo>
                  <a:cubicBezTo>
                    <a:pt x="36132" y="1076"/>
                    <a:pt x="36420" y="788"/>
                    <a:pt x="36716" y="485"/>
                  </a:cubicBezTo>
                  <a:cubicBezTo>
                    <a:pt x="36723" y="485"/>
                    <a:pt x="36716" y="485"/>
                    <a:pt x="36723" y="478"/>
                  </a:cubicBezTo>
                  <a:cubicBezTo>
                    <a:pt x="36976" y="471"/>
                    <a:pt x="37222" y="471"/>
                    <a:pt x="37475" y="457"/>
                  </a:cubicBezTo>
                  <a:lnTo>
                    <a:pt x="37475" y="457"/>
                  </a:lnTo>
                  <a:cubicBezTo>
                    <a:pt x="37222" y="682"/>
                    <a:pt x="36955" y="907"/>
                    <a:pt x="36702" y="1125"/>
                  </a:cubicBezTo>
                  <a:cubicBezTo>
                    <a:pt x="36632" y="1194"/>
                    <a:pt x="36677" y="1312"/>
                    <a:pt x="36746" y="1312"/>
                  </a:cubicBezTo>
                  <a:cubicBezTo>
                    <a:pt x="36761" y="1312"/>
                    <a:pt x="36777" y="1306"/>
                    <a:pt x="36793" y="1294"/>
                  </a:cubicBezTo>
                  <a:cubicBezTo>
                    <a:pt x="37088" y="1041"/>
                    <a:pt x="37383" y="788"/>
                    <a:pt x="37679" y="528"/>
                  </a:cubicBezTo>
                  <a:cubicBezTo>
                    <a:pt x="37707" y="513"/>
                    <a:pt x="37714" y="485"/>
                    <a:pt x="37714" y="457"/>
                  </a:cubicBezTo>
                  <a:cubicBezTo>
                    <a:pt x="38030" y="450"/>
                    <a:pt x="38346" y="443"/>
                    <a:pt x="38656" y="443"/>
                  </a:cubicBezTo>
                  <a:close/>
                  <a:moveTo>
                    <a:pt x="36455" y="478"/>
                  </a:moveTo>
                  <a:cubicBezTo>
                    <a:pt x="36174" y="760"/>
                    <a:pt x="35893" y="1034"/>
                    <a:pt x="35612" y="1315"/>
                  </a:cubicBezTo>
                  <a:cubicBezTo>
                    <a:pt x="35598" y="1329"/>
                    <a:pt x="35598" y="1350"/>
                    <a:pt x="35598" y="1364"/>
                  </a:cubicBezTo>
                  <a:cubicBezTo>
                    <a:pt x="35394" y="1371"/>
                    <a:pt x="35204" y="1371"/>
                    <a:pt x="35000" y="1385"/>
                  </a:cubicBezTo>
                  <a:cubicBezTo>
                    <a:pt x="35282" y="1083"/>
                    <a:pt x="35563" y="795"/>
                    <a:pt x="35844" y="492"/>
                  </a:cubicBezTo>
                  <a:cubicBezTo>
                    <a:pt x="36048" y="485"/>
                    <a:pt x="36259" y="485"/>
                    <a:pt x="36455" y="478"/>
                  </a:cubicBezTo>
                  <a:close/>
                  <a:moveTo>
                    <a:pt x="35577" y="492"/>
                  </a:moveTo>
                  <a:cubicBezTo>
                    <a:pt x="35296" y="795"/>
                    <a:pt x="35014" y="1083"/>
                    <a:pt x="34733" y="1385"/>
                  </a:cubicBezTo>
                  <a:cubicBezTo>
                    <a:pt x="34536" y="1392"/>
                    <a:pt x="34333" y="1392"/>
                    <a:pt x="34129" y="1399"/>
                  </a:cubicBezTo>
                  <a:cubicBezTo>
                    <a:pt x="34410" y="1111"/>
                    <a:pt x="34691" y="809"/>
                    <a:pt x="34979" y="513"/>
                  </a:cubicBezTo>
                  <a:cubicBezTo>
                    <a:pt x="35183" y="506"/>
                    <a:pt x="35387" y="506"/>
                    <a:pt x="35577" y="492"/>
                  </a:cubicBezTo>
                  <a:close/>
                  <a:moveTo>
                    <a:pt x="34719" y="521"/>
                  </a:moveTo>
                  <a:cubicBezTo>
                    <a:pt x="34466" y="788"/>
                    <a:pt x="34220" y="1048"/>
                    <a:pt x="33960" y="1315"/>
                  </a:cubicBezTo>
                  <a:cubicBezTo>
                    <a:pt x="33939" y="1336"/>
                    <a:pt x="33939" y="1371"/>
                    <a:pt x="33946" y="1406"/>
                  </a:cubicBezTo>
                  <a:cubicBezTo>
                    <a:pt x="33749" y="1413"/>
                    <a:pt x="33552" y="1413"/>
                    <a:pt x="33355" y="1413"/>
                  </a:cubicBezTo>
                  <a:cubicBezTo>
                    <a:pt x="33594" y="1160"/>
                    <a:pt x="33819" y="907"/>
                    <a:pt x="34058" y="654"/>
                  </a:cubicBezTo>
                  <a:cubicBezTo>
                    <a:pt x="34094" y="619"/>
                    <a:pt x="34087" y="563"/>
                    <a:pt x="34058" y="542"/>
                  </a:cubicBezTo>
                  <a:cubicBezTo>
                    <a:pt x="34276" y="528"/>
                    <a:pt x="34501" y="528"/>
                    <a:pt x="34719" y="521"/>
                  </a:cubicBezTo>
                  <a:close/>
                  <a:moveTo>
                    <a:pt x="33911" y="528"/>
                  </a:moveTo>
                  <a:cubicBezTo>
                    <a:pt x="33665" y="795"/>
                    <a:pt x="33419" y="1055"/>
                    <a:pt x="33173" y="1329"/>
                  </a:cubicBezTo>
                  <a:cubicBezTo>
                    <a:pt x="33145" y="1357"/>
                    <a:pt x="33145" y="1392"/>
                    <a:pt x="33152" y="1413"/>
                  </a:cubicBezTo>
                  <a:cubicBezTo>
                    <a:pt x="32730" y="1427"/>
                    <a:pt x="32301" y="1434"/>
                    <a:pt x="31879" y="1441"/>
                  </a:cubicBezTo>
                  <a:cubicBezTo>
                    <a:pt x="32132" y="1153"/>
                    <a:pt x="32378" y="865"/>
                    <a:pt x="32624" y="563"/>
                  </a:cubicBezTo>
                  <a:cubicBezTo>
                    <a:pt x="32835" y="556"/>
                    <a:pt x="33046" y="556"/>
                    <a:pt x="33257" y="549"/>
                  </a:cubicBezTo>
                  <a:lnTo>
                    <a:pt x="33257" y="549"/>
                  </a:lnTo>
                  <a:cubicBezTo>
                    <a:pt x="33046" y="738"/>
                    <a:pt x="32835" y="935"/>
                    <a:pt x="32638" y="1139"/>
                  </a:cubicBezTo>
                  <a:cubicBezTo>
                    <a:pt x="32617" y="1153"/>
                    <a:pt x="32617" y="1174"/>
                    <a:pt x="32610" y="1188"/>
                  </a:cubicBezTo>
                  <a:cubicBezTo>
                    <a:pt x="32535" y="1223"/>
                    <a:pt x="32540" y="1364"/>
                    <a:pt x="32638" y="1364"/>
                  </a:cubicBezTo>
                  <a:cubicBezTo>
                    <a:pt x="32641" y="1364"/>
                    <a:pt x="32643" y="1364"/>
                    <a:pt x="32646" y="1364"/>
                  </a:cubicBezTo>
                  <a:cubicBezTo>
                    <a:pt x="32695" y="1364"/>
                    <a:pt x="32716" y="1322"/>
                    <a:pt x="32723" y="1280"/>
                  </a:cubicBezTo>
                  <a:cubicBezTo>
                    <a:pt x="32744" y="1280"/>
                    <a:pt x="32751" y="1280"/>
                    <a:pt x="32758" y="1259"/>
                  </a:cubicBezTo>
                  <a:cubicBezTo>
                    <a:pt x="33011" y="1020"/>
                    <a:pt x="33278" y="774"/>
                    <a:pt x="33531" y="535"/>
                  </a:cubicBezTo>
                  <a:cubicBezTo>
                    <a:pt x="33658" y="535"/>
                    <a:pt x="33784" y="528"/>
                    <a:pt x="33911" y="528"/>
                  </a:cubicBezTo>
                  <a:close/>
                  <a:moveTo>
                    <a:pt x="32378" y="577"/>
                  </a:moveTo>
                  <a:cubicBezTo>
                    <a:pt x="32153" y="844"/>
                    <a:pt x="31914" y="1125"/>
                    <a:pt x="31682" y="1399"/>
                  </a:cubicBezTo>
                  <a:cubicBezTo>
                    <a:pt x="31668" y="1420"/>
                    <a:pt x="31668" y="1434"/>
                    <a:pt x="31668" y="1455"/>
                  </a:cubicBezTo>
                  <a:cubicBezTo>
                    <a:pt x="30930" y="1469"/>
                    <a:pt x="30192" y="1491"/>
                    <a:pt x="29454" y="1498"/>
                  </a:cubicBezTo>
                  <a:cubicBezTo>
                    <a:pt x="29770" y="1209"/>
                    <a:pt x="30080" y="907"/>
                    <a:pt x="30396" y="619"/>
                  </a:cubicBezTo>
                  <a:cubicBezTo>
                    <a:pt x="30502" y="619"/>
                    <a:pt x="30607" y="612"/>
                    <a:pt x="30712" y="612"/>
                  </a:cubicBezTo>
                  <a:cubicBezTo>
                    <a:pt x="30502" y="830"/>
                    <a:pt x="30298" y="1041"/>
                    <a:pt x="30087" y="1259"/>
                  </a:cubicBezTo>
                  <a:cubicBezTo>
                    <a:pt x="30027" y="1329"/>
                    <a:pt x="30084" y="1420"/>
                    <a:pt x="30152" y="1420"/>
                  </a:cubicBezTo>
                  <a:cubicBezTo>
                    <a:pt x="30172" y="1420"/>
                    <a:pt x="30194" y="1412"/>
                    <a:pt x="30213" y="1392"/>
                  </a:cubicBezTo>
                  <a:cubicBezTo>
                    <a:pt x="30466" y="1125"/>
                    <a:pt x="30712" y="865"/>
                    <a:pt x="30965" y="598"/>
                  </a:cubicBezTo>
                  <a:cubicBezTo>
                    <a:pt x="31443" y="591"/>
                    <a:pt x="31914" y="584"/>
                    <a:pt x="32378" y="577"/>
                  </a:cubicBezTo>
                  <a:close/>
                  <a:moveTo>
                    <a:pt x="30115" y="619"/>
                  </a:moveTo>
                  <a:lnTo>
                    <a:pt x="30115" y="619"/>
                  </a:lnTo>
                  <a:cubicBezTo>
                    <a:pt x="29841" y="879"/>
                    <a:pt x="29560" y="1139"/>
                    <a:pt x="29285" y="1399"/>
                  </a:cubicBezTo>
                  <a:cubicBezTo>
                    <a:pt x="29250" y="1434"/>
                    <a:pt x="29257" y="1477"/>
                    <a:pt x="29278" y="1505"/>
                  </a:cubicBezTo>
                  <a:cubicBezTo>
                    <a:pt x="29124" y="1505"/>
                    <a:pt x="28955" y="1512"/>
                    <a:pt x="28793" y="1512"/>
                  </a:cubicBezTo>
                  <a:cubicBezTo>
                    <a:pt x="29032" y="1315"/>
                    <a:pt x="29271" y="1111"/>
                    <a:pt x="29503" y="900"/>
                  </a:cubicBezTo>
                  <a:cubicBezTo>
                    <a:pt x="29579" y="836"/>
                    <a:pt x="29529" y="714"/>
                    <a:pt x="29458" y="714"/>
                  </a:cubicBezTo>
                  <a:cubicBezTo>
                    <a:pt x="29443" y="714"/>
                    <a:pt x="29428" y="719"/>
                    <a:pt x="29412" y="731"/>
                  </a:cubicBezTo>
                  <a:cubicBezTo>
                    <a:pt x="29152" y="949"/>
                    <a:pt x="28892" y="1181"/>
                    <a:pt x="28639" y="1399"/>
                  </a:cubicBezTo>
                  <a:cubicBezTo>
                    <a:pt x="28604" y="1434"/>
                    <a:pt x="28597" y="1477"/>
                    <a:pt x="28611" y="1512"/>
                  </a:cubicBezTo>
                  <a:cubicBezTo>
                    <a:pt x="28407" y="1519"/>
                    <a:pt x="28210" y="1519"/>
                    <a:pt x="28006" y="1533"/>
                  </a:cubicBezTo>
                  <a:cubicBezTo>
                    <a:pt x="28315" y="1245"/>
                    <a:pt x="28611" y="949"/>
                    <a:pt x="28906" y="647"/>
                  </a:cubicBezTo>
                  <a:cubicBezTo>
                    <a:pt x="29314" y="633"/>
                    <a:pt x="29721" y="626"/>
                    <a:pt x="30115" y="619"/>
                  </a:cubicBezTo>
                  <a:close/>
                  <a:moveTo>
                    <a:pt x="28653" y="654"/>
                  </a:moveTo>
                  <a:lnTo>
                    <a:pt x="27809" y="1469"/>
                  </a:lnTo>
                  <a:cubicBezTo>
                    <a:pt x="27795" y="1491"/>
                    <a:pt x="27788" y="1512"/>
                    <a:pt x="27788" y="1540"/>
                  </a:cubicBezTo>
                  <a:cubicBezTo>
                    <a:pt x="27612" y="1540"/>
                    <a:pt x="27423" y="1547"/>
                    <a:pt x="27247" y="1547"/>
                  </a:cubicBezTo>
                  <a:cubicBezTo>
                    <a:pt x="27493" y="1287"/>
                    <a:pt x="27753" y="1020"/>
                    <a:pt x="27999" y="760"/>
                  </a:cubicBezTo>
                  <a:cubicBezTo>
                    <a:pt x="28020" y="731"/>
                    <a:pt x="28020" y="696"/>
                    <a:pt x="28013" y="668"/>
                  </a:cubicBezTo>
                  <a:cubicBezTo>
                    <a:pt x="28224" y="661"/>
                    <a:pt x="28435" y="661"/>
                    <a:pt x="28653" y="654"/>
                  </a:cubicBezTo>
                  <a:close/>
                  <a:moveTo>
                    <a:pt x="27830" y="668"/>
                  </a:moveTo>
                  <a:lnTo>
                    <a:pt x="27830" y="668"/>
                  </a:lnTo>
                  <a:cubicBezTo>
                    <a:pt x="27549" y="970"/>
                    <a:pt x="27275" y="1259"/>
                    <a:pt x="26994" y="1561"/>
                  </a:cubicBezTo>
                  <a:cubicBezTo>
                    <a:pt x="26684" y="1568"/>
                    <a:pt x="26368" y="1575"/>
                    <a:pt x="26066" y="1575"/>
                  </a:cubicBezTo>
                  <a:cubicBezTo>
                    <a:pt x="26396" y="1294"/>
                    <a:pt x="26741" y="1013"/>
                    <a:pt x="27071" y="731"/>
                  </a:cubicBezTo>
                  <a:cubicBezTo>
                    <a:pt x="27092" y="724"/>
                    <a:pt x="27099" y="703"/>
                    <a:pt x="27106" y="689"/>
                  </a:cubicBezTo>
                  <a:cubicBezTo>
                    <a:pt x="27345" y="682"/>
                    <a:pt x="27584" y="682"/>
                    <a:pt x="27830" y="668"/>
                  </a:cubicBezTo>
                  <a:close/>
                  <a:moveTo>
                    <a:pt x="26825" y="689"/>
                  </a:moveTo>
                  <a:lnTo>
                    <a:pt x="26825" y="689"/>
                  </a:lnTo>
                  <a:cubicBezTo>
                    <a:pt x="26495" y="970"/>
                    <a:pt x="26157" y="1238"/>
                    <a:pt x="25827" y="1519"/>
                  </a:cubicBezTo>
                  <a:cubicBezTo>
                    <a:pt x="25806" y="1540"/>
                    <a:pt x="25799" y="1561"/>
                    <a:pt x="25792" y="1575"/>
                  </a:cubicBezTo>
                  <a:cubicBezTo>
                    <a:pt x="25616" y="1575"/>
                    <a:pt x="25440" y="1582"/>
                    <a:pt x="25265" y="1582"/>
                  </a:cubicBezTo>
                  <a:cubicBezTo>
                    <a:pt x="25525" y="1378"/>
                    <a:pt x="25785" y="1188"/>
                    <a:pt x="26045" y="991"/>
                  </a:cubicBezTo>
                  <a:cubicBezTo>
                    <a:pt x="26126" y="933"/>
                    <a:pt x="26073" y="812"/>
                    <a:pt x="25996" y="812"/>
                  </a:cubicBezTo>
                  <a:cubicBezTo>
                    <a:pt x="25980" y="812"/>
                    <a:pt x="25963" y="818"/>
                    <a:pt x="25946" y="830"/>
                  </a:cubicBezTo>
                  <a:cubicBezTo>
                    <a:pt x="25623" y="1076"/>
                    <a:pt x="25293" y="1329"/>
                    <a:pt x="24962" y="1575"/>
                  </a:cubicBezTo>
                  <a:cubicBezTo>
                    <a:pt x="24955" y="1575"/>
                    <a:pt x="24955" y="1582"/>
                    <a:pt x="24955" y="1589"/>
                  </a:cubicBezTo>
                  <a:cubicBezTo>
                    <a:pt x="24175" y="1610"/>
                    <a:pt x="23395" y="1624"/>
                    <a:pt x="22600" y="1645"/>
                  </a:cubicBezTo>
                  <a:cubicBezTo>
                    <a:pt x="22903" y="1399"/>
                    <a:pt x="23198" y="1153"/>
                    <a:pt x="23500" y="900"/>
                  </a:cubicBezTo>
                  <a:cubicBezTo>
                    <a:pt x="23549" y="872"/>
                    <a:pt x="23542" y="809"/>
                    <a:pt x="23514" y="767"/>
                  </a:cubicBezTo>
                  <a:cubicBezTo>
                    <a:pt x="23725" y="760"/>
                    <a:pt x="23943" y="760"/>
                    <a:pt x="24154" y="752"/>
                  </a:cubicBezTo>
                  <a:lnTo>
                    <a:pt x="24154" y="752"/>
                  </a:lnTo>
                  <a:cubicBezTo>
                    <a:pt x="23908" y="970"/>
                    <a:pt x="23662" y="1195"/>
                    <a:pt x="23409" y="1413"/>
                  </a:cubicBezTo>
                  <a:cubicBezTo>
                    <a:pt x="23343" y="1479"/>
                    <a:pt x="23405" y="1574"/>
                    <a:pt x="23475" y="1574"/>
                  </a:cubicBezTo>
                  <a:cubicBezTo>
                    <a:pt x="23495" y="1574"/>
                    <a:pt x="23516" y="1566"/>
                    <a:pt x="23535" y="1547"/>
                  </a:cubicBezTo>
                  <a:cubicBezTo>
                    <a:pt x="23802" y="1301"/>
                    <a:pt x="24077" y="1055"/>
                    <a:pt x="24358" y="809"/>
                  </a:cubicBezTo>
                  <a:cubicBezTo>
                    <a:pt x="24386" y="795"/>
                    <a:pt x="24386" y="767"/>
                    <a:pt x="24386" y="738"/>
                  </a:cubicBezTo>
                  <a:cubicBezTo>
                    <a:pt x="24569" y="738"/>
                    <a:pt x="24744" y="731"/>
                    <a:pt x="24927" y="731"/>
                  </a:cubicBezTo>
                  <a:cubicBezTo>
                    <a:pt x="24702" y="956"/>
                    <a:pt x="24470" y="1181"/>
                    <a:pt x="24245" y="1406"/>
                  </a:cubicBezTo>
                  <a:cubicBezTo>
                    <a:pt x="24175" y="1471"/>
                    <a:pt x="24238" y="1570"/>
                    <a:pt x="24306" y="1570"/>
                  </a:cubicBezTo>
                  <a:cubicBezTo>
                    <a:pt x="24326" y="1570"/>
                    <a:pt x="24347" y="1561"/>
                    <a:pt x="24365" y="1540"/>
                  </a:cubicBezTo>
                  <a:cubicBezTo>
                    <a:pt x="24625" y="1287"/>
                    <a:pt x="24885" y="1034"/>
                    <a:pt x="25138" y="774"/>
                  </a:cubicBezTo>
                  <a:cubicBezTo>
                    <a:pt x="25159" y="760"/>
                    <a:pt x="25159" y="738"/>
                    <a:pt x="25166" y="724"/>
                  </a:cubicBezTo>
                  <a:cubicBezTo>
                    <a:pt x="25721" y="717"/>
                    <a:pt x="26277" y="696"/>
                    <a:pt x="26825" y="689"/>
                  </a:cubicBezTo>
                  <a:close/>
                  <a:moveTo>
                    <a:pt x="20646" y="830"/>
                  </a:moveTo>
                  <a:lnTo>
                    <a:pt x="20646" y="830"/>
                  </a:lnTo>
                  <a:cubicBezTo>
                    <a:pt x="20281" y="1090"/>
                    <a:pt x="19908" y="1357"/>
                    <a:pt x="19535" y="1610"/>
                  </a:cubicBezTo>
                  <a:cubicBezTo>
                    <a:pt x="19500" y="1638"/>
                    <a:pt x="19486" y="1680"/>
                    <a:pt x="19507" y="1716"/>
                  </a:cubicBezTo>
                  <a:cubicBezTo>
                    <a:pt x="19353" y="1716"/>
                    <a:pt x="19191" y="1723"/>
                    <a:pt x="19029" y="1723"/>
                  </a:cubicBezTo>
                  <a:cubicBezTo>
                    <a:pt x="19339" y="1462"/>
                    <a:pt x="19648" y="1209"/>
                    <a:pt x="19943" y="942"/>
                  </a:cubicBezTo>
                  <a:cubicBezTo>
                    <a:pt x="19985" y="914"/>
                    <a:pt x="19992" y="879"/>
                    <a:pt x="19985" y="844"/>
                  </a:cubicBezTo>
                  <a:cubicBezTo>
                    <a:pt x="20203" y="837"/>
                    <a:pt x="20428" y="837"/>
                    <a:pt x="20646" y="830"/>
                  </a:cubicBezTo>
                  <a:close/>
                  <a:moveTo>
                    <a:pt x="23381" y="774"/>
                  </a:moveTo>
                  <a:lnTo>
                    <a:pt x="23381" y="774"/>
                  </a:lnTo>
                  <a:cubicBezTo>
                    <a:pt x="23064" y="1041"/>
                    <a:pt x="22748" y="1294"/>
                    <a:pt x="22446" y="1561"/>
                  </a:cubicBezTo>
                  <a:cubicBezTo>
                    <a:pt x="22404" y="1582"/>
                    <a:pt x="22396" y="1631"/>
                    <a:pt x="22404" y="1666"/>
                  </a:cubicBezTo>
                  <a:cubicBezTo>
                    <a:pt x="22186" y="1673"/>
                    <a:pt x="21975" y="1673"/>
                    <a:pt x="21757" y="1680"/>
                  </a:cubicBezTo>
                  <a:cubicBezTo>
                    <a:pt x="21982" y="1477"/>
                    <a:pt x="22221" y="1280"/>
                    <a:pt x="22453" y="1076"/>
                  </a:cubicBezTo>
                  <a:cubicBezTo>
                    <a:pt x="22522" y="1012"/>
                    <a:pt x="22478" y="887"/>
                    <a:pt x="22405" y="887"/>
                  </a:cubicBezTo>
                  <a:cubicBezTo>
                    <a:pt x="22389" y="887"/>
                    <a:pt x="22372" y="893"/>
                    <a:pt x="22354" y="907"/>
                  </a:cubicBezTo>
                  <a:cubicBezTo>
                    <a:pt x="22073" y="1153"/>
                    <a:pt x="21799" y="1392"/>
                    <a:pt x="21518" y="1638"/>
                  </a:cubicBezTo>
                  <a:cubicBezTo>
                    <a:pt x="21504" y="1652"/>
                    <a:pt x="21497" y="1673"/>
                    <a:pt x="21497" y="1687"/>
                  </a:cubicBezTo>
                  <a:cubicBezTo>
                    <a:pt x="21201" y="1694"/>
                    <a:pt x="20913" y="1694"/>
                    <a:pt x="20618" y="1709"/>
                  </a:cubicBezTo>
                  <a:cubicBezTo>
                    <a:pt x="20850" y="1505"/>
                    <a:pt x="21089" y="1294"/>
                    <a:pt x="21328" y="1090"/>
                  </a:cubicBezTo>
                  <a:cubicBezTo>
                    <a:pt x="21397" y="1026"/>
                    <a:pt x="21353" y="910"/>
                    <a:pt x="21280" y="910"/>
                  </a:cubicBezTo>
                  <a:cubicBezTo>
                    <a:pt x="21264" y="910"/>
                    <a:pt x="21247" y="916"/>
                    <a:pt x="21230" y="928"/>
                  </a:cubicBezTo>
                  <a:cubicBezTo>
                    <a:pt x="20948" y="1160"/>
                    <a:pt x="20674" y="1406"/>
                    <a:pt x="20393" y="1645"/>
                  </a:cubicBezTo>
                  <a:cubicBezTo>
                    <a:pt x="20379" y="1666"/>
                    <a:pt x="20372" y="1687"/>
                    <a:pt x="20358" y="1709"/>
                  </a:cubicBezTo>
                  <a:cubicBezTo>
                    <a:pt x="20140" y="1716"/>
                    <a:pt x="19922" y="1716"/>
                    <a:pt x="19711" y="1723"/>
                  </a:cubicBezTo>
                  <a:cubicBezTo>
                    <a:pt x="20063" y="1477"/>
                    <a:pt x="20414" y="1223"/>
                    <a:pt x="20773" y="977"/>
                  </a:cubicBezTo>
                  <a:cubicBezTo>
                    <a:pt x="20822" y="935"/>
                    <a:pt x="20815" y="865"/>
                    <a:pt x="20794" y="830"/>
                  </a:cubicBezTo>
                  <a:cubicBezTo>
                    <a:pt x="21651" y="809"/>
                    <a:pt x="22523" y="795"/>
                    <a:pt x="23381" y="774"/>
                  </a:cubicBezTo>
                  <a:close/>
                  <a:moveTo>
                    <a:pt x="19782" y="844"/>
                  </a:moveTo>
                  <a:cubicBezTo>
                    <a:pt x="19486" y="1104"/>
                    <a:pt x="19191" y="1350"/>
                    <a:pt x="18903" y="1603"/>
                  </a:cubicBezTo>
                  <a:cubicBezTo>
                    <a:pt x="18854" y="1638"/>
                    <a:pt x="18854" y="1694"/>
                    <a:pt x="18882" y="1737"/>
                  </a:cubicBezTo>
                  <a:cubicBezTo>
                    <a:pt x="18713" y="1737"/>
                    <a:pt x="18558" y="1744"/>
                    <a:pt x="18390" y="1744"/>
                  </a:cubicBezTo>
                  <a:cubicBezTo>
                    <a:pt x="18706" y="1455"/>
                    <a:pt x="19022" y="1153"/>
                    <a:pt x="19332" y="858"/>
                  </a:cubicBezTo>
                  <a:cubicBezTo>
                    <a:pt x="19479" y="858"/>
                    <a:pt x="19634" y="844"/>
                    <a:pt x="19782" y="844"/>
                  </a:cubicBezTo>
                  <a:close/>
                  <a:moveTo>
                    <a:pt x="19057" y="865"/>
                  </a:moveTo>
                  <a:lnTo>
                    <a:pt x="18186" y="1680"/>
                  </a:lnTo>
                  <a:cubicBezTo>
                    <a:pt x="18165" y="1709"/>
                    <a:pt x="18165" y="1723"/>
                    <a:pt x="18165" y="1751"/>
                  </a:cubicBezTo>
                  <a:cubicBezTo>
                    <a:pt x="17982" y="1758"/>
                    <a:pt x="17785" y="1758"/>
                    <a:pt x="17602" y="1758"/>
                  </a:cubicBezTo>
                  <a:cubicBezTo>
                    <a:pt x="17891" y="1512"/>
                    <a:pt x="18186" y="1259"/>
                    <a:pt x="18481" y="1013"/>
                  </a:cubicBezTo>
                  <a:cubicBezTo>
                    <a:pt x="18530" y="977"/>
                    <a:pt x="18530" y="914"/>
                    <a:pt x="18509" y="872"/>
                  </a:cubicBezTo>
                  <a:cubicBezTo>
                    <a:pt x="18692" y="872"/>
                    <a:pt x="18875" y="865"/>
                    <a:pt x="19057" y="865"/>
                  </a:cubicBezTo>
                  <a:close/>
                  <a:moveTo>
                    <a:pt x="18355" y="879"/>
                  </a:moveTo>
                  <a:cubicBezTo>
                    <a:pt x="18059" y="1139"/>
                    <a:pt x="17750" y="1399"/>
                    <a:pt x="17455" y="1652"/>
                  </a:cubicBezTo>
                  <a:cubicBezTo>
                    <a:pt x="17420" y="1687"/>
                    <a:pt x="17406" y="1737"/>
                    <a:pt x="17427" y="1772"/>
                  </a:cubicBezTo>
                  <a:cubicBezTo>
                    <a:pt x="17258" y="1772"/>
                    <a:pt x="17089" y="1779"/>
                    <a:pt x="16928" y="1779"/>
                  </a:cubicBezTo>
                  <a:cubicBezTo>
                    <a:pt x="17174" y="1582"/>
                    <a:pt x="17427" y="1385"/>
                    <a:pt x="17673" y="1188"/>
                  </a:cubicBezTo>
                  <a:cubicBezTo>
                    <a:pt x="17743" y="1130"/>
                    <a:pt x="17696" y="1003"/>
                    <a:pt x="17622" y="1003"/>
                  </a:cubicBezTo>
                  <a:cubicBezTo>
                    <a:pt x="17607" y="1003"/>
                    <a:pt x="17591" y="1008"/>
                    <a:pt x="17574" y="1020"/>
                  </a:cubicBezTo>
                  <a:cubicBezTo>
                    <a:pt x="17286" y="1252"/>
                    <a:pt x="17005" y="1469"/>
                    <a:pt x="16717" y="1694"/>
                  </a:cubicBezTo>
                  <a:cubicBezTo>
                    <a:pt x="16689" y="1723"/>
                    <a:pt x="16682" y="1751"/>
                    <a:pt x="16682" y="1786"/>
                  </a:cubicBezTo>
                  <a:lnTo>
                    <a:pt x="15437" y="1814"/>
                  </a:lnTo>
                  <a:cubicBezTo>
                    <a:pt x="15704" y="1589"/>
                    <a:pt x="15979" y="1371"/>
                    <a:pt x="16239" y="1146"/>
                  </a:cubicBezTo>
                  <a:cubicBezTo>
                    <a:pt x="16315" y="1088"/>
                    <a:pt x="16264" y="961"/>
                    <a:pt x="16188" y="961"/>
                  </a:cubicBezTo>
                  <a:cubicBezTo>
                    <a:pt x="16173" y="961"/>
                    <a:pt x="16157" y="966"/>
                    <a:pt x="16140" y="977"/>
                  </a:cubicBezTo>
                  <a:lnTo>
                    <a:pt x="15191" y="1765"/>
                  </a:lnTo>
                  <a:cubicBezTo>
                    <a:pt x="15177" y="1779"/>
                    <a:pt x="15170" y="1793"/>
                    <a:pt x="15170" y="1814"/>
                  </a:cubicBezTo>
                  <a:cubicBezTo>
                    <a:pt x="14973" y="1821"/>
                    <a:pt x="14784" y="1821"/>
                    <a:pt x="14587" y="1821"/>
                  </a:cubicBezTo>
                  <a:lnTo>
                    <a:pt x="14488" y="1821"/>
                  </a:lnTo>
                  <a:cubicBezTo>
                    <a:pt x="14805" y="1568"/>
                    <a:pt x="15121" y="1308"/>
                    <a:pt x="15437" y="1048"/>
                  </a:cubicBezTo>
                  <a:cubicBezTo>
                    <a:pt x="15486" y="1034"/>
                    <a:pt x="15494" y="977"/>
                    <a:pt x="15472" y="942"/>
                  </a:cubicBezTo>
                  <a:lnTo>
                    <a:pt x="16794" y="914"/>
                  </a:lnTo>
                  <a:lnTo>
                    <a:pt x="16794" y="914"/>
                  </a:lnTo>
                  <a:cubicBezTo>
                    <a:pt x="16562" y="1146"/>
                    <a:pt x="16330" y="1364"/>
                    <a:pt x="16098" y="1596"/>
                  </a:cubicBezTo>
                  <a:cubicBezTo>
                    <a:pt x="16033" y="1656"/>
                    <a:pt x="16093" y="1752"/>
                    <a:pt x="16166" y="1752"/>
                  </a:cubicBezTo>
                  <a:cubicBezTo>
                    <a:pt x="16188" y="1752"/>
                    <a:pt x="16211" y="1744"/>
                    <a:pt x="16232" y="1723"/>
                  </a:cubicBezTo>
                  <a:cubicBezTo>
                    <a:pt x="16513" y="1455"/>
                    <a:pt x="16780" y="1181"/>
                    <a:pt x="17068" y="907"/>
                  </a:cubicBezTo>
                  <a:lnTo>
                    <a:pt x="18355" y="879"/>
                  </a:lnTo>
                  <a:close/>
                  <a:moveTo>
                    <a:pt x="15290" y="949"/>
                  </a:moveTo>
                  <a:cubicBezTo>
                    <a:pt x="14931" y="1245"/>
                    <a:pt x="14559" y="1540"/>
                    <a:pt x="14200" y="1828"/>
                  </a:cubicBezTo>
                  <a:lnTo>
                    <a:pt x="14193" y="1842"/>
                  </a:lnTo>
                  <a:cubicBezTo>
                    <a:pt x="14060" y="1842"/>
                    <a:pt x="13926" y="1849"/>
                    <a:pt x="13792" y="1849"/>
                  </a:cubicBezTo>
                  <a:cubicBezTo>
                    <a:pt x="14123" y="1547"/>
                    <a:pt x="14446" y="1252"/>
                    <a:pt x="14762" y="963"/>
                  </a:cubicBezTo>
                  <a:cubicBezTo>
                    <a:pt x="14938" y="963"/>
                    <a:pt x="15114" y="949"/>
                    <a:pt x="15290" y="949"/>
                  </a:cubicBezTo>
                  <a:close/>
                  <a:moveTo>
                    <a:pt x="14481" y="963"/>
                  </a:moveTo>
                  <a:cubicBezTo>
                    <a:pt x="14158" y="1259"/>
                    <a:pt x="13835" y="1547"/>
                    <a:pt x="13518" y="1849"/>
                  </a:cubicBezTo>
                  <a:cubicBezTo>
                    <a:pt x="13378" y="1849"/>
                    <a:pt x="13237" y="1856"/>
                    <a:pt x="13096" y="1856"/>
                  </a:cubicBezTo>
                  <a:cubicBezTo>
                    <a:pt x="13385" y="1575"/>
                    <a:pt x="13673" y="1294"/>
                    <a:pt x="13961" y="1006"/>
                  </a:cubicBezTo>
                  <a:cubicBezTo>
                    <a:pt x="13982" y="999"/>
                    <a:pt x="13982" y="984"/>
                    <a:pt x="13982" y="970"/>
                  </a:cubicBezTo>
                  <a:cubicBezTo>
                    <a:pt x="14151" y="970"/>
                    <a:pt x="14313" y="963"/>
                    <a:pt x="14481" y="963"/>
                  </a:cubicBezTo>
                  <a:close/>
                  <a:moveTo>
                    <a:pt x="13736" y="977"/>
                  </a:moveTo>
                  <a:lnTo>
                    <a:pt x="12893" y="1793"/>
                  </a:lnTo>
                  <a:cubicBezTo>
                    <a:pt x="12872" y="1814"/>
                    <a:pt x="12864" y="1842"/>
                    <a:pt x="12864" y="1863"/>
                  </a:cubicBezTo>
                  <a:cubicBezTo>
                    <a:pt x="12731" y="1863"/>
                    <a:pt x="12604" y="1870"/>
                    <a:pt x="12464" y="1870"/>
                  </a:cubicBezTo>
                  <a:cubicBezTo>
                    <a:pt x="12794" y="1575"/>
                    <a:pt x="13139" y="1280"/>
                    <a:pt x="13469" y="984"/>
                  </a:cubicBezTo>
                  <a:cubicBezTo>
                    <a:pt x="13567" y="977"/>
                    <a:pt x="13659" y="977"/>
                    <a:pt x="13736" y="977"/>
                  </a:cubicBezTo>
                  <a:close/>
                  <a:moveTo>
                    <a:pt x="13202" y="999"/>
                  </a:moveTo>
                  <a:cubicBezTo>
                    <a:pt x="12872" y="1280"/>
                    <a:pt x="12548" y="1568"/>
                    <a:pt x="12225" y="1849"/>
                  </a:cubicBezTo>
                  <a:cubicBezTo>
                    <a:pt x="12218" y="1856"/>
                    <a:pt x="12204" y="1877"/>
                    <a:pt x="12197" y="1884"/>
                  </a:cubicBezTo>
                  <a:cubicBezTo>
                    <a:pt x="11944" y="1891"/>
                    <a:pt x="11691" y="1891"/>
                    <a:pt x="11430" y="1898"/>
                  </a:cubicBezTo>
                  <a:cubicBezTo>
                    <a:pt x="11817" y="1645"/>
                    <a:pt x="12197" y="1392"/>
                    <a:pt x="12583" y="1139"/>
                  </a:cubicBezTo>
                  <a:cubicBezTo>
                    <a:pt x="12625" y="1104"/>
                    <a:pt x="12625" y="1048"/>
                    <a:pt x="12611" y="1006"/>
                  </a:cubicBezTo>
                  <a:cubicBezTo>
                    <a:pt x="12801" y="1006"/>
                    <a:pt x="12998" y="999"/>
                    <a:pt x="13202" y="999"/>
                  </a:cubicBezTo>
                  <a:close/>
                  <a:moveTo>
                    <a:pt x="12436" y="1006"/>
                  </a:moveTo>
                  <a:cubicBezTo>
                    <a:pt x="11986" y="1301"/>
                    <a:pt x="11536" y="1603"/>
                    <a:pt x="11079" y="1898"/>
                  </a:cubicBezTo>
                  <a:cubicBezTo>
                    <a:pt x="10805" y="1912"/>
                    <a:pt x="10538" y="1912"/>
                    <a:pt x="10264" y="1919"/>
                  </a:cubicBezTo>
                  <a:cubicBezTo>
                    <a:pt x="10678" y="1680"/>
                    <a:pt x="11079" y="1441"/>
                    <a:pt x="11494" y="1209"/>
                  </a:cubicBezTo>
                  <a:cubicBezTo>
                    <a:pt x="11572" y="1159"/>
                    <a:pt x="11530" y="1046"/>
                    <a:pt x="11457" y="1031"/>
                  </a:cubicBezTo>
                  <a:lnTo>
                    <a:pt x="11457" y="1031"/>
                  </a:lnTo>
                  <a:cubicBezTo>
                    <a:pt x="11781" y="1024"/>
                    <a:pt x="12105" y="1015"/>
                    <a:pt x="12436" y="1006"/>
                  </a:cubicBezTo>
                  <a:close/>
                  <a:moveTo>
                    <a:pt x="11418" y="1032"/>
                  </a:moveTo>
                  <a:cubicBezTo>
                    <a:pt x="11411" y="1034"/>
                    <a:pt x="11403" y="1037"/>
                    <a:pt x="11395" y="1041"/>
                  </a:cubicBezTo>
                  <a:cubicBezTo>
                    <a:pt x="10952" y="1301"/>
                    <a:pt x="10496" y="1561"/>
                    <a:pt x="10046" y="1821"/>
                  </a:cubicBezTo>
                  <a:cubicBezTo>
                    <a:pt x="10003" y="1849"/>
                    <a:pt x="10003" y="1884"/>
                    <a:pt x="10011" y="1919"/>
                  </a:cubicBezTo>
                  <a:cubicBezTo>
                    <a:pt x="9940" y="1919"/>
                    <a:pt x="9863" y="1919"/>
                    <a:pt x="9793" y="1926"/>
                  </a:cubicBezTo>
                  <a:cubicBezTo>
                    <a:pt x="9666" y="1926"/>
                    <a:pt x="9547" y="1933"/>
                    <a:pt x="9427" y="1933"/>
                  </a:cubicBezTo>
                  <a:cubicBezTo>
                    <a:pt x="9919" y="1680"/>
                    <a:pt x="10404" y="1427"/>
                    <a:pt x="10896" y="1167"/>
                  </a:cubicBezTo>
                  <a:cubicBezTo>
                    <a:pt x="10959" y="1146"/>
                    <a:pt x="10952" y="1083"/>
                    <a:pt x="10917" y="1041"/>
                  </a:cubicBezTo>
                  <a:cubicBezTo>
                    <a:pt x="11085" y="1038"/>
                    <a:pt x="11252" y="1035"/>
                    <a:pt x="11418" y="1032"/>
                  </a:cubicBezTo>
                  <a:close/>
                  <a:moveTo>
                    <a:pt x="10742" y="1048"/>
                  </a:moveTo>
                  <a:cubicBezTo>
                    <a:pt x="10200" y="1329"/>
                    <a:pt x="9659" y="1610"/>
                    <a:pt x="9125" y="1891"/>
                  </a:cubicBezTo>
                  <a:cubicBezTo>
                    <a:pt x="9097" y="1912"/>
                    <a:pt x="9090" y="1926"/>
                    <a:pt x="9076" y="1955"/>
                  </a:cubicBezTo>
                  <a:cubicBezTo>
                    <a:pt x="8886" y="1955"/>
                    <a:pt x="8703" y="1962"/>
                    <a:pt x="8506" y="1962"/>
                  </a:cubicBezTo>
                  <a:lnTo>
                    <a:pt x="8478" y="1962"/>
                  </a:lnTo>
                  <a:cubicBezTo>
                    <a:pt x="9174" y="1666"/>
                    <a:pt x="9863" y="1371"/>
                    <a:pt x="10538" y="1083"/>
                  </a:cubicBezTo>
                  <a:cubicBezTo>
                    <a:pt x="10552" y="1076"/>
                    <a:pt x="10566" y="1069"/>
                    <a:pt x="10573" y="1048"/>
                  </a:cubicBezTo>
                  <a:close/>
                  <a:moveTo>
                    <a:pt x="51281" y="1252"/>
                  </a:moveTo>
                  <a:cubicBezTo>
                    <a:pt x="53748" y="4113"/>
                    <a:pt x="56208" y="6981"/>
                    <a:pt x="58683" y="9842"/>
                  </a:cubicBezTo>
                  <a:cubicBezTo>
                    <a:pt x="58985" y="10193"/>
                    <a:pt x="59287" y="10552"/>
                    <a:pt x="59597" y="10903"/>
                  </a:cubicBezTo>
                  <a:cubicBezTo>
                    <a:pt x="57671" y="10917"/>
                    <a:pt x="55751" y="10959"/>
                    <a:pt x="53839" y="11002"/>
                  </a:cubicBezTo>
                  <a:cubicBezTo>
                    <a:pt x="49087" y="11107"/>
                    <a:pt x="44329" y="11212"/>
                    <a:pt x="39577" y="11311"/>
                  </a:cubicBezTo>
                  <a:cubicBezTo>
                    <a:pt x="36266" y="11381"/>
                    <a:pt x="32941" y="11451"/>
                    <a:pt x="29630" y="11529"/>
                  </a:cubicBezTo>
                  <a:cubicBezTo>
                    <a:pt x="29672" y="11480"/>
                    <a:pt x="29658" y="11360"/>
                    <a:pt x="29567" y="11360"/>
                  </a:cubicBezTo>
                  <a:cubicBezTo>
                    <a:pt x="27901" y="11325"/>
                    <a:pt x="26192" y="11297"/>
                    <a:pt x="24491" y="11177"/>
                  </a:cubicBezTo>
                  <a:cubicBezTo>
                    <a:pt x="24472" y="11154"/>
                    <a:pt x="24443" y="11139"/>
                    <a:pt x="24416" y="11139"/>
                  </a:cubicBezTo>
                  <a:cubicBezTo>
                    <a:pt x="24394" y="11139"/>
                    <a:pt x="24373" y="11148"/>
                    <a:pt x="24358" y="11170"/>
                  </a:cubicBezTo>
                  <a:cubicBezTo>
                    <a:pt x="20042" y="10861"/>
                    <a:pt x="15747" y="10038"/>
                    <a:pt x="12077" y="7480"/>
                  </a:cubicBezTo>
                  <a:cubicBezTo>
                    <a:pt x="12056" y="7452"/>
                    <a:pt x="12035" y="7445"/>
                    <a:pt x="12014" y="7438"/>
                  </a:cubicBezTo>
                  <a:cubicBezTo>
                    <a:pt x="11747" y="7255"/>
                    <a:pt x="11487" y="7058"/>
                    <a:pt x="11220" y="6847"/>
                  </a:cubicBezTo>
                  <a:cubicBezTo>
                    <a:pt x="11058" y="6714"/>
                    <a:pt x="10882" y="6573"/>
                    <a:pt x="10720" y="6432"/>
                  </a:cubicBezTo>
                  <a:lnTo>
                    <a:pt x="10720" y="6411"/>
                  </a:lnTo>
                  <a:cubicBezTo>
                    <a:pt x="10726" y="6339"/>
                    <a:pt x="10673" y="6297"/>
                    <a:pt x="10626" y="6297"/>
                  </a:cubicBezTo>
                  <a:cubicBezTo>
                    <a:pt x="10609" y="6297"/>
                    <a:pt x="10593" y="6302"/>
                    <a:pt x="10580" y="6313"/>
                  </a:cubicBezTo>
                  <a:cubicBezTo>
                    <a:pt x="10474" y="6214"/>
                    <a:pt x="10369" y="6130"/>
                    <a:pt x="10271" y="6032"/>
                  </a:cubicBezTo>
                  <a:cubicBezTo>
                    <a:pt x="10264" y="5997"/>
                    <a:pt x="10235" y="5968"/>
                    <a:pt x="10200" y="5968"/>
                  </a:cubicBezTo>
                  <a:cubicBezTo>
                    <a:pt x="9884" y="5673"/>
                    <a:pt x="9589" y="5364"/>
                    <a:pt x="9301" y="5040"/>
                  </a:cubicBezTo>
                  <a:cubicBezTo>
                    <a:pt x="8633" y="4281"/>
                    <a:pt x="7965" y="3262"/>
                    <a:pt x="8337" y="2172"/>
                  </a:cubicBezTo>
                  <a:lnTo>
                    <a:pt x="8337" y="2172"/>
                  </a:lnTo>
                  <a:cubicBezTo>
                    <a:pt x="8375" y="2173"/>
                    <a:pt x="8413" y="2174"/>
                    <a:pt x="8451" y="2174"/>
                  </a:cubicBezTo>
                  <a:cubicBezTo>
                    <a:pt x="8690" y="2174"/>
                    <a:pt x="8937" y="2156"/>
                    <a:pt x="9174" y="2144"/>
                  </a:cubicBezTo>
                  <a:cubicBezTo>
                    <a:pt x="10573" y="2123"/>
                    <a:pt x="11972" y="2088"/>
                    <a:pt x="13357" y="2060"/>
                  </a:cubicBezTo>
                  <a:lnTo>
                    <a:pt x="13462" y="2060"/>
                  </a:lnTo>
                  <a:cubicBezTo>
                    <a:pt x="13481" y="2075"/>
                    <a:pt x="13501" y="2084"/>
                    <a:pt x="13523" y="2084"/>
                  </a:cubicBezTo>
                  <a:cubicBezTo>
                    <a:pt x="13544" y="2084"/>
                    <a:pt x="13565" y="2077"/>
                    <a:pt x="13589" y="2060"/>
                  </a:cubicBezTo>
                  <a:cubicBezTo>
                    <a:pt x="18277" y="1955"/>
                    <a:pt x="22973" y="1856"/>
                    <a:pt x="27662" y="1751"/>
                  </a:cubicBezTo>
                  <a:cubicBezTo>
                    <a:pt x="29981" y="1701"/>
                    <a:pt x="32294" y="1652"/>
                    <a:pt x="34614" y="1603"/>
                  </a:cubicBezTo>
                  <a:cubicBezTo>
                    <a:pt x="34618" y="1646"/>
                    <a:pt x="34655" y="1682"/>
                    <a:pt x="34697" y="1682"/>
                  </a:cubicBezTo>
                  <a:cubicBezTo>
                    <a:pt x="34718" y="1682"/>
                    <a:pt x="34741" y="1673"/>
                    <a:pt x="34761" y="1652"/>
                  </a:cubicBezTo>
                  <a:cubicBezTo>
                    <a:pt x="34782" y="1638"/>
                    <a:pt x="34797" y="1617"/>
                    <a:pt x="34818" y="1596"/>
                  </a:cubicBezTo>
                  <a:cubicBezTo>
                    <a:pt x="36680" y="1547"/>
                    <a:pt x="38543" y="1512"/>
                    <a:pt x="40406" y="1469"/>
                  </a:cubicBezTo>
                  <a:lnTo>
                    <a:pt x="40406" y="1469"/>
                  </a:lnTo>
                  <a:cubicBezTo>
                    <a:pt x="40367" y="1538"/>
                    <a:pt x="40427" y="1597"/>
                    <a:pt x="40489" y="1597"/>
                  </a:cubicBezTo>
                  <a:cubicBezTo>
                    <a:pt x="40515" y="1597"/>
                    <a:pt x="40542" y="1586"/>
                    <a:pt x="40561" y="1561"/>
                  </a:cubicBezTo>
                  <a:cubicBezTo>
                    <a:pt x="40582" y="1533"/>
                    <a:pt x="40603" y="1498"/>
                    <a:pt x="40624" y="1469"/>
                  </a:cubicBezTo>
                  <a:cubicBezTo>
                    <a:pt x="40891" y="1462"/>
                    <a:pt x="41165" y="1462"/>
                    <a:pt x="41446" y="1455"/>
                  </a:cubicBezTo>
                  <a:cubicBezTo>
                    <a:pt x="41466" y="1467"/>
                    <a:pt x="41490" y="1477"/>
                    <a:pt x="41514" y="1477"/>
                  </a:cubicBezTo>
                  <a:cubicBezTo>
                    <a:pt x="41532" y="1477"/>
                    <a:pt x="41550" y="1471"/>
                    <a:pt x="41566" y="1455"/>
                  </a:cubicBezTo>
                  <a:cubicBezTo>
                    <a:pt x="41833" y="1441"/>
                    <a:pt x="42107" y="1441"/>
                    <a:pt x="42381" y="1434"/>
                  </a:cubicBezTo>
                  <a:cubicBezTo>
                    <a:pt x="42392" y="1449"/>
                    <a:pt x="42411" y="1458"/>
                    <a:pt x="42432" y="1458"/>
                  </a:cubicBezTo>
                  <a:cubicBezTo>
                    <a:pt x="42450" y="1458"/>
                    <a:pt x="42470" y="1451"/>
                    <a:pt x="42487" y="1434"/>
                  </a:cubicBezTo>
                  <a:cubicBezTo>
                    <a:pt x="42663" y="1434"/>
                    <a:pt x="42838" y="1427"/>
                    <a:pt x="43014" y="1427"/>
                  </a:cubicBezTo>
                  <a:lnTo>
                    <a:pt x="43028" y="1427"/>
                  </a:lnTo>
                  <a:cubicBezTo>
                    <a:pt x="43047" y="1446"/>
                    <a:pt x="43070" y="1459"/>
                    <a:pt x="43094" y="1459"/>
                  </a:cubicBezTo>
                  <a:cubicBezTo>
                    <a:pt x="43114" y="1459"/>
                    <a:pt x="43135" y="1450"/>
                    <a:pt x="43155" y="1427"/>
                  </a:cubicBezTo>
                  <a:cubicBezTo>
                    <a:pt x="43344" y="1420"/>
                    <a:pt x="43541" y="1420"/>
                    <a:pt x="43731" y="1420"/>
                  </a:cubicBezTo>
                  <a:cubicBezTo>
                    <a:pt x="43750" y="1439"/>
                    <a:pt x="43773" y="1452"/>
                    <a:pt x="43797" y="1452"/>
                  </a:cubicBezTo>
                  <a:cubicBezTo>
                    <a:pt x="43817" y="1452"/>
                    <a:pt x="43838" y="1443"/>
                    <a:pt x="43858" y="1420"/>
                  </a:cubicBezTo>
                  <a:lnTo>
                    <a:pt x="43858" y="1406"/>
                  </a:lnTo>
                  <a:cubicBezTo>
                    <a:pt x="44026" y="1406"/>
                    <a:pt x="44188" y="1399"/>
                    <a:pt x="44350" y="1399"/>
                  </a:cubicBezTo>
                  <a:cubicBezTo>
                    <a:pt x="44354" y="1452"/>
                    <a:pt x="44392" y="1498"/>
                    <a:pt x="44435" y="1498"/>
                  </a:cubicBezTo>
                  <a:cubicBezTo>
                    <a:pt x="44455" y="1498"/>
                    <a:pt x="44477" y="1487"/>
                    <a:pt x="44497" y="1462"/>
                  </a:cubicBezTo>
                  <a:cubicBezTo>
                    <a:pt x="44518" y="1434"/>
                    <a:pt x="44532" y="1420"/>
                    <a:pt x="44553" y="1392"/>
                  </a:cubicBezTo>
                  <a:cubicBezTo>
                    <a:pt x="45039" y="1385"/>
                    <a:pt x="45538" y="1371"/>
                    <a:pt x="46030" y="1357"/>
                  </a:cubicBezTo>
                  <a:lnTo>
                    <a:pt x="46030" y="1357"/>
                  </a:lnTo>
                  <a:cubicBezTo>
                    <a:pt x="46020" y="1408"/>
                    <a:pt x="46064" y="1462"/>
                    <a:pt x="46116" y="1462"/>
                  </a:cubicBezTo>
                  <a:cubicBezTo>
                    <a:pt x="46136" y="1462"/>
                    <a:pt x="46158" y="1454"/>
                    <a:pt x="46177" y="1434"/>
                  </a:cubicBezTo>
                  <a:cubicBezTo>
                    <a:pt x="46205" y="1406"/>
                    <a:pt x="46219" y="1385"/>
                    <a:pt x="46248" y="1357"/>
                  </a:cubicBezTo>
                  <a:cubicBezTo>
                    <a:pt x="46437" y="1357"/>
                    <a:pt x="46620" y="1350"/>
                    <a:pt x="46817" y="1350"/>
                  </a:cubicBezTo>
                  <a:cubicBezTo>
                    <a:pt x="46810" y="1357"/>
                    <a:pt x="46810" y="1364"/>
                    <a:pt x="46796" y="1371"/>
                  </a:cubicBezTo>
                  <a:cubicBezTo>
                    <a:pt x="46757" y="1445"/>
                    <a:pt x="46817" y="1512"/>
                    <a:pt x="46881" y="1512"/>
                  </a:cubicBezTo>
                  <a:cubicBezTo>
                    <a:pt x="46908" y="1512"/>
                    <a:pt x="46936" y="1499"/>
                    <a:pt x="46958" y="1469"/>
                  </a:cubicBezTo>
                  <a:cubicBezTo>
                    <a:pt x="46986" y="1427"/>
                    <a:pt x="47007" y="1392"/>
                    <a:pt x="47035" y="1350"/>
                  </a:cubicBezTo>
                  <a:cubicBezTo>
                    <a:pt x="47520" y="1336"/>
                    <a:pt x="48005" y="1329"/>
                    <a:pt x="48497" y="1315"/>
                  </a:cubicBezTo>
                  <a:cubicBezTo>
                    <a:pt x="49390" y="1294"/>
                    <a:pt x="50304" y="1336"/>
                    <a:pt x="51189" y="1252"/>
                  </a:cubicBezTo>
                  <a:close/>
                  <a:moveTo>
                    <a:pt x="24449" y="11367"/>
                  </a:moveTo>
                  <a:cubicBezTo>
                    <a:pt x="25967" y="11473"/>
                    <a:pt x="27486" y="11508"/>
                    <a:pt x="29004" y="11543"/>
                  </a:cubicBezTo>
                  <a:cubicBezTo>
                    <a:pt x="27437" y="11585"/>
                    <a:pt x="25862" y="11613"/>
                    <a:pt x="24294" y="11648"/>
                  </a:cubicBezTo>
                  <a:cubicBezTo>
                    <a:pt x="24351" y="11550"/>
                    <a:pt x="24393" y="11458"/>
                    <a:pt x="24449" y="11367"/>
                  </a:cubicBezTo>
                  <a:close/>
                  <a:moveTo>
                    <a:pt x="23711" y="11311"/>
                  </a:moveTo>
                  <a:cubicBezTo>
                    <a:pt x="23887" y="11332"/>
                    <a:pt x="24062" y="11339"/>
                    <a:pt x="24238" y="11353"/>
                  </a:cubicBezTo>
                  <a:cubicBezTo>
                    <a:pt x="24203" y="11437"/>
                    <a:pt x="24154" y="11522"/>
                    <a:pt x="24112" y="11599"/>
                  </a:cubicBezTo>
                  <a:cubicBezTo>
                    <a:pt x="24105" y="11620"/>
                    <a:pt x="24105" y="11634"/>
                    <a:pt x="24105" y="11655"/>
                  </a:cubicBezTo>
                  <a:cubicBezTo>
                    <a:pt x="23922" y="11655"/>
                    <a:pt x="23732" y="11662"/>
                    <a:pt x="23549" y="11662"/>
                  </a:cubicBezTo>
                  <a:lnTo>
                    <a:pt x="23570" y="11648"/>
                  </a:lnTo>
                  <a:cubicBezTo>
                    <a:pt x="23613" y="11529"/>
                    <a:pt x="23662" y="11423"/>
                    <a:pt x="23711" y="11311"/>
                  </a:cubicBezTo>
                  <a:close/>
                  <a:moveTo>
                    <a:pt x="23254" y="11276"/>
                  </a:moveTo>
                  <a:cubicBezTo>
                    <a:pt x="23345" y="11283"/>
                    <a:pt x="23437" y="11297"/>
                    <a:pt x="23535" y="11297"/>
                  </a:cubicBezTo>
                  <a:cubicBezTo>
                    <a:pt x="23500" y="11381"/>
                    <a:pt x="23465" y="11458"/>
                    <a:pt x="23416" y="11550"/>
                  </a:cubicBezTo>
                  <a:cubicBezTo>
                    <a:pt x="23395" y="11599"/>
                    <a:pt x="23409" y="11634"/>
                    <a:pt x="23444" y="11662"/>
                  </a:cubicBezTo>
                  <a:cubicBezTo>
                    <a:pt x="23324" y="11662"/>
                    <a:pt x="23198" y="11669"/>
                    <a:pt x="23064" y="11669"/>
                  </a:cubicBezTo>
                  <a:lnTo>
                    <a:pt x="23254" y="11276"/>
                  </a:lnTo>
                  <a:close/>
                  <a:moveTo>
                    <a:pt x="22678" y="11226"/>
                  </a:moveTo>
                  <a:cubicBezTo>
                    <a:pt x="22804" y="11241"/>
                    <a:pt x="22924" y="11248"/>
                    <a:pt x="23050" y="11269"/>
                  </a:cubicBezTo>
                  <a:cubicBezTo>
                    <a:pt x="22994" y="11381"/>
                    <a:pt x="22945" y="11487"/>
                    <a:pt x="22903" y="11599"/>
                  </a:cubicBezTo>
                  <a:cubicBezTo>
                    <a:pt x="22882" y="11634"/>
                    <a:pt x="22889" y="11662"/>
                    <a:pt x="22903" y="11690"/>
                  </a:cubicBezTo>
                  <a:cubicBezTo>
                    <a:pt x="22851" y="11688"/>
                    <a:pt x="22798" y="11687"/>
                    <a:pt x="22744" y="11687"/>
                  </a:cubicBezTo>
                  <a:cubicBezTo>
                    <a:pt x="22636" y="11687"/>
                    <a:pt x="22525" y="11690"/>
                    <a:pt x="22418" y="11690"/>
                  </a:cubicBezTo>
                  <a:cubicBezTo>
                    <a:pt x="22502" y="11543"/>
                    <a:pt x="22586" y="11388"/>
                    <a:pt x="22671" y="11248"/>
                  </a:cubicBezTo>
                  <a:cubicBezTo>
                    <a:pt x="22678" y="11241"/>
                    <a:pt x="22678" y="11234"/>
                    <a:pt x="22678" y="11226"/>
                  </a:cubicBezTo>
                  <a:close/>
                  <a:moveTo>
                    <a:pt x="22110" y="11163"/>
                  </a:moveTo>
                  <a:cubicBezTo>
                    <a:pt x="22239" y="11178"/>
                    <a:pt x="22368" y="11190"/>
                    <a:pt x="22495" y="11205"/>
                  </a:cubicBezTo>
                  <a:cubicBezTo>
                    <a:pt x="22404" y="11353"/>
                    <a:pt x="22326" y="11508"/>
                    <a:pt x="22242" y="11648"/>
                  </a:cubicBezTo>
                  <a:cubicBezTo>
                    <a:pt x="22228" y="11662"/>
                    <a:pt x="22221" y="11683"/>
                    <a:pt x="22221" y="11690"/>
                  </a:cubicBezTo>
                  <a:cubicBezTo>
                    <a:pt x="22143" y="11690"/>
                    <a:pt x="22052" y="11690"/>
                    <a:pt x="21975" y="11697"/>
                  </a:cubicBezTo>
                  <a:cubicBezTo>
                    <a:pt x="22038" y="11564"/>
                    <a:pt x="22094" y="11423"/>
                    <a:pt x="22150" y="11297"/>
                  </a:cubicBezTo>
                  <a:cubicBezTo>
                    <a:pt x="22175" y="11237"/>
                    <a:pt x="22149" y="11186"/>
                    <a:pt x="22110" y="11163"/>
                  </a:cubicBezTo>
                  <a:close/>
                  <a:moveTo>
                    <a:pt x="21771" y="11121"/>
                  </a:moveTo>
                  <a:cubicBezTo>
                    <a:pt x="21859" y="11134"/>
                    <a:pt x="21949" y="11145"/>
                    <a:pt x="22039" y="11155"/>
                  </a:cubicBezTo>
                  <a:lnTo>
                    <a:pt x="22039" y="11155"/>
                  </a:lnTo>
                  <a:cubicBezTo>
                    <a:pt x="22021" y="11162"/>
                    <a:pt x="22006" y="11176"/>
                    <a:pt x="21996" y="11198"/>
                  </a:cubicBezTo>
                  <a:cubicBezTo>
                    <a:pt x="21933" y="11346"/>
                    <a:pt x="21862" y="11494"/>
                    <a:pt x="21799" y="11655"/>
                  </a:cubicBezTo>
                  <a:cubicBezTo>
                    <a:pt x="21792" y="11669"/>
                    <a:pt x="21799" y="11690"/>
                    <a:pt x="21799" y="11704"/>
                  </a:cubicBezTo>
                  <a:cubicBezTo>
                    <a:pt x="21708" y="11704"/>
                    <a:pt x="21602" y="11719"/>
                    <a:pt x="21504" y="11719"/>
                  </a:cubicBezTo>
                  <a:cubicBezTo>
                    <a:pt x="21588" y="11543"/>
                    <a:pt x="21679" y="11353"/>
                    <a:pt x="21764" y="11177"/>
                  </a:cubicBezTo>
                  <a:cubicBezTo>
                    <a:pt x="21771" y="11156"/>
                    <a:pt x="21771" y="11135"/>
                    <a:pt x="21771" y="11121"/>
                  </a:cubicBezTo>
                  <a:close/>
                  <a:moveTo>
                    <a:pt x="21258" y="11037"/>
                  </a:moveTo>
                  <a:lnTo>
                    <a:pt x="21258" y="11037"/>
                  </a:lnTo>
                  <a:cubicBezTo>
                    <a:pt x="21370" y="11058"/>
                    <a:pt x="21497" y="11072"/>
                    <a:pt x="21609" y="11093"/>
                  </a:cubicBezTo>
                  <a:cubicBezTo>
                    <a:pt x="21518" y="11276"/>
                    <a:pt x="21426" y="11451"/>
                    <a:pt x="21335" y="11634"/>
                  </a:cubicBezTo>
                  <a:cubicBezTo>
                    <a:pt x="21328" y="11662"/>
                    <a:pt x="21328" y="11690"/>
                    <a:pt x="21335" y="11719"/>
                  </a:cubicBezTo>
                  <a:cubicBezTo>
                    <a:pt x="21230" y="11719"/>
                    <a:pt x="21131" y="11726"/>
                    <a:pt x="21026" y="11726"/>
                  </a:cubicBezTo>
                  <a:cubicBezTo>
                    <a:pt x="21040" y="11719"/>
                    <a:pt x="21047" y="11719"/>
                    <a:pt x="21047" y="11704"/>
                  </a:cubicBezTo>
                  <a:cubicBezTo>
                    <a:pt x="21117" y="11515"/>
                    <a:pt x="21187" y="11311"/>
                    <a:pt x="21258" y="11121"/>
                  </a:cubicBezTo>
                  <a:cubicBezTo>
                    <a:pt x="21265" y="11093"/>
                    <a:pt x="21265" y="11065"/>
                    <a:pt x="21258" y="11037"/>
                  </a:cubicBezTo>
                  <a:close/>
                  <a:moveTo>
                    <a:pt x="20337" y="10889"/>
                  </a:moveTo>
                  <a:lnTo>
                    <a:pt x="20337" y="10889"/>
                  </a:lnTo>
                  <a:cubicBezTo>
                    <a:pt x="20590" y="10931"/>
                    <a:pt x="20843" y="10980"/>
                    <a:pt x="21096" y="11016"/>
                  </a:cubicBezTo>
                  <a:lnTo>
                    <a:pt x="21089" y="11023"/>
                  </a:lnTo>
                  <a:cubicBezTo>
                    <a:pt x="21019" y="11212"/>
                    <a:pt x="20948" y="11416"/>
                    <a:pt x="20878" y="11613"/>
                  </a:cubicBezTo>
                  <a:cubicBezTo>
                    <a:pt x="20864" y="11655"/>
                    <a:pt x="20878" y="11697"/>
                    <a:pt x="20906" y="11726"/>
                  </a:cubicBezTo>
                  <a:cubicBezTo>
                    <a:pt x="20780" y="11726"/>
                    <a:pt x="20646" y="11726"/>
                    <a:pt x="20513" y="11733"/>
                  </a:cubicBezTo>
                  <a:cubicBezTo>
                    <a:pt x="20604" y="11529"/>
                    <a:pt x="20702" y="11332"/>
                    <a:pt x="20801" y="11135"/>
                  </a:cubicBezTo>
                  <a:cubicBezTo>
                    <a:pt x="20835" y="11062"/>
                    <a:pt x="20774" y="10992"/>
                    <a:pt x="20712" y="10992"/>
                  </a:cubicBezTo>
                  <a:cubicBezTo>
                    <a:pt x="20685" y="10992"/>
                    <a:pt x="20658" y="11005"/>
                    <a:pt x="20639" y="11037"/>
                  </a:cubicBezTo>
                  <a:cubicBezTo>
                    <a:pt x="20527" y="11269"/>
                    <a:pt x="20421" y="11494"/>
                    <a:pt x="20309" y="11726"/>
                  </a:cubicBezTo>
                  <a:lnTo>
                    <a:pt x="20309" y="11733"/>
                  </a:lnTo>
                  <a:cubicBezTo>
                    <a:pt x="20203" y="11733"/>
                    <a:pt x="20098" y="11740"/>
                    <a:pt x="19999" y="11740"/>
                  </a:cubicBezTo>
                  <a:cubicBezTo>
                    <a:pt x="20112" y="11473"/>
                    <a:pt x="20231" y="11198"/>
                    <a:pt x="20337" y="10924"/>
                  </a:cubicBezTo>
                  <a:cubicBezTo>
                    <a:pt x="20344" y="10917"/>
                    <a:pt x="20337" y="10896"/>
                    <a:pt x="20337" y="10889"/>
                  </a:cubicBezTo>
                  <a:close/>
                  <a:moveTo>
                    <a:pt x="19887" y="10805"/>
                  </a:moveTo>
                  <a:lnTo>
                    <a:pt x="20175" y="10854"/>
                  </a:lnTo>
                  <a:cubicBezTo>
                    <a:pt x="20063" y="11128"/>
                    <a:pt x="19957" y="11388"/>
                    <a:pt x="19845" y="11662"/>
                  </a:cubicBezTo>
                  <a:cubicBezTo>
                    <a:pt x="19831" y="11697"/>
                    <a:pt x="19831" y="11726"/>
                    <a:pt x="19845" y="11740"/>
                  </a:cubicBezTo>
                  <a:cubicBezTo>
                    <a:pt x="19753" y="11740"/>
                    <a:pt x="19669" y="11740"/>
                    <a:pt x="19578" y="11754"/>
                  </a:cubicBezTo>
                  <a:cubicBezTo>
                    <a:pt x="19683" y="11437"/>
                    <a:pt x="19789" y="11128"/>
                    <a:pt x="19887" y="10812"/>
                  </a:cubicBezTo>
                  <a:lnTo>
                    <a:pt x="19887" y="10805"/>
                  </a:lnTo>
                  <a:close/>
                  <a:moveTo>
                    <a:pt x="19437" y="10720"/>
                  </a:moveTo>
                  <a:lnTo>
                    <a:pt x="19437" y="10720"/>
                  </a:lnTo>
                  <a:cubicBezTo>
                    <a:pt x="19528" y="10741"/>
                    <a:pt x="19620" y="10755"/>
                    <a:pt x="19711" y="10777"/>
                  </a:cubicBezTo>
                  <a:cubicBezTo>
                    <a:pt x="19606" y="11093"/>
                    <a:pt x="19500" y="11416"/>
                    <a:pt x="19395" y="11733"/>
                  </a:cubicBezTo>
                  <a:lnTo>
                    <a:pt x="19395" y="11761"/>
                  </a:lnTo>
                  <a:lnTo>
                    <a:pt x="19114" y="11761"/>
                  </a:lnTo>
                  <a:cubicBezTo>
                    <a:pt x="19121" y="11754"/>
                    <a:pt x="19128" y="11754"/>
                    <a:pt x="19128" y="11740"/>
                  </a:cubicBezTo>
                  <a:cubicBezTo>
                    <a:pt x="19240" y="11444"/>
                    <a:pt x="19360" y="11135"/>
                    <a:pt x="19472" y="10840"/>
                  </a:cubicBezTo>
                  <a:cubicBezTo>
                    <a:pt x="19493" y="10784"/>
                    <a:pt x="19472" y="10748"/>
                    <a:pt x="19437" y="10720"/>
                  </a:cubicBezTo>
                  <a:close/>
                  <a:moveTo>
                    <a:pt x="18137" y="10404"/>
                  </a:moveTo>
                  <a:cubicBezTo>
                    <a:pt x="18383" y="10467"/>
                    <a:pt x="18636" y="10531"/>
                    <a:pt x="18889" y="10594"/>
                  </a:cubicBezTo>
                  <a:cubicBezTo>
                    <a:pt x="18734" y="10931"/>
                    <a:pt x="18579" y="11283"/>
                    <a:pt x="18418" y="11627"/>
                  </a:cubicBezTo>
                  <a:cubicBezTo>
                    <a:pt x="18379" y="11705"/>
                    <a:pt x="18444" y="11772"/>
                    <a:pt x="18504" y="11772"/>
                  </a:cubicBezTo>
                  <a:cubicBezTo>
                    <a:pt x="18531" y="11772"/>
                    <a:pt x="18557" y="11758"/>
                    <a:pt x="18572" y="11726"/>
                  </a:cubicBezTo>
                  <a:cubicBezTo>
                    <a:pt x="18734" y="11381"/>
                    <a:pt x="18889" y="11030"/>
                    <a:pt x="19050" y="10685"/>
                  </a:cubicBezTo>
                  <a:cubicBezTo>
                    <a:pt x="19057" y="10671"/>
                    <a:pt x="19057" y="10650"/>
                    <a:pt x="19050" y="10636"/>
                  </a:cubicBezTo>
                  <a:lnTo>
                    <a:pt x="19050" y="10636"/>
                  </a:lnTo>
                  <a:cubicBezTo>
                    <a:pt x="19156" y="10664"/>
                    <a:pt x="19254" y="10685"/>
                    <a:pt x="19360" y="10706"/>
                  </a:cubicBezTo>
                  <a:cubicBezTo>
                    <a:pt x="19339" y="10713"/>
                    <a:pt x="19325" y="10720"/>
                    <a:pt x="19311" y="10748"/>
                  </a:cubicBezTo>
                  <a:cubicBezTo>
                    <a:pt x="19198" y="11051"/>
                    <a:pt x="19086" y="11353"/>
                    <a:pt x="18973" y="11655"/>
                  </a:cubicBezTo>
                  <a:cubicBezTo>
                    <a:pt x="18952" y="11704"/>
                    <a:pt x="18973" y="11740"/>
                    <a:pt x="19008" y="11768"/>
                  </a:cubicBezTo>
                  <a:cubicBezTo>
                    <a:pt x="18706" y="11768"/>
                    <a:pt x="18411" y="11775"/>
                    <a:pt x="18101" y="11789"/>
                  </a:cubicBezTo>
                  <a:cubicBezTo>
                    <a:pt x="18256" y="11409"/>
                    <a:pt x="18425" y="11037"/>
                    <a:pt x="18587" y="10664"/>
                  </a:cubicBezTo>
                  <a:cubicBezTo>
                    <a:pt x="18615" y="10583"/>
                    <a:pt x="18556" y="10518"/>
                    <a:pt x="18497" y="10518"/>
                  </a:cubicBezTo>
                  <a:cubicBezTo>
                    <a:pt x="18470" y="10518"/>
                    <a:pt x="18443" y="10532"/>
                    <a:pt x="18425" y="10566"/>
                  </a:cubicBezTo>
                  <a:cubicBezTo>
                    <a:pt x="18249" y="10966"/>
                    <a:pt x="18073" y="11381"/>
                    <a:pt x="17898" y="11789"/>
                  </a:cubicBezTo>
                  <a:cubicBezTo>
                    <a:pt x="17820" y="11789"/>
                    <a:pt x="17743" y="11789"/>
                    <a:pt x="17659" y="11796"/>
                  </a:cubicBezTo>
                  <a:cubicBezTo>
                    <a:pt x="17820" y="11332"/>
                    <a:pt x="17975" y="10875"/>
                    <a:pt x="18137" y="10404"/>
                  </a:cubicBezTo>
                  <a:close/>
                  <a:moveTo>
                    <a:pt x="17054" y="10081"/>
                  </a:moveTo>
                  <a:cubicBezTo>
                    <a:pt x="17363" y="10179"/>
                    <a:pt x="17673" y="10263"/>
                    <a:pt x="17975" y="10348"/>
                  </a:cubicBezTo>
                  <a:cubicBezTo>
                    <a:pt x="17813" y="10840"/>
                    <a:pt x="17645" y="11318"/>
                    <a:pt x="17476" y="11796"/>
                  </a:cubicBezTo>
                  <a:lnTo>
                    <a:pt x="17307" y="11796"/>
                  </a:lnTo>
                  <a:cubicBezTo>
                    <a:pt x="17476" y="11346"/>
                    <a:pt x="17638" y="10889"/>
                    <a:pt x="17799" y="10439"/>
                  </a:cubicBezTo>
                  <a:cubicBezTo>
                    <a:pt x="17833" y="10363"/>
                    <a:pt x="17769" y="10293"/>
                    <a:pt x="17712" y="10293"/>
                  </a:cubicBezTo>
                  <a:cubicBezTo>
                    <a:pt x="17684" y="10293"/>
                    <a:pt x="17658" y="10309"/>
                    <a:pt x="17645" y="10348"/>
                  </a:cubicBezTo>
                  <a:lnTo>
                    <a:pt x="17117" y="11796"/>
                  </a:lnTo>
                  <a:lnTo>
                    <a:pt x="16970" y="11796"/>
                  </a:lnTo>
                  <a:cubicBezTo>
                    <a:pt x="17152" y="11304"/>
                    <a:pt x="17293" y="10805"/>
                    <a:pt x="17370" y="10277"/>
                  </a:cubicBezTo>
                  <a:cubicBezTo>
                    <a:pt x="17383" y="10203"/>
                    <a:pt x="17329" y="10157"/>
                    <a:pt x="17279" y="10157"/>
                  </a:cubicBezTo>
                  <a:cubicBezTo>
                    <a:pt x="17244" y="10157"/>
                    <a:pt x="17210" y="10179"/>
                    <a:pt x="17202" y="10228"/>
                  </a:cubicBezTo>
                  <a:cubicBezTo>
                    <a:pt x="17117" y="10777"/>
                    <a:pt x="16977" y="11304"/>
                    <a:pt x="16780" y="11803"/>
                  </a:cubicBezTo>
                  <a:cubicBezTo>
                    <a:pt x="16667" y="11803"/>
                    <a:pt x="16555" y="11810"/>
                    <a:pt x="16450" y="11810"/>
                  </a:cubicBezTo>
                  <a:cubicBezTo>
                    <a:pt x="16450" y="11810"/>
                    <a:pt x="16457" y="11810"/>
                    <a:pt x="16457" y="11803"/>
                  </a:cubicBezTo>
                  <a:cubicBezTo>
                    <a:pt x="16660" y="11234"/>
                    <a:pt x="16850" y="10664"/>
                    <a:pt x="17054" y="10081"/>
                  </a:cubicBezTo>
                  <a:close/>
                  <a:moveTo>
                    <a:pt x="16632" y="9940"/>
                  </a:moveTo>
                  <a:lnTo>
                    <a:pt x="16632" y="9940"/>
                  </a:lnTo>
                  <a:cubicBezTo>
                    <a:pt x="16717" y="9968"/>
                    <a:pt x="16801" y="10003"/>
                    <a:pt x="16878" y="10031"/>
                  </a:cubicBezTo>
                  <a:cubicBezTo>
                    <a:pt x="16682" y="10608"/>
                    <a:pt x="16478" y="11177"/>
                    <a:pt x="16281" y="11761"/>
                  </a:cubicBezTo>
                  <a:cubicBezTo>
                    <a:pt x="16274" y="11789"/>
                    <a:pt x="16281" y="11803"/>
                    <a:pt x="16281" y="11824"/>
                  </a:cubicBezTo>
                  <a:cubicBezTo>
                    <a:pt x="16168" y="11824"/>
                    <a:pt x="16056" y="11831"/>
                    <a:pt x="15929" y="11831"/>
                  </a:cubicBezTo>
                  <a:cubicBezTo>
                    <a:pt x="16168" y="11212"/>
                    <a:pt x="16407" y="10608"/>
                    <a:pt x="16632" y="9996"/>
                  </a:cubicBezTo>
                  <a:cubicBezTo>
                    <a:pt x="16646" y="9975"/>
                    <a:pt x="16632" y="9954"/>
                    <a:pt x="16632" y="9940"/>
                  </a:cubicBezTo>
                  <a:close/>
                  <a:moveTo>
                    <a:pt x="16267" y="9828"/>
                  </a:moveTo>
                  <a:cubicBezTo>
                    <a:pt x="16344" y="9849"/>
                    <a:pt x="16421" y="9877"/>
                    <a:pt x="16492" y="9905"/>
                  </a:cubicBezTo>
                  <a:cubicBezTo>
                    <a:pt x="16492" y="9905"/>
                    <a:pt x="16485" y="9905"/>
                    <a:pt x="16485" y="9912"/>
                  </a:cubicBezTo>
                  <a:cubicBezTo>
                    <a:pt x="16239" y="10552"/>
                    <a:pt x="15993" y="11198"/>
                    <a:pt x="15747" y="11831"/>
                  </a:cubicBezTo>
                  <a:lnTo>
                    <a:pt x="15747" y="11838"/>
                  </a:lnTo>
                  <a:cubicBezTo>
                    <a:pt x="15669" y="11838"/>
                    <a:pt x="15578" y="11838"/>
                    <a:pt x="15501" y="11845"/>
                  </a:cubicBezTo>
                  <a:cubicBezTo>
                    <a:pt x="15754" y="11170"/>
                    <a:pt x="16014" y="10495"/>
                    <a:pt x="16267" y="9828"/>
                  </a:cubicBezTo>
                  <a:close/>
                  <a:moveTo>
                    <a:pt x="15634" y="9589"/>
                  </a:moveTo>
                  <a:lnTo>
                    <a:pt x="15634" y="9589"/>
                  </a:lnTo>
                  <a:cubicBezTo>
                    <a:pt x="15782" y="9652"/>
                    <a:pt x="15943" y="9715"/>
                    <a:pt x="16091" y="9764"/>
                  </a:cubicBezTo>
                  <a:cubicBezTo>
                    <a:pt x="15838" y="10439"/>
                    <a:pt x="15578" y="11121"/>
                    <a:pt x="15325" y="11803"/>
                  </a:cubicBezTo>
                  <a:cubicBezTo>
                    <a:pt x="15318" y="11810"/>
                    <a:pt x="15325" y="11831"/>
                    <a:pt x="15325" y="11845"/>
                  </a:cubicBezTo>
                  <a:cubicBezTo>
                    <a:pt x="15198" y="11845"/>
                    <a:pt x="15079" y="11859"/>
                    <a:pt x="14959" y="11859"/>
                  </a:cubicBezTo>
                  <a:cubicBezTo>
                    <a:pt x="15255" y="11135"/>
                    <a:pt x="15486" y="10390"/>
                    <a:pt x="15641" y="9624"/>
                  </a:cubicBezTo>
                  <a:cubicBezTo>
                    <a:pt x="15641" y="9603"/>
                    <a:pt x="15641" y="9596"/>
                    <a:pt x="15634" y="9589"/>
                  </a:cubicBezTo>
                  <a:close/>
                  <a:moveTo>
                    <a:pt x="15332" y="9455"/>
                  </a:moveTo>
                  <a:cubicBezTo>
                    <a:pt x="15388" y="9483"/>
                    <a:pt x="15437" y="9497"/>
                    <a:pt x="15501" y="9525"/>
                  </a:cubicBezTo>
                  <a:cubicBezTo>
                    <a:pt x="15494" y="9532"/>
                    <a:pt x="15472" y="9553"/>
                    <a:pt x="15465" y="9568"/>
                  </a:cubicBezTo>
                  <a:cubicBezTo>
                    <a:pt x="15311" y="10341"/>
                    <a:pt x="15079" y="11079"/>
                    <a:pt x="14784" y="11803"/>
                  </a:cubicBezTo>
                  <a:cubicBezTo>
                    <a:pt x="14784" y="11824"/>
                    <a:pt x="14784" y="11838"/>
                    <a:pt x="14791" y="11859"/>
                  </a:cubicBezTo>
                  <a:cubicBezTo>
                    <a:pt x="14692" y="11859"/>
                    <a:pt x="14587" y="11866"/>
                    <a:pt x="14488" y="11866"/>
                  </a:cubicBezTo>
                  <a:cubicBezTo>
                    <a:pt x="14495" y="11859"/>
                    <a:pt x="14509" y="11845"/>
                    <a:pt x="14509" y="11831"/>
                  </a:cubicBezTo>
                  <a:cubicBezTo>
                    <a:pt x="14784" y="11044"/>
                    <a:pt x="15065" y="10263"/>
                    <a:pt x="15332" y="9483"/>
                  </a:cubicBezTo>
                  <a:lnTo>
                    <a:pt x="15332" y="9455"/>
                  </a:lnTo>
                  <a:close/>
                  <a:moveTo>
                    <a:pt x="14826" y="9237"/>
                  </a:moveTo>
                  <a:lnTo>
                    <a:pt x="15191" y="9399"/>
                  </a:lnTo>
                  <a:cubicBezTo>
                    <a:pt x="15184" y="9406"/>
                    <a:pt x="15177" y="9420"/>
                    <a:pt x="15170" y="9441"/>
                  </a:cubicBezTo>
                  <a:cubicBezTo>
                    <a:pt x="14896" y="10221"/>
                    <a:pt x="14615" y="11002"/>
                    <a:pt x="14341" y="11789"/>
                  </a:cubicBezTo>
                  <a:cubicBezTo>
                    <a:pt x="14334" y="11824"/>
                    <a:pt x="14341" y="11845"/>
                    <a:pt x="14362" y="11873"/>
                  </a:cubicBezTo>
                  <a:cubicBezTo>
                    <a:pt x="14315" y="11871"/>
                    <a:pt x="14269" y="11870"/>
                    <a:pt x="14223" y="11870"/>
                  </a:cubicBezTo>
                  <a:cubicBezTo>
                    <a:pt x="14132" y="11870"/>
                    <a:pt x="14043" y="11873"/>
                    <a:pt x="13954" y="11873"/>
                  </a:cubicBezTo>
                  <a:cubicBezTo>
                    <a:pt x="14242" y="10994"/>
                    <a:pt x="14538" y="10123"/>
                    <a:pt x="14826" y="9244"/>
                  </a:cubicBezTo>
                  <a:lnTo>
                    <a:pt x="14826" y="9237"/>
                  </a:lnTo>
                  <a:close/>
                  <a:moveTo>
                    <a:pt x="14362" y="9019"/>
                  </a:moveTo>
                  <a:lnTo>
                    <a:pt x="14671" y="9174"/>
                  </a:lnTo>
                  <a:cubicBezTo>
                    <a:pt x="14664" y="9181"/>
                    <a:pt x="14657" y="9181"/>
                    <a:pt x="14657" y="9202"/>
                  </a:cubicBezTo>
                  <a:cubicBezTo>
                    <a:pt x="14355" y="10095"/>
                    <a:pt x="14060" y="10987"/>
                    <a:pt x="13771" y="11880"/>
                  </a:cubicBezTo>
                  <a:lnTo>
                    <a:pt x="13525" y="11880"/>
                  </a:lnTo>
                  <a:cubicBezTo>
                    <a:pt x="13806" y="10931"/>
                    <a:pt x="14081" y="9982"/>
                    <a:pt x="14362" y="9033"/>
                  </a:cubicBezTo>
                  <a:lnTo>
                    <a:pt x="14362" y="9019"/>
                  </a:lnTo>
                  <a:close/>
                  <a:moveTo>
                    <a:pt x="13497" y="8576"/>
                  </a:moveTo>
                  <a:cubicBezTo>
                    <a:pt x="13525" y="8597"/>
                    <a:pt x="13553" y="8611"/>
                    <a:pt x="13574" y="8626"/>
                  </a:cubicBezTo>
                  <a:cubicBezTo>
                    <a:pt x="13638" y="8647"/>
                    <a:pt x="13694" y="8675"/>
                    <a:pt x="13750" y="8710"/>
                  </a:cubicBezTo>
                  <a:cubicBezTo>
                    <a:pt x="13462" y="9764"/>
                    <a:pt x="13174" y="10812"/>
                    <a:pt x="12886" y="11866"/>
                  </a:cubicBezTo>
                  <a:lnTo>
                    <a:pt x="12886" y="11894"/>
                  </a:lnTo>
                  <a:cubicBezTo>
                    <a:pt x="12801" y="11901"/>
                    <a:pt x="12717" y="11901"/>
                    <a:pt x="12640" y="11901"/>
                  </a:cubicBezTo>
                  <a:cubicBezTo>
                    <a:pt x="12928" y="10791"/>
                    <a:pt x="13209" y="9687"/>
                    <a:pt x="13497" y="8576"/>
                  </a:cubicBezTo>
                  <a:close/>
                  <a:moveTo>
                    <a:pt x="13912" y="8801"/>
                  </a:moveTo>
                  <a:cubicBezTo>
                    <a:pt x="14017" y="8850"/>
                    <a:pt x="14116" y="8907"/>
                    <a:pt x="14221" y="8956"/>
                  </a:cubicBezTo>
                  <a:cubicBezTo>
                    <a:pt x="14207" y="8963"/>
                    <a:pt x="14193" y="8977"/>
                    <a:pt x="14186" y="8998"/>
                  </a:cubicBezTo>
                  <a:cubicBezTo>
                    <a:pt x="13905" y="9947"/>
                    <a:pt x="13617" y="10917"/>
                    <a:pt x="13342" y="11894"/>
                  </a:cubicBezTo>
                  <a:cubicBezTo>
                    <a:pt x="13244" y="11894"/>
                    <a:pt x="13146" y="11894"/>
                    <a:pt x="13061" y="11901"/>
                  </a:cubicBezTo>
                  <a:cubicBezTo>
                    <a:pt x="13342" y="10861"/>
                    <a:pt x="13631" y="9835"/>
                    <a:pt x="13912" y="8801"/>
                  </a:cubicBezTo>
                  <a:close/>
                  <a:moveTo>
                    <a:pt x="13005" y="8288"/>
                  </a:moveTo>
                  <a:cubicBezTo>
                    <a:pt x="13118" y="8358"/>
                    <a:pt x="13230" y="8422"/>
                    <a:pt x="13350" y="8492"/>
                  </a:cubicBezTo>
                  <a:cubicBezTo>
                    <a:pt x="13350" y="8499"/>
                    <a:pt x="13342" y="8499"/>
                    <a:pt x="13342" y="8499"/>
                  </a:cubicBezTo>
                  <a:cubicBezTo>
                    <a:pt x="13040" y="9631"/>
                    <a:pt x="12738" y="10777"/>
                    <a:pt x="12450" y="11908"/>
                  </a:cubicBezTo>
                  <a:cubicBezTo>
                    <a:pt x="12281" y="11908"/>
                    <a:pt x="12119" y="11915"/>
                    <a:pt x="11951" y="11915"/>
                  </a:cubicBezTo>
                  <a:cubicBezTo>
                    <a:pt x="12302" y="10713"/>
                    <a:pt x="12654" y="9518"/>
                    <a:pt x="13005" y="8316"/>
                  </a:cubicBezTo>
                  <a:lnTo>
                    <a:pt x="13005" y="8288"/>
                  </a:lnTo>
                  <a:close/>
                  <a:moveTo>
                    <a:pt x="12499" y="7993"/>
                  </a:moveTo>
                  <a:cubicBezTo>
                    <a:pt x="12618" y="8070"/>
                    <a:pt x="12738" y="8141"/>
                    <a:pt x="12864" y="8211"/>
                  </a:cubicBezTo>
                  <a:cubicBezTo>
                    <a:pt x="12850" y="8218"/>
                    <a:pt x="12829" y="8239"/>
                    <a:pt x="12822" y="8260"/>
                  </a:cubicBezTo>
                  <a:cubicBezTo>
                    <a:pt x="12471" y="9483"/>
                    <a:pt x="12119" y="10706"/>
                    <a:pt x="11761" y="11915"/>
                  </a:cubicBezTo>
                  <a:cubicBezTo>
                    <a:pt x="11698" y="11915"/>
                    <a:pt x="11627" y="11915"/>
                    <a:pt x="11564" y="11929"/>
                  </a:cubicBezTo>
                  <a:cubicBezTo>
                    <a:pt x="11873" y="10615"/>
                    <a:pt x="12190" y="9314"/>
                    <a:pt x="12499" y="8007"/>
                  </a:cubicBezTo>
                  <a:lnTo>
                    <a:pt x="12499" y="7993"/>
                  </a:lnTo>
                  <a:close/>
                  <a:moveTo>
                    <a:pt x="12049" y="7684"/>
                  </a:moveTo>
                  <a:cubicBezTo>
                    <a:pt x="12155" y="7754"/>
                    <a:pt x="12267" y="7831"/>
                    <a:pt x="12372" y="7902"/>
                  </a:cubicBezTo>
                  <a:cubicBezTo>
                    <a:pt x="12358" y="7909"/>
                    <a:pt x="12337" y="7930"/>
                    <a:pt x="12330" y="7965"/>
                  </a:cubicBezTo>
                  <a:cubicBezTo>
                    <a:pt x="12014" y="9293"/>
                    <a:pt x="11698" y="10608"/>
                    <a:pt x="11381" y="11936"/>
                  </a:cubicBezTo>
                  <a:lnTo>
                    <a:pt x="11058" y="11936"/>
                  </a:lnTo>
                  <a:cubicBezTo>
                    <a:pt x="11388" y="10524"/>
                    <a:pt x="11712" y="9097"/>
                    <a:pt x="12049" y="7684"/>
                  </a:cubicBezTo>
                  <a:close/>
                  <a:moveTo>
                    <a:pt x="11508" y="7304"/>
                  </a:moveTo>
                  <a:cubicBezTo>
                    <a:pt x="11634" y="7402"/>
                    <a:pt x="11768" y="7480"/>
                    <a:pt x="11887" y="7564"/>
                  </a:cubicBezTo>
                  <a:cubicBezTo>
                    <a:pt x="11550" y="9026"/>
                    <a:pt x="11213" y="10488"/>
                    <a:pt x="10868" y="11943"/>
                  </a:cubicBezTo>
                  <a:cubicBezTo>
                    <a:pt x="10692" y="11943"/>
                    <a:pt x="10510" y="11951"/>
                    <a:pt x="10334" y="11951"/>
                  </a:cubicBezTo>
                  <a:cubicBezTo>
                    <a:pt x="10728" y="10404"/>
                    <a:pt x="11114" y="8850"/>
                    <a:pt x="11508" y="7304"/>
                  </a:cubicBezTo>
                  <a:close/>
                  <a:moveTo>
                    <a:pt x="11044" y="6945"/>
                  </a:moveTo>
                  <a:cubicBezTo>
                    <a:pt x="11142" y="7023"/>
                    <a:pt x="11248" y="7114"/>
                    <a:pt x="11353" y="7184"/>
                  </a:cubicBezTo>
                  <a:cubicBezTo>
                    <a:pt x="10959" y="8773"/>
                    <a:pt x="10552" y="10362"/>
                    <a:pt x="10151" y="11951"/>
                  </a:cubicBezTo>
                  <a:cubicBezTo>
                    <a:pt x="10074" y="11951"/>
                    <a:pt x="9989" y="11951"/>
                    <a:pt x="9905" y="11965"/>
                  </a:cubicBezTo>
                  <a:cubicBezTo>
                    <a:pt x="10285" y="10292"/>
                    <a:pt x="10671" y="8611"/>
                    <a:pt x="11044" y="6945"/>
                  </a:cubicBezTo>
                  <a:close/>
                  <a:moveTo>
                    <a:pt x="10678" y="6643"/>
                  </a:moveTo>
                  <a:cubicBezTo>
                    <a:pt x="10749" y="6706"/>
                    <a:pt x="10826" y="6763"/>
                    <a:pt x="10896" y="6819"/>
                  </a:cubicBezTo>
                  <a:cubicBezTo>
                    <a:pt x="10503" y="8534"/>
                    <a:pt x="10116" y="10249"/>
                    <a:pt x="9722" y="11972"/>
                  </a:cubicBezTo>
                  <a:lnTo>
                    <a:pt x="9420" y="11972"/>
                  </a:lnTo>
                  <a:cubicBezTo>
                    <a:pt x="10003" y="10242"/>
                    <a:pt x="10411" y="8464"/>
                    <a:pt x="10678" y="6643"/>
                  </a:cubicBezTo>
                  <a:close/>
                  <a:moveTo>
                    <a:pt x="10235" y="6243"/>
                  </a:moveTo>
                  <a:cubicBezTo>
                    <a:pt x="10334" y="6327"/>
                    <a:pt x="10432" y="6425"/>
                    <a:pt x="10524" y="6503"/>
                  </a:cubicBezTo>
                  <a:cubicBezTo>
                    <a:pt x="10264" y="8358"/>
                    <a:pt x="9835" y="10179"/>
                    <a:pt x="9244" y="11943"/>
                  </a:cubicBezTo>
                  <a:cubicBezTo>
                    <a:pt x="9237" y="11965"/>
                    <a:pt x="9244" y="11965"/>
                    <a:pt x="9244" y="11979"/>
                  </a:cubicBezTo>
                  <a:cubicBezTo>
                    <a:pt x="9132" y="11979"/>
                    <a:pt x="9005" y="11979"/>
                    <a:pt x="8893" y="11986"/>
                  </a:cubicBezTo>
                  <a:lnTo>
                    <a:pt x="10235" y="6243"/>
                  </a:lnTo>
                  <a:close/>
                  <a:moveTo>
                    <a:pt x="9666" y="5694"/>
                  </a:moveTo>
                  <a:cubicBezTo>
                    <a:pt x="9708" y="5743"/>
                    <a:pt x="9757" y="5786"/>
                    <a:pt x="9793" y="5828"/>
                  </a:cubicBezTo>
                  <a:cubicBezTo>
                    <a:pt x="9884" y="5926"/>
                    <a:pt x="9989" y="6011"/>
                    <a:pt x="10088" y="6102"/>
                  </a:cubicBezTo>
                  <a:cubicBezTo>
                    <a:pt x="9631" y="8063"/>
                    <a:pt x="9174" y="10031"/>
                    <a:pt x="8717" y="11986"/>
                  </a:cubicBezTo>
                  <a:cubicBezTo>
                    <a:pt x="8584" y="11986"/>
                    <a:pt x="8457" y="12000"/>
                    <a:pt x="8330" y="12000"/>
                  </a:cubicBezTo>
                  <a:cubicBezTo>
                    <a:pt x="8780" y="9898"/>
                    <a:pt x="9216" y="7796"/>
                    <a:pt x="9666" y="5694"/>
                  </a:cubicBezTo>
                  <a:close/>
                  <a:moveTo>
                    <a:pt x="9167" y="5153"/>
                  </a:moveTo>
                  <a:cubicBezTo>
                    <a:pt x="9279" y="5287"/>
                    <a:pt x="9406" y="5413"/>
                    <a:pt x="9518" y="5540"/>
                  </a:cubicBezTo>
                  <a:cubicBezTo>
                    <a:pt x="9518" y="5547"/>
                    <a:pt x="9511" y="5547"/>
                    <a:pt x="9511" y="5547"/>
                  </a:cubicBezTo>
                  <a:cubicBezTo>
                    <a:pt x="9055" y="7712"/>
                    <a:pt x="8605" y="9856"/>
                    <a:pt x="8148" y="12000"/>
                  </a:cubicBezTo>
                  <a:cubicBezTo>
                    <a:pt x="7979" y="12000"/>
                    <a:pt x="7810" y="12007"/>
                    <a:pt x="7656" y="12007"/>
                  </a:cubicBezTo>
                  <a:cubicBezTo>
                    <a:pt x="8155" y="9722"/>
                    <a:pt x="8668" y="7438"/>
                    <a:pt x="9167" y="5153"/>
                  </a:cubicBezTo>
                  <a:close/>
                  <a:moveTo>
                    <a:pt x="8710" y="4591"/>
                  </a:moveTo>
                  <a:cubicBezTo>
                    <a:pt x="8808" y="4731"/>
                    <a:pt x="8921" y="4872"/>
                    <a:pt x="9033" y="5005"/>
                  </a:cubicBezTo>
                  <a:cubicBezTo>
                    <a:pt x="9026" y="5012"/>
                    <a:pt x="9019" y="5019"/>
                    <a:pt x="9005" y="5040"/>
                  </a:cubicBezTo>
                  <a:cubicBezTo>
                    <a:pt x="8499" y="7367"/>
                    <a:pt x="7979" y="9687"/>
                    <a:pt x="7473" y="12014"/>
                  </a:cubicBezTo>
                  <a:lnTo>
                    <a:pt x="7417" y="12014"/>
                  </a:lnTo>
                  <a:cubicBezTo>
                    <a:pt x="7283" y="12014"/>
                    <a:pt x="7142" y="12021"/>
                    <a:pt x="7016" y="12021"/>
                  </a:cubicBezTo>
                  <a:cubicBezTo>
                    <a:pt x="7578" y="9546"/>
                    <a:pt x="8148" y="7065"/>
                    <a:pt x="8710" y="4591"/>
                  </a:cubicBezTo>
                  <a:close/>
                  <a:moveTo>
                    <a:pt x="8260" y="3810"/>
                  </a:moveTo>
                  <a:cubicBezTo>
                    <a:pt x="8352" y="4007"/>
                    <a:pt x="8457" y="4211"/>
                    <a:pt x="8576" y="4408"/>
                  </a:cubicBezTo>
                  <a:cubicBezTo>
                    <a:pt x="8576" y="4415"/>
                    <a:pt x="8569" y="4415"/>
                    <a:pt x="8569" y="4422"/>
                  </a:cubicBezTo>
                  <a:lnTo>
                    <a:pt x="6826" y="12042"/>
                  </a:lnTo>
                  <a:cubicBezTo>
                    <a:pt x="6766" y="12038"/>
                    <a:pt x="6705" y="12037"/>
                    <a:pt x="6643" y="12037"/>
                  </a:cubicBezTo>
                  <a:cubicBezTo>
                    <a:pt x="6580" y="12037"/>
                    <a:pt x="6517" y="12038"/>
                    <a:pt x="6454" y="12042"/>
                  </a:cubicBezTo>
                  <a:cubicBezTo>
                    <a:pt x="7213" y="9343"/>
                    <a:pt x="7824" y="6594"/>
                    <a:pt x="8260" y="3810"/>
                  </a:cubicBezTo>
                  <a:close/>
                  <a:moveTo>
                    <a:pt x="8049" y="2932"/>
                  </a:moveTo>
                  <a:cubicBezTo>
                    <a:pt x="8056" y="3121"/>
                    <a:pt x="8091" y="3318"/>
                    <a:pt x="8155" y="3508"/>
                  </a:cubicBezTo>
                  <a:cubicBezTo>
                    <a:pt x="8141" y="3515"/>
                    <a:pt x="8127" y="3536"/>
                    <a:pt x="8120" y="3564"/>
                  </a:cubicBezTo>
                  <a:cubicBezTo>
                    <a:pt x="7684" y="6425"/>
                    <a:pt x="7065" y="9265"/>
                    <a:pt x="6264" y="12042"/>
                  </a:cubicBezTo>
                  <a:cubicBezTo>
                    <a:pt x="6144" y="12042"/>
                    <a:pt x="6018" y="12049"/>
                    <a:pt x="5891" y="12049"/>
                  </a:cubicBezTo>
                  <a:cubicBezTo>
                    <a:pt x="6805" y="9068"/>
                    <a:pt x="7522" y="6025"/>
                    <a:pt x="8049" y="2932"/>
                  </a:cubicBezTo>
                  <a:close/>
                  <a:moveTo>
                    <a:pt x="7972" y="2411"/>
                  </a:moveTo>
                  <a:lnTo>
                    <a:pt x="7972" y="2411"/>
                  </a:lnTo>
                  <a:cubicBezTo>
                    <a:pt x="7438" y="5680"/>
                    <a:pt x="6679" y="8900"/>
                    <a:pt x="5723" y="12049"/>
                  </a:cubicBezTo>
                  <a:lnTo>
                    <a:pt x="5723" y="12056"/>
                  </a:lnTo>
                  <a:lnTo>
                    <a:pt x="5315" y="12056"/>
                  </a:lnTo>
                  <a:lnTo>
                    <a:pt x="7613" y="3121"/>
                  </a:lnTo>
                  <a:cubicBezTo>
                    <a:pt x="7625" y="3056"/>
                    <a:pt x="7577" y="3011"/>
                    <a:pt x="7532" y="3011"/>
                  </a:cubicBezTo>
                  <a:cubicBezTo>
                    <a:pt x="7524" y="3011"/>
                    <a:pt x="7516" y="3013"/>
                    <a:pt x="7508" y="3016"/>
                  </a:cubicBezTo>
                  <a:cubicBezTo>
                    <a:pt x="7628" y="2868"/>
                    <a:pt x="7740" y="2707"/>
                    <a:pt x="7867" y="2559"/>
                  </a:cubicBezTo>
                  <a:cubicBezTo>
                    <a:pt x="7902" y="2517"/>
                    <a:pt x="7937" y="2461"/>
                    <a:pt x="7972" y="2411"/>
                  </a:cubicBezTo>
                  <a:close/>
                  <a:moveTo>
                    <a:pt x="7438" y="3093"/>
                  </a:moveTo>
                  <a:lnTo>
                    <a:pt x="7438" y="3093"/>
                  </a:lnTo>
                  <a:cubicBezTo>
                    <a:pt x="6671" y="6081"/>
                    <a:pt x="5905" y="9068"/>
                    <a:pt x="5132" y="12056"/>
                  </a:cubicBezTo>
                  <a:cubicBezTo>
                    <a:pt x="4921" y="12070"/>
                    <a:pt x="4717" y="12077"/>
                    <a:pt x="4520" y="12077"/>
                  </a:cubicBezTo>
                  <a:lnTo>
                    <a:pt x="6861" y="3824"/>
                  </a:lnTo>
                  <a:cubicBezTo>
                    <a:pt x="7058" y="3578"/>
                    <a:pt x="7241" y="3339"/>
                    <a:pt x="7438" y="3093"/>
                  </a:cubicBezTo>
                  <a:close/>
                  <a:moveTo>
                    <a:pt x="6573" y="4183"/>
                  </a:moveTo>
                  <a:lnTo>
                    <a:pt x="6573" y="4183"/>
                  </a:lnTo>
                  <a:cubicBezTo>
                    <a:pt x="5828" y="6812"/>
                    <a:pt x="5083" y="9448"/>
                    <a:pt x="4331" y="12077"/>
                  </a:cubicBezTo>
                  <a:cubicBezTo>
                    <a:pt x="4246" y="12084"/>
                    <a:pt x="4155" y="12084"/>
                    <a:pt x="4078" y="12084"/>
                  </a:cubicBezTo>
                  <a:lnTo>
                    <a:pt x="6137" y="4759"/>
                  </a:lnTo>
                  <a:lnTo>
                    <a:pt x="6137" y="4738"/>
                  </a:lnTo>
                  <a:cubicBezTo>
                    <a:pt x="6285" y="4555"/>
                    <a:pt x="6425" y="4373"/>
                    <a:pt x="6573" y="4183"/>
                  </a:cubicBezTo>
                  <a:close/>
                  <a:moveTo>
                    <a:pt x="5856" y="5097"/>
                  </a:moveTo>
                  <a:lnTo>
                    <a:pt x="5856" y="5097"/>
                  </a:lnTo>
                  <a:cubicBezTo>
                    <a:pt x="5195" y="7431"/>
                    <a:pt x="4542" y="9757"/>
                    <a:pt x="3888" y="12091"/>
                  </a:cubicBezTo>
                  <a:lnTo>
                    <a:pt x="3663" y="12091"/>
                  </a:lnTo>
                  <a:cubicBezTo>
                    <a:pt x="4218" y="10038"/>
                    <a:pt x="4774" y="7972"/>
                    <a:pt x="5329" y="5919"/>
                  </a:cubicBezTo>
                  <a:cubicBezTo>
                    <a:pt x="5336" y="5870"/>
                    <a:pt x="5315" y="5835"/>
                    <a:pt x="5280" y="5821"/>
                  </a:cubicBezTo>
                  <a:cubicBezTo>
                    <a:pt x="5476" y="5582"/>
                    <a:pt x="5659" y="5336"/>
                    <a:pt x="5856" y="5097"/>
                  </a:cubicBezTo>
                  <a:close/>
                  <a:moveTo>
                    <a:pt x="5118" y="6046"/>
                  </a:moveTo>
                  <a:cubicBezTo>
                    <a:pt x="4570" y="8070"/>
                    <a:pt x="4035" y="10081"/>
                    <a:pt x="3487" y="12105"/>
                  </a:cubicBezTo>
                  <a:cubicBezTo>
                    <a:pt x="3325" y="12105"/>
                    <a:pt x="3157" y="12112"/>
                    <a:pt x="2995" y="12112"/>
                  </a:cubicBezTo>
                  <a:cubicBezTo>
                    <a:pt x="3649" y="10453"/>
                    <a:pt x="4155" y="8731"/>
                    <a:pt x="4528" y="6960"/>
                  </a:cubicBezTo>
                  <a:cubicBezTo>
                    <a:pt x="4535" y="6910"/>
                    <a:pt x="4506" y="6875"/>
                    <a:pt x="4471" y="6854"/>
                  </a:cubicBezTo>
                  <a:cubicBezTo>
                    <a:pt x="4682" y="6587"/>
                    <a:pt x="4893" y="6320"/>
                    <a:pt x="5118" y="6046"/>
                  </a:cubicBezTo>
                  <a:close/>
                  <a:moveTo>
                    <a:pt x="4331" y="7044"/>
                  </a:moveTo>
                  <a:cubicBezTo>
                    <a:pt x="3965" y="8780"/>
                    <a:pt x="3466" y="10474"/>
                    <a:pt x="2812" y="12112"/>
                  </a:cubicBezTo>
                  <a:cubicBezTo>
                    <a:pt x="2714" y="12119"/>
                    <a:pt x="2623" y="12119"/>
                    <a:pt x="2531" y="12119"/>
                  </a:cubicBezTo>
                  <a:lnTo>
                    <a:pt x="2412" y="12119"/>
                  </a:lnTo>
                  <a:cubicBezTo>
                    <a:pt x="2890" y="10671"/>
                    <a:pt x="3375" y="9223"/>
                    <a:pt x="3867" y="7768"/>
                  </a:cubicBezTo>
                  <a:cubicBezTo>
                    <a:pt x="3888" y="7726"/>
                    <a:pt x="3860" y="7698"/>
                    <a:pt x="3832" y="7677"/>
                  </a:cubicBezTo>
                  <a:lnTo>
                    <a:pt x="4331" y="7044"/>
                  </a:lnTo>
                  <a:close/>
                  <a:moveTo>
                    <a:pt x="3614" y="7958"/>
                  </a:moveTo>
                  <a:lnTo>
                    <a:pt x="3614" y="7958"/>
                  </a:lnTo>
                  <a:cubicBezTo>
                    <a:pt x="3150" y="9343"/>
                    <a:pt x="2679" y="10741"/>
                    <a:pt x="2215" y="12126"/>
                  </a:cubicBezTo>
                  <a:cubicBezTo>
                    <a:pt x="2095" y="12126"/>
                    <a:pt x="1969" y="12140"/>
                    <a:pt x="1842" y="12140"/>
                  </a:cubicBezTo>
                  <a:cubicBezTo>
                    <a:pt x="2292" y="10959"/>
                    <a:pt x="2742" y="9785"/>
                    <a:pt x="3185" y="8604"/>
                  </a:cubicBezTo>
                  <a:cubicBezTo>
                    <a:pt x="3199" y="8569"/>
                    <a:pt x="3185" y="8534"/>
                    <a:pt x="3171" y="8506"/>
                  </a:cubicBezTo>
                  <a:cubicBezTo>
                    <a:pt x="3325" y="8323"/>
                    <a:pt x="3459" y="8141"/>
                    <a:pt x="3614" y="7958"/>
                  </a:cubicBezTo>
                  <a:close/>
                  <a:moveTo>
                    <a:pt x="2897" y="8850"/>
                  </a:moveTo>
                  <a:lnTo>
                    <a:pt x="2897" y="8850"/>
                  </a:lnTo>
                  <a:cubicBezTo>
                    <a:pt x="2489" y="9933"/>
                    <a:pt x="2081" y="11009"/>
                    <a:pt x="1666" y="12105"/>
                  </a:cubicBezTo>
                  <a:cubicBezTo>
                    <a:pt x="1659" y="12119"/>
                    <a:pt x="1674" y="12126"/>
                    <a:pt x="1674" y="12140"/>
                  </a:cubicBezTo>
                  <a:cubicBezTo>
                    <a:pt x="1589" y="12140"/>
                    <a:pt x="1519" y="12140"/>
                    <a:pt x="1442" y="12147"/>
                  </a:cubicBezTo>
                  <a:cubicBezTo>
                    <a:pt x="1716" y="11339"/>
                    <a:pt x="1990" y="10538"/>
                    <a:pt x="2257" y="9729"/>
                  </a:cubicBezTo>
                  <a:cubicBezTo>
                    <a:pt x="2271" y="9701"/>
                    <a:pt x="2257" y="9687"/>
                    <a:pt x="2257" y="9666"/>
                  </a:cubicBezTo>
                  <a:cubicBezTo>
                    <a:pt x="2468" y="9399"/>
                    <a:pt x="2693" y="9125"/>
                    <a:pt x="2897" y="8850"/>
                  </a:cubicBezTo>
                  <a:close/>
                  <a:moveTo>
                    <a:pt x="1969" y="10031"/>
                  </a:moveTo>
                  <a:cubicBezTo>
                    <a:pt x="1730" y="10720"/>
                    <a:pt x="1498" y="11416"/>
                    <a:pt x="1259" y="12119"/>
                  </a:cubicBezTo>
                  <a:lnTo>
                    <a:pt x="1259" y="12147"/>
                  </a:lnTo>
                  <a:cubicBezTo>
                    <a:pt x="1167" y="12154"/>
                    <a:pt x="1083" y="12154"/>
                    <a:pt x="992" y="12154"/>
                  </a:cubicBezTo>
                  <a:cubicBezTo>
                    <a:pt x="856" y="12154"/>
                    <a:pt x="674" y="12136"/>
                    <a:pt x="504" y="12136"/>
                  </a:cubicBezTo>
                  <a:cubicBezTo>
                    <a:pt x="436" y="12136"/>
                    <a:pt x="370" y="12139"/>
                    <a:pt x="310" y="12147"/>
                  </a:cubicBezTo>
                  <a:cubicBezTo>
                    <a:pt x="865" y="11444"/>
                    <a:pt x="1413" y="10741"/>
                    <a:pt x="1969" y="10031"/>
                  </a:cubicBezTo>
                  <a:close/>
                  <a:moveTo>
                    <a:pt x="49903" y="0"/>
                  </a:moveTo>
                  <a:cubicBezTo>
                    <a:pt x="46852" y="71"/>
                    <a:pt x="43794" y="134"/>
                    <a:pt x="40743" y="204"/>
                  </a:cubicBezTo>
                  <a:cubicBezTo>
                    <a:pt x="40764" y="138"/>
                    <a:pt x="40718" y="72"/>
                    <a:pt x="40665" y="72"/>
                  </a:cubicBezTo>
                  <a:cubicBezTo>
                    <a:pt x="40644" y="72"/>
                    <a:pt x="40622" y="82"/>
                    <a:pt x="40603" y="106"/>
                  </a:cubicBezTo>
                  <a:cubicBezTo>
                    <a:pt x="40582" y="141"/>
                    <a:pt x="40554" y="176"/>
                    <a:pt x="40519" y="211"/>
                  </a:cubicBezTo>
                  <a:cubicBezTo>
                    <a:pt x="40026" y="225"/>
                    <a:pt x="39534" y="232"/>
                    <a:pt x="39042" y="246"/>
                  </a:cubicBezTo>
                  <a:cubicBezTo>
                    <a:pt x="39028" y="208"/>
                    <a:pt x="38990" y="172"/>
                    <a:pt x="38950" y="172"/>
                  </a:cubicBezTo>
                  <a:cubicBezTo>
                    <a:pt x="38931" y="172"/>
                    <a:pt x="38912" y="180"/>
                    <a:pt x="38895" y="197"/>
                  </a:cubicBezTo>
                  <a:lnTo>
                    <a:pt x="38838" y="246"/>
                  </a:lnTo>
                  <a:cubicBezTo>
                    <a:pt x="37854" y="267"/>
                    <a:pt x="36870" y="296"/>
                    <a:pt x="35893" y="310"/>
                  </a:cubicBezTo>
                  <a:cubicBezTo>
                    <a:pt x="35873" y="290"/>
                    <a:pt x="35849" y="277"/>
                    <a:pt x="35825" y="277"/>
                  </a:cubicBezTo>
                  <a:cubicBezTo>
                    <a:pt x="35807" y="277"/>
                    <a:pt x="35789" y="284"/>
                    <a:pt x="35774" y="303"/>
                  </a:cubicBezTo>
                  <a:lnTo>
                    <a:pt x="35767" y="310"/>
                  </a:lnTo>
                  <a:cubicBezTo>
                    <a:pt x="35499" y="317"/>
                    <a:pt x="35239" y="317"/>
                    <a:pt x="34972" y="331"/>
                  </a:cubicBezTo>
                  <a:cubicBezTo>
                    <a:pt x="34968" y="326"/>
                    <a:pt x="34963" y="324"/>
                    <a:pt x="34958" y="324"/>
                  </a:cubicBezTo>
                  <a:cubicBezTo>
                    <a:pt x="34949" y="324"/>
                    <a:pt x="34939" y="331"/>
                    <a:pt x="34930" y="331"/>
                  </a:cubicBezTo>
                  <a:cubicBezTo>
                    <a:pt x="34206" y="345"/>
                    <a:pt x="33482" y="366"/>
                    <a:pt x="32758" y="373"/>
                  </a:cubicBezTo>
                  <a:cubicBezTo>
                    <a:pt x="32758" y="319"/>
                    <a:pt x="32717" y="272"/>
                    <a:pt x="32671" y="272"/>
                  </a:cubicBezTo>
                  <a:cubicBezTo>
                    <a:pt x="32651" y="272"/>
                    <a:pt x="32630" y="281"/>
                    <a:pt x="32610" y="303"/>
                  </a:cubicBezTo>
                  <a:cubicBezTo>
                    <a:pt x="32589" y="331"/>
                    <a:pt x="32568" y="352"/>
                    <a:pt x="32547" y="373"/>
                  </a:cubicBezTo>
                  <a:cubicBezTo>
                    <a:pt x="32020" y="380"/>
                    <a:pt x="31493" y="401"/>
                    <a:pt x="30965" y="408"/>
                  </a:cubicBezTo>
                  <a:cubicBezTo>
                    <a:pt x="30961" y="406"/>
                    <a:pt x="30956" y="405"/>
                    <a:pt x="30951" y="405"/>
                  </a:cubicBezTo>
                  <a:cubicBezTo>
                    <a:pt x="30942" y="405"/>
                    <a:pt x="30933" y="408"/>
                    <a:pt x="30923" y="408"/>
                  </a:cubicBezTo>
                  <a:cubicBezTo>
                    <a:pt x="30776" y="408"/>
                    <a:pt x="30635" y="415"/>
                    <a:pt x="30480" y="415"/>
                  </a:cubicBezTo>
                  <a:cubicBezTo>
                    <a:pt x="30468" y="390"/>
                    <a:pt x="30441" y="373"/>
                    <a:pt x="30412" y="373"/>
                  </a:cubicBezTo>
                  <a:cubicBezTo>
                    <a:pt x="30392" y="373"/>
                    <a:pt x="30371" y="381"/>
                    <a:pt x="30354" y="401"/>
                  </a:cubicBezTo>
                  <a:lnTo>
                    <a:pt x="30333" y="415"/>
                  </a:lnTo>
                  <a:cubicBezTo>
                    <a:pt x="26670" y="492"/>
                    <a:pt x="22994" y="577"/>
                    <a:pt x="19332" y="654"/>
                  </a:cubicBezTo>
                  <a:lnTo>
                    <a:pt x="19128" y="654"/>
                  </a:lnTo>
                  <a:cubicBezTo>
                    <a:pt x="18446" y="668"/>
                    <a:pt x="17771" y="682"/>
                    <a:pt x="17082" y="696"/>
                  </a:cubicBezTo>
                  <a:cubicBezTo>
                    <a:pt x="17075" y="693"/>
                    <a:pt x="17065" y="691"/>
                    <a:pt x="17053" y="691"/>
                  </a:cubicBezTo>
                  <a:cubicBezTo>
                    <a:pt x="17042" y="691"/>
                    <a:pt x="17029" y="693"/>
                    <a:pt x="17019" y="696"/>
                  </a:cubicBezTo>
                  <a:cubicBezTo>
                    <a:pt x="16302" y="717"/>
                    <a:pt x="15571" y="731"/>
                    <a:pt x="14847" y="738"/>
                  </a:cubicBezTo>
                  <a:cubicBezTo>
                    <a:pt x="14827" y="719"/>
                    <a:pt x="14804" y="708"/>
                    <a:pt x="14781" y="708"/>
                  </a:cubicBezTo>
                  <a:cubicBezTo>
                    <a:pt x="14762" y="708"/>
                    <a:pt x="14743" y="716"/>
                    <a:pt x="14727" y="731"/>
                  </a:cubicBezTo>
                  <a:lnTo>
                    <a:pt x="14720" y="738"/>
                  </a:lnTo>
                  <a:cubicBezTo>
                    <a:pt x="13293" y="774"/>
                    <a:pt x="11880" y="802"/>
                    <a:pt x="10453" y="837"/>
                  </a:cubicBezTo>
                  <a:cubicBezTo>
                    <a:pt x="10404" y="837"/>
                    <a:pt x="10376" y="879"/>
                    <a:pt x="10376" y="935"/>
                  </a:cubicBezTo>
                  <a:cubicBezTo>
                    <a:pt x="9589" y="1280"/>
                    <a:pt x="8787" y="1610"/>
                    <a:pt x="7993" y="1955"/>
                  </a:cubicBezTo>
                  <a:cubicBezTo>
                    <a:pt x="7937" y="1983"/>
                    <a:pt x="7937" y="2060"/>
                    <a:pt x="7965" y="2102"/>
                  </a:cubicBezTo>
                  <a:cubicBezTo>
                    <a:pt x="7881" y="2201"/>
                    <a:pt x="7810" y="2334"/>
                    <a:pt x="7754" y="2404"/>
                  </a:cubicBezTo>
                  <a:cubicBezTo>
                    <a:pt x="7494" y="2728"/>
                    <a:pt x="7241" y="3044"/>
                    <a:pt x="6988" y="3367"/>
                  </a:cubicBezTo>
                  <a:lnTo>
                    <a:pt x="4668" y="6320"/>
                  </a:lnTo>
                  <a:cubicBezTo>
                    <a:pt x="3220" y="8169"/>
                    <a:pt x="1765" y="10003"/>
                    <a:pt x="317" y="11845"/>
                  </a:cubicBezTo>
                  <a:cubicBezTo>
                    <a:pt x="232" y="11965"/>
                    <a:pt x="141" y="12077"/>
                    <a:pt x="57" y="12182"/>
                  </a:cubicBezTo>
                  <a:cubicBezTo>
                    <a:pt x="1" y="12246"/>
                    <a:pt x="43" y="12351"/>
                    <a:pt x="113" y="12351"/>
                  </a:cubicBezTo>
                  <a:cubicBezTo>
                    <a:pt x="809" y="12330"/>
                    <a:pt x="1498" y="12323"/>
                    <a:pt x="2187" y="12302"/>
                  </a:cubicBezTo>
                  <a:cubicBezTo>
                    <a:pt x="2198" y="12346"/>
                    <a:pt x="2233" y="12371"/>
                    <a:pt x="2270" y="12371"/>
                  </a:cubicBezTo>
                  <a:cubicBezTo>
                    <a:pt x="2304" y="12371"/>
                    <a:pt x="2338" y="12349"/>
                    <a:pt x="2355" y="12302"/>
                  </a:cubicBezTo>
                  <a:cubicBezTo>
                    <a:pt x="3586" y="12281"/>
                    <a:pt x="4823" y="12253"/>
                    <a:pt x="6053" y="12225"/>
                  </a:cubicBezTo>
                  <a:cubicBezTo>
                    <a:pt x="6137" y="12225"/>
                    <a:pt x="6215" y="12225"/>
                    <a:pt x="6292" y="12218"/>
                  </a:cubicBezTo>
                  <a:cubicBezTo>
                    <a:pt x="6309" y="12232"/>
                    <a:pt x="6329" y="12239"/>
                    <a:pt x="6348" y="12239"/>
                  </a:cubicBezTo>
                  <a:cubicBezTo>
                    <a:pt x="6367" y="12239"/>
                    <a:pt x="6387" y="12232"/>
                    <a:pt x="6404" y="12218"/>
                  </a:cubicBezTo>
                  <a:cubicBezTo>
                    <a:pt x="7016" y="12211"/>
                    <a:pt x="7613" y="12190"/>
                    <a:pt x="8218" y="12175"/>
                  </a:cubicBezTo>
                  <a:cubicBezTo>
                    <a:pt x="8232" y="12179"/>
                    <a:pt x="8243" y="12181"/>
                    <a:pt x="8253" y="12181"/>
                  </a:cubicBezTo>
                  <a:cubicBezTo>
                    <a:pt x="8264" y="12181"/>
                    <a:pt x="8274" y="12179"/>
                    <a:pt x="8288" y="12175"/>
                  </a:cubicBezTo>
                  <a:cubicBezTo>
                    <a:pt x="8900" y="12154"/>
                    <a:pt x="9518" y="12147"/>
                    <a:pt x="10144" y="12126"/>
                  </a:cubicBezTo>
                  <a:lnTo>
                    <a:pt x="10144" y="12126"/>
                  </a:lnTo>
                  <a:cubicBezTo>
                    <a:pt x="10136" y="12186"/>
                    <a:pt x="10183" y="12224"/>
                    <a:pt x="10229" y="12224"/>
                  </a:cubicBezTo>
                  <a:cubicBezTo>
                    <a:pt x="10263" y="12224"/>
                    <a:pt x="10297" y="12203"/>
                    <a:pt x="10306" y="12154"/>
                  </a:cubicBezTo>
                  <a:cubicBezTo>
                    <a:pt x="10306" y="12147"/>
                    <a:pt x="10320" y="12126"/>
                    <a:pt x="10320" y="12119"/>
                  </a:cubicBezTo>
                  <a:cubicBezTo>
                    <a:pt x="10510" y="12119"/>
                    <a:pt x="10706" y="12112"/>
                    <a:pt x="10896" y="12112"/>
                  </a:cubicBezTo>
                  <a:cubicBezTo>
                    <a:pt x="10914" y="12133"/>
                    <a:pt x="10938" y="12144"/>
                    <a:pt x="10963" y="12144"/>
                  </a:cubicBezTo>
                  <a:cubicBezTo>
                    <a:pt x="10988" y="12144"/>
                    <a:pt x="11012" y="12133"/>
                    <a:pt x="11030" y="12112"/>
                  </a:cubicBezTo>
                  <a:cubicBezTo>
                    <a:pt x="11269" y="12105"/>
                    <a:pt x="11508" y="12105"/>
                    <a:pt x="11747" y="12091"/>
                  </a:cubicBezTo>
                  <a:cubicBezTo>
                    <a:pt x="11747" y="12146"/>
                    <a:pt x="11791" y="12179"/>
                    <a:pt x="11834" y="12179"/>
                  </a:cubicBezTo>
                  <a:cubicBezTo>
                    <a:pt x="11869" y="12179"/>
                    <a:pt x="11903" y="12159"/>
                    <a:pt x="11916" y="12112"/>
                  </a:cubicBezTo>
                  <a:cubicBezTo>
                    <a:pt x="11916" y="12105"/>
                    <a:pt x="11916" y="12091"/>
                    <a:pt x="11923" y="12084"/>
                  </a:cubicBezTo>
                  <a:cubicBezTo>
                    <a:pt x="12126" y="12084"/>
                    <a:pt x="12323" y="12077"/>
                    <a:pt x="12520" y="12077"/>
                  </a:cubicBezTo>
                  <a:cubicBezTo>
                    <a:pt x="12531" y="12081"/>
                    <a:pt x="12541" y="12082"/>
                    <a:pt x="12552" y="12082"/>
                  </a:cubicBezTo>
                  <a:cubicBezTo>
                    <a:pt x="12562" y="12082"/>
                    <a:pt x="12573" y="12081"/>
                    <a:pt x="12583" y="12077"/>
                  </a:cubicBezTo>
                  <a:cubicBezTo>
                    <a:pt x="12850" y="12070"/>
                    <a:pt x="13111" y="12070"/>
                    <a:pt x="13378" y="12056"/>
                  </a:cubicBezTo>
                  <a:cubicBezTo>
                    <a:pt x="13396" y="12071"/>
                    <a:pt x="13417" y="12080"/>
                    <a:pt x="13437" y="12080"/>
                  </a:cubicBezTo>
                  <a:cubicBezTo>
                    <a:pt x="13455" y="12080"/>
                    <a:pt x="13474" y="12073"/>
                    <a:pt x="13490" y="12056"/>
                  </a:cubicBezTo>
                  <a:cubicBezTo>
                    <a:pt x="14720" y="12035"/>
                    <a:pt x="15950" y="12007"/>
                    <a:pt x="17174" y="11979"/>
                  </a:cubicBezTo>
                  <a:cubicBezTo>
                    <a:pt x="17184" y="11993"/>
                    <a:pt x="17202" y="12000"/>
                    <a:pt x="17219" y="12000"/>
                  </a:cubicBezTo>
                  <a:cubicBezTo>
                    <a:pt x="17237" y="12000"/>
                    <a:pt x="17254" y="11993"/>
                    <a:pt x="17265" y="11979"/>
                  </a:cubicBezTo>
                  <a:cubicBezTo>
                    <a:pt x="17335" y="11979"/>
                    <a:pt x="17406" y="11979"/>
                    <a:pt x="17476" y="11972"/>
                  </a:cubicBezTo>
                  <a:cubicBezTo>
                    <a:pt x="17491" y="12005"/>
                    <a:pt x="17525" y="12024"/>
                    <a:pt x="17559" y="12024"/>
                  </a:cubicBezTo>
                  <a:cubicBezTo>
                    <a:pt x="17590" y="12024"/>
                    <a:pt x="17621" y="12008"/>
                    <a:pt x="17638" y="11972"/>
                  </a:cubicBezTo>
                  <a:cubicBezTo>
                    <a:pt x="17729" y="11972"/>
                    <a:pt x="17834" y="11965"/>
                    <a:pt x="17933" y="11965"/>
                  </a:cubicBezTo>
                  <a:cubicBezTo>
                    <a:pt x="17952" y="11976"/>
                    <a:pt x="17972" y="11986"/>
                    <a:pt x="17992" y="11986"/>
                  </a:cubicBezTo>
                  <a:cubicBezTo>
                    <a:pt x="18007" y="11986"/>
                    <a:pt x="18023" y="11980"/>
                    <a:pt x="18038" y="11965"/>
                  </a:cubicBezTo>
                  <a:lnTo>
                    <a:pt x="20337" y="11908"/>
                  </a:lnTo>
                  <a:cubicBezTo>
                    <a:pt x="26080" y="11789"/>
                    <a:pt x="31837" y="11655"/>
                    <a:pt x="37580" y="11529"/>
                  </a:cubicBezTo>
                  <a:cubicBezTo>
                    <a:pt x="42557" y="11423"/>
                    <a:pt x="47520" y="11311"/>
                    <a:pt x="52483" y="11205"/>
                  </a:cubicBezTo>
                  <a:cubicBezTo>
                    <a:pt x="54114" y="11170"/>
                    <a:pt x="55744" y="11135"/>
                    <a:pt x="57368" y="11100"/>
                  </a:cubicBezTo>
                  <a:cubicBezTo>
                    <a:pt x="57437" y="11099"/>
                    <a:pt x="57505" y="11098"/>
                    <a:pt x="57574" y="11098"/>
                  </a:cubicBezTo>
                  <a:cubicBezTo>
                    <a:pt x="57939" y="11098"/>
                    <a:pt x="58313" y="11113"/>
                    <a:pt x="58685" y="11113"/>
                  </a:cubicBezTo>
                  <a:cubicBezTo>
                    <a:pt x="59031" y="11113"/>
                    <a:pt x="59376" y="11100"/>
                    <a:pt x="59709" y="11051"/>
                  </a:cubicBezTo>
                  <a:cubicBezTo>
                    <a:pt x="59721" y="11046"/>
                    <a:pt x="59731" y="11044"/>
                    <a:pt x="59741" y="11044"/>
                  </a:cubicBezTo>
                  <a:cubicBezTo>
                    <a:pt x="59760" y="11044"/>
                    <a:pt x="59777" y="11051"/>
                    <a:pt x="59800" y="11051"/>
                  </a:cubicBezTo>
                  <a:cubicBezTo>
                    <a:pt x="59804" y="11052"/>
                    <a:pt x="59807" y="11052"/>
                    <a:pt x="59811" y="11052"/>
                  </a:cubicBezTo>
                  <a:cubicBezTo>
                    <a:pt x="59861" y="11052"/>
                    <a:pt x="59889" y="10955"/>
                    <a:pt x="59843" y="10896"/>
                  </a:cubicBezTo>
                  <a:cubicBezTo>
                    <a:pt x="57361" y="8028"/>
                    <a:pt x="54894" y="5153"/>
                    <a:pt x="52412" y="2278"/>
                  </a:cubicBezTo>
                  <a:cubicBezTo>
                    <a:pt x="52061" y="1877"/>
                    <a:pt x="51710" y="1462"/>
                    <a:pt x="51358" y="1055"/>
                  </a:cubicBezTo>
                  <a:cubicBezTo>
                    <a:pt x="51351" y="1048"/>
                    <a:pt x="51344" y="1048"/>
                    <a:pt x="51337" y="1041"/>
                  </a:cubicBezTo>
                  <a:cubicBezTo>
                    <a:pt x="51351" y="999"/>
                    <a:pt x="51344" y="949"/>
                    <a:pt x="51302" y="935"/>
                  </a:cubicBezTo>
                  <a:cubicBezTo>
                    <a:pt x="50817" y="689"/>
                    <a:pt x="50325" y="443"/>
                    <a:pt x="49840" y="197"/>
                  </a:cubicBezTo>
                  <a:lnTo>
                    <a:pt x="49910" y="197"/>
                  </a:lnTo>
                  <a:cubicBezTo>
                    <a:pt x="50022" y="197"/>
                    <a:pt x="50015" y="0"/>
                    <a:pt x="49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2"/>
            <p:cNvSpPr/>
            <p:nvPr/>
          </p:nvSpPr>
          <p:spPr>
            <a:xfrm>
              <a:off x="3812125" y="4013700"/>
              <a:ext cx="23025" cy="18975"/>
            </a:xfrm>
            <a:custGeom>
              <a:avLst/>
              <a:gdLst/>
              <a:ahLst/>
              <a:cxnLst/>
              <a:rect l="l" t="t" r="r" b="b"/>
              <a:pathLst>
                <a:path w="921" h="759" extrusionOk="0">
                  <a:moveTo>
                    <a:pt x="781" y="0"/>
                  </a:moveTo>
                  <a:cubicBezTo>
                    <a:pt x="759" y="0"/>
                    <a:pt x="736" y="8"/>
                    <a:pt x="716" y="27"/>
                  </a:cubicBezTo>
                  <a:cubicBezTo>
                    <a:pt x="526" y="203"/>
                    <a:pt x="322" y="379"/>
                    <a:pt x="132" y="562"/>
                  </a:cubicBezTo>
                  <a:cubicBezTo>
                    <a:pt x="125" y="562"/>
                    <a:pt x="125" y="555"/>
                    <a:pt x="111" y="555"/>
                  </a:cubicBezTo>
                  <a:cubicBezTo>
                    <a:pt x="1" y="561"/>
                    <a:pt x="6" y="745"/>
                    <a:pt x="119" y="745"/>
                  </a:cubicBezTo>
                  <a:cubicBezTo>
                    <a:pt x="121" y="745"/>
                    <a:pt x="123" y="744"/>
                    <a:pt x="125" y="744"/>
                  </a:cubicBezTo>
                  <a:cubicBezTo>
                    <a:pt x="141" y="754"/>
                    <a:pt x="155" y="759"/>
                    <a:pt x="169" y="759"/>
                  </a:cubicBezTo>
                  <a:cubicBezTo>
                    <a:pt x="188" y="759"/>
                    <a:pt x="207" y="750"/>
                    <a:pt x="231" y="730"/>
                  </a:cubicBezTo>
                  <a:cubicBezTo>
                    <a:pt x="442" y="533"/>
                    <a:pt x="653" y="351"/>
                    <a:pt x="849" y="154"/>
                  </a:cubicBezTo>
                  <a:cubicBezTo>
                    <a:pt x="920" y="94"/>
                    <a:pt x="856" y="0"/>
                    <a:pt x="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2"/>
            <p:cNvSpPr/>
            <p:nvPr/>
          </p:nvSpPr>
          <p:spPr>
            <a:xfrm>
              <a:off x="3738300" y="3704225"/>
              <a:ext cx="12750" cy="12425"/>
            </a:xfrm>
            <a:custGeom>
              <a:avLst/>
              <a:gdLst/>
              <a:ahLst/>
              <a:cxnLst/>
              <a:rect l="l" t="t" r="r" b="b"/>
              <a:pathLst>
                <a:path w="510" h="497" extrusionOk="0">
                  <a:moveTo>
                    <a:pt x="377" y="0"/>
                  </a:moveTo>
                  <a:cubicBezTo>
                    <a:pt x="358" y="0"/>
                    <a:pt x="339" y="8"/>
                    <a:pt x="323" y="27"/>
                  </a:cubicBezTo>
                  <a:cubicBezTo>
                    <a:pt x="238" y="126"/>
                    <a:pt x="147" y="224"/>
                    <a:pt x="70" y="330"/>
                  </a:cubicBezTo>
                  <a:cubicBezTo>
                    <a:pt x="0" y="399"/>
                    <a:pt x="61" y="497"/>
                    <a:pt x="131" y="497"/>
                  </a:cubicBezTo>
                  <a:cubicBezTo>
                    <a:pt x="153" y="497"/>
                    <a:pt x="176" y="487"/>
                    <a:pt x="196" y="463"/>
                  </a:cubicBezTo>
                  <a:cubicBezTo>
                    <a:pt x="281" y="365"/>
                    <a:pt x="372" y="266"/>
                    <a:pt x="449" y="161"/>
                  </a:cubicBezTo>
                  <a:cubicBezTo>
                    <a:pt x="509" y="95"/>
                    <a:pt x="442" y="0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2"/>
            <p:cNvSpPr/>
            <p:nvPr/>
          </p:nvSpPr>
          <p:spPr>
            <a:xfrm>
              <a:off x="3917825" y="3702025"/>
              <a:ext cx="9825" cy="9100"/>
            </a:xfrm>
            <a:custGeom>
              <a:avLst/>
              <a:gdLst/>
              <a:ahLst/>
              <a:cxnLst/>
              <a:rect l="l" t="t" r="r" b="b"/>
              <a:pathLst>
                <a:path w="393" h="364" extrusionOk="0">
                  <a:moveTo>
                    <a:pt x="263" y="0"/>
                  </a:moveTo>
                  <a:cubicBezTo>
                    <a:pt x="243" y="0"/>
                    <a:pt x="223" y="9"/>
                    <a:pt x="206" y="31"/>
                  </a:cubicBezTo>
                  <a:cubicBezTo>
                    <a:pt x="164" y="80"/>
                    <a:pt x="115" y="136"/>
                    <a:pt x="66" y="200"/>
                  </a:cubicBezTo>
                  <a:cubicBezTo>
                    <a:pt x="1" y="265"/>
                    <a:pt x="65" y="363"/>
                    <a:pt x="134" y="363"/>
                  </a:cubicBezTo>
                  <a:cubicBezTo>
                    <a:pt x="154" y="363"/>
                    <a:pt x="175" y="354"/>
                    <a:pt x="192" y="333"/>
                  </a:cubicBezTo>
                  <a:cubicBezTo>
                    <a:pt x="235" y="277"/>
                    <a:pt x="291" y="228"/>
                    <a:pt x="333" y="165"/>
                  </a:cubicBezTo>
                  <a:cubicBezTo>
                    <a:pt x="392" y="95"/>
                    <a:pt x="32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2"/>
            <p:cNvSpPr/>
            <p:nvPr/>
          </p:nvSpPr>
          <p:spPr>
            <a:xfrm>
              <a:off x="3992700" y="3696475"/>
              <a:ext cx="14700" cy="18550"/>
            </a:xfrm>
            <a:custGeom>
              <a:avLst/>
              <a:gdLst/>
              <a:ahLst/>
              <a:cxnLst/>
              <a:rect l="l" t="t" r="r" b="b"/>
              <a:pathLst>
                <a:path w="588" h="742" extrusionOk="0">
                  <a:moveTo>
                    <a:pt x="466" y="0"/>
                  </a:moveTo>
                  <a:cubicBezTo>
                    <a:pt x="438" y="0"/>
                    <a:pt x="410" y="12"/>
                    <a:pt x="389" y="42"/>
                  </a:cubicBezTo>
                  <a:lnTo>
                    <a:pt x="44" y="597"/>
                  </a:lnTo>
                  <a:cubicBezTo>
                    <a:pt x="0" y="671"/>
                    <a:pt x="65" y="741"/>
                    <a:pt x="128" y="741"/>
                  </a:cubicBezTo>
                  <a:cubicBezTo>
                    <a:pt x="155" y="741"/>
                    <a:pt x="182" y="728"/>
                    <a:pt x="199" y="696"/>
                  </a:cubicBezTo>
                  <a:lnTo>
                    <a:pt x="543" y="141"/>
                  </a:lnTo>
                  <a:cubicBezTo>
                    <a:pt x="588" y="67"/>
                    <a:pt x="529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2"/>
            <p:cNvSpPr/>
            <p:nvPr/>
          </p:nvSpPr>
          <p:spPr>
            <a:xfrm>
              <a:off x="3606675" y="3938325"/>
              <a:ext cx="20575" cy="36075"/>
            </a:xfrm>
            <a:custGeom>
              <a:avLst/>
              <a:gdLst/>
              <a:ahLst/>
              <a:cxnLst/>
              <a:rect l="l" t="t" r="r" b="b"/>
              <a:pathLst>
                <a:path w="823" h="1443" extrusionOk="0">
                  <a:moveTo>
                    <a:pt x="706" y="0"/>
                  </a:moveTo>
                  <a:cubicBezTo>
                    <a:pt x="678" y="0"/>
                    <a:pt x="650" y="16"/>
                    <a:pt x="632" y="55"/>
                  </a:cubicBezTo>
                  <a:cubicBezTo>
                    <a:pt x="435" y="463"/>
                    <a:pt x="238" y="884"/>
                    <a:pt x="35" y="1299"/>
                  </a:cubicBezTo>
                  <a:cubicBezTo>
                    <a:pt x="0" y="1373"/>
                    <a:pt x="65" y="1443"/>
                    <a:pt x="126" y="1443"/>
                  </a:cubicBezTo>
                  <a:cubicBezTo>
                    <a:pt x="153" y="1443"/>
                    <a:pt x="179" y="1429"/>
                    <a:pt x="196" y="1397"/>
                  </a:cubicBezTo>
                  <a:cubicBezTo>
                    <a:pt x="393" y="983"/>
                    <a:pt x="590" y="561"/>
                    <a:pt x="794" y="146"/>
                  </a:cubicBezTo>
                  <a:cubicBezTo>
                    <a:pt x="822" y="70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2"/>
            <p:cNvSpPr/>
            <p:nvPr/>
          </p:nvSpPr>
          <p:spPr>
            <a:xfrm>
              <a:off x="3870250" y="4107400"/>
              <a:ext cx="66475" cy="88125"/>
            </a:xfrm>
            <a:custGeom>
              <a:avLst/>
              <a:gdLst/>
              <a:ahLst/>
              <a:cxnLst/>
              <a:rect l="l" t="t" r="r" b="b"/>
              <a:pathLst>
                <a:path w="2659" h="3525" extrusionOk="0">
                  <a:moveTo>
                    <a:pt x="2530" y="0"/>
                  </a:moveTo>
                  <a:cubicBezTo>
                    <a:pt x="2517" y="0"/>
                    <a:pt x="2503" y="4"/>
                    <a:pt x="2489" y="12"/>
                  </a:cubicBezTo>
                  <a:cubicBezTo>
                    <a:pt x="2120" y="210"/>
                    <a:pt x="1739" y="309"/>
                    <a:pt x="1338" y="309"/>
                  </a:cubicBezTo>
                  <a:cubicBezTo>
                    <a:pt x="1226" y="309"/>
                    <a:pt x="1113" y="301"/>
                    <a:pt x="999" y="286"/>
                  </a:cubicBezTo>
                  <a:cubicBezTo>
                    <a:pt x="866" y="263"/>
                    <a:pt x="724" y="226"/>
                    <a:pt x="586" y="226"/>
                  </a:cubicBezTo>
                  <a:cubicBezTo>
                    <a:pt x="476" y="226"/>
                    <a:pt x="368" y="250"/>
                    <a:pt x="268" y="321"/>
                  </a:cubicBezTo>
                  <a:cubicBezTo>
                    <a:pt x="1" y="511"/>
                    <a:pt x="22" y="961"/>
                    <a:pt x="366" y="1010"/>
                  </a:cubicBezTo>
                  <a:cubicBezTo>
                    <a:pt x="372" y="1011"/>
                    <a:pt x="378" y="1012"/>
                    <a:pt x="384" y="1012"/>
                  </a:cubicBezTo>
                  <a:cubicBezTo>
                    <a:pt x="483" y="1012"/>
                    <a:pt x="515" y="847"/>
                    <a:pt x="408" y="827"/>
                  </a:cubicBezTo>
                  <a:cubicBezTo>
                    <a:pt x="503" y="573"/>
                    <a:pt x="640" y="440"/>
                    <a:pt x="805" y="440"/>
                  </a:cubicBezTo>
                  <a:cubicBezTo>
                    <a:pt x="849" y="440"/>
                    <a:pt x="895" y="450"/>
                    <a:pt x="943" y="469"/>
                  </a:cubicBezTo>
                  <a:cubicBezTo>
                    <a:pt x="992" y="476"/>
                    <a:pt x="1055" y="483"/>
                    <a:pt x="1111" y="497"/>
                  </a:cubicBezTo>
                  <a:cubicBezTo>
                    <a:pt x="1190" y="503"/>
                    <a:pt x="1270" y="506"/>
                    <a:pt x="1351" y="506"/>
                  </a:cubicBezTo>
                  <a:cubicBezTo>
                    <a:pt x="1465" y="506"/>
                    <a:pt x="1582" y="499"/>
                    <a:pt x="1702" y="483"/>
                  </a:cubicBezTo>
                  <a:cubicBezTo>
                    <a:pt x="1807" y="469"/>
                    <a:pt x="1899" y="448"/>
                    <a:pt x="1997" y="413"/>
                  </a:cubicBezTo>
                  <a:lnTo>
                    <a:pt x="1997" y="413"/>
                  </a:lnTo>
                  <a:cubicBezTo>
                    <a:pt x="1245" y="1172"/>
                    <a:pt x="872" y="2325"/>
                    <a:pt x="1069" y="3456"/>
                  </a:cubicBezTo>
                  <a:cubicBezTo>
                    <a:pt x="1075" y="3504"/>
                    <a:pt x="1106" y="3525"/>
                    <a:pt x="1139" y="3525"/>
                  </a:cubicBezTo>
                  <a:cubicBezTo>
                    <a:pt x="1191" y="3525"/>
                    <a:pt x="1248" y="3477"/>
                    <a:pt x="1231" y="3400"/>
                  </a:cubicBezTo>
                  <a:cubicBezTo>
                    <a:pt x="1027" y="2135"/>
                    <a:pt x="1575" y="834"/>
                    <a:pt x="2580" y="181"/>
                  </a:cubicBezTo>
                  <a:cubicBezTo>
                    <a:pt x="2659" y="127"/>
                    <a:pt x="2608" y="0"/>
                    <a:pt x="2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22"/>
            <p:cNvSpPr/>
            <p:nvPr/>
          </p:nvSpPr>
          <p:spPr>
            <a:xfrm>
              <a:off x="3913075" y="4108750"/>
              <a:ext cx="77225" cy="81750"/>
            </a:xfrm>
            <a:custGeom>
              <a:avLst/>
              <a:gdLst/>
              <a:ahLst/>
              <a:cxnLst/>
              <a:rect l="l" t="t" r="r" b="b"/>
              <a:pathLst>
                <a:path w="3089" h="3270" extrusionOk="0">
                  <a:moveTo>
                    <a:pt x="2470" y="197"/>
                  </a:moveTo>
                  <a:cubicBezTo>
                    <a:pt x="2470" y="204"/>
                    <a:pt x="2484" y="204"/>
                    <a:pt x="2484" y="211"/>
                  </a:cubicBezTo>
                  <a:cubicBezTo>
                    <a:pt x="2470" y="204"/>
                    <a:pt x="2463" y="204"/>
                    <a:pt x="2442" y="197"/>
                  </a:cubicBezTo>
                  <a:close/>
                  <a:moveTo>
                    <a:pt x="2116" y="325"/>
                  </a:moveTo>
                  <a:cubicBezTo>
                    <a:pt x="2249" y="325"/>
                    <a:pt x="2387" y="363"/>
                    <a:pt x="2526" y="450"/>
                  </a:cubicBezTo>
                  <a:cubicBezTo>
                    <a:pt x="2538" y="459"/>
                    <a:pt x="2550" y="463"/>
                    <a:pt x="2561" y="463"/>
                  </a:cubicBezTo>
                  <a:cubicBezTo>
                    <a:pt x="2584" y="463"/>
                    <a:pt x="2606" y="448"/>
                    <a:pt x="2625" y="429"/>
                  </a:cubicBezTo>
                  <a:cubicBezTo>
                    <a:pt x="2681" y="527"/>
                    <a:pt x="2737" y="619"/>
                    <a:pt x="2801" y="710"/>
                  </a:cubicBezTo>
                  <a:cubicBezTo>
                    <a:pt x="2836" y="851"/>
                    <a:pt x="2765" y="1118"/>
                    <a:pt x="2737" y="1266"/>
                  </a:cubicBezTo>
                  <a:cubicBezTo>
                    <a:pt x="2702" y="1483"/>
                    <a:pt x="2667" y="1708"/>
                    <a:pt x="2604" y="1926"/>
                  </a:cubicBezTo>
                  <a:cubicBezTo>
                    <a:pt x="2461" y="2425"/>
                    <a:pt x="2078" y="3089"/>
                    <a:pt x="1561" y="3089"/>
                  </a:cubicBezTo>
                  <a:cubicBezTo>
                    <a:pt x="1465" y="3089"/>
                    <a:pt x="1365" y="3066"/>
                    <a:pt x="1261" y="3016"/>
                  </a:cubicBezTo>
                  <a:cubicBezTo>
                    <a:pt x="329" y="2562"/>
                    <a:pt x="1099" y="325"/>
                    <a:pt x="2116" y="325"/>
                  </a:cubicBezTo>
                  <a:close/>
                  <a:moveTo>
                    <a:pt x="2412" y="1"/>
                  </a:moveTo>
                  <a:cubicBezTo>
                    <a:pt x="2326" y="1"/>
                    <a:pt x="2238" y="26"/>
                    <a:pt x="2154" y="78"/>
                  </a:cubicBezTo>
                  <a:cubicBezTo>
                    <a:pt x="2140" y="92"/>
                    <a:pt x="2133" y="106"/>
                    <a:pt x="2119" y="127"/>
                  </a:cubicBezTo>
                  <a:cubicBezTo>
                    <a:pt x="2108" y="126"/>
                    <a:pt x="2098" y="126"/>
                    <a:pt x="2087" y="126"/>
                  </a:cubicBezTo>
                  <a:cubicBezTo>
                    <a:pt x="805" y="126"/>
                    <a:pt x="1" y="3088"/>
                    <a:pt x="1437" y="3262"/>
                  </a:cubicBezTo>
                  <a:cubicBezTo>
                    <a:pt x="1479" y="3267"/>
                    <a:pt x="1519" y="3269"/>
                    <a:pt x="1559" y="3269"/>
                  </a:cubicBezTo>
                  <a:cubicBezTo>
                    <a:pt x="2354" y="3269"/>
                    <a:pt x="2737" y="2291"/>
                    <a:pt x="2871" y="1568"/>
                  </a:cubicBezTo>
                  <a:cubicBezTo>
                    <a:pt x="2948" y="1160"/>
                    <a:pt x="3089" y="619"/>
                    <a:pt x="2836" y="246"/>
                  </a:cubicBezTo>
                  <a:cubicBezTo>
                    <a:pt x="2726" y="86"/>
                    <a:pt x="2572" y="1"/>
                    <a:pt x="2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22"/>
            <p:cNvSpPr/>
            <p:nvPr/>
          </p:nvSpPr>
          <p:spPr>
            <a:xfrm>
              <a:off x="4013475" y="4087600"/>
              <a:ext cx="31900" cy="96650"/>
            </a:xfrm>
            <a:custGeom>
              <a:avLst/>
              <a:gdLst/>
              <a:ahLst/>
              <a:cxnLst/>
              <a:rect l="l" t="t" r="r" b="b"/>
              <a:pathLst>
                <a:path w="1276" h="3866" extrusionOk="0">
                  <a:moveTo>
                    <a:pt x="1170" y="0"/>
                  </a:moveTo>
                  <a:cubicBezTo>
                    <a:pt x="1134" y="0"/>
                    <a:pt x="1097" y="20"/>
                    <a:pt x="1083" y="66"/>
                  </a:cubicBezTo>
                  <a:cubicBezTo>
                    <a:pt x="760" y="1170"/>
                    <a:pt x="436" y="2266"/>
                    <a:pt x="106" y="3377"/>
                  </a:cubicBezTo>
                  <a:cubicBezTo>
                    <a:pt x="101" y="3376"/>
                    <a:pt x="96" y="3376"/>
                    <a:pt x="91" y="3376"/>
                  </a:cubicBezTo>
                  <a:cubicBezTo>
                    <a:pt x="46" y="3376"/>
                    <a:pt x="1" y="3405"/>
                    <a:pt x="1" y="3468"/>
                  </a:cubicBezTo>
                  <a:lnTo>
                    <a:pt x="1" y="3770"/>
                  </a:lnTo>
                  <a:cubicBezTo>
                    <a:pt x="1" y="3834"/>
                    <a:pt x="40" y="3866"/>
                    <a:pt x="83" y="3866"/>
                  </a:cubicBezTo>
                  <a:cubicBezTo>
                    <a:pt x="120" y="3866"/>
                    <a:pt x="160" y="3841"/>
                    <a:pt x="176" y="3792"/>
                  </a:cubicBezTo>
                  <a:cubicBezTo>
                    <a:pt x="542" y="2568"/>
                    <a:pt x="900" y="1338"/>
                    <a:pt x="1259" y="115"/>
                  </a:cubicBezTo>
                  <a:cubicBezTo>
                    <a:pt x="1276" y="44"/>
                    <a:pt x="1223" y="0"/>
                    <a:pt x="1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4000700" y="4094425"/>
              <a:ext cx="29750" cy="24000"/>
            </a:xfrm>
            <a:custGeom>
              <a:avLst/>
              <a:gdLst/>
              <a:ahLst/>
              <a:cxnLst/>
              <a:rect l="l" t="t" r="r" b="b"/>
              <a:pathLst>
                <a:path w="1190" h="960" extrusionOk="0">
                  <a:moveTo>
                    <a:pt x="567" y="190"/>
                  </a:moveTo>
                  <a:cubicBezTo>
                    <a:pt x="759" y="190"/>
                    <a:pt x="940" y="392"/>
                    <a:pt x="793" y="629"/>
                  </a:cubicBezTo>
                  <a:cubicBezTo>
                    <a:pt x="733" y="726"/>
                    <a:pt x="657" y="765"/>
                    <a:pt x="585" y="765"/>
                  </a:cubicBezTo>
                  <a:cubicBezTo>
                    <a:pt x="403" y="765"/>
                    <a:pt x="237" y="518"/>
                    <a:pt x="357" y="292"/>
                  </a:cubicBezTo>
                  <a:cubicBezTo>
                    <a:pt x="416" y="221"/>
                    <a:pt x="492" y="190"/>
                    <a:pt x="567" y="190"/>
                  </a:cubicBezTo>
                  <a:close/>
                  <a:moveTo>
                    <a:pt x="555" y="0"/>
                  </a:moveTo>
                  <a:cubicBezTo>
                    <a:pt x="438" y="0"/>
                    <a:pt x="318" y="51"/>
                    <a:pt x="223" y="173"/>
                  </a:cubicBezTo>
                  <a:cubicBezTo>
                    <a:pt x="216" y="180"/>
                    <a:pt x="223" y="180"/>
                    <a:pt x="216" y="187"/>
                  </a:cubicBezTo>
                  <a:cubicBezTo>
                    <a:pt x="209" y="194"/>
                    <a:pt x="209" y="194"/>
                    <a:pt x="195" y="194"/>
                  </a:cubicBezTo>
                  <a:cubicBezTo>
                    <a:pt x="1" y="562"/>
                    <a:pt x="290" y="960"/>
                    <a:pt x="598" y="960"/>
                  </a:cubicBezTo>
                  <a:cubicBezTo>
                    <a:pt x="713" y="960"/>
                    <a:pt x="831" y="904"/>
                    <a:pt x="926" y="770"/>
                  </a:cubicBezTo>
                  <a:cubicBezTo>
                    <a:pt x="1190" y="393"/>
                    <a:pt x="880" y="0"/>
                    <a:pt x="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22"/>
            <p:cNvSpPr/>
            <p:nvPr/>
          </p:nvSpPr>
          <p:spPr>
            <a:xfrm>
              <a:off x="4032800" y="4146275"/>
              <a:ext cx="28150" cy="29825"/>
            </a:xfrm>
            <a:custGeom>
              <a:avLst/>
              <a:gdLst/>
              <a:ahLst/>
              <a:cxnLst/>
              <a:rect l="l" t="t" r="r" b="b"/>
              <a:pathLst>
                <a:path w="1126" h="1193" extrusionOk="0">
                  <a:moveTo>
                    <a:pt x="582" y="201"/>
                  </a:moveTo>
                  <a:cubicBezTo>
                    <a:pt x="752" y="201"/>
                    <a:pt x="916" y="318"/>
                    <a:pt x="929" y="566"/>
                  </a:cubicBezTo>
                  <a:cubicBezTo>
                    <a:pt x="929" y="770"/>
                    <a:pt x="823" y="960"/>
                    <a:pt x="634" y="995"/>
                  </a:cubicBezTo>
                  <a:cubicBezTo>
                    <a:pt x="618" y="997"/>
                    <a:pt x="602" y="998"/>
                    <a:pt x="586" y="998"/>
                  </a:cubicBezTo>
                  <a:cubicBezTo>
                    <a:pt x="340" y="998"/>
                    <a:pt x="146" y="699"/>
                    <a:pt x="331" y="467"/>
                  </a:cubicBezTo>
                  <a:cubicBezTo>
                    <a:pt x="373" y="418"/>
                    <a:pt x="345" y="348"/>
                    <a:pt x="303" y="320"/>
                  </a:cubicBezTo>
                  <a:cubicBezTo>
                    <a:pt x="379" y="242"/>
                    <a:pt x="481" y="201"/>
                    <a:pt x="582" y="201"/>
                  </a:cubicBezTo>
                  <a:close/>
                  <a:moveTo>
                    <a:pt x="590" y="0"/>
                  </a:moveTo>
                  <a:cubicBezTo>
                    <a:pt x="298" y="0"/>
                    <a:pt x="48" y="249"/>
                    <a:pt x="15" y="566"/>
                  </a:cubicBezTo>
                  <a:cubicBezTo>
                    <a:pt x="1" y="629"/>
                    <a:pt x="50" y="650"/>
                    <a:pt x="92" y="650"/>
                  </a:cubicBezTo>
                  <a:cubicBezTo>
                    <a:pt x="85" y="882"/>
                    <a:pt x="205" y="1100"/>
                    <a:pt x="437" y="1170"/>
                  </a:cubicBezTo>
                  <a:cubicBezTo>
                    <a:pt x="485" y="1185"/>
                    <a:pt x="533" y="1192"/>
                    <a:pt x="580" y="1192"/>
                  </a:cubicBezTo>
                  <a:cubicBezTo>
                    <a:pt x="841" y="1192"/>
                    <a:pt x="1055" y="970"/>
                    <a:pt x="1090" y="671"/>
                  </a:cubicBezTo>
                  <a:cubicBezTo>
                    <a:pt x="1126" y="355"/>
                    <a:pt x="950" y="39"/>
                    <a:pt x="648" y="4"/>
                  </a:cubicBezTo>
                  <a:cubicBezTo>
                    <a:pt x="628" y="1"/>
                    <a:pt x="609" y="0"/>
                    <a:pt x="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22"/>
            <p:cNvSpPr/>
            <p:nvPr/>
          </p:nvSpPr>
          <p:spPr>
            <a:xfrm>
              <a:off x="3872975" y="3804400"/>
              <a:ext cx="39825" cy="88275"/>
            </a:xfrm>
            <a:custGeom>
              <a:avLst/>
              <a:gdLst/>
              <a:ahLst/>
              <a:cxnLst/>
              <a:rect l="l" t="t" r="r" b="b"/>
              <a:pathLst>
                <a:path w="1593" h="3531" extrusionOk="0">
                  <a:moveTo>
                    <a:pt x="1142" y="0"/>
                  </a:moveTo>
                  <a:cubicBezTo>
                    <a:pt x="1121" y="0"/>
                    <a:pt x="1099" y="10"/>
                    <a:pt x="1080" y="34"/>
                  </a:cubicBezTo>
                  <a:cubicBezTo>
                    <a:pt x="834" y="322"/>
                    <a:pt x="588" y="604"/>
                    <a:pt x="342" y="892"/>
                  </a:cubicBezTo>
                  <a:cubicBezTo>
                    <a:pt x="282" y="962"/>
                    <a:pt x="342" y="1056"/>
                    <a:pt x="408" y="1056"/>
                  </a:cubicBezTo>
                  <a:cubicBezTo>
                    <a:pt x="429" y="1056"/>
                    <a:pt x="450" y="1047"/>
                    <a:pt x="468" y="1025"/>
                  </a:cubicBezTo>
                  <a:cubicBezTo>
                    <a:pt x="658" y="793"/>
                    <a:pt x="855" y="568"/>
                    <a:pt x="1044" y="351"/>
                  </a:cubicBezTo>
                  <a:lnTo>
                    <a:pt x="1044" y="351"/>
                  </a:lnTo>
                  <a:cubicBezTo>
                    <a:pt x="1044" y="660"/>
                    <a:pt x="1002" y="969"/>
                    <a:pt x="904" y="1264"/>
                  </a:cubicBezTo>
                  <a:cubicBezTo>
                    <a:pt x="630" y="1342"/>
                    <a:pt x="489" y="1693"/>
                    <a:pt x="658" y="1953"/>
                  </a:cubicBezTo>
                  <a:cubicBezTo>
                    <a:pt x="675" y="1985"/>
                    <a:pt x="704" y="2001"/>
                    <a:pt x="732" y="2001"/>
                  </a:cubicBezTo>
                  <a:cubicBezTo>
                    <a:pt x="760" y="2001"/>
                    <a:pt x="788" y="1985"/>
                    <a:pt x="805" y="1953"/>
                  </a:cubicBezTo>
                  <a:cubicBezTo>
                    <a:pt x="869" y="1841"/>
                    <a:pt x="925" y="1721"/>
                    <a:pt x="974" y="1595"/>
                  </a:cubicBezTo>
                  <a:cubicBezTo>
                    <a:pt x="995" y="1602"/>
                    <a:pt x="1009" y="1602"/>
                    <a:pt x="1030" y="1616"/>
                  </a:cubicBezTo>
                  <a:cubicBezTo>
                    <a:pt x="1077" y="1602"/>
                    <a:pt x="1119" y="1595"/>
                    <a:pt x="1156" y="1595"/>
                  </a:cubicBezTo>
                  <a:cubicBezTo>
                    <a:pt x="1305" y="1595"/>
                    <a:pt x="1379" y="1707"/>
                    <a:pt x="1368" y="1932"/>
                  </a:cubicBezTo>
                  <a:cubicBezTo>
                    <a:pt x="1396" y="2185"/>
                    <a:pt x="1262" y="2459"/>
                    <a:pt x="1171" y="2677"/>
                  </a:cubicBezTo>
                  <a:cubicBezTo>
                    <a:pt x="1101" y="2825"/>
                    <a:pt x="1030" y="2987"/>
                    <a:pt x="932" y="3106"/>
                  </a:cubicBezTo>
                  <a:cubicBezTo>
                    <a:pt x="835" y="3227"/>
                    <a:pt x="634" y="3349"/>
                    <a:pt x="465" y="3349"/>
                  </a:cubicBezTo>
                  <a:cubicBezTo>
                    <a:pt x="328" y="3349"/>
                    <a:pt x="212" y="3269"/>
                    <a:pt x="187" y="3043"/>
                  </a:cubicBezTo>
                  <a:cubicBezTo>
                    <a:pt x="176" y="2983"/>
                    <a:pt x="127" y="2953"/>
                    <a:pt x="83" y="2953"/>
                  </a:cubicBezTo>
                  <a:cubicBezTo>
                    <a:pt x="39" y="2953"/>
                    <a:pt x="1" y="2983"/>
                    <a:pt x="11" y="3043"/>
                  </a:cubicBezTo>
                  <a:cubicBezTo>
                    <a:pt x="50" y="3341"/>
                    <a:pt x="279" y="3530"/>
                    <a:pt x="539" y="3530"/>
                  </a:cubicBezTo>
                  <a:cubicBezTo>
                    <a:pt x="610" y="3530"/>
                    <a:pt x="684" y="3516"/>
                    <a:pt x="756" y="3486"/>
                  </a:cubicBezTo>
                  <a:cubicBezTo>
                    <a:pt x="1185" y="3310"/>
                    <a:pt x="1508" y="2551"/>
                    <a:pt x="1558" y="2087"/>
                  </a:cubicBezTo>
                  <a:cubicBezTo>
                    <a:pt x="1593" y="1756"/>
                    <a:pt x="1431" y="1307"/>
                    <a:pt x="1108" y="1243"/>
                  </a:cubicBezTo>
                  <a:cubicBezTo>
                    <a:pt x="1213" y="878"/>
                    <a:pt x="1255" y="498"/>
                    <a:pt x="1227" y="90"/>
                  </a:cubicBezTo>
                  <a:cubicBezTo>
                    <a:pt x="1223" y="39"/>
                    <a:pt x="1184" y="0"/>
                    <a:pt x="1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22"/>
            <p:cNvSpPr/>
            <p:nvPr/>
          </p:nvSpPr>
          <p:spPr>
            <a:xfrm>
              <a:off x="3917350" y="3801175"/>
              <a:ext cx="48025" cy="91725"/>
            </a:xfrm>
            <a:custGeom>
              <a:avLst/>
              <a:gdLst/>
              <a:ahLst/>
              <a:cxnLst/>
              <a:rect l="l" t="t" r="r" b="b"/>
              <a:pathLst>
                <a:path w="1921" h="3669" extrusionOk="0">
                  <a:moveTo>
                    <a:pt x="1002" y="1"/>
                  </a:moveTo>
                  <a:cubicBezTo>
                    <a:pt x="988" y="1"/>
                    <a:pt x="975" y="4"/>
                    <a:pt x="964" y="9"/>
                  </a:cubicBezTo>
                  <a:cubicBezTo>
                    <a:pt x="942" y="23"/>
                    <a:pt x="914" y="37"/>
                    <a:pt x="900" y="72"/>
                  </a:cubicBezTo>
                  <a:cubicBezTo>
                    <a:pt x="767" y="690"/>
                    <a:pt x="619" y="1309"/>
                    <a:pt x="486" y="1928"/>
                  </a:cubicBezTo>
                  <a:cubicBezTo>
                    <a:pt x="469" y="1998"/>
                    <a:pt x="518" y="2044"/>
                    <a:pt x="567" y="2044"/>
                  </a:cubicBezTo>
                  <a:cubicBezTo>
                    <a:pt x="602" y="2044"/>
                    <a:pt x="636" y="2022"/>
                    <a:pt x="647" y="1970"/>
                  </a:cubicBezTo>
                  <a:cubicBezTo>
                    <a:pt x="675" y="1829"/>
                    <a:pt x="711" y="1696"/>
                    <a:pt x="767" y="1576"/>
                  </a:cubicBezTo>
                  <a:cubicBezTo>
                    <a:pt x="952" y="1492"/>
                    <a:pt x="1102" y="1450"/>
                    <a:pt x="1216" y="1450"/>
                  </a:cubicBezTo>
                  <a:cubicBezTo>
                    <a:pt x="1436" y="1450"/>
                    <a:pt x="1525" y="1606"/>
                    <a:pt x="1484" y="1921"/>
                  </a:cubicBezTo>
                  <a:cubicBezTo>
                    <a:pt x="1484" y="2139"/>
                    <a:pt x="1456" y="2378"/>
                    <a:pt x="1413" y="2588"/>
                  </a:cubicBezTo>
                  <a:cubicBezTo>
                    <a:pt x="1371" y="2820"/>
                    <a:pt x="1301" y="3059"/>
                    <a:pt x="1139" y="3235"/>
                  </a:cubicBezTo>
                  <a:cubicBezTo>
                    <a:pt x="1020" y="3376"/>
                    <a:pt x="872" y="3453"/>
                    <a:pt x="696" y="3474"/>
                  </a:cubicBezTo>
                  <a:cubicBezTo>
                    <a:pt x="324" y="3369"/>
                    <a:pt x="211" y="3151"/>
                    <a:pt x="359" y="2813"/>
                  </a:cubicBezTo>
                  <a:cubicBezTo>
                    <a:pt x="403" y="2739"/>
                    <a:pt x="344" y="2676"/>
                    <a:pt x="281" y="2676"/>
                  </a:cubicBezTo>
                  <a:cubicBezTo>
                    <a:pt x="253" y="2676"/>
                    <a:pt x="225" y="2688"/>
                    <a:pt x="204" y="2715"/>
                  </a:cubicBezTo>
                  <a:cubicBezTo>
                    <a:pt x="1" y="3066"/>
                    <a:pt x="190" y="3551"/>
                    <a:pt x="563" y="3650"/>
                  </a:cubicBezTo>
                  <a:cubicBezTo>
                    <a:pt x="613" y="3663"/>
                    <a:pt x="662" y="3668"/>
                    <a:pt x="709" y="3668"/>
                  </a:cubicBezTo>
                  <a:cubicBezTo>
                    <a:pt x="1112" y="3668"/>
                    <a:pt x="1428" y="3244"/>
                    <a:pt x="1547" y="2848"/>
                  </a:cubicBezTo>
                  <a:cubicBezTo>
                    <a:pt x="1681" y="2392"/>
                    <a:pt x="1842" y="1436"/>
                    <a:pt x="1378" y="1147"/>
                  </a:cubicBezTo>
                  <a:cubicBezTo>
                    <a:pt x="1289" y="1090"/>
                    <a:pt x="1205" y="1064"/>
                    <a:pt x="1128" y="1064"/>
                  </a:cubicBezTo>
                  <a:cubicBezTo>
                    <a:pt x="1017" y="1064"/>
                    <a:pt x="920" y="1117"/>
                    <a:pt x="837" y="1204"/>
                  </a:cubicBezTo>
                  <a:cubicBezTo>
                    <a:pt x="893" y="936"/>
                    <a:pt x="957" y="669"/>
                    <a:pt x="1020" y="395"/>
                  </a:cubicBezTo>
                  <a:cubicBezTo>
                    <a:pt x="1113" y="555"/>
                    <a:pt x="1277" y="643"/>
                    <a:pt x="1440" y="643"/>
                  </a:cubicBezTo>
                  <a:cubicBezTo>
                    <a:pt x="1621" y="643"/>
                    <a:pt x="1803" y="536"/>
                    <a:pt x="1891" y="304"/>
                  </a:cubicBezTo>
                  <a:cubicBezTo>
                    <a:pt x="1920" y="223"/>
                    <a:pt x="1855" y="154"/>
                    <a:pt x="1796" y="154"/>
                  </a:cubicBezTo>
                  <a:cubicBezTo>
                    <a:pt x="1769" y="154"/>
                    <a:pt x="1743" y="169"/>
                    <a:pt x="1730" y="205"/>
                  </a:cubicBezTo>
                  <a:cubicBezTo>
                    <a:pt x="1667" y="369"/>
                    <a:pt x="1535" y="448"/>
                    <a:pt x="1408" y="448"/>
                  </a:cubicBezTo>
                  <a:cubicBezTo>
                    <a:pt x="1250" y="448"/>
                    <a:pt x="1098" y="326"/>
                    <a:pt x="1090" y="93"/>
                  </a:cubicBezTo>
                  <a:cubicBezTo>
                    <a:pt x="1090" y="28"/>
                    <a:pt x="1045" y="1"/>
                    <a:pt x="1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22"/>
            <p:cNvSpPr/>
            <p:nvPr/>
          </p:nvSpPr>
          <p:spPr>
            <a:xfrm>
              <a:off x="3986075" y="3804050"/>
              <a:ext cx="28475" cy="82300"/>
            </a:xfrm>
            <a:custGeom>
              <a:avLst/>
              <a:gdLst/>
              <a:ahLst/>
              <a:cxnLst/>
              <a:rect l="l" t="t" r="r" b="b"/>
              <a:pathLst>
                <a:path w="1139" h="3292" extrusionOk="0">
                  <a:moveTo>
                    <a:pt x="1034" y="1"/>
                  </a:moveTo>
                  <a:cubicBezTo>
                    <a:pt x="999" y="1"/>
                    <a:pt x="963" y="21"/>
                    <a:pt x="949" y="69"/>
                  </a:cubicBezTo>
                  <a:cubicBezTo>
                    <a:pt x="640" y="1110"/>
                    <a:pt x="337" y="2143"/>
                    <a:pt x="21" y="3183"/>
                  </a:cubicBezTo>
                  <a:cubicBezTo>
                    <a:pt x="0" y="3250"/>
                    <a:pt x="48" y="3292"/>
                    <a:pt x="98" y="3292"/>
                  </a:cubicBezTo>
                  <a:cubicBezTo>
                    <a:pt x="133" y="3292"/>
                    <a:pt x="168" y="3272"/>
                    <a:pt x="183" y="3226"/>
                  </a:cubicBezTo>
                  <a:cubicBezTo>
                    <a:pt x="492" y="2192"/>
                    <a:pt x="801" y="1152"/>
                    <a:pt x="1118" y="119"/>
                  </a:cubicBezTo>
                  <a:cubicBezTo>
                    <a:pt x="1139" y="47"/>
                    <a:pt x="1087" y="1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22"/>
            <p:cNvSpPr/>
            <p:nvPr/>
          </p:nvSpPr>
          <p:spPr>
            <a:xfrm>
              <a:off x="3972875" y="3803000"/>
              <a:ext cx="26575" cy="25150"/>
            </a:xfrm>
            <a:custGeom>
              <a:avLst/>
              <a:gdLst/>
              <a:ahLst/>
              <a:cxnLst/>
              <a:rect l="l" t="t" r="r" b="b"/>
              <a:pathLst>
                <a:path w="1063" h="1006" extrusionOk="0">
                  <a:moveTo>
                    <a:pt x="557" y="195"/>
                  </a:moveTo>
                  <a:cubicBezTo>
                    <a:pt x="634" y="195"/>
                    <a:pt x="712" y="233"/>
                    <a:pt x="767" y="315"/>
                  </a:cubicBezTo>
                  <a:cubicBezTo>
                    <a:pt x="865" y="477"/>
                    <a:pt x="816" y="674"/>
                    <a:pt x="669" y="765"/>
                  </a:cubicBezTo>
                  <a:cubicBezTo>
                    <a:pt x="614" y="798"/>
                    <a:pt x="562" y="812"/>
                    <a:pt x="513" y="812"/>
                  </a:cubicBezTo>
                  <a:cubicBezTo>
                    <a:pt x="343" y="812"/>
                    <a:pt x="223" y="635"/>
                    <a:pt x="240" y="449"/>
                  </a:cubicBezTo>
                  <a:cubicBezTo>
                    <a:pt x="275" y="442"/>
                    <a:pt x="303" y="428"/>
                    <a:pt x="317" y="385"/>
                  </a:cubicBezTo>
                  <a:cubicBezTo>
                    <a:pt x="357" y="262"/>
                    <a:pt x="456" y="195"/>
                    <a:pt x="557" y="195"/>
                  </a:cubicBezTo>
                  <a:close/>
                  <a:moveTo>
                    <a:pt x="566" y="1"/>
                  </a:moveTo>
                  <a:cubicBezTo>
                    <a:pt x="476" y="1"/>
                    <a:pt x="389" y="33"/>
                    <a:pt x="317" y="90"/>
                  </a:cubicBezTo>
                  <a:cubicBezTo>
                    <a:pt x="300" y="80"/>
                    <a:pt x="282" y="73"/>
                    <a:pt x="264" y="73"/>
                  </a:cubicBezTo>
                  <a:cubicBezTo>
                    <a:pt x="247" y="73"/>
                    <a:pt x="229" y="80"/>
                    <a:pt x="212" y="97"/>
                  </a:cubicBezTo>
                  <a:cubicBezTo>
                    <a:pt x="15" y="287"/>
                    <a:pt x="1" y="646"/>
                    <a:pt x="184" y="863"/>
                  </a:cubicBezTo>
                  <a:cubicBezTo>
                    <a:pt x="271" y="960"/>
                    <a:pt x="387" y="1005"/>
                    <a:pt x="505" y="1005"/>
                  </a:cubicBezTo>
                  <a:cubicBezTo>
                    <a:pt x="644" y="1005"/>
                    <a:pt x="784" y="942"/>
                    <a:pt x="880" y="828"/>
                  </a:cubicBezTo>
                  <a:cubicBezTo>
                    <a:pt x="1062" y="603"/>
                    <a:pt x="1020" y="245"/>
                    <a:pt x="795" y="76"/>
                  </a:cubicBezTo>
                  <a:cubicBezTo>
                    <a:pt x="721" y="24"/>
                    <a:pt x="642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22"/>
            <p:cNvSpPr/>
            <p:nvPr/>
          </p:nvSpPr>
          <p:spPr>
            <a:xfrm>
              <a:off x="4009000" y="3852000"/>
              <a:ext cx="28925" cy="31100"/>
            </a:xfrm>
            <a:custGeom>
              <a:avLst/>
              <a:gdLst/>
              <a:ahLst/>
              <a:cxnLst/>
              <a:rect l="l" t="t" r="r" b="b"/>
              <a:pathLst>
                <a:path w="1157" h="1244" extrusionOk="0">
                  <a:moveTo>
                    <a:pt x="524" y="1"/>
                  </a:moveTo>
                  <a:cubicBezTo>
                    <a:pt x="345" y="1"/>
                    <a:pt x="165" y="92"/>
                    <a:pt x="53" y="253"/>
                  </a:cubicBezTo>
                  <a:cubicBezTo>
                    <a:pt x="0" y="327"/>
                    <a:pt x="55" y="421"/>
                    <a:pt x="115" y="421"/>
                  </a:cubicBezTo>
                  <a:cubicBezTo>
                    <a:pt x="135" y="421"/>
                    <a:pt x="155" y="411"/>
                    <a:pt x="173" y="387"/>
                  </a:cubicBezTo>
                  <a:cubicBezTo>
                    <a:pt x="264" y="263"/>
                    <a:pt x="387" y="209"/>
                    <a:pt x="507" y="209"/>
                  </a:cubicBezTo>
                  <a:cubicBezTo>
                    <a:pt x="757" y="209"/>
                    <a:pt x="992" y="443"/>
                    <a:pt x="897" y="780"/>
                  </a:cubicBezTo>
                  <a:cubicBezTo>
                    <a:pt x="853" y="938"/>
                    <a:pt x="710" y="1061"/>
                    <a:pt x="559" y="1061"/>
                  </a:cubicBezTo>
                  <a:cubicBezTo>
                    <a:pt x="514" y="1061"/>
                    <a:pt x="469" y="1050"/>
                    <a:pt x="426" y="1026"/>
                  </a:cubicBezTo>
                  <a:cubicBezTo>
                    <a:pt x="271" y="942"/>
                    <a:pt x="264" y="640"/>
                    <a:pt x="447" y="569"/>
                  </a:cubicBezTo>
                  <a:cubicBezTo>
                    <a:pt x="543" y="537"/>
                    <a:pt x="516" y="382"/>
                    <a:pt x="420" y="382"/>
                  </a:cubicBezTo>
                  <a:cubicBezTo>
                    <a:pt x="411" y="382"/>
                    <a:pt x="401" y="384"/>
                    <a:pt x="391" y="387"/>
                  </a:cubicBezTo>
                  <a:cubicBezTo>
                    <a:pt x="145" y="471"/>
                    <a:pt x="53" y="815"/>
                    <a:pt x="194" y="1054"/>
                  </a:cubicBezTo>
                  <a:cubicBezTo>
                    <a:pt x="274" y="1186"/>
                    <a:pt x="402" y="1243"/>
                    <a:pt x="534" y="1243"/>
                  </a:cubicBezTo>
                  <a:cubicBezTo>
                    <a:pt x="690" y="1243"/>
                    <a:pt x="854" y="1163"/>
                    <a:pt x="953" y="1033"/>
                  </a:cubicBezTo>
                  <a:cubicBezTo>
                    <a:pt x="1157" y="780"/>
                    <a:pt x="1108" y="352"/>
                    <a:pt x="876" y="141"/>
                  </a:cubicBezTo>
                  <a:cubicBezTo>
                    <a:pt x="774" y="45"/>
                    <a:pt x="649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22"/>
            <p:cNvSpPr/>
            <p:nvPr/>
          </p:nvSpPr>
          <p:spPr>
            <a:xfrm>
              <a:off x="3750425" y="3513475"/>
              <a:ext cx="22700" cy="82100"/>
            </a:xfrm>
            <a:custGeom>
              <a:avLst/>
              <a:gdLst/>
              <a:ahLst/>
              <a:cxnLst/>
              <a:rect l="l" t="t" r="r" b="b"/>
              <a:pathLst>
                <a:path w="908" h="3284" extrusionOk="0">
                  <a:moveTo>
                    <a:pt x="808" y="0"/>
                  </a:moveTo>
                  <a:cubicBezTo>
                    <a:pt x="775" y="0"/>
                    <a:pt x="743" y="24"/>
                    <a:pt x="738" y="80"/>
                  </a:cubicBezTo>
                  <a:cubicBezTo>
                    <a:pt x="709" y="199"/>
                    <a:pt x="681" y="333"/>
                    <a:pt x="653" y="452"/>
                  </a:cubicBezTo>
                  <a:cubicBezTo>
                    <a:pt x="548" y="797"/>
                    <a:pt x="358" y="1092"/>
                    <a:pt x="77" y="1317"/>
                  </a:cubicBezTo>
                  <a:cubicBezTo>
                    <a:pt x="1" y="1375"/>
                    <a:pt x="51" y="1502"/>
                    <a:pt x="119" y="1502"/>
                  </a:cubicBezTo>
                  <a:cubicBezTo>
                    <a:pt x="133" y="1502"/>
                    <a:pt x="147" y="1497"/>
                    <a:pt x="161" y="1485"/>
                  </a:cubicBezTo>
                  <a:cubicBezTo>
                    <a:pt x="302" y="1373"/>
                    <a:pt x="421" y="1239"/>
                    <a:pt x="527" y="1106"/>
                  </a:cubicBezTo>
                  <a:lnTo>
                    <a:pt x="527" y="1106"/>
                  </a:lnTo>
                  <a:cubicBezTo>
                    <a:pt x="400" y="1710"/>
                    <a:pt x="281" y="2322"/>
                    <a:pt x="154" y="2934"/>
                  </a:cubicBezTo>
                  <a:cubicBezTo>
                    <a:pt x="149" y="2932"/>
                    <a:pt x="143" y="2931"/>
                    <a:pt x="137" y="2931"/>
                  </a:cubicBezTo>
                  <a:cubicBezTo>
                    <a:pt x="97" y="2931"/>
                    <a:pt x="51" y="2971"/>
                    <a:pt x="70" y="3032"/>
                  </a:cubicBezTo>
                  <a:cubicBezTo>
                    <a:pt x="84" y="3095"/>
                    <a:pt x="105" y="3151"/>
                    <a:pt x="112" y="3215"/>
                  </a:cubicBezTo>
                  <a:cubicBezTo>
                    <a:pt x="126" y="3260"/>
                    <a:pt x="163" y="3283"/>
                    <a:pt x="199" y="3283"/>
                  </a:cubicBezTo>
                  <a:cubicBezTo>
                    <a:pt x="235" y="3283"/>
                    <a:pt x="270" y="3260"/>
                    <a:pt x="281" y="3215"/>
                  </a:cubicBezTo>
                  <a:cubicBezTo>
                    <a:pt x="492" y="2188"/>
                    <a:pt x="702" y="1148"/>
                    <a:pt x="899" y="122"/>
                  </a:cubicBezTo>
                  <a:cubicBezTo>
                    <a:pt x="908" y="48"/>
                    <a:pt x="856" y="0"/>
                    <a:pt x="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2"/>
            <p:cNvSpPr/>
            <p:nvPr/>
          </p:nvSpPr>
          <p:spPr>
            <a:xfrm>
              <a:off x="3762000" y="3515025"/>
              <a:ext cx="61700" cy="74100"/>
            </a:xfrm>
            <a:custGeom>
              <a:avLst/>
              <a:gdLst/>
              <a:ahLst/>
              <a:cxnLst/>
              <a:rect l="l" t="t" r="r" b="b"/>
              <a:pathLst>
                <a:path w="2468" h="2964" extrusionOk="0">
                  <a:moveTo>
                    <a:pt x="1835" y="235"/>
                  </a:moveTo>
                  <a:cubicBezTo>
                    <a:pt x="1905" y="306"/>
                    <a:pt x="1969" y="383"/>
                    <a:pt x="2039" y="453"/>
                  </a:cubicBezTo>
                  <a:cubicBezTo>
                    <a:pt x="2116" y="587"/>
                    <a:pt x="2144" y="770"/>
                    <a:pt x="2151" y="917"/>
                  </a:cubicBezTo>
                  <a:cubicBezTo>
                    <a:pt x="2159" y="1156"/>
                    <a:pt x="2130" y="1395"/>
                    <a:pt x="2081" y="1620"/>
                  </a:cubicBezTo>
                  <a:cubicBezTo>
                    <a:pt x="1981" y="2114"/>
                    <a:pt x="1686" y="2770"/>
                    <a:pt x="1177" y="2770"/>
                  </a:cubicBezTo>
                  <a:cubicBezTo>
                    <a:pt x="1114" y="2770"/>
                    <a:pt x="1047" y="2760"/>
                    <a:pt x="978" y="2738"/>
                  </a:cubicBezTo>
                  <a:cubicBezTo>
                    <a:pt x="0" y="2450"/>
                    <a:pt x="696" y="1156"/>
                    <a:pt x="1224" y="489"/>
                  </a:cubicBezTo>
                  <a:cubicBezTo>
                    <a:pt x="1235" y="496"/>
                    <a:pt x="1248" y="499"/>
                    <a:pt x="1260" y="499"/>
                  </a:cubicBezTo>
                  <a:cubicBezTo>
                    <a:pt x="1284" y="499"/>
                    <a:pt x="1306" y="484"/>
                    <a:pt x="1315" y="446"/>
                  </a:cubicBezTo>
                  <a:cubicBezTo>
                    <a:pt x="1491" y="376"/>
                    <a:pt x="1659" y="306"/>
                    <a:pt x="1835" y="235"/>
                  </a:cubicBezTo>
                  <a:close/>
                  <a:moveTo>
                    <a:pt x="1603" y="0"/>
                  </a:moveTo>
                  <a:cubicBezTo>
                    <a:pt x="1553" y="0"/>
                    <a:pt x="1503" y="8"/>
                    <a:pt x="1456" y="25"/>
                  </a:cubicBezTo>
                  <a:cubicBezTo>
                    <a:pt x="1446" y="18"/>
                    <a:pt x="1434" y="15"/>
                    <a:pt x="1420" y="15"/>
                  </a:cubicBezTo>
                  <a:cubicBezTo>
                    <a:pt x="1403" y="15"/>
                    <a:pt x="1384" y="20"/>
                    <a:pt x="1364" y="32"/>
                  </a:cubicBezTo>
                  <a:cubicBezTo>
                    <a:pt x="837" y="552"/>
                    <a:pt x="232" y="1388"/>
                    <a:pt x="352" y="2232"/>
                  </a:cubicBezTo>
                  <a:cubicBezTo>
                    <a:pt x="422" y="2711"/>
                    <a:pt x="759" y="2964"/>
                    <a:pt x="1131" y="2964"/>
                  </a:cubicBezTo>
                  <a:cubicBezTo>
                    <a:pt x="1315" y="2964"/>
                    <a:pt x="1508" y="2901"/>
                    <a:pt x="1681" y="2773"/>
                  </a:cubicBezTo>
                  <a:cubicBezTo>
                    <a:pt x="2215" y="2372"/>
                    <a:pt x="2468" y="1276"/>
                    <a:pt x="2285" y="608"/>
                  </a:cubicBezTo>
                  <a:cubicBezTo>
                    <a:pt x="2195" y="261"/>
                    <a:pt x="1891" y="0"/>
                    <a:pt x="1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2"/>
            <p:cNvSpPr/>
            <p:nvPr/>
          </p:nvSpPr>
          <p:spPr>
            <a:xfrm>
              <a:off x="3837225" y="3528100"/>
              <a:ext cx="20750" cy="57900"/>
            </a:xfrm>
            <a:custGeom>
              <a:avLst/>
              <a:gdLst/>
              <a:ahLst/>
              <a:cxnLst/>
              <a:rect l="l" t="t" r="r" b="b"/>
              <a:pathLst>
                <a:path w="830" h="2316" extrusionOk="0">
                  <a:moveTo>
                    <a:pt x="724" y="0"/>
                  </a:moveTo>
                  <a:cubicBezTo>
                    <a:pt x="688" y="0"/>
                    <a:pt x="651" y="22"/>
                    <a:pt x="640" y="71"/>
                  </a:cubicBezTo>
                  <a:cubicBezTo>
                    <a:pt x="436" y="788"/>
                    <a:pt x="232" y="1498"/>
                    <a:pt x="21" y="2201"/>
                  </a:cubicBezTo>
                  <a:cubicBezTo>
                    <a:pt x="0" y="2268"/>
                    <a:pt x="55" y="2315"/>
                    <a:pt x="108" y="2315"/>
                  </a:cubicBezTo>
                  <a:cubicBezTo>
                    <a:pt x="143" y="2315"/>
                    <a:pt x="179" y="2294"/>
                    <a:pt x="190" y="2243"/>
                  </a:cubicBezTo>
                  <a:cubicBezTo>
                    <a:pt x="394" y="1533"/>
                    <a:pt x="591" y="823"/>
                    <a:pt x="808" y="120"/>
                  </a:cubicBezTo>
                  <a:cubicBezTo>
                    <a:pt x="829" y="45"/>
                    <a:pt x="776" y="0"/>
                    <a:pt x="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2"/>
            <p:cNvSpPr/>
            <p:nvPr/>
          </p:nvSpPr>
          <p:spPr>
            <a:xfrm>
              <a:off x="3823650" y="3516950"/>
              <a:ext cx="28400" cy="22525"/>
            </a:xfrm>
            <a:custGeom>
              <a:avLst/>
              <a:gdLst/>
              <a:ahLst/>
              <a:cxnLst/>
              <a:rect l="l" t="t" r="r" b="b"/>
              <a:pathLst>
                <a:path w="1136" h="901" extrusionOk="0">
                  <a:moveTo>
                    <a:pt x="524" y="196"/>
                  </a:moveTo>
                  <a:cubicBezTo>
                    <a:pt x="739" y="196"/>
                    <a:pt x="899" y="494"/>
                    <a:pt x="670" y="658"/>
                  </a:cubicBezTo>
                  <a:cubicBezTo>
                    <a:pt x="624" y="690"/>
                    <a:pt x="579" y="704"/>
                    <a:pt x="537" y="704"/>
                  </a:cubicBezTo>
                  <a:cubicBezTo>
                    <a:pt x="356" y="704"/>
                    <a:pt x="238" y="434"/>
                    <a:pt x="381" y="257"/>
                  </a:cubicBezTo>
                  <a:cubicBezTo>
                    <a:pt x="388" y="250"/>
                    <a:pt x="388" y="236"/>
                    <a:pt x="388" y="229"/>
                  </a:cubicBezTo>
                  <a:cubicBezTo>
                    <a:pt x="395" y="229"/>
                    <a:pt x="410" y="229"/>
                    <a:pt x="417" y="222"/>
                  </a:cubicBezTo>
                  <a:cubicBezTo>
                    <a:pt x="453" y="204"/>
                    <a:pt x="489" y="196"/>
                    <a:pt x="524" y="196"/>
                  </a:cubicBezTo>
                  <a:close/>
                  <a:moveTo>
                    <a:pt x="532" y="0"/>
                  </a:moveTo>
                  <a:cubicBezTo>
                    <a:pt x="479" y="0"/>
                    <a:pt x="424" y="12"/>
                    <a:pt x="367" y="39"/>
                  </a:cubicBezTo>
                  <a:cubicBezTo>
                    <a:pt x="339" y="46"/>
                    <a:pt x="318" y="74"/>
                    <a:pt x="311" y="88"/>
                  </a:cubicBezTo>
                  <a:cubicBezTo>
                    <a:pt x="297" y="88"/>
                    <a:pt x="269" y="95"/>
                    <a:pt x="248" y="116"/>
                  </a:cubicBezTo>
                  <a:cubicBezTo>
                    <a:pt x="0" y="433"/>
                    <a:pt x="224" y="901"/>
                    <a:pt x="542" y="901"/>
                  </a:cubicBezTo>
                  <a:cubicBezTo>
                    <a:pt x="612" y="901"/>
                    <a:pt x="686" y="878"/>
                    <a:pt x="761" y="826"/>
                  </a:cubicBezTo>
                  <a:cubicBezTo>
                    <a:pt x="1135" y="569"/>
                    <a:pt x="894" y="0"/>
                    <a:pt x="5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22"/>
            <p:cNvSpPr/>
            <p:nvPr/>
          </p:nvSpPr>
          <p:spPr>
            <a:xfrm>
              <a:off x="3847475" y="3562325"/>
              <a:ext cx="25350" cy="22450"/>
            </a:xfrm>
            <a:custGeom>
              <a:avLst/>
              <a:gdLst/>
              <a:ahLst/>
              <a:cxnLst/>
              <a:rect l="l" t="t" r="r" b="b"/>
              <a:pathLst>
                <a:path w="1014" h="898" extrusionOk="0">
                  <a:moveTo>
                    <a:pt x="491" y="207"/>
                  </a:moveTo>
                  <a:cubicBezTo>
                    <a:pt x="638" y="207"/>
                    <a:pt x="781" y="330"/>
                    <a:pt x="729" y="523"/>
                  </a:cubicBezTo>
                  <a:cubicBezTo>
                    <a:pt x="689" y="658"/>
                    <a:pt x="600" y="715"/>
                    <a:pt x="510" y="715"/>
                  </a:cubicBezTo>
                  <a:cubicBezTo>
                    <a:pt x="362" y="715"/>
                    <a:pt x="211" y="561"/>
                    <a:pt x="272" y="347"/>
                  </a:cubicBezTo>
                  <a:cubicBezTo>
                    <a:pt x="272" y="333"/>
                    <a:pt x="265" y="319"/>
                    <a:pt x="265" y="312"/>
                  </a:cubicBezTo>
                  <a:cubicBezTo>
                    <a:pt x="268" y="308"/>
                    <a:pt x="272" y="308"/>
                    <a:pt x="276" y="308"/>
                  </a:cubicBezTo>
                  <a:cubicBezTo>
                    <a:pt x="281" y="308"/>
                    <a:pt x="286" y="308"/>
                    <a:pt x="293" y="305"/>
                  </a:cubicBezTo>
                  <a:cubicBezTo>
                    <a:pt x="344" y="237"/>
                    <a:pt x="418" y="207"/>
                    <a:pt x="491" y="207"/>
                  </a:cubicBezTo>
                  <a:close/>
                  <a:moveTo>
                    <a:pt x="476" y="1"/>
                  </a:moveTo>
                  <a:cubicBezTo>
                    <a:pt x="362" y="1"/>
                    <a:pt x="247" y="50"/>
                    <a:pt x="159" y="164"/>
                  </a:cubicBezTo>
                  <a:cubicBezTo>
                    <a:pt x="138" y="192"/>
                    <a:pt x="138" y="206"/>
                    <a:pt x="138" y="234"/>
                  </a:cubicBezTo>
                  <a:cubicBezTo>
                    <a:pt x="124" y="241"/>
                    <a:pt x="103" y="263"/>
                    <a:pt x="96" y="284"/>
                  </a:cubicBezTo>
                  <a:cubicBezTo>
                    <a:pt x="1" y="633"/>
                    <a:pt x="260" y="897"/>
                    <a:pt x="514" y="897"/>
                  </a:cubicBezTo>
                  <a:cubicBezTo>
                    <a:pt x="654" y="897"/>
                    <a:pt x="792" y="817"/>
                    <a:pt x="869" y="628"/>
                  </a:cubicBezTo>
                  <a:cubicBezTo>
                    <a:pt x="1013" y="281"/>
                    <a:pt x="748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22"/>
            <p:cNvSpPr/>
            <p:nvPr/>
          </p:nvSpPr>
          <p:spPr>
            <a:xfrm>
              <a:off x="3776925" y="3638725"/>
              <a:ext cx="4425" cy="7100"/>
            </a:xfrm>
            <a:custGeom>
              <a:avLst/>
              <a:gdLst/>
              <a:ahLst/>
              <a:cxnLst/>
              <a:rect l="l" t="t" r="r" b="b"/>
              <a:pathLst>
                <a:path w="177" h="284" extrusionOk="0">
                  <a:moveTo>
                    <a:pt x="89" y="1"/>
                  </a:moveTo>
                  <a:cubicBezTo>
                    <a:pt x="45" y="1"/>
                    <a:pt x="1" y="32"/>
                    <a:pt x="1" y="96"/>
                  </a:cubicBezTo>
                  <a:lnTo>
                    <a:pt x="1" y="194"/>
                  </a:lnTo>
                  <a:cubicBezTo>
                    <a:pt x="1" y="254"/>
                    <a:pt x="45" y="284"/>
                    <a:pt x="89" y="284"/>
                  </a:cubicBezTo>
                  <a:cubicBezTo>
                    <a:pt x="133" y="284"/>
                    <a:pt x="177" y="254"/>
                    <a:pt x="177" y="194"/>
                  </a:cubicBezTo>
                  <a:lnTo>
                    <a:pt x="177" y="96"/>
                  </a:lnTo>
                  <a:cubicBezTo>
                    <a:pt x="177" y="32"/>
                    <a:pt x="133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1" name="Google Shape;1671;p22"/>
          <p:cNvSpPr/>
          <p:nvPr/>
        </p:nvSpPr>
        <p:spPr>
          <a:xfrm rot="-658304">
            <a:off x="1833534" y="6328208"/>
            <a:ext cx="1348236" cy="318673"/>
          </a:xfrm>
          <a:custGeom>
            <a:avLst/>
            <a:gdLst/>
            <a:ahLst/>
            <a:cxnLst/>
            <a:rect l="l" t="t" r="r" b="b"/>
            <a:pathLst>
              <a:path w="17050" h="4030" extrusionOk="0">
                <a:moveTo>
                  <a:pt x="214" y="1081"/>
                </a:moveTo>
                <a:lnTo>
                  <a:pt x="114" y="1214"/>
                </a:lnTo>
                <a:lnTo>
                  <a:pt x="114" y="1138"/>
                </a:lnTo>
                <a:cubicBezTo>
                  <a:pt x="114" y="1100"/>
                  <a:pt x="86" y="1081"/>
                  <a:pt x="57" y="1081"/>
                </a:cubicBezTo>
                <a:cubicBezTo>
                  <a:pt x="29" y="1081"/>
                  <a:pt x="0" y="1100"/>
                  <a:pt x="0" y="1138"/>
                </a:cubicBezTo>
                <a:cubicBezTo>
                  <a:pt x="0" y="1213"/>
                  <a:pt x="1" y="1288"/>
                  <a:pt x="2" y="1364"/>
                </a:cubicBezTo>
                <a:lnTo>
                  <a:pt x="2" y="1364"/>
                </a:lnTo>
                <a:lnTo>
                  <a:pt x="190" y="1176"/>
                </a:lnTo>
                <a:cubicBezTo>
                  <a:pt x="216" y="1150"/>
                  <a:pt x="224" y="1105"/>
                  <a:pt x="214" y="1081"/>
                </a:cubicBezTo>
                <a:close/>
                <a:moveTo>
                  <a:pt x="5109" y="1166"/>
                </a:moveTo>
                <a:cubicBezTo>
                  <a:pt x="5098" y="1166"/>
                  <a:pt x="5088" y="1169"/>
                  <a:pt x="5081" y="1176"/>
                </a:cubicBezTo>
                <a:lnTo>
                  <a:pt x="3943" y="2465"/>
                </a:lnTo>
                <a:cubicBezTo>
                  <a:pt x="3943" y="2521"/>
                  <a:pt x="3964" y="2556"/>
                  <a:pt x="3990" y="2556"/>
                </a:cubicBezTo>
                <a:cubicBezTo>
                  <a:pt x="3999" y="2556"/>
                  <a:pt x="4009" y="2551"/>
                  <a:pt x="4019" y="2541"/>
                </a:cubicBezTo>
                <a:lnTo>
                  <a:pt x="5157" y="1252"/>
                </a:lnTo>
                <a:cubicBezTo>
                  <a:pt x="5218" y="1221"/>
                  <a:pt x="5155" y="1166"/>
                  <a:pt x="5109" y="1166"/>
                </a:cubicBezTo>
                <a:close/>
                <a:moveTo>
                  <a:pt x="6204" y="1393"/>
                </a:moveTo>
                <a:cubicBezTo>
                  <a:pt x="6196" y="1393"/>
                  <a:pt x="6187" y="1397"/>
                  <a:pt x="6180" y="1404"/>
                </a:cubicBezTo>
                <a:cubicBezTo>
                  <a:pt x="5877" y="1745"/>
                  <a:pt x="5612" y="2124"/>
                  <a:pt x="5308" y="2465"/>
                </a:cubicBezTo>
                <a:cubicBezTo>
                  <a:pt x="5281" y="2521"/>
                  <a:pt x="5314" y="2556"/>
                  <a:pt x="5348" y="2556"/>
                </a:cubicBezTo>
                <a:cubicBezTo>
                  <a:pt x="5361" y="2556"/>
                  <a:pt x="5374" y="2551"/>
                  <a:pt x="5384" y="2541"/>
                </a:cubicBezTo>
                <a:cubicBezTo>
                  <a:pt x="5688" y="2200"/>
                  <a:pt x="5953" y="1821"/>
                  <a:pt x="6256" y="1517"/>
                </a:cubicBezTo>
                <a:cubicBezTo>
                  <a:pt x="6287" y="1455"/>
                  <a:pt x="6242" y="1393"/>
                  <a:pt x="6204" y="1393"/>
                </a:cubicBezTo>
                <a:close/>
                <a:moveTo>
                  <a:pt x="4540" y="1355"/>
                </a:moveTo>
                <a:cubicBezTo>
                  <a:pt x="4529" y="1355"/>
                  <a:pt x="4519" y="1358"/>
                  <a:pt x="4512" y="1366"/>
                </a:cubicBezTo>
                <a:cubicBezTo>
                  <a:pt x="4171" y="1745"/>
                  <a:pt x="3792" y="2124"/>
                  <a:pt x="3451" y="2503"/>
                </a:cubicBezTo>
                <a:cubicBezTo>
                  <a:pt x="3422" y="2532"/>
                  <a:pt x="3459" y="2604"/>
                  <a:pt x="3511" y="2604"/>
                </a:cubicBezTo>
                <a:cubicBezTo>
                  <a:pt x="3528" y="2604"/>
                  <a:pt x="3546" y="2597"/>
                  <a:pt x="3564" y="2579"/>
                </a:cubicBezTo>
                <a:cubicBezTo>
                  <a:pt x="3906" y="2200"/>
                  <a:pt x="4285" y="1821"/>
                  <a:pt x="4588" y="1441"/>
                </a:cubicBezTo>
                <a:cubicBezTo>
                  <a:pt x="4649" y="1411"/>
                  <a:pt x="4587" y="1355"/>
                  <a:pt x="4540" y="1355"/>
                </a:cubicBezTo>
                <a:close/>
                <a:moveTo>
                  <a:pt x="10033" y="1204"/>
                </a:moveTo>
                <a:cubicBezTo>
                  <a:pt x="10025" y="1204"/>
                  <a:pt x="10017" y="1207"/>
                  <a:pt x="10010" y="1214"/>
                </a:cubicBezTo>
                <a:lnTo>
                  <a:pt x="8872" y="2503"/>
                </a:lnTo>
                <a:cubicBezTo>
                  <a:pt x="8843" y="2532"/>
                  <a:pt x="8880" y="2604"/>
                  <a:pt x="8916" y="2604"/>
                </a:cubicBezTo>
                <a:cubicBezTo>
                  <a:pt x="8928" y="2604"/>
                  <a:pt x="8939" y="2597"/>
                  <a:pt x="8948" y="2579"/>
                </a:cubicBezTo>
                <a:lnTo>
                  <a:pt x="10086" y="1328"/>
                </a:lnTo>
                <a:cubicBezTo>
                  <a:pt x="10116" y="1266"/>
                  <a:pt x="10072" y="1204"/>
                  <a:pt x="10033" y="1204"/>
                </a:cubicBezTo>
                <a:close/>
                <a:moveTo>
                  <a:pt x="6980" y="1295"/>
                </a:moveTo>
                <a:cubicBezTo>
                  <a:pt x="6966" y="1295"/>
                  <a:pt x="6950" y="1304"/>
                  <a:pt x="6939" y="1328"/>
                </a:cubicBezTo>
                <a:cubicBezTo>
                  <a:pt x="6597" y="1745"/>
                  <a:pt x="6294" y="2162"/>
                  <a:pt x="5991" y="2579"/>
                </a:cubicBezTo>
                <a:cubicBezTo>
                  <a:pt x="5935" y="2634"/>
                  <a:pt x="5981" y="2670"/>
                  <a:pt x="6025" y="2670"/>
                </a:cubicBezTo>
                <a:cubicBezTo>
                  <a:pt x="6041" y="2670"/>
                  <a:pt x="6057" y="2665"/>
                  <a:pt x="6067" y="2655"/>
                </a:cubicBezTo>
                <a:cubicBezTo>
                  <a:pt x="6408" y="2200"/>
                  <a:pt x="6673" y="1783"/>
                  <a:pt x="7015" y="1366"/>
                </a:cubicBezTo>
                <a:cubicBezTo>
                  <a:pt x="7041" y="1339"/>
                  <a:pt x="7013" y="1295"/>
                  <a:pt x="6980" y="1295"/>
                </a:cubicBezTo>
                <a:close/>
                <a:moveTo>
                  <a:pt x="5725" y="1492"/>
                </a:moveTo>
                <a:cubicBezTo>
                  <a:pt x="5710" y="1492"/>
                  <a:pt x="5697" y="1499"/>
                  <a:pt x="5688" y="1517"/>
                </a:cubicBezTo>
                <a:cubicBezTo>
                  <a:pt x="5422" y="1821"/>
                  <a:pt x="5119" y="2200"/>
                  <a:pt x="4891" y="2541"/>
                </a:cubicBezTo>
                <a:cubicBezTo>
                  <a:pt x="4891" y="2623"/>
                  <a:pt x="4911" y="2685"/>
                  <a:pt x="4936" y="2685"/>
                </a:cubicBezTo>
                <a:cubicBezTo>
                  <a:pt x="4946" y="2685"/>
                  <a:pt x="4957" y="2676"/>
                  <a:pt x="4967" y="2655"/>
                </a:cubicBezTo>
                <a:cubicBezTo>
                  <a:pt x="5270" y="2313"/>
                  <a:pt x="5536" y="1934"/>
                  <a:pt x="5801" y="1593"/>
                </a:cubicBezTo>
                <a:cubicBezTo>
                  <a:pt x="5830" y="1564"/>
                  <a:pt x="5771" y="1492"/>
                  <a:pt x="5725" y="1492"/>
                </a:cubicBezTo>
                <a:close/>
                <a:moveTo>
                  <a:pt x="10284" y="1388"/>
                </a:moveTo>
                <a:cubicBezTo>
                  <a:pt x="10266" y="1388"/>
                  <a:pt x="10248" y="1392"/>
                  <a:pt x="10237" y="1404"/>
                </a:cubicBezTo>
                <a:cubicBezTo>
                  <a:pt x="9972" y="1821"/>
                  <a:pt x="9668" y="2276"/>
                  <a:pt x="9403" y="2655"/>
                </a:cubicBezTo>
                <a:cubicBezTo>
                  <a:pt x="9351" y="2681"/>
                  <a:pt x="9389" y="2725"/>
                  <a:pt x="9430" y="2725"/>
                </a:cubicBezTo>
                <a:cubicBezTo>
                  <a:pt x="9448" y="2725"/>
                  <a:pt x="9467" y="2716"/>
                  <a:pt x="9479" y="2693"/>
                </a:cubicBezTo>
                <a:cubicBezTo>
                  <a:pt x="9782" y="2276"/>
                  <a:pt x="10048" y="1821"/>
                  <a:pt x="10351" y="1441"/>
                </a:cubicBezTo>
                <a:cubicBezTo>
                  <a:pt x="10378" y="1415"/>
                  <a:pt x="10329" y="1388"/>
                  <a:pt x="10284" y="1388"/>
                </a:cubicBezTo>
                <a:close/>
                <a:moveTo>
                  <a:pt x="1726" y="1244"/>
                </a:moveTo>
                <a:cubicBezTo>
                  <a:pt x="1719" y="1244"/>
                  <a:pt x="1712" y="1247"/>
                  <a:pt x="1707" y="1252"/>
                </a:cubicBezTo>
                <a:lnTo>
                  <a:pt x="304" y="2693"/>
                </a:lnTo>
                <a:cubicBezTo>
                  <a:pt x="246" y="2721"/>
                  <a:pt x="298" y="2794"/>
                  <a:pt x="343" y="2794"/>
                </a:cubicBezTo>
                <a:cubicBezTo>
                  <a:pt x="357" y="2794"/>
                  <a:pt x="370" y="2787"/>
                  <a:pt x="380" y="2768"/>
                </a:cubicBezTo>
                <a:lnTo>
                  <a:pt x="1820" y="1366"/>
                </a:lnTo>
                <a:cubicBezTo>
                  <a:pt x="1853" y="1333"/>
                  <a:pt x="1773" y="1244"/>
                  <a:pt x="1726" y="1244"/>
                </a:cubicBezTo>
                <a:close/>
                <a:moveTo>
                  <a:pt x="7531" y="1204"/>
                </a:moveTo>
                <a:cubicBezTo>
                  <a:pt x="7523" y="1204"/>
                  <a:pt x="7514" y="1207"/>
                  <a:pt x="7507" y="1214"/>
                </a:cubicBezTo>
                <a:cubicBezTo>
                  <a:pt x="7128" y="1707"/>
                  <a:pt x="6673" y="2200"/>
                  <a:pt x="6294" y="2693"/>
                </a:cubicBezTo>
                <a:cubicBezTo>
                  <a:pt x="6265" y="2721"/>
                  <a:pt x="6302" y="2794"/>
                  <a:pt x="6355" y="2794"/>
                </a:cubicBezTo>
                <a:cubicBezTo>
                  <a:pt x="6371" y="2794"/>
                  <a:pt x="6390" y="2787"/>
                  <a:pt x="6408" y="2768"/>
                </a:cubicBezTo>
                <a:cubicBezTo>
                  <a:pt x="6787" y="2313"/>
                  <a:pt x="7204" y="1783"/>
                  <a:pt x="7583" y="1328"/>
                </a:cubicBezTo>
                <a:cubicBezTo>
                  <a:pt x="7614" y="1266"/>
                  <a:pt x="7569" y="1204"/>
                  <a:pt x="7531" y="1204"/>
                </a:cubicBezTo>
                <a:close/>
                <a:moveTo>
                  <a:pt x="14282" y="1295"/>
                </a:moveTo>
                <a:cubicBezTo>
                  <a:pt x="14267" y="1295"/>
                  <a:pt x="14256" y="1304"/>
                  <a:pt x="14256" y="1328"/>
                </a:cubicBezTo>
                <a:lnTo>
                  <a:pt x="13270" y="2730"/>
                </a:lnTo>
                <a:cubicBezTo>
                  <a:pt x="13244" y="2757"/>
                  <a:pt x="13272" y="2801"/>
                  <a:pt x="13317" y="2801"/>
                </a:cubicBezTo>
                <a:cubicBezTo>
                  <a:pt x="13337" y="2801"/>
                  <a:pt x="13360" y="2792"/>
                  <a:pt x="13384" y="2768"/>
                </a:cubicBezTo>
                <a:lnTo>
                  <a:pt x="14370" y="1366"/>
                </a:lnTo>
                <a:cubicBezTo>
                  <a:pt x="14370" y="1339"/>
                  <a:pt x="14316" y="1295"/>
                  <a:pt x="14282" y="1295"/>
                </a:cubicBezTo>
                <a:close/>
                <a:moveTo>
                  <a:pt x="2457" y="1540"/>
                </a:moveTo>
                <a:cubicBezTo>
                  <a:pt x="2447" y="1540"/>
                  <a:pt x="2437" y="1545"/>
                  <a:pt x="2427" y="1555"/>
                </a:cubicBezTo>
                <a:cubicBezTo>
                  <a:pt x="2048" y="1934"/>
                  <a:pt x="1669" y="2351"/>
                  <a:pt x="1290" y="2730"/>
                </a:cubicBezTo>
                <a:cubicBezTo>
                  <a:pt x="1257" y="2763"/>
                  <a:pt x="1308" y="2852"/>
                  <a:pt x="1348" y="2852"/>
                </a:cubicBezTo>
                <a:cubicBezTo>
                  <a:pt x="1354" y="2852"/>
                  <a:pt x="1360" y="2850"/>
                  <a:pt x="1365" y="2844"/>
                </a:cubicBezTo>
                <a:cubicBezTo>
                  <a:pt x="1744" y="2427"/>
                  <a:pt x="2124" y="2010"/>
                  <a:pt x="2503" y="1631"/>
                </a:cubicBezTo>
                <a:cubicBezTo>
                  <a:pt x="2503" y="1575"/>
                  <a:pt x="2482" y="1540"/>
                  <a:pt x="2457" y="1540"/>
                </a:cubicBezTo>
                <a:close/>
                <a:moveTo>
                  <a:pt x="5384" y="1492"/>
                </a:moveTo>
                <a:cubicBezTo>
                  <a:pt x="5369" y="1492"/>
                  <a:pt x="5355" y="1499"/>
                  <a:pt x="5346" y="1517"/>
                </a:cubicBezTo>
                <a:cubicBezTo>
                  <a:pt x="5043" y="1934"/>
                  <a:pt x="4702" y="2351"/>
                  <a:pt x="4361" y="2730"/>
                </a:cubicBezTo>
                <a:cubicBezTo>
                  <a:pt x="4328" y="2763"/>
                  <a:pt x="4380" y="2852"/>
                  <a:pt x="4419" y="2852"/>
                </a:cubicBezTo>
                <a:cubicBezTo>
                  <a:pt x="4425" y="2852"/>
                  <a:pt x="4431" y="2850"/>
                  <a:pt x="4436" y="2844"/>
                </a:cubicBezTo>
                <a:cubicBezTo>
                  <a:pt x="4778" y="2389"/>
                  <a:pt x="5119" y="1972"/>
                  <a:pt x="5460" y="1593"/>
                </a:cubicBezTo>
                <a:cubicBezTo>
                  <a:pt x="5489" y="1564"/>
                  <a:pt x="5430" y="1492"/>
                  <a:pt x="5384" y="1492"/>
                </a:cubicBezTo>
                <a:close/>
                <a:moveTo>
                  <a:pt x="3981" y="1138"/>
                </a:moveTo>
                <a:cubicBezTo>
                  <a:pt x="3564" y="1631"/>
                  <a:pt x="3147" y="2200"/>
                  <a:pt x="2768" y="2730"/>
                </a:cubicBezTo>
                <a:cubicBezTo>
                  <a:pt x="2768" y="2816"/>
                  <a:pt x="2789" y="2858"/>
                  <a:pt x="2816" y="2858"/>
                </a:cubicBezTo>
                <a:cubicBezTo>
                  <a:pt x="2825" y="2858"/>
                  <a:pt x="2835" y="2854"/>
                  <a:pt x="2844" y="2844"/>
                </a:cubicBezTo>
                <a:cubicBezTo>
                  <a:pt x="3261" y="2313"/>
                  <a:pt x="3716" y="1745"/>
                  <a:pt x="4095" y="1214"/>
                </a:cubicBezTo>
                <a:cubicBezTo>
                  <a:pt x="4113" y="1196"/>
                  <a:pt x="4097" y="1162"/>
                  <a:pt x="4072" y="1138"/>
                </a:cubicBezTo>
                <a:close/>
                <a:moveTo>
                  <a:pt x="11097" y="1539"/>
                </a:moveTo>
                <a:cubicBezTo>
                  <a:pt x="11078" y="1539"/>
                  <a:pt x="11056" y="1544"/>
                  <a:pt x="11033" y="1555"/>
                </a:cubicBezTo>
                <a:cubicBezTo>
                  <a:pt x="10768" y="1972"/>
                  <a:pt x="10465" y="2389"/>
                  <a:pt x="10161" y="2768"/>
                </a:cubicBezTo>
                <a:cubicBezTo>
                  <a:pt x="10106" y="2824"/>
                  <a:pt x="10152" y="2859"/>
                  <a:pt x="10195" y="2859"/>
                </a:cubicBezTo>
                <a:cubicBezTo>
                  <a:pt x="10211" y="2859"/>
                  <a:pt x="10227" y="2854"/>
                  <a:pt x="10237" y="2844"/>
                </a:cubicBezTo>
                <a:cubicBezTo>
                  <a:pt x="10540" y="2389"/>
                  <a:pt x="10806" y="1972"/>
                  <a:pt x="11147" y="1593"/>
                </a:cubicBezTo>
                <a:cubicBezTo>
                  <a:pt x="11174" y="1566"/>
                  <a:pt x="11144" y="1539"/>
                  <a:pt x="11097" y="1539"/>
                </a:cubicBezTo>
                <a:close/>
                <a:moveTo>
                  <a:pt x="15592" y="971"/>
                </a:moveTo>
                <a:cubicBezTo>
                  <a:pt x="15574" y="971"/>
                  <a:pt x="15556" y="975"/>
                  <a:pt x="15545" y="986"/>
                </a:cubicBezTo>
                <a:cubicBezTo>
                  <a:pt x="15166" y="1593"/>
                  <a:pt x="14787" y="2200"/>
                  <a:pt x="14408" y="2768"/>
                </a:cubicBezTo>
                <a:cubicBezTo>
                  <a:pt x="14408" y="2824"/>
                  <a:pt x="14469" y="2859"/>
                  <a:pt x="14501" y="2859"/>
                </a:cubicBezTo>
                <a:cubicBezTo>
                  <a:pt x="14513" y="2859"/>
                  <a:pt x="14521" y="2854"/>
                  <a:pt x="14521" y="2844"/>
                </a:cubicBezTo>
                <a:cubicBezTo>
                  <a:pt x="14901" y="2200"/>
                  <a:pt x="15280" y="1593"/>
                  <a:pt x="15659" y="1024"/>
                </a:cubicBezTo>
                <a:cubicBezTo>
                  <a:pt x="15686" y="998"/>
                  <a:pt x="15637" y="971"/>
                  <a:pt x="15592" y="971"/>
                </a:cubicBezTo>
                <a:close/>
                <a:moveTo>
                  <a:pt x="3210" y="1166"/>
                </a:moveTo>
                <a:cubicBezTo>
                  <a:pt x="3201" y="1166"/>
                  <a:pt x="3192" y="1169"/>
                  <a:pt x="3185" y="1176"/>
                </a:cubicBezTo>
                <a:cubicBezTo>
                  <a:pt x="2654" y="1707"/>
                  <a:pt x="2199" y="2276"/>
                  <a:pt x="1669" y="2768"/>
                </a:cubicBezTo>
                <a:cubicBezTo>
                  <a:pt x="1607" y="2830"/>
                  <a:pt x="1671" y="2892"/>
                  <a:pt x="1718" y="2892"/>
                </a:cubicBezTo>
                <a:cubicBezTo>
                  <a:pt x="1728" y="2892"/>
                  <a:pt x="1738" y="2889"/>
                  <a:pt x="1744" y="2882"/>
                </a:cubicBezTo>
                <a:cubicBezTo>
                  <a:pt x="2275" y="2351"/>
                  <a:pt x="2768" y="1783"/>
                  <a:pt x="3261" y="1252"/>
                </a:cubicBezTo>
                <a:cubicBezTo>
                  <a:pt x="3292" y="1221"/>
                  <a:pt x="3248" y="1166"/>
                  <a:pt x="3210" y="1166"/>
                </a:cubicBezTo>
                <a:close/>
                <a:moveTo>
                  <a:pt x="8956" y="1296"/>
                </a:moveTo>
                <a:cubicBezTo>
                  <a:pt x="8939" y="1296"/>
                  <a:pt x="8921" y="1305"/>
                  <a:pt x="8910" y="1328"/>
                </a:cubicBezTo>
                <a:cubicBezTo>
                  <a:pt x="8493" y="1783"/>
                  <a:pt x="8114" y="2276"/>
                  <a:pt x="7697" y="2768"/>
                </a:cubicBezTo>
                <a:cubicBezTo>
                  <a:pt x="7635" y="2830"/>
                  <a:pt x="7700" y="2892"/>
                  <a:pt x="7746" y="2892"/>
                </a:cubicBezTo>
                <a:cubicBezTo>
                  <a:pt x="7756" y="2892"/>
                  <a:pt x="7766" y="2889"/>
                  <a:pt x="7773" y="2882"/>
                </a:cubicBezTo>
                <a:cubicBezTo>
                  <a:pt x="8190" y="2389"/>
                  <a:pt x="8569" y="1934"/>
                  <a:pt x="8986" y="1404"/>
                </a:cubicBezTo>
                <a:cubicBezTo>
                  <a:pt x="9040" y="1350"/>
                  <a:pt x="8998" y="1296"/>
                  <a:pt x="8956" y="1296"/>
                </a:cubicBezTo>
                <a:close/>
                <a:moveTo>
                  <a:pt x="6644" y="1350"/>
                </a:moveTo>
                <a:cubicBezTo>
                  <a:pt x="6626" y="1350"/>
                  <a:pt x="6609" y="1354"/>
                  <a:pt x="6597" y="1366"/>
                </a:cubicBezTo>
                <a:cubicBezTo>
                  <a:pt x="6256" y="1821"/>
                  <a:pt x="5915" y="2351"/>
                  <a:pt x="5612" y="2844"/>
                </a:cubicBezTo>
                <a:cubicBezTo>
                  <a:pt x="5558" y="2871"/>
                  <a:pt x="5599" y="2898"/>
                  <a:pt x="5641" y="2898"/>
                </a:cubicBezTo>
                <a:cubicBezTo>
                  <a:pt x="5659" y="2898"/>
                  <a:pt x="5676" y="2893"/>
                  <a:pt x="5688" y="2882"/>
                </a:cubicBezTo>
                <a:cubicBezTo>
                  <a:pt x="6029" y="2389"/>
                  <a:pt x="6370" y="1896"/>
                  <a:pt x="6673" y="1404"/>
                </a:cubicBezTo>
                <a:cubicBezTo>
                  <a:pt x="6727" y="1377"/>
                  <a:pt x="6686" y="1350"/>
                  <a:pt x="6644" y="1350"/>
                </a:cubicBezTo>
                <a:close/>
                <a:moveTo>
                  <a:pt x="7595" y="1674"/>
                </a:moveTo>
                <a:cubicBezTo>
                  <a:pt x="7576" y="1674"/>
                  <a:pt x="7557" y="1683"/>
                  <a:pt x="7545" y="1707"/>
                </a:cubicBezTo>
                <a:lnTo>
                  <a:pt x="6673" y="2844"/>
                </a:lnTo>
                <a:cubicBezTo>
                  <a:pt x="6646" y="2871"/>
                  <a:pt x="6695" y="2898"/>
                  <a:pt x="6740" y="2898"/>
                </a:cubicBezTo>
                <a:cubicBezTo>
                  <a:pt x="6758" y="2898"/>
                  <a:pt x="6776" y="2893"/>
                  <a:pt x="6787" y="2882"/>
                </a:cubicBezTo>
                <a:lnTo>
                  <a:pt x="7621" y="1745"/>
                </a:lnTo>
                <a:cubicBezTo>
                  <a:pt x="7673" y="1719"/>
                  <a:pt x="7636" y="1674"/>
                  <a:pt x="7595" y="1674"/>
                </a:cubicBezTo>
                <a:close/>
                <a:moveTo>
                  <a:pt x="10718" y="1388"/>
                </a:moveTo>
                <a:cubicBezTo>
                  <a:pt x="10699" y="1388"/>
                  <a:pt x="10676" y="1392"/>
                  <a:pt x="10654" y="1404"/>
                </a:cubicBezTo>
                <a:cubicBezTo>
                  <a:pt x="10351" y="1896"/>
                  <a:pt x="9972" y="2351"/>
                  <a:pt x="9631" y="2844"/>
                </a:cubicBezTo>
                <a:cubicBezTo>
                  <a:pt x="9631" y="2871"/>
                  <a:pt x="9650" y="2898"/>
                  <a:pt x="9674" y="2898"/>
                </a:cubicBezTo>
                <a:cubicBezTo>
                  <a:pt x="9684" y="2898"/>
                  <a:pt x="9695" y="2893"/>
                  <a:pt x="9706" y="2882"/>
                </a:cubicBezTo>
                <a:cubicBezTo>
                  <a:pt x="10048" y="2389"/>
                  <a:pt x="10427" y="1934"/>
                  <a:pt x="10768" y="1441"/>
                </a:cubicBezTo>
                <a:cubicBezTo>
                  <a:pt x="10795" y="1415"/>
                  <a:pt x="10765" y="1388"/>
                  <a:pt x="10718" y="1388"/>
                </a:cubicBezTo>
                <a:close/>
                <a:moveTo>
                  <a:pt x="14455" y="1767"/>
                </a:moveTo>
                <a:cubicBezTo>
                  <a:pt x="14436" y="1767"/>
                  <a:pt x="14419" y="1772"/>
                  <a:pt x="14408" y="1783"/>
                </a:cubicBezTo>
                <a:cubicBezTo>
                  <a:pt x="14180" y="2124"/>
                  <a:pt x="13953" y="2503"/>
                  <a:pt x="13763" y="2844"/>
                </a:cubicBezTo>
                <a:cubicBezTo>
                  <a:pt x="13710" y="2871"/>
                  <a:pt x="13751" y="2898"/>
                  <a:pt x="13793" y="2898"/>
                </a:cubicBezTo>
                <a:cubicBezTo>
                  <a:pt x="13810" y="2898"/>
                  <a:pt x="13828" y="2893"/>
                  <a:pt x="13839" y="2882"/>
                </a:cubicBezTo>
                <a:cubicBezTo>
                  <a:pt x="14066" y="2541"/>
                  <a:pt x="14332" y="2162"/>
                  <a:pt x="14521" y="1821"/>
                </a:cubicBezTo>
                <a:cubicBezTo>
                  <a:pt x="14548" y="1794"/>
                  <a:pt x="14499" y="1767"/>
                  <a:pt x="14455" y="1767"/>
                </a:cubicBezTo>
                <a:close/>
                <a:moveTo>
                  <a:pt x="15166" y="1"/>
                </a:moveTo>
                <a:cubicBezTo>
                  <a:pt x="15128" y="1"/>
                  <a:pt x="15128" y="39"/>
                  <a:pt x="15128" y="39"/>
                </a:cubicBezTo>
                <a:lnTo>
                  <a:pt x="15128" y="77"/>
                </a:lnTo>
                <a:lnTo>
                  <a:pt x="15166" y="77"/>
                </a:lnTo>
                <a:cubicBezTo>
                  <a:pt x="15204" y="190"/>
                  <a:pt x="15318" y="266"/>
                  <a:pt x="15393" y="380"/>
                </a:cubicBezTo>
                <a:cubicBezTo>
                  <a:pt x="15280" y="569"/>
                  <a:pt x="15166" y="759"/>
                  <a:pt x="15014" y="949"/>
                </a:cubicBezTo>
                <a:lnTo>
                  <a:pt x="15014" y="77"/>
                </a:lnTo>
                <a:cubicBezTo>
                  <a:pt x="15014" y="58"/>
                  <a:pt x="14995" y="48"/>
                  <a:pt x="14976" y="48"/>
                </a:cubicBezTo>
                <a:cubicBezTo>
                  <a:pt x="14957" y="48"/>
                  <a:pt x="14938" y="58"/>
                  <a:pt x="14938" y="77"/>
                </a:cubicBezTo>
                <a:lnTo>
                  <a:pt x="14938" y="986"/>
                </a:lnTo>
                <a:lnTo>
                  <a:pt x="114" y="986"/>
                </a:lnTo>
                <a:lnTo>
                  <a:pt x="114" y="1062"/>
                </a:lnTo>
                <a:lnTo>
                  <a:pt x="190" y="1062"/>
                </a:lnTo>
                <a:cubicBezTo>
                  <a:pt x="202" y="1062"/>
                  <a:pt x="210" y="1069"/>
                  <a:pt x="214" y="1081"/>
                </a:cubicBezTo>
                <a:lnTo>
                  <a:pt x="214" y="1081"/>
                </a:lnTo>
                <a:lnTo>
                  <a:pt x="228" y="1062"/>
                </a:lnTo>
                <a:lnTo>
                  <a:pt x="2237" y="1062"/>
                </a:lnTo>
                <a:cubicBezTo>
                  <a:pt x="1669" y="1707"/>
                  <a:pt x="1100" y="2276"/>
                  <a:pt x="531" y="2844"/>
                </a:cubicBezTo>
                <a:cubicBezTo>
                  <a:pt x="501" y="2875"/>
                  <a:pt x="544" y="2930"/>
                  <a:pt x="582" y="2930"/>
                </a:cubicBezTo>
                <a:cubicBezTo>
                  <a:pt x="591" y="2930"/>
                  <a:pt x="600" y="2927"/>
                  <a:pt x="607" y="2920"/>
                </a:cubicBezTo>
                <a:cubicBezTo>
                  <a:pt x="1176" y="2351"/>
                  <a:pt x="1820" y="1745"/>
                  <a:pt x="2389" y="1138"/>
                </a:cubicBezTo>
                <a:lnTo>
                  <a:pt x="3981" y="1138"/>
                </a:lnTo>
                <a:cubicBezTo>
                  <a:pt x="3991" y="1120"/>
                  <a:pt x="4004" y="1113"/>
                  <a:pt x="4019" y="1113"/>
                </a:cubicBezTo>
                <a:cubicBezTo>
                  <a:pt x="4037" y="1113"/>
                  <a:pt x="4056" y="1123"/>
                  <a:pt x="4072" y="1138"/>
                </a:cubicBezTo>
                <a:lnTo>
                  <a:pt x="8266" y="1138"/>
                </a:lnTo>
                <a:cubicBezTo>
                  <a:pt x="7887" y="1593"/>
                  <a:pt x="7432" y="2124"/>
                  <a:pt x="7052" y="2579"/>
                </a:cubicBezTo>
                <a:cubicBezTo>
                  <a:pt x="7052" y="2664"/>
                  <a:pt x="7095" y="2707"/>
                  <a:pt x="7132" y="2707"/>
                </a:cubicBezTo>
                <a:cubicBezTo>
                  <a:pt x="7145" y="2707"/>
                  <a:pt x="7157" y="2702"/>
                  <a:pt x="7166" y="2693"/>
                </a:cubicBezTo>
                <a:cubicBezTo>
                  <a:pt x="7545" y="2162"/>
                  <a:pt x="7962" y="1707"/>
                  <a:pt x="8341" y="1176"/>
                </a:cubicBezTo>
                <a:lnTo>
                  <a:pt x="8341" y="1138"/>
                </a:lnTo>
                <a:lnTo>
                  <a:pt x="9441" y="1138"/>
                </a:lnTo>
                <a:cubicBezTo>
                  <a:pt x="9024" y="1631"/>
                  <a:pt x="8569" y="2124"/>
                  <a:pt x="8152" y="2655"/>
                </a:cubicBezTo>
                <a:cubicBezTo>
                  <a:pt x="8152" y="2710"/>
                  <a:pt x="8172" y="2745"/>
                  <a:pt x="8213" y="2745"/>
                </a:cubicBezTo>
                <a:cubicBezTo>
                  <a:pt x="8228" y="2745"/>
                  <a:pt x="8245" y="2741"/>
                  <a:pt x="8266" y="2730"/>
                </a:cubicBezTo>
                <a:cubicBezTo>
                  <a:pt x="8683" y="2200"/>
                  <a:pt x="9100" y="1745"/>
                  <a:pt x="9517" y="1214"/>
                </a:cubicBezTo>
                <a:cubicBezTo>
                  <a:pt x="9593" y="1176"/>
                  <a:pt x="9517" y="1138"/>
                  <a:pt x="9517" y="1138"/>
                </a:cubicBezTo>
                <a:lnTo>
                  <a:pt x="12512" y="1138"/>
                </a:lnTo>
                <a:cubicBezTo>
                  <a:pt x="12133" y="1707"/>
                  <a:pt x="11716" y="2276"/>
                  <a:pt x="11299" y="2844"/>
                </a:cubicBezTo>
                <a:cubicBezTo>
                  <a:pt x="11245" y="2871"/>
                  <a:pt x="11286" y="2898"/>
                  <a:pt x="11328" y="2898"/>
                </a:cubicBezTo>
                <a:cubicBezTo>
                  <a:pt x="11346" y="2898"/>
                  <a:pt x="11363" y="2893"/>
                  <a:pt x="11375" y="2882"/>
                </a:cubicBezTo>
                <a:lnTo>
                  <a:pt x="12664" y="1176"/>
                </a:lnTo>
                <a:lnTo>
                  <a:pt x="12664" y="1138"/>
                </a:lnTo>
                <a:lnTo>
                  <a:pt x="12929" y="1138"/>
                </a:lnTo>
                <a:cubicBezTo>
                  <a:pt x="12626" y="1593"/>
                  <a:pt x="12247" y="2124"/>
                  <a:pt x="11905" y="2579"/>
                </a:cubicBezTo>
                <a:cubicBezTo>
                  <a:pt x="11878" y="2634"/>
                  <a:pt x="11911" y="2670"/>
                  <a:pt x="11945" y="2670"/>
                </a:cubicBezTo>
                <a:cubicBezTo>
                  <a:pt x="11958" y="2670"/>
                  <a:pt x="11971" y="2665"/>
                  <a:pt x="11981" y="2655"/>
                </a:cubicBezTo>
                <a:cubicBezTo>
                  <a:pt x="12360" y="2162"/>
                  <a:pt x="12702" y="1631"/>
                  <a:pt x="13081" y="1138"/>
                </a:cubicBezTo>
                <a:lnTo>
                  <a:pt x="13308" y="1138"/>
                </a:lnTo>
                <a:lnTo>
                  <a:pt x="12474" y="2541"/>
                </a:lnTo>
                <a:cubicBezTo>
                  <a:pt x="12448" y="2567"/>
                  <a:pt x="12476" y="2611"/>
                  <a:pt x="12508" y="2611"/>
                </a:cubicBezTo>
                <a:cubicBezTo>
                  <a:pt x="12523" y="2611"/>
                  <a:pt x="12538" y="2602"/>
                  <a:pt x="12550" y="2579"/>
                </a:cubicBezTo>
                <a:cubicBezTo>
                  <a:pt x="12891" y="2086"/>
                  <a:pt x="13194" y="1593"/>
                  <a:pt x="13460" y="1138"/>
                </a:cubicBezTo>
                <a:lnTo>
                  <a:pt x="13460" y="1062"/>
                </a:lnTo>
                <a:lnTo>
                  <a:pt x="13953" y="1062"/>
                </a:lnTo>
                <a:lnTo>
                  <a:pt x="12929" y="2503"/>
                </a:lnTo>
                <a:cubicBezTo>
                  <a:pt x="12902" y="2530"/>
                  <a:pt x="12951" y="2557"/>
                  <a:pt x="12996" y="2557"/>
                </a:cubicBezTo>
                <a:cubicBezTo>
                  <a:pt x="13014" y="2557"/>
                  <a:pt x="13032" y="2552"/>
                  <a:pt x="13043" y="2541"/>
                </a:cubicBezTo>
                <a:cubicBezTo>
                  <a:pt x="13384" y="2086"/>
                  <a:pt x="13687" y="1555"/>
                  <a:pt x="14029" y="1062"/>
                </a:cubicBezTo>
                <a:lnTo>
                  <a:pt x="14029" y="1024"/>
                </a:lnTo>
                <a:lnTo>
                  <a:pt x="15166" y="1024"/>
                </a:lnTo>
                <a:cubicBezTo>
                  <a:pt x="15204" y="1024"/>
                  <a:pt x="15204" y="949"/>
                  <a:pt x="15166" y="949"/>
                </a:cubicBezTo>
                <a:cubicBezTo>
                  <a:pt x="15280" y="797"/>
                  <a:pt x="15393" y="607"/>
                  <a:pt x="15507" y="456"/>
                </a:cubicBezTo>
                <a:lnTo>
                  <a:pt x="15545" y="494"/>
                </a:lnTo>
                <a:lnTo>
                  <a:pt x="15962" y="949"/>
                </a:lnTo>
                <a:lnTo>
                  <a:pt x="16872" y="1821"/>
                </a:lnTo>
                <a:cubicBezTo>
                  <a:pt x="16881" y="1839"/>
                  <a:pt x="16895" y="1846"/>
                  <a:pt x="16909" y="1846"/>
                </a:cubicBezTo>
                <a:cubicBezTo>
                  <a:pt x="16956" y="1846"/>
                  <a:pt x="17015" y="1774"/>
                  <a:pt x="16986" y="1745"/>
                </a:cubicBezTo>
                <a:lnTo>
                  <a:pt x="15204" y="1"/>
                </a:lnTo>
                <a:close/>
                <a:moveTo>
                  <a:pt x="3407" y="1302"/>
                </a:moveTo>
                <a:cubicBezTo>
                  <a:pt x="3395" y="1302"/>
                  <a:pt x="3384" y="1309"/>
                  <a:pt x="3375" y="1328"/>
                </a:cubicBezTo>
                <a:lnTo>
                  <a:pt x="1934" y="2882"/>
                </a:lnTo>
                <a:cubicBezTo>
                  <a:pt x="1934" y="2911"/>
                  <a:pt x="1978" y="2983"/>
                  <a:pt x="2015" y="2983"/>
                </a:cubicBezTo>
                <a:cubicBezTo>
                  <a:pt x="2027" y="2983"/>
                  <a:pt x="2039" y="2976"/>
                  <a:pt x="2048" y="2958"/>
                </a:cubicBezTo>
                <a:lnTo>
                  <a:pt x="3451" y="1404"/>
                </a:lnTo>
                <a:cubicBezTo>
                  <a:pt x="3479" y="1375"/>
                  <a:pt x="3443" y="1302"/>
                  <a:pt x="3407" y="1302"/>
                </a:cubicBezTo>
                <a:close/>
                <a:moveTo>
                  <a:pt x="11952" y="1198"/>
                </a:moveTo>
                <a:cubicBezTo>
                  <a:pt x="11934" y="1198"/>
                  <a:pt x="11916" y="1203"/>
                  <a:pt x="11905" y="1214"/>
                </a:cubicBezTo>
                <a:cubicBezTo>
                  <a:pt x="11488" y="1783"/>
                  <a:pt x="11033" y="2351"/>
                  <a:pt x="10578" y="2920"/>
                </a:cubicBezTo>
                <a:cubicBezTo>
                  <a:pt x="10552" y="2946"/>
                  <a:pt x="10580" y="2990"/>
                  <a:pt x="10613" y="2990"/>
                </a:cubicBezTo>
                <a:cubicBezTo>
                  <a:pt x="10627" y="2990"/>
                  <a:pt x="10642" y="2981"/>
                  <a:pt x="10654" y="2958"/>
                </a:cubicBezTo>
                <a:cubicBezTo>
                  <a:pt x="11109" y="2389"/>
                  <a:pt x="11526" y="1821"/>
                  <a:pt x="11981" y="1252"/>
                </a:cubicBezTo>
                <a:cubicBezTo>
                  <a:pt x="12035" y="1225"/>
                  <a:pt x="11994" y="1198"/>
                  <a:pt x="11952" y="1198"/>
                </a:cubicBezTo>
                <a:close/>
                <a:moveTo>
                  <a:pt x="15971" y="1198"/>
                </a:moveTo>
                <a:cubicBezTo>
                  <a:pt x="15953" y="1198"/>
                  <a:pt x="15935" y="1203"/>
                  <a:pt x="15924" y="1214"/>
                </a:cubicBezTo>
                <a:cubicBezTo>
                  <a:pt x="15545" y="1783"/>
                  <a:pt x="15128" y="2351"/>
                  <a:pt x="14749" y="2920"/>
                </a:cubicBezTo>
                <a:cubicBezTo>
                  <a:pt x="14749" y="3005"/>
                  <a:pt x="14792" y="3048"/>
                  <a:pt x="14813" y="3048"/>
                </a:cubicBezTo>
                <a:cubicBezTo>
                  <a:pt x="14820" y="3048"/>
                  <a:pt x="14825" y="3043"/>
                  <a:pt x="14825" y="3034"/>
                </a:cubicBezTo>
                <a:cubicBezTo>
                  <a:pt x="15204" y="2465"/>
                  <a:pt x="15659" y="1896"/>
                  <a:pt x="16038" y="1252"/>
                </a:cubicBezTo>
                <a:cubicBezTo>
                  <a:pt x="16065" y="1225"/>
                  <a:pt x="16016" y="1198"/>
                  <a:pt x="15971" y="1198"/>
                </a:cubicBezTo>
                <a:close/>
                <a:moveTo>
                  <a:pt x="16315" y="1864"/>
                </a:moveTo>
                <a:cubicBezTo>
                  <a:pt x="16296" y="1864"/>
                  <a:pt x="16277" y="1873"/>
                  <a:pt x="16265" y="1896"/>
                </a:cubicBezTo>
                <a:cubicBezTo>
                  <a:pt x="15924" y="2351"/>
                  <a:pt x="15659" y="2768"/>
                  <a:pt x="15318" y="3261"/>
                </a:cubicBezTo>
                <a:cubicBezTo>
                  <a:pt x="15291" y="3288"/>
                  <a:pt x="15321" y="3315"/>
                  <a:pt x="15354" y="3315"/>
                </a:cubicBezTo>
                <a:cubicBezTo>
                  <a:pt x="15368" y="3315"/>
                  <a:pt x="15382" y="3310"/>
                  <a:pt x="15393" y="3299"/>
                </a:cubicBezTo>
                <a:cubicBezTo>
                  <a:pt x="15735" y="2844"/>
                  <a:pt x="16038" y="2389"/>
                  <a:pt x="16341" y="1934"/>
                </a:cubicBezTo>
                <a:cubicBezTo>
                  <a:pt x="16394" y="1908"/>
                  <a:pt x="16356" y="1864"/>
                  <a:pt x="16315" y="1864"/>
                </a:cubicBezTo>
                <a:close/>
                <a:moveTo>
                  <a:pt x="1175" y="1113"/>
                </a:moveTo>
                <a:cubicBezTo>
                  <a:pt x="1160" y="1113"/>
                  <a:pt x="1147" y="1120"/>
                  <a:pt x="1138" y="1138"/>
                </a:cubicBezTo>
                <a:cubicBezTo>
                  <a:pt x="797" y="1479"/>
                  <a:pt x="418" y="1896"/>
                  <a:pt x="38" y="2276"/>
                </a:cubicBezTo>
                <a:lnTo>
                  <a:pt x="38" y="1934"/>
                </a:lnTo>
                <a:cubicBezTo>
                  <a:pt x="304" y="1745"/>
                  <a:pt x="493" y="1479"/>
                  <a:pt x="721" y="1328"/>
                </a:cubicBezTo>
                <a:cubicBezTo>
                  <a:pt x="752" y="1266"/>
                  <a:pt x="707" y="1204"/>
                  <a:pt x="648" y="1204"/>
                </a:cubicBezTo>
                <a:cubicBezTo>
                  <a:pt x="635" y="1204"/>
                  <a:pt x="621" y="1207"/>
                  <a:pt x="607" y="1214"/>
                </a:cubicBezTo>
                <a:cubicBezTo>
                  <a:pt x="383" y="1400"/>
                  <a:pt x="196" y="1587"/>
                  <a:pt x="10" y="1774"/>
                </a:cubicBezTo>
                <a:lnTo>
                  <a:pt x="10" y="1774"/>
                </a:lnTo>
                <a:cubicBezTo>
                  <a:pt x="6" y="1636"/>
                  <a:pt x="3" y="1499"/>
                  <a:pt x="2" y="1364"/>
                </a:cubicBezTo>
                <a:lnTo>
                  <a:pt x="2" y="1364"/>
                </a:lnTo>
                <a:lnTo>
                  <a:pt x="0" y="1366"/>
                </a:lnTo>
                <a:lnTo>
                  <a:pt x="0" y="1783"/>
                </a:lnTo>
                <a:cubicBezTo>
                  <a:pt x="4" y="1780"/>
                  <a:pt x="7" y="1777"/>
                  <a:pt x="10" y="1774"/>
                </a:cubicBezTo>
                <a:lnTo>
                  <a:pt x="10" y="1774"/>
                </a:lnTo>
                <a:cubicBezTo>
                  <a:pt x="21" y="2235"/>
                  <a:pt x="38" y="2709"/>
                  <a:pt x="38" y="3148"/>
                </a:cubicBezTo>
                <a:cubicBezTo>
                  <a:pt x="38" y="3185"/>
                  <a:pt x="67" y="3204"/>
                  <a:pt x="95" y="3204"/>
                </a:cubicBezTo>
                <a:cubicBezTo>
                  <a:pt x="124" y="3204"/>
                  <a:pt x="152" y="3185"/>
                  <a:pt x="152" y="3148"/>
                </a:cubicBezTo>
                <a:lnTo>
                  <a:pt x="14825" y="3148"/>
                </a:lnTo>
                <a:cubicBezTo>
                  <a:pt x="14825" y="3337"/>
                  <a:pt x="14901" y="3603"/>
                  <a:pt x="14901" y="3830"/>
                </a:cubicBezTo>
                <a:cubicBezTo>
                  <a:pt x="14825" y="3868"/>
                  <a:pt x="14787" y="3868"/>
                  <a:pt x="14749" y="3906"/>
                </a:cubicBezTo>
                <a:cubicBezTo>
                  <a:pt x="14718" y="3968"/>
                  <a:pt x="14738" y="4030"/>
                  <a:pt x="14766" y="4030"/>
                </a:cubicBezTo>
                <a:cubicBezTo>
                  <a:pt x="14773" y="4030"/>
                  <a:pt x="14780" y="4027"/>
                  <a:pt x="14787" y="4020"/>
                </a:cubicBezTo>
                <a:cubicBezTo>
                  <a:pt x="14825" y="4020"/>
                  <a:pt x="14825" y="3982"/>
                  <a:pt x="14901" y="3982"/>
                </a:cubicBezTo>
                <a:cubicBezTo>
                  <a:pt x="14901" y="4001"/>
                  <a:pt x="14920" y="4010"/>
                  <a:pt x="14938" y="4010"/>
                </a:cubicBezTo>
                <a:cubicBezTo>
                  <a:pt x="14957" y="4010"/>
                  <a:pt x="14976" y="4001"/>
                  <a:pt x="14976" y="3982"/>
                </a:cubicBezTo>
                <a:lnTo>
                  <a:pt x="14976" y="3906"/>
                </a:lnTo>
                <a:cubicBezTo>
                  <a:pt x="15735" y="3337"/>
                  <a:pt x="16455" y="2693"/>
                  <a:pt x="17024" y="1934"/>
                </a:cubicBezTo>
                <a:cubicBezTo>
                  <a:pt x="17050" y="1908"/>
                  <a:pt x="17022" y="1864"/>
                  <a:pt x="16965" y="1864"/>
                </a:cubicBezTo>
                <a:cubicBezTo>
                  <a:pt x="16939" y="1864"/>
                  <a:pt x="16907" y="1873"/>
                  <a:pt x="16872" y="1896"/>
                </a:cubicBezTo>
                <a:cubicBezTo>
                  <a:pt x="16303" y="2579"/>
                  <a:pt x="15659" y="3261"/>
                  <a:pt x="14901" y="3792"/>
                </a:cubicBezTo>
                <a:lnTo>
                  <a:pt x="14901" y="3489"/>
                </a:lnTo>
                <a:cubicBezTo>
                  <a:pt x="15318" y="2920"/>
                  <a:pt x="15697" y="2313"/>
                  <a:pt x="16114" y="1745"/>
                </a:cubicBezTo>
                <a:cubicBezTo>
                  <a:pt x="16140" y="1719"/>
                  <a:pt x="16112" y="1674"/>
                  <a:pt x="16080" y="1674"/>
                </a:cubicBezTo>
                <a:cubicBezTo>
                  <a:pt x="16065" y="1674"/>
                  <a:pt x="16050" y="1683"/>
                  <a:pt x="16038" y="1707"/>
                </a:cubicBezTo>
                <a:cubicBezTo>
                  <a:pt x="15659" y="2276"/>
                  <a:pt x="15280" y="2768"/>
                  <a:pt x="14901" y="3337"/>
                </a:cubicBezTo>
                <a:lnTo>
                  <a:pt x="14901" y="3223"/>
                </a:lnTo>
                <a:cubicBezTo>
                  <a:pt x="14938" y="3223"/>
                  <a:pt x="14938" y="3110"/>
                  <a:pt x="14901" y="3110"/>
                </a:cubicBezTo>
                <a:cubicBezTo>
                  <a:pt x="14901" y="3091"/>
                  <a:pt x="14872" y="3081"/>
                  <a:pt x="14844" y="3081"/>
                </a:cubicBezTo>
                <a:cubicBezTo>
                  <a:pt x="14815" y="3081"/>
                  <a:pt x="14787" y="3091"/>
                  <a:pt x="14787" y="3110"/>
                </a:cubicBezTo>
                <a:lnTo>
                  <a:pt x="38" y="3110"/>
                </a:lnTo>
                <a:lnTo>
                  <a:pt x="38" y="2389"/>
                </a:lnTo>
                <a:lnTo>
                  <a:pt x="1252" y="1214"/>
                </a:lnTo>
                <a:cubicBezTo>
                  <a:pt x="1280" y="1185"/>
                  <a:pt x="1222" y="1113"/>
                  <a:pt x="1175" y="11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2" name="Google Shape;1672;p22"/>
          <p:cNvSpPr/>
          <p:nvPr/>
        </p:nvSpPr>
        <p:spPr>
          <a:xfrm rot="9409681">
            <a:off x="1769786" y="-722505"/>
            <a:ext cx="1083375" cy="1489583"/>
          </a:xfrm>
          <a:custGeom>
            <a:avLst/>
            <a:gdLst/>
            <a:ahLst/>
            <a:cxnLst/>
            <a:rect l="l" t="t" r="r" b="b"/>
            <a:pathLst>
              <a:path w="16901" h="23238" extrusionOk="0">
                <a:moveTo>
                  <a:pt x="1318" y="351"/>
                </a:moveTo>
                <a:cubicBezTo>
                  <a:pt x="1204" y="1223"/>
                  <a:pt x="825" y="2019"/>
                  <a:pt x="332" y="2701"/>
                </a:cubicBezTo>
                <a:cubicBezTo>
                  <a:pt x="636" y="1943"/>
                  <a:pt x="977" y="1109"/>
                  <a:pt x="1318" y="351"/>
                </a:cubicBezTo>
                <a:close/>
                <a:moveTo>
                  <a:pt x="10486" y="9770"/>
                </a:moveTo>
                <a:cubicBezTo>
                  <a:pt x="11204" y="9770"/>
                  <a:pt x="11915" y="9911"/>
                  <a:pt x="12578" y="10133"/>
                </a:cubicBezTo>
                <a:cubicBezTo>
                  <a:pt x="12958" y="10208"/>
                  <a:pt x="13375" y="10360"/>
                  <a:pt x="13754" y="10550"/>
                </a:cubicBezTo>
                <a:cubicBezTo>
                  <a:pt x="14171" y="11535"/>
                  <a:pt x="14247" y="12635"/>
                  <a:pt x="13905" y="13696"/>
                </a:cubicBezTo>
                <a:cubicBezTo>
                  <a:pt x="13345" y="15303"/>
                  <a:pt x="11679" y="16579"/>
                  <a:pt x="9962" y="16579"/>
                </a:cubicBezTo>
                <a:cubicBezTo>
                  <a:pt x="9937" y="16579"/>
                  <a:pt x="9912" y="16578"/>
                  <a:pt x="9887" y="16578"/>
                </a:cubicBezTo>
                <a:cubicBezTo>
                  <a:pt x="8294" y="16540"/>
                  <a:pt x="7005" y="15251"/>
                  <a:pt x="6664" y="13696"/>
                </a:cubicBezTo>
                <a:cubicBezTo>
                  <a:pt x="6512" y="12938"/>
                  <a:pt x="6588" y="12104"/>
                  <a:pt x="7005" y="11460"/>
                </a:cubicBezTo>
                <a:cubicBezTo>
                  <a:pt x="7498" y="10663"/>
                  <a:pt x="8408" y="10133"/>
                  <a:pt x="9318" y="9905"/>
                </a:cubicBezTo>
                <a:cubicBezTo>
                  <a:pt x="9705" y="9812"/>
                  <a:pt x="10097" y="9770"/>
                  <a:pt x="10486" y="9770"/>
                </a:cubicBezTo>
                <a:close/>
                <a:moveTo>
                  <a:pt x="1470" y="0"/>
                </a:moveTo>
                <a:cubicBezTo>
                  <a:pt x="1432" y="0"/>
                  <a:pt x="1394" y="29"/>
                  <a:pt x="1394" y="85"/>
                </a:cubicBezTo>
                <a:lnTo>
                  <a:pt x="1394" y="161"/>
                </a:lnTo>
                <a:lnTo>
                  <a:pt x="1356" y="123"/>
                </a:lnTo>
                <a:cubicBezTo>
                  <a:pt x="1337" y="104"/>
                  <a:pt x="1318" y="95"/>
                  <a:pt x="1304" y="95"/>
                </a:cubicBezTo>
                <a:cubicBezTo>
                  <a:pt x="1290" y="95"/>
                  <a:pt x="1280" y="104"/>
                  <a:pt x="1280" y="123"/>
                </a:cubicBezTo>
                <a:cubicBezTo>
                  <a:pt x="825" y="1071"/>
                  <a:pt x="446" y="2019"/>
                  <a:pt x="29" y="2967"/>
                </a:cubicBezTo>
                <a:cubicBezTo>
                  <a:pt x="0" y="2996"/>
                  <a:pt x="37" y="3068"/>
                  <a:pt x="90" y="3068"/>
                </a:cubicBezTo>
                <a:cubicBezTo>
                  <a:pt x="106" y="3068"/>
                  <a:pt x="125" y="3061"/>
                  <a:pt x="143" y="3043"/>
                </a:cubicBezTo>
                <a:cubicBezTo>
                  <a:pt x="636" y="2512"/>
                  <a:pt x="1091" y="1792"/>
                  <a:pt x="1318" y="1071"/>
                </a:cubicBezTo>
                <a:cubicBezTo>
                  <a:pt x="1318" y="2360"/>
                  <a:pt x="1773" y="3573"/>
                  <a:pt x="2645" y="4521"/>
                </a:cubicBezTo>
                <a:cubicBezTo>
                  <a:pt x="3858" y="5924"/>
                  <a:pt x="5640" y="6341"/>
                  <a:pt x="7384" y="6607"/>
                </a:cubicBezTo>
                <a:cubicBezTo>
                  <a:pt x="9242" y="6948"/>
                  <a:pt x="11176" y="7251"/>
                  <a:pt x="12578" y="8616"/>
                </a:cubicBezTo>
                <a:cubicBezTo>
                  <a:pt x="13071" y="9071"/>
                  <a:pt x="13450" y="9640"/>
                  <a:pt x="13716" y="10284"/>
                </a:cubicBezTo>
                <a:cubicBezTo>
                  <a:pt x="12920" y="9943"/>
                  <a:pt x="12086" y="9716"/>
                  <a:pt x="11214" y="9602"/>
                </a:cubicBezTo>
                <a:cubicBezTo>
                  <a:pt x="11003" y="9579"/>
                  <a:pt x="10788" y="9567"/>
                  <a:pt x="10570" y="9567"/>
                </a:cubicBezTo>
                <a:cubicBezTo>
                  <a:pt x="8986" y="9567"/>
                  <a:pt x="7297" y="10196"/>
                  <a:pt x="6664" y="11763"/>
                </a:cubicBezTo>
                <a:cubicBezTo>
                  <a:pt x="6133" y="13166"/>
                  <a:pt x="6702" y="14834"/>
                  <a:pt x="7763" y="15782"/>
                </a:cubicBezTo>
                <a:cubicBezTo>
                  <a:pt x="8394" y="16334"/>
                  <a:pt x="9189" y="16589"/>
                  <a:pt x="9999" y="16589"/>
                </a:cubicBezTo>
                <a:cubicBezTo>
                  <a:pt x="10746" y="16589"/>
                  <a:pt x="11506" y="16372"/>
                  <a:pt x="12161" y="15971"/>
                </a:cubicBezTo>
                <a:cubicBezTo>
                  <a:pt x="13640" y="15023"/>
                  <a:pt x="14474" y="13355"/>
                  <a:pt x="14247" y="11611"/>
                </a:cubicBezTo>
                <a:cubicBezTo>
                  <a:pt x="14209" y="11232"/>
                  <a:pt x="14095" y="10853"/>
                  <a:pt x="13981" y="10512"/>
                </a:cubicBezTo>
                <a:lnTo>
                  <a:pt x="13981" y="10512"/>
                </a:lnTo>
                <a:cubicBezTo>
                  <a:pt x="14436" y="10701"/>
                  <a:pt x="14929" y="10929"/>
                  <a:pt x="15308" y="11232"/>
                </a:cubicBezTo>
                <a:cubicBezTo>
                  <a:pt x="16256" y="11877"/>
                  <a:pt x="16863" y="12862"/>
                  <a:pt x="16559" y="14076"/>
                </a:cubicBezTo>
                <a:cubicBezTo>
                  <a:pt x="16294" y="15251"/>
                  <a:pt x="15498" y="16275"/>
                  <a:pt x="14815" y="17298"/>
                </a:cubicBezTo>
                <a:cubicBezTo>
                  <a:pt x="13450" y="19308"/>
                  <a:pt x="11934" y="21241"/>
                  <a:pt x="10266" y="23099"/>
                </a:cubicBezTo>
                <a:cubicBezTo>
                  <a:pt x="10237" y="23157"/>
                  <a:pt x="10275" y="23238"/>
                  <a:pt x="10328" y="23238"/>
                </a:cubicBezTo>
                <a:cubicBezTo>
                  <a:pt x="10344" y="23238"/>
                  <a:pt x="10362" y="23230"/>
                  <a:pt x="10379" y="23213"/>
                </a:cubicBezTo>
                <a:cubicBezTo>
                  <a:pt x="11972" y="21469"/>
                  <a:pt x="13413" y="19649"/>
                  <a:pt x="14740" y="17677"/>
                </a:cubicBezTo>
                <a:cubicBezTo>
                  <a:pt x="15384" y="16730"/>
                  <a:pt x="16104" y="15706"/>
                  <a:pt x="16521" y="14682"/>
                </a:cubicBezTo>
                <a:cubicBezTo>
                  <a:pt x="16901" y="13924"/>
                  <a:pt x="16901" y="12976"/>
                  <a:pt x="16370" y="12180"/>
                </a:cubicBezTo>
                <a:cubicBezTo>
                  <a:pt x="15915" y="11460"/>
                  <a:pt x="15119" y="10967"/>
                  <a:pt x="14360" y="10588"/>
                </a:cubicBezTo>
                <a:cubicBezTo>
                  <a:pt x="14209" y="10550"/>
                  <a:pt x="14057" y="10436"/>
                  <a:pt x="13905" y="10398"/>
                </a:cubicBezTo>
                <a:cubicBezTo>
                  <a:pt x="13413" y="9185"/>
                  <a:pt x="12389" y="8085"/>
                  <a:pt x="11214" y="7479"/>
                </a:cubicBezTo>
                <a:cubicBezTo>
                  <a:pt x="9356" y="6569"/>
                  <a:pt x="7233" y="6607"/>
                  <a:pt x="5299" y="6000"/>
                </a:cubicBezTo>
                <a:cubicBezTo>
                  <a:pt x="4313" y="5659"/>
                  <a:pt x="3365" y="5128"/>
                  <a:pt x="2683" y="4332"/>
                </a:cubicBezTo>
                <a:cubicBezTo>
                  <a:pt x="2038" y="3536"/>
                  <a:pt x="1583" y="2550"/>
                  <a:pt x="1508" y="1564"/>
                </a:cubicBezTo>
                <a:cubicBezTo>
                  <a:pt x="1470" y="1147"/>
                  <a:pt x="1470" y="844"/>
                  <a:pt x="1508" y="465"/>
                </a:cubicBezTo>
                <a:cubicBezTo>
                  <a:pt x="2114" y="1147"/>
                  <a:pt x="2797" y="1867"/>
                  <a:pt x="3403" y="2588"/>
                </a:cubicBezTo>
                <a:cubicBezTo>
                  <a:pt x="3411" y="2595"/>
                  <a:pt x="3421" y="2598"/>
                  <a:pt x="3432" y="2598"/>
                </a:cubicBezTo>
                <a:cubicBezTo>
                  <a:pt x="3478" y="2598"/>
                  <a:pt x="3541" y="2543"/>
                  <a:pt x="3479" y="2512"/>
                </a:cubicBezTo>
                <a:cubicBezTo>
                  <a:pt x="2835" y="1792"/>
                  <a:pt x="2152" y="1033"/>
                  <a:pt x="1508" y="313"/>
                </a:cubicBezTo>
                <a:cubicBezTo>
                  <a:pt x="1508" y="237"/>
                  <a:pt x="1508" y="161"/>
                  <a:pt x="1546" y="85"/>
                </a:cubicBezTo>
                <a:cubicBezTo>
                  <a:pt x="1546" y="29"/>
                  <a:pt x="1508" y="0"/>
                  <a:pt x="1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76785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3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675" name="Google Shape;1675;p23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676" name="Google Shape;1676;p23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7" name="Google Shape;1677;p23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8" name="Google Shape;1678;p23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9" name="Google Shape;1679;p23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0" name="Google Shape;1680;p23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1" name="Google Shape;1681;p23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2" name="Google Shape;1682;p23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3" name="Google Shape;1683;p23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4" name="Google Shape;1684;p23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5" name="Google Shape;1685;p23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6" name="Google Shape;1686;p23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7" name="Google Shape;1687;p23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8" name="Google Shape;1688;p23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9" name="Google Shape;1689;p23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0" name="Google Shape;1690;p23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1" name="Google Shape;1691;p23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2" name="Google Shape;1692;p23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3" name="Google Shape;1693;p23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4" name="Google Shape;1694;p23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5" name="Google Shape;1695;p23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6" name="Google Shape;1696;p23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7" name="Google Shape;1697;p23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8" name="Google Shape;1698;p23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9" name="Google Shape;1699;p23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0" name="Google Shape;1700;p23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1" name="Google Shape;1701;p23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2" name="Google Shape;1702;p23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3" name="Google Shape;1703;p23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4" name="Google Shape;1704;p23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5" name="Google Shape;1705;p23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6" name="Google Shape;1706;p23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7" name="Google Shape;1707;p23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8" name="Google Shape;1708;p23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9" name="Google Shape;1709;p23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0" name="Google Shape;1710;p23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1" name="Google Shape;1711;p23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2" name="Google Shape;1712;p23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3" name="Google Shape;1713;p23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4" name="Google Shape;1714;p23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5" name="Google Shape;1715;p23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6" name="Google Shape;1716;p23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7" name="Google Shape;1717;p23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8" name="Google Shape;1718;p23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9" name="Google Shape;1719;p23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0" name="Google Shape;1720;p23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1" name="Google Shape;1721;p23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22" name="Google Shape;1722;p23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1723" name="Google Shape;1723;p23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4" name="Google Shape;1724;p23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5" name="Google Shape;1725;p23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6" name="Google Shape;1726;p23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7" name="Google Shape;1727;p23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8" name="Google Shape;1728;p23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9" name="Google Shape;1729;p23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0" name="Google Shape;1730;p23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1" name="Google Shape;1731;p23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2" name="Google Shape;1732;p23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3" name="Google Shape;1733;p23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4" name="Google Shape;1734;p23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5" name="Google Shape;1735;p23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6" name="Google Shape;1736;p23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7" name="Google Shape;1737;p23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8" name="Google Shape;1738;p23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9" name="Google Shape;1739;p23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0" name="Google Shape;1740;p23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1" name="Google Shape;1741;p23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2" name="Google Shape;1742;p23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3" name="Google Shape;1743;p23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4" name="Google Shape;1744;p23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5" name="Google Shape;1745;p23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6" name="Google Shape;1746;p23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7" name="Google Shape;1747;p23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8" name="Google Shape;1748;p23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9" name="Google Shape;1749;p23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0" name="Google Shape;1750;p23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cxnSp>
        <p:nvCxnSpPr>
          <p:cNvPr id="1751" name="Google Shape;1751;p23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2" name="Google Shape;1752;p23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3" name="Google Shape;1753;p23"/>
          <p:cNvSpPr txBox="1">
            <a:spLocks noGrp="1"/>
          </p:cNvSpPr>
          <p:nvPr>
            <p:ph type="body" idx="1"/>
          </p:nvPr>
        </p:nvSpPr>
        <p:spPr>
          <a:xfrm>
            <a:off x="1315533" y="1858367"/>
            <a:ext cx="4620800" cy="2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4" name="Google Shape;1754;p23"/>
          <p:cNvSpPr txBox="1">
            <a:spLocks noGrp="1"/>
          </p:cNvSpPr>
          <p:nvPr>
            <p:ph type="body" idx="2"/>
          </p:nvPr>
        </p:nvSpPr>
        <p:spPr>
          <a:xfrm>
            <a:off x="6096000" y="1858465"/>
            <a:ext cx="5136000" cy="2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5" name="Google Shape;1755;p23"/>
          <p:cNvSpPr/>
          <p:nvPr/>
        </p:nvSpPr>
        <p:spPr>
          <a:xfrm rot="594141">
            <a:off x="10419075" y="-380351"/>
            <a:ext cx="1749803" cy="1061605"/>
          </a:xfrm>
          <a:custGeom>
            <a:avLst/>
            <a:gdLst/>
            <a:ahLst/>
            <a:cxnLst/>
            <a:rect l="l" t="t" r="r" b="b"/>
            <a:pathLst>
              <a:path w="37043" h="22474" extrusionOk="0">
                <a:moveTo>
                  <a:pt x="17479" y="181"/>
                </a:moveTo>
                <a:cubicBezTo>
                  <a:pt x="17441" y="181"/>
                  <a:pt x="17441" y="218"/>
                  <a:pt x="17441" y="218"/>
                </a:cubicBezTo>
                <a:cubicBezTo>
                  <a:pt x="17403" y="294"/>
                  <a:pt x="17441" y="370"/>
                  <a:pt x="17555" y="408"/>
                </a:cubicBezTo>
                <a:lnTo>
                  <a:pt x="17592" y="408"/>
                </a:lnTo>
                <a:cubicBezTo>
                  <a:pt x="17706" y="332"/>
                  <a:pt x="17592" y="181"/>
                  <a:pt x="17479" y="181"/>
                </a:cubicBezTo>
                <a:close/>
                <a:moveTo>
                  <a:pt x="16360" y="190"/>
                </a:moveTo>
                <a:cubicBezTo>
                  <a:pt x="16332" y="190"/>
                  <a:pt x="16303" y="200"/>
                  <a:pt x="16303" y="218"/>
                </a:cubicBezTo>
                <a:cubicBezTo>
                  <a:pt x="16303" y="484"/>
                  <a:pt x="16228" y="711"/>
                  <a:pt x="16038" y="901"/>
                </a:cubicBezTo>
                <a:cubicBezTo>
                  <a:pt x="16008" y="901"/>
                  <a:pt x="16026" y="949"/>
                  <a:pt x="16054" y="949"/>
                </a:cubicBezTo>
                <a:cubicBezTo>
                  <a:pt x="16061" y="949"/>
                  <a:pt x="16068" y="946"/>
                  <a:pt x="16076" y="939"/>
                </a:cubicBezTo>
                <a:cubicBezTo>
                  <a:pt x="16190" y="863"/>
                  <a:pt x="16265" y="711"/>
                  <a:pt x="16303" y="560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218"/>
                </a:lnTo>
                <a:cubicBezTo>
                  <a:pt x="16417" y="200"/>
                  <a:pt x="16389" y="190"/>
                  <a:pt x="16360" y="190"/>
                </a:cubicBezTo>
                <a:close/>
                <a:moveTo>
                  <a:pt x="18052" y="967"/>
                </a:moveTo>
                <a:cubicBezTo>
                  <a:pt x="18095" y="967"/>
                  <a:pt x="18142" y="996"/>
                  <a:pt x="18161" y="1053"/>
                </a:cubicBezTo>
                <a:cubicBezTo>
                  <a:pt x="18161" y="1091"/>
                  <a:pt x="18114" y="1109"/>
                  <a:pt x="18066" y="1109"/>
                </a:cubicBezTo>
                <a:cubicBezTo>
                  <a:pt x="18019" y="1109"/>
                  <a:pt x="17972" y="1091"/>
                  <a:pt x="17972" y="1053"/>
                </a:cubicBezTo>
                <a:cubicBezTo>
                  <a:pt x="17972" y="996"/>
                  <a:pt x="18010" y="967"/>
                  <a:pt x="18052" y="967"/>
                </a:cubicBezTo>
                <a:close/>
                <a:moveTo>
                  <a:pt x="16739" y="0"/>
                </a:moveTo>
                <a:cubicBezTo>
                  <a:pt x="16711" y="0"/>
                  <a:pt x="16683" y="10"/>
                  <a:pt x="16683" y="29"/>
                </a:cubicBezTo>
                <a:lnTo>
                  <a:pt x="16683" y="67"/>
                </a:lnTo>
                <a:cubicBezTo>
                  <a:pt x="16683" y="67"/>
                  <a:pt x="16645" y="67"/>
                  <a:pt x="16645" y="143"/>
                </a:cubicBezTo>
                <a:lnTo>
                  <a:pt x="16645" y="560"/>
                </a:lnTo>
                <a:cubicBezTo>
                  <a:pt x="16645" y="598"/>
                  <a:pt x="16683" y="598"/>
                  <a:pt x="16683" y="598"/>
                </a:cubicBezTo>
                <a:cubicBezTo>
                  <a:pt x="16702" y="594"/>
                  <a:pt x="16723" y="592"/>
                  <a:pt x="16744" y="592"/>
                </a:cubicBezTo>
                <a:cubicBezTo>
                  <a:pt x="16931" y="592"/>
                  <a:pt x="17172" y="735"/>
                  <a:pt x="17138" y="939"/>
                </a:cubicBezTo>
                <a:cubicBezTo>
                  <a:pt x="17101" y="1047"/>
                  <a:pt x="17022" y="1096"/>
                  <a:pt x="16936" y="1096"/>
                </a:cubicBezTo>
                <a:cubicBezTo>
                  <a:pt x="16843" y="1096"/>
                  <a:pt x="16742" y="1038"/>
                  <a:pt x="16683" y="939"/>
                </a:cubicBezTo>
                <a:cubicBezTo>
                  <a:pt x="16683" y="920"/>
                  <a:pt x="16664" y="910"/>
                  <a:pt x="16645" y="910"/>
                </a:cubicBezTo>
                <a:cubicBezTo>
                  <a:pt x="16626" y="910"/>
                  <a:pt x="16607" y="920"/>
                  <a:pt x="16607" y="939"/>
                </a:cubicBezTo>
                <a:cubicBezTo>
                  <a:pt x="16622" y="1002"/>
                  <a:pt x="16651" y="1060"/>
                  <a:pt x="16688" y="1110"/>
                </a:cubicBezTo>
                <a:lnTo>
                  <a:pt x="16688" y="1110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310" y="802"/>
                  <a:pt x="17057" y="556"/>
                  <a:pt x="16810" y="556"/>
                </a:cubicBezTo>
                <a:cubicBezTo>
                  <a:pt x="16793" y="556"/>
                  <a:pt x="16775" y="557"/>
                  <a:pt x="16758" y="560"/>
                </a:cubicBezTo>
                <a:lnTo>
                  <a:pt x="16758" y="181"/>
                </a:lnTo>
                <a:cubicBezTo>
                  <a:pt x="16794" y="252"/>
                  <a:pt x="16864" y="290"/>
                  <a:pt x="16935" y="290"/>
                </a:cubicBezTo>
                <a:cubicBezTo>
                  <a:pt x="17015" y="290"/>
                  <a:pt x="17097" y="243"/>
                  <a:pt x="17138" y="143"/>
                </a:cubicBezTo>
                <a:cubicBezTo>
                  <a:pt x="17138" y="87"/>
                  <a:pt x="17097" y="52"/>
                  <a:pt x="17075" y="52"/>
                </a:cubicBezTo>
                <a:cubicBezTo>
                  <a:pt x="17067" y="52"/>
                  <a:pt x="17062" y="57"/>
                  <a:pt x="17062" y="67"/>
                </a:cubicBezTo>
                <a:cubicBezTo>
                  <a:pt x="17044" y="138"/>
                  <a:pt x="16992" y="176"/>
                  <a:pt x="16938" y="176"/>
                </a:cubicBezTo>
                <a:cubicBezTo>
                  <a:pt x="16879" y="176"/>
                  <a:pt x="16816" y="129"/>
                  <a:pt x="16796" y="29"/>
                </a:cubicBezTo>
                <a:cubicBezTo>
                  <a:pt x="16796" y="10"/>
                  <a:pt x="16768" y="0"/>
                  <a:pt x="16739" y="0"/>
                </a:cubicBezTo>
                <a:close/>
                <a:moveTo>
                  <a:pt x="29270" y="1091"/>
                </a:moveTo>
                <a:lnTo>
                  <a:pt x="29270" y="1128"/>
                </a:lnTo>
                <a:cubicBezTo>
                  <a:pt x="29194" y="1091"/>
                  <a:pt x="29194" y="1091"/>
                  <a:pt x="29270" y="1091"/>
                </a:cubicBezTo>
                <a:close/>
                <a:moveTo>
                  <a:pt x="29270" y="939"/>
                </a:moveTo>
                <a:cubicBezTo>
                  <a:pt x="29098" y="939"/>
                  <a:pt x="29145" y="1252"/>
                  <a:pt x="29268" y="1252"/>
                </a:cubicBezTo>
                <a:cubicBezTo>
                  <a:pt x="29281" y="1252"/>
                  <a:pt x="29294" y="1249"/>
                  <a:pt x="29308" y="1242"/>
                </a:cubicBezTo>
                <a:cubicBezTo>
                  <a:pt x="29384" y="1166"/>
                  <a:pt x="29384" y="1053"/>
                  <a:pt x="29346" y="977"/>
                </a:cubicBezTo>
                <a:cubicBezTo>
                  <a:pt x="29346" y="939"/>
                  <a:pt x="29308" y="939"/>
                  <a:pt x="29270" y="939"/>
                </a:cubicBezTo>
                <a:close/>
                <a:moveTo>
                  <a:pt x="17905" y="304"/>
                </a:moveTo>
                <a:cubicBezTo>
                  <a:pt x="17886" y="304"/>
                  <a:pt x="17858" y="313"/>
                  <a:pt x="17820" y="332"/>
                </a:cubicBezTo>
                <a:cubicBezTo>
                  <a:pt x="17745" y="594"/>
                  <a:pt x="17707" y="856"/>
                  <a:pt x="17597" y="1117"/>
                </a:cubicBezTo>
                <a:lnTo>
                  <a:pt x="17597" y="1117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180" y="1119"/>
                  <a:pt x="17178" y="1124"/>
                  <a:pt x="17175" y="1128"/>
                </a:cubicBezTo>
                <a:cubicBezTo>
                  <a:pt x="17149" y="1199"/>
                  <a:pt x="17109" y="1242"/>
                  <a:pt x="17061" y="1264"/>
                </a:cubicBezTo>
                <a:lnTo>
                  <a:pt x="17061" y="1264"/>
                </a:lnTo>
                <a:lnTo>
                  <a:pt x="18919" y="1280"/>
                </a:lnTo>
                <a:lnTo>
                  <a:pt x="18919" y="1128"/>
                </a:lnTo>
                <a:lnTo>
                  <a:pt x="18189" y="1122"/>
                </a:lnTo>
                <a:lnTo>
                  <a:pt x="18189" y="1122"/>
                </a:lnTo>
                <a:cubicBezTo>
                  <a:pt x="18196" y="1102"/>
                  <a:pt x="18199" y="1079"/>
                  <a:pt x="18199" y="1053"/>
                </a:cubicBezTo>
                <a:cubicBezTo>
                  <a:pt x="18199" y="931"/>
                  <a:pt x="18135" y="881"/>
                  <a:pt x="18066" y="881"/>
                </a:cubicBezTo>
                <a:cubicBezTo>
                  <a:pt x="17984" y="881"/>
                  <a:pt x="17896" y="950"/>
                  <a:pt x="17896" y="1053"/>
                </a:cubicBezTo>
                <a:cubicBezTo>
                  <a:pt x="17900" y="1078"/>
                  <a:pt x="17907" y="1100"/>
                  <a:pt x="17916" y="1120"/>
                </a:cubicBezTo>
                <a:lnTo>
                  <a:pt x="17916" y="1120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08" y="1122"/>
                  <a:pt x="17707" y="1125"/>
                  <a:pt x="17706" y="1128"/>
                </a:cubicBezTo>
                <a:cubicBezTo>
                  <a:pt x="17681" y="1141"/>
                  <a:pt x="17660" y="1145"/>
                  <a:pt x="17643" y="1145"/>
                </a:cubicBezTo>
                <a:cubicBezTo>
                  <a:pt x="17609" y="1145"/>
                  <a:pt x="17592" y="1128"/>
                  <a:pt x="17592" y="1128"/>
                </a:cubicBezTo>
                <a:cubicBezTo>
                  <a:pt x="17594" y="1125"/>
                  <a:pt x="17596" y="1121"/>
                  <a:pt x="17597" y="1117"/>
                </a:cubicBezTo>
                <a:lnTo>
                  <a:pt x="17597" y="1117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83" y="820"/>
                  <a:pt x="17821" y="595"/>
                  <a:pt x="17934" y="332"/>
                </a:cubicBezTo>
                <a:cubicBezTo>
                  <a:pt x="17934" y="313"/>
                  <a:pt x="17924" y="304"/>
                  <a:pt x="17905" y="304"/>
                </a:cubicBezTo>
                <a:close/>
                <a:moveTo>
                  <a:pt x="16882" y="1263"/>
                </a:moveTo>
                <a:cubicBezTo>
                  <a:pt x="16914" y="1275"/>
                  <a:pt x="16947" y="1282"/>
                  <a:pt x="16978" y="1282"/>
                </a:cubicBezTo>
                <a:cubicBezTo>
                  <a:pt x="17007" y="1282"/>
                  <a:pt x="17035" y="1276"/>
                  <a:pt x="17061" y="1264"/>
                </a:cubicBezTo>
                <a:lnTo>
                  <a:pt x="17061" y="1264"/>
                </a:lnTo>
                <a:lnTo>
                  <a:pt x="16882" y="1263"/>
                </a:lnTo>
                <a:close/>
                <a:moveTo>
                  <a:pt x="28019" y="1242"/>
                </a:moveTo>
                <a:cubicBezTo>
                  <a:pt x="27981" y="1280"/>
                  <a:pt x="27981" y="1318"/>
                  <a:pt x="28019" y="1318"/>
                </a:cubicBezTo>
                <a:cubicBezTo>
                  <a:pt x="28057" y="1318"/>
                  <a:pt x="28057" y="1242"/>
                  <a:pt x="28019" y="1242"/>
                </a:cubicBezTo>
                <a:close/>
                <a:moveTo>
                  <a:pt x="28798" y="1241"/>
                </a:moveTo>
                <a:cubicBezTo>
                  <a:pt x="28840" y="1241"/>
                  <a:pt x="28884" y="1253"/>
                  <a:pt x="28929" y="1280"/>
                </a:cubicBezTo>
                <a:cubicBezTo>
                  <a:pt x="29080" y="1318"/>
                  <a:pt x="29118" y="1508"/>
                  <a:pt x="29004" y="1659"/>
                </a:cubicBezTo>
                <a:cubicBezTo>
                  <a:pt x="28959" y="1765"/>
                  <a:pt x="28878" y="1810"/>
                  <a:pt x="28794" y="1810"/>
                </a:cubicBezTo>
                <a:cubicBezTo>
                  <a:pt x="28667" y="1810"/>
                  <a:pt x="28534" y="1705"/>
                  <a:pt x="28512" y="1545"/>
                </a:cubicBezTo>
                <a:cubicBezTo>
                  <a:pt x="28541" y="1371"/>
                  <a:pt x="28659" y="1241"/>
                  <a:pt x="28798" y="1241"/>
                </a:cubicBezTo>
                <a:close/>
                <a:moveTo>
                  <a:pt x="28208" y="1091"/>
                </a:moveTo>
                <a:cubicBezTo>
                  <a:pt x="28170" y="1091"/>
                  <a:pt x="28132" y="1128"/>
                  <a:pt x="28057" y="1128"/>
                </a:cubicBezTo>
                <a:cubicBezTo>
                  <a:pt x="28019" y="1128"/>
                  <a:pt x="28057" y="1166"/>
                  <a:pt x="28132" y="1166"/>
                </a:cubicBezTo>
                <a:cubicBezTo>
                  <a:pt x="28132" y="1128"/>
                  <a:pt x="28170" y="1128"/>
                  <a:pt x="28170" y="1128"/>
                </a:cubicBezTo>
                <a:lnTo>
                  <a:pt x="28170" y="1508"/>
                </a:lnTo>
                <a:cubicBezTo>
                  <a:pt x="28170" y="1545"/>
                  <a:pt x="28170" y="1545"/>
                  <a:pt x="28208" y="1545"/>
                </a:cubicBezTo>
                <a:lnTo>
                  <a:pt x="28360" y="1545"/>
                </a:lnTo>
                <a:cubicBezTo>
                  <a:pt x="28398" y="1621"/>
                  <a:pt x="28398" y="1659"/>
                  <a:pt x="28398" y="1697"/>
                </a:cubicBezTo>
                <a:cubicBezTo>
                  <a:pt x="28398" y="1811"/>
                  <a:pt x="28360" y="1849"/>
                  <a:pt x="28246" y="1887"/>
                </a:cubicBezTo>
                <a:cubicBezTo>
                  <a:pt x="28213" y="1898"/>
                  <a:pt x="28176" y="1902"/>
                  <a:pt x="28138" y="1902"/>
                </a:cubicBezTo>
                <a:cubicBezTo>
                  <a:pt x="28047" y="1902"/>
                  <a:pt x="27948" y="1876"/>
                  <a:pt x="27867" y="1849"/>
                </a:cubicBezTo>
                <a:cubicBezTo>
                  <a:pt x="27791" y="1849"/>
                  <a:pt x="27791" y="1887"/>
                  <a:pt x="27829" y="1925"/>
                </a:cubicBezTo>
                <a:cubicBezTo>
                  <a:pt x="27903" y="1954"/>
                  <a:pt x="28006" y="1978"/>
                  <a:pt x="28106" y="1978"/>
                </a:cubicBezTo>
                <a:cubicBezTo>
                  <a:pt x="28263" y="1978"/>
                  <a:pt x="28413" y="1920"/>
                  <a:pt x="28436" y="1735"/>
                </a:cubicBezTo>
                <a:lnTo>
                  <a:pt x="28436" y="1697"/>
                </a:lnTo>
                <a:cubicBezTo>
                  <a:pt x="28512" y="1735"/>
                  <a:pt x="28550" y="1849"/>
                  <a:pt x="28625" y="1887"/>
                </a:cubicBezTo>
                <a:cubicBezTo>
                  <a:pt x="28678" y="1918"/>
                  <a:pt x="28730" y="1932"/>
                  <a:pt x="28780" y="1932"/>
                </a:cubicBezTo>
                <a:cubicBezTo>
                  <a:pt x="28914" y="1932"/>
                  <a:pt x="29036" y="1835"/>
                  <a:pt x="29118" y="1697"/>
                </a:cubicBezTo>
                <a:cubicBezTo>
                  <a:pt x="29194" y="1508"/>
                  <a:pt x="29118" y="1280"/>
                  <a:pt x="28929" y="1242"/>
                </a:cubicBezTo>
                <a:cubicBezTo>
                  <a:pt x="28886" y="1221"/>
                  <a:pt x="28844" y="1212"/>
                  <a:pt x="28803" y="1212"/>
                </a:cubicBezTo>
                <a:cubicBezTo>
                  <a:pt x="28698" y="1212"/>
                  <a:pt x="28604" y="1274"/>
                  <a:pt x="28550" y="1356"/>
                </a:cubicBezTo>
                <a:cubicBezTo>
                  <a:pt x="28550" y="1343"/>
                  <a:pt x="28545" y="1339"/>
                  <a:pt x="28540" y="1339"/>
                </a:cubicBezTo>
                <a:cubicBezTo>
                  <a:pt x="28528" y="1339"/>
                  <a:pt x="28512" y="1356"/>
                  <a:pt x="28512" y="1356"/>
                </a:cubicBezTo>
                <a:cubicBezTo>
                  <a:pt x="28461" y="1431"/>
                  <a:pt x="28444" y="1490"/>
                  <a:pt x="28461" y="1554"/>
                </a:cubicBezTo>
                <a:lnTo>
                  <a:pt x="28461" y="1554"/>
                </a:lnTo>
                <a:cubicBezTo>
                  <a:pt x="28422" y="1519"/>
                  <a:pt x="28365" y="1498"/>
                  <a:pt x="28309" y="1498"/>
                </a:cubicBezTo>
                <a:cubicBezTo>
                  <a:pt x="28288" y="1498"/>
                  <a:pt x="28266" y="1501"/>
                  <a:pt x="28246" y="1508"/>
                </a:cubicBezTo>
                <a:lnTo>
                  <a:pt x="28246" y="1128"/>
                </a:lnTo>
                <a:cubicBezTo>
                  <a:pt x="28246" y="1091"/>
                  <a:pt x="28246" y="1091"/>
                  <a:pt x="28208" y="1091"/>
                </a:cubicBezTo>
                <a:close/>
                <a:moveTo>
                  <a:pt x="29867" y="1839"/>
                </a:moveTo>
                <a:cubicBezTo>
                  <a:pt x="29924" y="1839"/>
                  <a:pt x="29990" y="1868"/>
                  <a:pt x="30028" y="1925"/>
                </a:cubicBezTo>
                <a:cubicBezTo>
                  <a:pt x="29990" y="2000"/>
                  <a:pt x="29933" y="2038"/>
                  <a:pt x="29881" y="2038"/>
                </a:cubicBezTo>
                <a:cubicBezTo>
                  <a:pt x="29829" y="2038"/>
                  <a:pt x="29782" y="2000"/>
                  <a:pt x="29763" y="1925"/>
                </a:cubicBezTo>
                <a:cubicBezTo>
                  <a:pt x="29763" y="1868"/>
                  <a:pt x="29810" y="1839"/>
                  <a:pt x="29867" y="1839"/>
                </a:cubicBezTo>
                <a:close/>
                <a:moveTo>
                  <a:pt x="2399" y="2590"/>
                </a:moveTo>
                <a:cubicBezTo>
                  <a:pt x="2393" y="2590"/>
                  <a:pt x="2389" y="2594"/>
                  <a:pt x="2389" y="2607"/>
                </a:cubicBezTo>
                <a:cubicBezTo>
                  <a:pt x="2275" y="2683"/>
                  <a:pt x="2351" y="2835"/>
                  <a:pt x="2427" y="2835"/>
                </a:cubicBezTo>
                <a:cubicBezTo>
                  <a:pt x="2465" y="2835"/>
                  <a:pt x="2541" y="2797"/>
                  <a:pt x="2541" y="2759"/>
                </a:cubicBezTo>
                <a:cubicBezTo>
                  <a:pt x="2541" y="2683"/>
                  <a:pt x="2465" y="2645"/>
                  <a:pt x="2427" y="2607"/>
                </a:cubicBezTo>
                <a:cubicBezTo>
                  <a:pt x="2427" y="2607"/>
                  <a:pt x="2410" y="2590"/>
                  <a:pt x="2399" y="2590"/>
                </a:cubicBezTo>
                <a:close/>
                <a:moveTo>
                  <a:pt x="1400" y="2871"/>
                </a:moveTo>
                <a:cubicBezTo>
                  <a:pt x="1415" y="2897"/>
                  <a:pt x="1423" y="2924"/>
                  <a:pt x="1425" y="2950"/>
                </a:cubicBezTo>
                <a:lnTo>
                  <a:pt x="1425" y="2950"/>
                </a:lnTo>
                <a:cubicBezTo>
                  <a:pt x="1429" y="2918"/>
                  <a:pt x="1419" y="2889"/>
                  <a:pt x="1403" y="2872"/>
                </a:cubicBezTo>
                <a:cubicBezTo>
                  <a:pt x="1402" y="2872"/>
                  <a:pt x="1401" y="2871"/>
                  <a:pt x="1400" y="2871"/>
                </a:cubicBezTo>
                <a:close/>
                <a:moveTo>
                  <a:pt x="1823" y="2981"/>
                </a:moveTo>
                <a:lnTo>
                  <a:pt x="1823" y="2981"/>
                </a:lnTo>
                <a:cubicBezTo>
                  <a:pt x="1822" y="2983"/>
                  <a:pt x="1821" y="2984"/>
                  <a:pt x="1820" y="2986"/>
                </a:cubicBezTo>
                <a:cubicBezTo>
                  <a:pt x="1817" y="2988"/>
                  <a:pt x="1814" y="2990"/>
                  <a:pt x="1811" y="2991"/>
                </a:cubicBezTo>
                <a:lnTo>
                  <a:pt x="1811" y="2991"/>
                </a:lnTo>
                <a:cubicBezTo>
                  <a:pt x="1815" y="2988"/>
                  <a:pt x="1819" y="2984"/>
                  <a:pt x="1823" y="2981"/>
                </a:cubicBezTo>
                <a:close/>
                <a:moveTo>
                  <a:pt x="1236" y="2756"/>
                </a:moveTo>
                <a:cubicBezTo>
                  <a:pt x="1146" y="2756"/>
                  <a:pt x="1062" y="2854"/>
                  <a:pt x="1062" y="2910"/>
                </a:cubicBezTo>
                <a:cubicBezTo>
                  <a:pt x="1086" y="2982"/>
                  <a:pt x="1141" y="3009"/>
                  <a:pt x="1177" y="3009"/>
                </a:cubicBezTo>
                <a:cubicBezTo>
                  <a:pt x="1199" y="3009"/>
                  <a:pt x="1214" y="3000"/>
                  <a:pt x="1214" y="2986"/>
                </a:cubicBezTo>
                <a:cubicBezTo>
                  <a:pt x="1214" y="2901"/>
                  <a:pt x="1278" y="2858"/>
                  <a:pt x="1342" y="2858"/>
                </a:cubicBezTo>
                <a:cubicBezTo>
                  <a:pt x="1362" y="2858"/>
                  <a:pt x="1382" y="2862"/>
                  <a:pt x="1400" y="2871"/>
                </a:cubicBezTo>
                <a:lnTo>
                  <a:pt x="1400" y="2871"/>
                </a:lnTo>
                <a:cubicBezTo>
                  <a:pt x="1384" y="2844"/>
                  <a:pt x="1361" y="2819"/>
                  <a:pt x="1327" y="2797"/>
                </a:cubicBezTo>
                <a:cubicBezTo>
                  <a:pt x="1298" y="2767"/>
                  <a:pt x="1267" y="2756"/>
                  <a:pt x="1236" y="2756"/>
                </a:cubicBezTo>
                <a:close/>
                <a:moveTo>
                  <a:pt x="1979" y="2933"/>
                </a:moveTo>
                <a:cubicBezTo>
                  <a:pt x="2044" y="2933"/>
                  <a:pt x="2110" y="2952"/>
                  <a:pt x="2162" y="2986"/>
                </a:cubicBezTo>
                <a:cubicBezTo>
                  <a:pt x="2237" y="3062"/>
                  <a:pt x="2275" y="3214"/>
                  <a:pt x="2199" y="3327"/>
                </a:cubicBezTo>
                <a:cubicBezTo>
                  <a:pt x="2133" y="3372"/>
                  <a:pt x="2066" y="3390"/>
                  <a:pt x="2000" y="3390"/>
                </a:cubicBezTo>
                <a:cubicBezTo>
                  <a:pt x="1952" y="3390"/>
                  <a:pt x="1905" y="3381"/>
                  <a:pt x="1858" y="3365"/>
                </a:cubicBezTo>
                <a:cubicBezTo>
                  <a:pt x="1745" y="3252"/>
                  <a:pt x="1745" y="3138"/>
                  <a:pt x="1858" y="3024"/>
                </a:cubicBezTo>
                <a:cubicBezTo>
                  <a:pt x="1880" y="3002"/>
                  <a:pt x="1877" y="2968"/>
                  <a:pt x="1863" y="2957"/>
                </a:cubicBezTo>
                <a:lnTo>
                  <a:pt x="1863" y="2957"/>
                </a:lnTo>
                <a:cubicBezTo>
                  <a:pt x="1898" y="2941"/>
                  <a:pt x="1938" y="2933"/>
                  <a:pt x="1979" y="2933"/>
                </a:cubicBezTo>
                <a:close/>
                <a:moveTo>
                  <a:pt x="1962" y="2839"/>
                </a:moveTo>
                <a:cubicBezTo>
                  <a:pt x="1858" y="2839"/>
                  <a:pt x="1752" y="2869"/>
                  <a:pt x="1669" y="2910"/>
                </a:cubicBezTo>
                <a:cubicBezTo>
                  <a:pt x="1669" y="2996"/>
                  <a:pt x="1690" y="3038"/>
                  <a:pt x="1733" y="3038"/>
                </a:cubicBezTo>
                <a:cubicBezTo>
                  <a:pt x="1740" y="3038"/>
                  <a:pt x="1747" y="3037"/>
                  <a:pt x="1755" y="3035"/>
                </a:cubicBezTo>
                <a:lnTo>
                  <a:pt x="1755" y="3035"/>
                </a:lnTo>
                <a:cubicBezTo>
                  <a:pt x="1672" y="3126"/>
                  <a:pt x="1688" y="3278"/>
                  <a:pt x="1782" y="3403"/>
                </a:cubicBezTo>
                <a:cubicBezTo>
                  <a:pt x="1820" y="3479"/>
                  <a:pt x="1896" y="3517"/>
                  <a:pt x="1977" y="3517"/>
                </a:cubicBezTo>
                <a:cubicBezTo>
                  <a:pt x="2057" y="3517"/>
                  <a:pt x="2143" y="3479"/>
                  <a:pt x="2199" y="3403"/>
                </a:cubicBezTo>
                <a:cubicBezTo>
                  <a:pt x="2351" y="3252"/>
                  <a:pt x="2275" y="3062"/>
                  <a:pt x="2199" y="2910"/>
                </a:cubicBezTo>
                <a:cubicBezTo>
                  <a:pt x="2131" y="2859"/>
                  <a:pt x="2047" y="2839"/>
                  <a:pt x="1962" y="2839"/>
                </a:cubicBezTo>
                <a:close/>
                <a:moveTo>
                  <a:pt x="1425" y="2950"/>
                </a:moveTo>
                <a:cubicBezTo>
                  <a:pt x="1421" y="2993"/>
                  <a:pt x="1393" y="3040"/>
                  <a:pt x="1327" y="3062"/>
                </a:cubicBezTo>
                <a:cubicBezTo>
                  <a:pt x="1290" y="3062"/>
                  <a:pt x="1327" y="3176"/>
                  <a:pt x="1327" y="3176"/>
                </a:cubicBezTo>
                <a:cubicBezTo>
                  <a:pt x="1479" y="3176"/>
                  <a:pt x="1631" y="3365"/>
                  <a:pt x="1479" y="3517"/>
                </a:cubicBezTo>
                <a:cubicBezTo>
                  <a:pt x="1459" y="3537"/>
                  <a:pt x="1430" y="3547"/>
                  <a:pt x="1398" y="3547"/>
                </a:cubicBezTo>
                <a:cubicBezTo>
                  <a:pt x="1310" y="3547"/>
                  <a:pt x="1193" y="3476"/>
                  <a:pt x="1138" y="3365"/>
                </a:cubicBezTo>
                <a:cubicBezTo>
                  <a:pt x="1138" y="3346"/>
                  <a:pt x="1119" y="3337"/>
                  <a:pt x="1100" y="3337"/>
                </a:cubicBezTo>
                <a:cubicBezTo>
                  <a:pt x="1081" y="3337"/>
                  <a:pt x="1062" y="3346"/>
                  <a:pt x="1062" y="3365"/>
                </a:cubicBezTo>
                <a:cubicBezTo>
                  <a:pt x="1088" y="3494"/>
                  <a:pt x="1236" y="3570"/>
                  <a:pt x="1364" y="3570"/>
                </a:cubicBezTo>
                <a:cubicBezTo>
                  <a:pt x="1425" y="3570"/>
                  <a:pt x="1481" y="3553"/>
                  <a:pt x="1517" y="3517"/>
                </a:cubicBezTo>
                <a:cubicBezTo>
                  <a:pt x="1669" y="3365"/>
                  <a:pt x="1517" y="3138"/>
                  <a:pt x="1403" y="3062"/>
                </a:cubicBezTo>
                <a:cubicBezTo>
                  <a:pt x="1419" y="3030"/>
                  <a:pt x="1429" y="2991"/>
                  <a:pt x="1425" y="2950"/>
                </a:cubicBezTo>
                <a:close/>
                <a:moveTo>
                  <a:pt x="2972" y="2844"/>
                </a:moveTo>
                <a:cubicBezTo>
                  <a:pt x="2958" y="2844"/>
                  <a:pt x="2939" y="2854"/>
                  <a:pt x="2920" y="2872"/>
                </a:cubicBezTo>
                <a:cubicBezTo>
                  <a:pt x="2844" y="3138"/>
                  <a:pt x="2768" y="3365"/>
                  <a:pt x="2730" y="3593"/>
                </a:cubicBezTo>
                <a:cubicBezTo>
                  <a:pt x="2730" y="3612"/>
                  <a:pt x="2749" y="3621"/>
                  <a:pt x="2768" y="3621"/>
                </a:cubicBezTo>
                <a:cubicBezTo>
                  <a:pt x="2787" y="3621"/>
                  <a:pt x="2806" y="3612"/>
                  <a:pt x="2806" y="3593"/>
                </a:cubicBezTo>
                <a:cubicBezTo>
                  <a:pt x="2844" y="3365"/>
                  <a:pt x="2958" y="3138"/>
                  <a:pt x="2996" y="2872"/>
                </a:cubicBezTo>
                <a:cubicBezTo>
                  <a:pt x="2996" y="2854"/>
                  <a:pt x="2986" y="2844"/>
                  <a:pt x="2972" y="2844"/>
                </a:cubicBezTo>
                <a:close/>
                <a:moveTo>
                  <a:pt x="3196" y="3386"/>
                </a:moveTo>
                <a:cubicBezTo>
                  <a:pt x="3093" y="3386"/>
                  <a:pt x="2983" y="3454"/>
                  <a:pt x="2958" y="3555"/>
                </a:cubicBezTo>
                <a:cubicBezTo>
                  <a:pt x="2977" y="3574"/>
                  <a:pt x="3015" y="3583"/>
                  <a:pt x="3048" y="3583"/>
                </a:cubicBezTo>
                <a:cubicBezTo>
                  <a:pt x="3081" y="3583"/>
                  <a:pt x="3109" y="3574"/>
                  <a:pt x="3109" y="3555"/>
                </a:cubicBezTo>
                <a:cubicBezTo>
                  <a:pt x="3109" y="3470"/>
                  <a:pt x="3173" y="3427"/>
                  <a:pt x="3237" y="3427"/>
                </a:cubicBezTo>
                <a:cubicBezTo>
                  <a:pt x="3259" y="3427"/>
                  <a:pt x="3280" y="3432"/>
                  <a:pt x="3299" y="3441"/>
                </a:cubicBezTo>
                <a:cubicBezTo>
                  <a:pt x="3365" y="3540"/>
                  <a:pt x="3317" y="3638"/>
                  <a:pt x="3204" y="3638"/>
                </a:cubicBezTo>
                <a:cubicBezTo>
                  <a:pt x="3187" y="3638"/>
                  <a:pt x="3168" y="3636"/>
                  <a:pt x="3147" y="3631"/>
                </a:cubicBezTo>
                <a:lnTo>
                  <a:pt x="3147" y="3555"/>
                </a:lnTo>
                <a:lnTo>
                  <a:pt x="3109" y="3555"/>
                </a:lnTo>
                <a:lnTo>
                  <a:pt x="3109" y="3669"/>
                </a:lnTo>
                <a:lnTo>
                  <a:pt x="3109" y="3744"/>
                </a:lnTo>
                <a:cubicBezTo>
                  <a:pt x="3126" y="3748"/>
                  <a:pt x="3143" y="3749"/>
                  <a:pt x="3159" y="3749"/>
                </a:cubicBezTo>
                <a:cubicBezTo>
                  <a:pt x="3330" y="3749"/>
                  <a:pt x="3475" y="3580"/>
                  <a:pt x="3337" y="3441"/>
                </a:cubicBezTo>
                <a:cubicBezTo>
                  <a:pt x="3299" y="3403"/>
                  <a:pt x="3248" y="3386"/>
                  <a:pt x="3196" y="3386"/>
                </a:cubicBezTo>
                <a:close/>
                <a:moveTo>
                  <a:pt x="35214" y="7900"/>
                </a:moveTo>
                <a:cubicBezTo>
                  <a:pt x="35240" y="7900"/>
                  <a:pt x="35260" y="7935"/>
                  <a:pt x="35260" y="7991"/>
                </a:cubicBezTo>
                <a:cubicBezTo>
                  <a:pt x="35260" y="8046"/>
                  <a:pt x="35240" y="8082"/>
                  <a:pt x="35214" y="8082"/>
                </a:cubicBezTo>
                <a:cubicBezTo>
                  <a:pt x="35205" y="8082"/>
                  <a:pt x="35195" y="8077"/>
                  <a:pt x="35184" y="8067"/>
                </a:cubicBezTo>
                <a:cubicBezTo>
                  <a:pt x="35147" y="7991"/>
                  <a:pt x="35147" y="7953"/>
                  <a:pt x="35184" y="7915"/>
                </a:cubicBezTo>
                <a:cubicBezTo>
                  <a:pt x="35195" y="7905"/>
                  <a:pt x="35205" y="7900"/>
                  <a:pt x="35214" y="7900"/>
                </a:cubicBezTo>
                <a:close/>
                <a:moveTo>
                  <a:pt x="35109" y="7801"/>
                </a:moveTo>
                <a:cubicBezTo>
                  <a:pt x="35033" y="7877"/>
                  <a:pt x="34995" y="7991"/>
                  <a:pt x="35033" y="8105"/>
                </a:cubicBezTo>
                <a:lnTo>
                  <a:pt x="35109" y="8105"/>
                </a:lnTo>
                <a:cubicBezTo>
                  <a:pt x="35147" y="8130"/>
                  <a:pt x="35189" y="8142"/>
                  <a:pt x="35228" y="8142"/>
                </a:cubicBezTo>
                <a:cubicBezTo>
                  <a:pt x="35307" y="8142"/>
                  <a:pt x="35374" y="8092"/>
                  <a:pt x="35374" y="7991"/>
                </a:cubicBezTo>
                <a:cubicBezTo>
                  <a:pt x="35374" y="7915"/>
                  <a:pt x="35298" y="7801"/>
                  <a:pt x="35222" y="7801"/>
                </a:cubicBezTo>
                <a:close/>
                <a:moveTo>
                  <a:pt x="16984" y="4299"/>
                </a:moveTo>
                <a:cubicBezTo>
                  <a:pt x="18210" y="4299"/>
                  <a:pt x="19429" y="4357"/>
                  <a:pt x="20626" y="4465"/>
                </a:cubicBezTo>
                <a:cubicBezTo>
                  <a:pt x="19640" y="5906"/>
                  <a:pt x="18578" y="7422"/>
                  <a:pt x="17555" y="8901"/>
                </a:cubicBezTo>
                <a:cubicBezTo>
                  <a:pt x="14711" y="7688"/>
                  <a:pt x="11905" y="6436"/>
                  <a:pt x="9062" y="5223"/>
                </a:cubicBezTo>
                <a:cubicBezTo>
                  <a:pt x="11631" y="4574"/>
                  <a:pt x="14325" y="4299"/>
                  <a:pt x="16984" y="4299"/>
                </a:cubicBezTo>
                <a:close/>
                <a:moveTo>
                  <a:pt x="33952" y="8721"/>
                </a:moveTo>
                <a:cubicBezTo>
                  <a:pt x="33924" y="8721"/>
                  <a:pt x="33895" y="8730"/>
                  <a:pt x="33895" y="8749"/>
                </a:cubicBezTo>
                <a:cubicBezTo>
                  <a:pt x="33928" y="8804"/>
                  <a:pt x="33968" y="8856"/>
                  <a:pt x="34012" y="8901"/>
                </a:cubicBezTo>
                <a:lnTo>
                  <a:pt x="34094" y="8901"/>
                </a:lnTo>
                <a:cubicBezTo>
                  <a:pt x="34050" y="8866"/>
                  <a:pt x="34019" y="8816"/>
                  <a:pt x="34009" y="8749"/>
                </a:cubicBezTo>
                <a:cubicBezTo>
                  <a:pt x="34009" y="8730"/>
                  <a:pt x="33981" y="8721"/>
                  <a:pt x="33952" y="8721"/>
                </a:cubicBezTo>
                <a:close/>
                <a:moveTo>
                  <a:pt x="34692" y="7710"/>
                </a:moveTo>
                <a:cubicBezTo>
                  <a:pt x="34679" y="7710"/>
                  <a:pt x="34665" y="7714"/>
                  <a:pt x="34654" y="7725"/>
                </a:cubicBezTo>
                <a:cubicBezTo>
                  <a:pt x="34607" y="7772"/>
                  <a:pt x="34516" y="7805"/>
                  <a:pt x="34427" y="7805"/>
                </a:cubicBezTo>
                <a:cubicBezTo>
                  <a:pt x="34372" y="7805"/>
                  <a:pt x="34318" y="7792"/>
                  <a:pt x="34275" y="7763"/>
                </a:cubicBezTo>
                <a:cubicBezTo>
                  <a:pt x="34263" y="7752"/>
                  <a:pt x="34252" y="7748"/>
                  <a:pt x="34243" y="7748"/>
                </a:cubicBezTo>
                <a:cubicBezTo>
                  <a:pt x="34221" y="7748"/>
                  <a:pt x="34210" y="7774"/>
                  <a:pt x="34237" y="7801"/>
                </a:cubicBezTo>
                <a:lnTo>
                  <a:pt x="34275" y="7877"/>
                </a:lnTo>
                <a:lnTo>
                  <a:pt x="34275" y="8142"/>
                </a:lnTo>
                <a:cubicBezTo>
                  <a:pt x="34199" y="8256"/>
                  <a:pt x="34199" y="8332"/>
                  <a:pt x="34275" y="8446"/>
                </a:cubicBezTo>
                <a:cubicBezTo>
                  <a:pt x="34285" y="8456"/>
                  <a:pt x="34292" y="8461"/>
                  <a:pt x="34298" y="8461"/>
                </a:cubicBezTo>
                <a:cubicBezTo>
                  <a:pt x="34312" y="8461"/>
                  <a:pt x="34312" y="8425"/>
                  <a:pt x="34312" y="8370"/>
                </a:cubicBezTo>
                <a:lnTo>
                  <a:pt x="34312" y="8332"/>
                </a:lnTo>
                <a:cubicBezTo>
                  <a:pt x="34388" y="8294"/>
                  <a:pt x="34426" y="8180"/>
                  <a:pt x="34464" y="8142"/>
                </a:cubicBezTo>
                <a:lnTo>
                  <a:pt x="34616" y="8294"/>
                </a:lnTo>
                <a:cubicBezTo>
                  <a:pt x="34654" y="8332"/>
                  <a:pt x="34654" y="8446"/>
                  <a:pt x="34654" y="8522"/>
                </a:cubicBezTo>
                <a:cubicBezTo>
                  <a:pt x="34654" y="8635"/>
                  <a:pt x="34654" y="8749"/>
                  <a:pt x="34578" y="8825"/>
                </a:cubicBezTo>
                <a:cubicBezTo>
                  <a:pt x="34554" y="8855"/>
                  <a:pt x="34524" y="8881"/>
                  <a:pt x="34490" y="8901"/>
                </a:cubicBezTo>
                <a:lnTo>
                  <a:pt x="34632" y="8901"/>
                </a:lnTo>
                <a:cubicBezTo>
                  <a:pt x="34717" y="8795"/>
                  <a:pt x="34767" y="8652"/>
                  <a:pt x="34767" y="8522"/>
                </a:cubicBezTo>
                <a:cubicBezTo>
                  <a:pt x="34767" y="8332"/>
                  <a:pt x="34616" y="8067"/>
                  <a:pt x="34388" y="8067"/>
                </a:cubicBezTo>
                <a:lnTo>
                  <a:pt x="34312" y="8067"/>
                </a:lnTo>
                <a:lnTo>
                  <a:pt x="34312" y="7877"/>
                </a:lnTo>
                <a:cubicBezTo>
                  <a:pt x="34350" y="7887"/>
                  <a:pt x="34388" y="7891"/>
                  <a:pt x="34425" y="7891"/>
                </a:cubicBezTo>
                <a:cubicBezTo>
                  <a:pt x="34535" y="7891"/>
                  <a:pt x="34635" y="7849"/>
                  <a:pt x="34692" y="7763"/>
                </a:cubicBezTo>
                <a:cubicBezTo>
                  <a:pt x="34745" y="7737"/>
                  <a:pt x="34723" y="7710"/>
                  <a:pt x="34692" y="7710"/>
                </a:cubicBezTo>
                <a:close/>
                <a:moveTo>
                  <a:pt x="35673" y="7820"/>
                </a:moveTo>
                <a:cubicBezTo>
                  <a:pt x="35649" y="7820"/>
                  <a:pt x="35620" y="7839"/>
                  <a:pt x="35601" y="7877"/>
                </a:cubicBezTo>
                <a:cubicBezTo>
                  <a:pt x="35533" y="8218"/>
                  <a:pt x="35404" y="8560"/>
                  <a:pt x="35295" y="8901"/>
                </a:cubicBezTo>
                <a:lnTo>
                  <a:pt x="35399" y="8901"/>
                </a:lnTo>
                <a:cubicBezTo>
                  <a:pt x="35480" y="8560"/>
                  <a:pt x="35613" y="8218"/>
                  <a:pt x="35715" y="7877"/>
                </a:cubicBezTo>
                <a:cubicBezTo>
                  <a:pt x="35715" y="7839"/>
                  <a:pt x="35696" y="7820"/>
                  <a:pt x="35673" y="7820"/>
                </a:cubicBezTo>
                <a:close/>
                <a:moveTo>
                  <a:pt x="35753" y="8711"/>
                </a:moveTo>
                <a:cubicBezTo>
                  <a:pt x="35595" y="8734"/>
                  <a:pt x="35504" y="8810"/>
                  <a:pt x="35448" y="8901"/>
                </a:cubicBezTo>
                <a:lnTo>
                  <a:pt x="35533" y="8901"/>
                </a:lnTo>
                <a:cubicBezTo>
                  <a:pt x="35552" y="8885"/>
                  <a:pt x="35575" y="8872"/>
                  <a:pt x="35601" y="8863"/>
                </a:cubicBezTo>
                <a:cubicBezTo>
                  <a:pt x="35658" y="8844"/>
                  <a:pt x="35706" y="8834"/>
                  <a:pt x="35753" y="8834"/>
                </a:cubicBezTo>
                <a:cubicBezTo>
                  <a:pt x="35801" y="8834"/>
                  <a:pt x="35848" y="8844"/>
                  <a:pt x="35905" y="8863"/>
                </a:cubicBezTo>
                <a:cubicBezTo>
                  <a:pt x="35913" y="8871"/>
                  <a:pt x="35919" y="8884"/>
                  <a:pt x="35924" y="8901"/>
                </a:cubicBezTo>
                <a:lnTo>
                  <a:pt x="36019" y="8901"/>
                </a:lnTo>
                <a:cubicBezTo>
                  <a:pt x="35981" y="8749"/>
                  <a:pt x="35829" y="8711"/>
                  <a:pt x="35753" y="8711"/>
                </a:cubicBezTo>
                <a:close/>
                <a:moveTo>
                  <a:pt x="34094" y="8901"/>
                </a:moveTo>
                <a:cubicBezTo>
                  <a:pt x="34144" y="8940"/>
                  <a:pt x="34211" y="8959"/>
                  <a:pt x="34281" y="8959"/>
                </a:cubicBezTo>
                <a:cubicBezTo>
                  <a:pt x="34353" y="8959"/>
                  <a:pt x="34428" y="8939"/>
                  <a:pt x="34490" y="8901"/>
                </a:cubicBezTo>
                <a:close/>
                <a:moveTo>
                  <a:pt x="20929" y="4503"/>
                </a:moveTo>
                <a:cubicBezTo>
                  <a:pt x="21156" y="4541"/>
                  <a:pt x="21384" y="4541"/>
                  <a:pt x="21687" y="4541"/>
                </a:cubicBezTo>
                <a:cubicBezTo>
                  <a:pt x="24038" y="4844"/>
                  <a:pt x="26502" y="5299"/>
                  <a:pt x="28701" y="6285"/>
                </a:cubicBezTo>
                <a:cubicBezTo>
                  <a:pt x="29914" y="6853"/>
                  <a:pt x="31469" y="7725"/>
                  <a:pt x="31848" y="9090"/>
                </a:cubicBezTo>
                <a:lnTo>
                  <a:pt x="17934" y="9090"/>
                </a:lnTo>
                <a:cubicBezTo>
                  <a:pt x="17934" y="9090"/>
                  <a:pt x="17934" y="9052"/>
                  <a:pt x="17896" y="9052"/>
                </a:cubicBezTo>
                <a:cubicBezTo>
                  <a:pt x="17820" y="9052"/>
                  <a:pt x="17820" y="9015"/>
                  <a:pt x="17782" y="9015"/>
                </a:cubicBezTo>
                <a:cubicBezTo>
                  <a:pt x="18844" y="7536"/>
                  <a:pt x="19867" y="6019"/>
                  <a:pt x="20929" y="4503"/>
                </a:cubicBezTo>
                <a:close/>
                <a:moveTo>
                  <a:pt x="18123" y="9318"/>
                </a:moveTo>
                <a:cubicBezTo>
                  <a:pt x="18010" y="9432"/>
                  <a:pt x="17972" y="9469"/>
                  <a:pt x="17820" y="9507"/>
                </a:cubicBezTo>
                <a:cubicBezTo>
                  <a:pt x="17744" y="9469"/>
                  <a:pt x="17706" y="9394"/>
                  <a:pt x="17592" y="9318"/>
                </a:cubicBezTo>
                <a:close/>
                <a:moveTo>
                  <a:pt x="18844" y="9318"/>
                </a:moveTo>
                <a:cubicBezTo>
                  <a:pt x="18692" y="9507"/>
                  <a:pt x="18502" y="9659"/>
                  <a:pt x="18313" y="9849"/>
                </a:cubicBezTo>
                <a:cubicBezTo>
                  <a:pt x="18199" y="9811"/>
                  <a:pt x="18161" y="9773"/>
                  <a:pt x="18085" y="9697"/>
                </a:cubicBezTo>
                <a:cubicBezTo>
                  <a:pt x="18199" y="9583"/>
                  <a:pt x="18351" y="9469"/>
                  <a:pt x="18540" y="9318"/>
                </a:cubicBezTo>
                <a:close/>
                <a:moveTo>
                  <a:pt x="19640" y="9394"/>
                </a:moveTo>
                <a:cubicBezTo>
                  <a:pt x="19299" y="9659"/>
                  <a:pt x="19033" y="9887"/>
                  <a:pt x="18692" y="10190"/>
                </a:cubicBezTo>
                <a:cubicBezTo>
                  <a:pt x="18578" y="10076"/>
                  <a:pt x="18540" y="10038"/>
                  <a:pt x="18464" y="10000"/>
                </a:cubicBezTo>
                <a:cubicBezTo>
                  <a:pt x="18692" y="9811"/>
                  <a:pt x="18919" y="9583"/>
                  <a:pt x="19147" y="9394"/>
                </a:cubicBezTo>
                <a:close/>
                <a:moveTo>
                  <a:pt x="22180" y="9318"/>
                </a:moveTo>
                <a:cubicBezTo>
                  <a:pt x="21763" y="9697"/>
                  <a:pt x="21346" y="10152"/>
                  <a:pt x="20929" y="10531"/>
                </a:cubicBezTo>
                <a:lnTo>
                  <a:pt x="20929" y="10569"/>
                </a:lnTo>
                <a:lnTo>
                  <a:pt x="20436" y="10569"/>
                </a:lnTo>
                <a:cubicBezTo>
                  <a:pt x="20777" y="10152"/>
                  <a:pt x="21156" y="9773"/>
                  <a:pt x="21573" y="9469"/>
                </a:cubicBezTo>
                <a:cubicBezTo>
                  <a:pt x="21611" y="9432"/>
                  <a:pt x="21611" y="9394"/>
                  <a:pt x="21611" y="9318"/>
                </a:cubicBezTo>
                <a:close/>
                <a:moveTo>
                  <a:pt x="23052" y="9318"/>
                </a:moveTo>
                <a:cubicBezTo>
                  <a:pt x="22559" y="9659"/>
                  <a:pt x="22142" y="10076"/>
                  <a:pt x="21763" y="10531"/>
                </a:cubicBezTo>
                <a:lnTo>
                  <a:pt x="21763" y="10569"/>
                </a:lnTo>
                <a:lnTo>
                  <a:pt x="21232" y="10569"/>
                </a:lnTo>
                <a:lnTo>
                  <a:pt x="22521" y="9432"/>
                </a:lnTo>
                <a:cubicBezTo>
                  <a:pt x="22559" y="9394"/>
                  <a:pt x="22559" y="9394"/>
                  <a:pt x="22559" y="9318"/>
                </a:cubicBezTo>
                <a:close/>
                <a:moveTo>
                  <a:pt x="24569" y="9318"/>
                </a:moveTo>
                <a:cubicBezTo>
                  <a:pt x="24189" y="9773"/>
                  <a:pt x="23772" y="10152"/>
                  <a:pt x="23393" y="10531"/>
                </a:cubicBezTo>
                <a:cubicBezTo>
                  <a:pt x="23340" y="10558"/>
                  <a:pt x="23324" y="10585"/>
                  <a:pt x="23319" y="10585"/>
                </a:cubicBezTo>
                <a:cubicBezTo>
                  <a:pt x="23317" y="10585"/>
                  <a:pt x="23317" y="10580"/>
                  <a:pt x="23317" y="10569"/>
                </a:cubicBezTo>
                <a:lnTo>
                  <a:pt x="22825" y="10569"/>
                </a:lnTo>
                <a:cubicBezTo>
                  <a:pt x="23242" y="10228"/>
                  <a:pt x="23621" y="9849"/>
                  <a:pt x="24000" y="9469"/>
                </a:cubicBezTo>
                <a:cubicBezTo>
                  <a:pt x="24038" y="9432"/>
                  <a:pt x="24038" y="9394"/>
                  <a:pt x="24000" y="9318"/>
                </a:cubicBezTo>
                <a:close/>
                <a:moveTo>
                  <a:pt x="20512" y="9394"/>
                </a:moveTo>
                <a:cubicBezTo>
                  <a:pt x="20095" y="9811"/>
                  <a:pt x="19716" y="10190"/>
                  <a:pt x="19299" y="10569"/>
                </a:cubicBezTo>
                <a:cubicBezTo>
                  <a:pt x="19261" y="10569"/>
                  <a:pt x="19261" y="10607"/>
                  <a:pt x="19261" y="10607"/>
                </a:cubicBezTo>
                <a:cubicBezTo>
                  <a:pt x="19109" y="10531"/>
                  <a:pt x="19033" y="10417"/>
                  <a:pt x="18882" y="10341"/>
                </a:cubicBezTo>
                <a:cubicBezTo>
                  <a:pt x="19261" y="10000"/>
                  <a:pt x="19602" y="9659"/>
                  <a:pt x="20019" y="9394"/>
                </a:cubicBezTo>
                <a:close/>
                <a:moveTo>
                  <a:pt x="23848" y="9318"/>
                </a:moveTo>
                <a:cubicBezTo>
                  <a:pt x="23431" y="9773"/>
                  <a:pt x="22938" y="10190"/>
                  <a:pt x="22521" y="10607"/>
                </a:cubicBezTo>
                <a:lnTo>
                  <a:pt x="22066" y="10607"/>
                </a:lnTo>
                <a:cubicBezTo>
                  <a:pt x="22483" y="10152"/>
                  <a:pt x="22900" y="9697"/>
                  <a:pt x="23431" y="9318"/>
                </a:cubicBezTo>
                <a:close/>
                <a:moveTo>
                  <a:pt x="25327" y="9394"/>
                </a:moveTo>
                <a:cubicBezTo>
                  <a:pt x="25175" y="9507"/>
                  <a:pt x="25024" y="9697"/>
                  <a:pt x="24872" y="9849"/>
                </a:cubicBezTo>
                <a:cubicBezTo>
                  <a:pt x="24644" y="10152"/>
                  <a:pt x="24379" y="10379"/>
                  <a:pt x="24114" y="10645"/>
                </a:cubicBezTo>
                <a:lnTo>
                  <a:pt x="23621" y="10645"/>
                </a:lnTo>
                <a:cubicBezTo>
                  <a:pt x="24000" y="10228"/>
                  <a:pt x="24417" y="9849"/>
                  <a:pt x="24796" y="9469"/>
                </a:cubicBezTo>
                <a:cubicBezTo>
                  <a:pt x="24834" y="9432"/>
                  <a:pt x="24834" y="9432"/>
                  <a:pt x="24834" y="9394"/>
                </a:cubicBezTo>
                <a:close/>
                <a:moveTo>
                  <a:pt x="25782" y="9318"/>
                </a:moveTo>
                <a:cubicBezTo>
                  <a:pt x="25516" y="9697"/>
                  <a:pt x="25175" y="10152"/>
                  <a:pt x="24910" y="10531"/>
                </a:cubicBezTo>
                <a:cubicBezTo>
                  <a:pt x="24910" y="10569"/>
                  <a:pt x="24910" y="10607"/>
                  <a:pt x="24834" y="10645"/>
                </a:cubicBezTo>
                <a:lnTo>
                  <a:pt x="24379" y="10645"/>
                </a:lnTo>
                <a:cubicBezTo>
                  <a:pt x="24531" y="10455"/>
                  <a:pt x="24720" y="10341"/>
                  <a:pt x="24834" y="10152"/>
                </a:cubicBezTo>
                <a:cubicBezTo>
                  <a:pt x="24986" y="10038"/>
                  <a:pt x="25099" y="9887"/>
                  <a:pt x="25175" y="9811"/>
                </a:cubicBezTo>
                <a:cubicBezTo>
                  <a:pt x="25327" y="9697"/>
                  <a:pt x="25479" y="9469"/>
                  <a:pt x="25592" y="9432"/>
                </a:cubicBezTo>
                <a:cubicBezTo>
                  <a:pt x="25668" y="9394"/>
                  <a:pt x="25706" y="9394"/>
                  <a:pt x="25706" y="9318"/>
                </a:cubicBezTo>
                <a:close/>
                <a:moveTo>
                  <a:pt x="29422" y="9318"/>
                </a:moveTo>
                <a:cubicBezTo>
                  <a:pt x="29156" y="9773"/>
                  <a:pt x="28929" y="10228"/>
                  <a:pt x="28625" y="10645"/>
                </a:cubicBezTo>
                <a:cubicBezTo>
                  <a:pt x="28625" y="10700"/>
                  <a:pt x="28625" y="10736"/>
                  <a:pt x="28610" y="10736"/>
                </a:cubicBezTo>
                <a:cubicBezTo>
                  <a:pt x="28605" y="10736"/>
                  <a:pt x="28598" y="10731"/>
                  <a:pt x="28587" y="10721"/>
                </a:cubicBezTo>
                <a:lnTo>
                  <a:pt x="28208" y="10721"/>
                </a:lnTo>
                <a:cubicBezTo>
                  <a:pt x="28246" y="10645"/>
                  <a:pt x="28246" y="10645"/>
                  <a:pt x="28246" y="10607"/>
                </a:cubicBezTo>
                <a:cubicBezTo>
                  <a:pt x="28284" y="10569"/>
                  <a:pt x="28360" y="10455"/>
                  <a:pt x="28398" y="10417"/>
                </a:cubicBezTo>
                <a:cubicBezTo>
                  <a:pt x="28436" y="10341"/>
                  <a:pt x="28550" y="10228"/>
                  <a:pt x="28587" y="10152"/>
                </a:cubicBezTo>
                <a:cubicBezTo>
                  <a:pt x="28739" y="9962"/>
                  <a:pt x="28853" y="9697"/>
                  <a:pt x="29004" y="9469"/>
                </a:cubicBezTo>
                <a:cubicBezTo>
                  <a:pt x="29042" y="9432"/>
                  <a:pt x="29004" y="9394"/>
                  <a:pt x="28967" y="9318"/>
                </a:cubicBezTo>
                <a:close/>
                <a:moveTo>
                  <a:pt x="27564" y="9318"/>
                </a:moveTo>
                <a:cubicBezTo>
                  <a:pt x="27374" y="9811"/>
                  <a:pt x="27109" y="10228"/>
                  <a:pt x="26919" y="10645"/>
                </a:cubicBezTo>
                <a:lnTo>
                  <a:pt x="26919" y="10759"/>
                </a:lnTo>
                <a:lnTo>
                  <a:pt x="26351" y="10759"/>
                </a:lnTo>
                <a:cubicBezTo>
                  <a:pt x="26578" y="10379"/>
                  <a:pt x="26768" y="9962"/>
                  <a:pt x="27033" y="9583"/>
                </a:cubicBezTo>
                <a:cubicBezTo>
                  <a:pt x="27087" y="9476"/>
                  <a:pt x="27008" y="9369"/>
                  <a:pt x="26930" y="9369"/>
                </a:cubicBezTo>
                <a:cubicBezTo>
                  <a:pt x="26898" y="9369"/>
                  <a:pt x="26866" y="9387"/>
                  <a:pt x="26843" y="9432"/>
                </a:cubicBezTo>
                <a:lnTo>
                  <a:pt x="26123" y="10721"/>
                </a:lnTo>
                <a:cubicBezTo>
                  <a:pt x="25782" y="10645"/>
                  <a:pt x="25441" y="10645"/>
                  <a:pt x="25137" y="10645"/>
                </a:cubicBezTo>
                <a:cubicBezTo>
                  <a:pt x="25403" y="10266"/>
                  <a:pt x="25744" y="9849"/>
                  <a:pt x="26009" y="9469"/>
                </a:cubicBezTo>
                <a:lnTo>
                  <a:pt x="26009" y="9318"/>
                </a:lnTo>
                <a:lnTo>
                  <a:pt x="26351" y="9318"/>
                </a:lnTo>
                <a:cubicBezTo>
                  <a:pt x="26123" y="9697"/>
                  <a:pt x="25820" y="10038"/>
                  <a:pt x="25592" y="10417"/>
                </a:cubicBezTo>
                <a:cubicBezTo>
                  <a:pt x="25539" y="10525"/>
                  <a:pt x="25618" y="10632"/>
                  <a:pt x="25695" y="10632"/>
                </a:cubicBezTo>
                <a:cubicBezTo>
                  <a:pt x="25728" y="10632"/>
                  <a:pt x="25760" y="10613"/>
                  <a:pt x="25782" y="10569"/>
                </a:cubicBezTo>
                <a:cubicBezTo>
                  <a:pt x="26085" y="10152"/>
                  <a:pt x="26351" y="9773"/>
                  <a:pt x="26654" y="9394"/>
                </a:cubicBezTo>
                <a:lnTo>
                  <a:pt x="26654" y="9318"/>
                </a:lnTo>
                <a:close/>
                <a:moveTo>
                  <a:pt x="28170" y="9394"/>
                </a:moveTo>
                <a:cubicBezTo>
                  <a:pt x="27867" y="9811"/>
                  <a:pt x="27640" y="10266"/>
                  <a:pt x="27412" y="10721"/>
                </a:cubicBezTo>
                <a:cubicBezTo>
                  <a:pt x="27355" y="10740"/>
                  <a:pt x="27308" y="10740"/>
                  <a:pt x="27265" y="10740"/>
                </a:cubicBezTo>
                <a:cubicBezTo>
                  <a:pt x="27223" y="10740"/>
                  <a:pt x="27185" y="10740"/>
                  <a:pt x="27147" y="10759"/>
                </a:cubicBezTo>
                <a:cubicBezTo>
                  <a:pt x="27412" y="10341"/>
                  <a:pt x="27602" y="9887"/>
                  <a:pt x="27791" y="9469"/>
                </a:cubicBezTo>
                <a:lnTo>
                  <a:pt x="27791" y="9394"/>
                </a:lnTo>
                <a:close/>
                <a:moveTo>
                  <a:pt x="28853" y="9318"/>
                </a:moveTo>
                <a:lnTo>
                  <a:pt x="28815" y="9394"/>
                </a:lnTo>
                <a:cubicBezTo>
                  <a:pt x="28587" y="9811"/>
                  <a:pt x="28322" y="10190"/>
                  <a:pt x="28057" y="10607"/>
                </a:cubicBezTo>
                <a:cubicBezTo>
                  <a:pt x="28057" y="10645"/>
                  <a:pt x="28019" y="10721"/>
                  <a:pt x="28019" y="10759"/>
                </a:cubicBezTo>
                <a:lnTo>
                  <a:pt x="27640" y="10759"/>
                </a:lnTo>
                <a:cubicBezTo>
                  <a:pt x="27867" y="10266"/>
                  <a:pt x="28132" y="9849"/>
                  <a:pt x="28360" y="9394"/>
                </a:cubicBezTo>
                <a:lnTo>
                  <a:pt x="28360" y="9318"/>
                </a:lnTo>
                <a:close/>
                <a:moveTo>
                  <a:pt x="30104" y="9394"/>
                </a:moveTo>
                <a:cubicBezTo>
                  <a:pt x="29801" y="9811"/>
                  <a:pt x="29573" y="10228"/>
                  <a:pt x="29346" y="10645"/>
                </a:cubicBezTo>
                <a:cubicBezTo>
                  <a:pt x="29346" y="10721"/>
                  <a:pt x="29346" y="10759"/>
                  <a:pt x="29384" y="10796"/>
                </a:cubicBezTo>
                <a:lnTo>
                  <a:pt x="28853" y="10796"/>
                </a:lnTo>
                <a:lnTo>
                  <a:pt x="29725" y="9394"/>
                </a:lnTo>
                <a:close/>
                <a:moveTo>
                  <a:pt x="30900" y="9318"/>
                </a:moveTo>
                <a:cubicBezTo>
                  <a:pt x="30635" y="9811"/>
                  <a:pt x="30294" y="10228"/>
                  <a:pt x="30028" y="10683"/>
                </a:cubicBezTo>
                <a:lnTo>
                  <a:pt x="30028" y="10796"/>
                </a:lnTo>
                <a:lnTo>
                  <a:pt x="29535" y="10796"/>
                </a:lnTo>
                <a:cubicBezTo>
                  <a:pt x="29801" y="10266"/>
                  <a:pt x="30104" y="9811"/>
                  <a:pt x="30331" y="9318"/>
                </a:cubicBezTo>
                <a:close/>
                <a:moveTo>
                  <a:pt x="31810" y="9394"/>
                </a:moveTo>
                <a:cubicBezTo>
                  <a:pt x="31810" y="9849"/>
                  <a:pt x="31772" y="10341"/>
                  <a:pt x="31696" y="10796"/>
                </a:cubicBezTo>
                <a:lnTo>
                  <a:pt x="31014" y="10796"/>
                </a:lnTo>
                <a:cubicBezTo>
                  <a:pt x="31279" y="10379"/>
                  <a:pt x="31583" y="9887"/>
                  <a:pt x="31810" y="9394"/>
                </a:cubicBezTo>
                <a:close/>
                <a:moveTo>
                  <a:pt x="31621" y="9394"/>
                </a:moveTo>
                <a:cubicBezTo>
                  <a:pt x="31355" y="9849"/>
                  <a:pt x="31090" y="10266"/>
                  <a:pt x="30824" y="10759"/>
                </a:cubicBezTo>
                <a:cubicBezTo>
                  <a:pt x="30749" y="10759"/>
                  <a:pt x="30749" y="10796"/>
                  <a:pt x="30824" y="10834"/>
                </a:cubicBezTo>
                <a:lnTo>
                  <a:pt x="30294" y="10834"/>
                </a:lnTo>
                <a:cubicBezTo>
                  <a:pt x="30635" y="10341"/>
                  <a:pt x="30900" y="9849"/>
                  <a:pt x="31241" y="9394"/>
                </a:cubicBezTo>
                <a:close/>
                <a:moveTo>
                  <a:pt x="21384" y="9318"/>
                </a:moveTo>
                <a:cubicBezTo>
                  <a:pt x="20929" y="9659"/>
                  <a:pt x="20550" y="10038"/>
                  <a:pt x="20171" y="10455"/>
                </a:cubicBezTo>
                <a:lnTo>
                  <a:pt x="20171" y="10531"/>
                </a:lnTo>
                <a:lnTo>
                  <a:pt x="19867" y="10531"/>
                </a:lnTo>
                <a:cubicBezTo>
                  <a:pt x="19716" y="10531"/>
                  <a:pt x="19716" y="10759"/>
                  <a:pt x="19867" y="10759"/>
                </a:cubicBezTo>
                <a:lnTo>
                  <a:pt x="19981" y="10759"/>
                </a:lnTo>
                <a:lnTo>
                  <a:pt x="19981" y="10796"/>
                </a:lnTo>
                <a:lnTo>
                  <a:pt x="19981" y="11100"/>
                </a:lnTo>
                <a:lnTo>
                  <a:pt x="20019" y="11138"/>
                </a:lnTo>
                <a:cubicBezTo>
                  <a:pt x="19829" y="10986"/>
                  <a:pt x="19602" y="10796"/>
                  <a:pt x="19412" y="10645"/>
                </a:cubicBezTo>
                <a:lnTo>
                  <a:pt x="19450" y="10645"/>
                </a:lnTo>
                <a:cubicBezTo>
                  <a:pt x="19905" y="10228"/>
                  <a:pt x="20360" y="9773"/>
                  <a:pt x="20815" y="9318"/>
                </a:cubicBezTo>
                <a:close/>
                <a:moveTo>
                  <a:pt x="20209" y="10986"/>
                </a:moveTo>
                <a:cubicBezTo>
                  <a:pt x="20284" y="11024"/>
                  <a:pt x="20436" y="11100"/>
                  <a:pt x="20550" y="11138"/>
                </a:cubicBezTo>
                <a:cubicBezTo>
                  <a:pt x="20436" y="11176"/>
                  <a:pt x="20284" y="11214"/>
                  <a:pt x="20171" y="11327"/>
                </a:cubicBezTo>
                <a:cubicBezTo>
                  <a:pt x="20171" y="11289"/>
                  <a:pt x="20095" y="11289"/>
                  <a:pt x="20057" y="11214"/>
                </a:cubicBezTo>
                <a:lnTo>
                  <a:pt x="20057" y="11214"/>
                </a:lnTo>
                <a:cubicBezTo>
                  <a:pt x="20068" y="11236"/>
                  <a:pt x="20086" y="11245"/>
                  <a:pt x="20105" y="11245"/>
                </a:cubicBezTo>
                <a:cubicBezTo>
                  <a:pt x="20152" y="11245"/>
                  <a:pt x="20209" y="11191"/>
                  <a:pt x="20209" y="11138"/>
                </a:cubicBezTo>
                <a:lnTo>
                  <a:pt x="20209" y="10986"/>
                </a:lnTo>
                <a:close/>
                <a:moveTo>
                  <a:pt x="20815" y="11289"/>
                </a:moveTo>
                <a:cubicBezTo>
                  <a:pt x="20929" y="11327"/>
                  <a:pt x="20967" y="11327"/>
                  <a:pt x="21043" y="11365"/>
                </a:cubicBezTo>
                <a:cubicBezTo>
                  <a:pt x="20853" y="11403"/>
                  <a:pt x="20739" y="11517"/>
                  <a:pt x="20626" y="11706"/>
                </a:cubicBezTo>
                <a:cubicBezTo>
                  <a:pt x="20588" y="11631"/>
                  <a:pt x="20474" y="11555"/>
                  <a:pt x="20398" y="11517"/>
                </a:cubicBezTo>
                <a:cubicBezTo>
                  <a:pt x="20550" y="11403"/>
                  <a:pt x="20626" y="11365"/>
                  <a:pt x="20777" y="11327"/>
                </a:cubicBezTo>
                <a:cubicBezTo>
                  <a:pt x="20815" y="11327"/>
                  <a:pt x="20815" y="11289"/>
                  <a:pt x="20815" y="11289"/>
                </a:cubicBezTo>
                <a:close/>
                <a:moveTo>
                  <a:pt x="21346" y="11479"/>
                </a:moveTo>
                <a:cubicBezTo>
                  <a:pt x="21384" y="11479"/>
                  <a:pt x="21498" y="11517"/>
                  <a:pt x="21573" y="11555"/>
                </a:cubicBezTo>
                <a:cubicBezTo>
                  <a:pt x="21384" y="11706"/>
                  <a:pt x="21194" y="11782"/>
                  <a:pt x="21005" y="11934"/>
                </a:cubicBezTo>
                <a:lnTo>
                  <a:pt x="20853" y="11782"/>
                </a:lnTo>
                <a:cubicBezTo>
                  <a:pt x="20967" y="11668"/>
                  <a:pt x="21043" y="11593"/>
                  <a:pt x="21232" y="11555"/>
                </a:cubicBezTo>
                <a:cubicBezTo>
                  <a:pt x="21346" y="11555"/>
                  <a:pt x="21346" y="11517"/>
                  <a:pt x="21346" y="11479"/>
                </a:cubicBezTo>
                <a:close/>
                <a:moveTo>
                  <a:pt x="21801" y="11668"/>
                </a:moveTo>
                <a:cubicBezTo>
                  <a:pt x="21915" y="11706"/>
                  <a:pt x="22066" y="11744"/>
                  <a:pt x="22142" y="11782"/>
                </a:cubicBezTo>
                <a:cubicBezTo>
                  <a:pt x="21915" y="11972"/>
                  <a:pt x="21687" y="12123"/>
                  <a:pt x="21422" y="12275"/>
                </a:cubicBezTo>
                <a:cubicBezTo>
                  <a:pt x="21346" y="12237"/>
                  <a:pt x="21308" y="12123"/>
                  <a:pt x="21194" y="12086"/>
                </a:cubicBezTo>
                <a:cubicBezTo>
                  <a:pt x="21384" y="11934"/>
                  <a:pt x="21573" y="11858"/>
                  <a:pt x="21763" y="11706"/>
                </a:cubicBezTo>
                <a:cubicBezTo>
                  <a:pt x="21801" y="11706"/>
                  <a:pt x="21801" y="11668"/>
                  <a:pt x="21801" y="11668"/>
                </a:cubicBezTo>
                <a:close/>
                <a:moveTo>
                  <a:pt x="22332" y="11934"/>
                </a:moveTo>
                <a:cubicBezTo>
                  <a:pt x="22445" y="11972"/>
                  <a:pt x="22559" y="12010"/>
                  <a:pt x="22673" y="12086"/>
                </a:cubicBezTo>
                <a:cubicBezTo>
                  <a:pt x="22332" y="12161"/>
                  <a:pt x="22066" y="12313"/>
                  <a:pt x="21801" y="12541"/>
                </a:cubicBezTo>
                <a:cubicBezTo>
                  <a:pt x="21725" y="12503"/>
                  <a:pt x="21687" y="12465"/>
                  <a:pt x="21611" y="12427"/>
                </a:cubicBezTo>
                <a:cubicBezTo>
                  <a:pt x="21801" y="12313"/>
                  <a:pt x="22066" y="12161"/>
                  <a:pt x="22256" y="12048"/>
                </a:cubicBezTo>
                <a:lnTo>
                  <a:pt x="22332" y="11934"/>
                </a:lnTo>
                <a:close/>
                <a:moveTo>
                  <a:pt x="22900" y="12161"/>
                </a:moveTo>
                <a:cubicBezTo>
                  <a:pt x="23014" y="12237"/>
                  <a:pt x="23052" y="12237"/>
                  <a:pt x="23128" y="12275"/>
                </a:cubicBezTo>
                <a:cubicBezTo>
                  <a:pt x="22862" y="12465"/>
                  <a:pt x="22521" y="12654"/>
                  <a:pt x="22180" y="12882"/>
                </a:cubicBezTo>
                <a:cubicBezTo>
                  <a:pt x="22142" y="12844"/>
                  <a:pt x="22066" y="12730"/>
                  <a:pt x="21953" y="12692"/>
                </a:cubicBezTo>
                <a:cubicBezTo>
                  <a:pt x="22256" y="12465"/>
                  <a:pt x="22521" y="12313"/>
                  <a:pt x="22862" y="12237"/>
                </a:cubicBezTo>
                <a:lnTo>
                  <a:pt x="22900" y="12161"/>
                </a:lnTo>
                <a:close/>
                <a:moveTo>
                  <a:pt x="23393" y="12427"/>
                </a:moveTo>
                <a:cubicBezTo>
                  <a:pt x="23507" y="12465"/>
                  <a:pt x="23621" y="12503"/>
                  <a:pt x="23772" y="12541"/>
                </a:cubicBezTo>
                <a:cubicBezTo>
                  <a:pt x="23431" y="12806"/>
                  <a:pt x="23052" y="12995"/>
                  <a:pt x="22635" y="13261"/>
                </a:cubicBezTo>
                <a:cubicBezTo>
                  <a:pt x="22559" y="13223"/>
                  <a:pt x="22483" y="13109"/>
                  <a:pt x="22370" y="13071"/>
                </a:cubicBezTo>
                <a:cubicBezTo>
                  <a:pt x="22711" y="12844"/>
                  <a:pt x="23052" y="12654"/>
                  <a:pt x="23393" y="12427"/>
                </a:cubicBezTo>
                <a:close/>
                <a:moveTo>
                  <a:pt x="23886" y="12541"/>
                </a:moveTo>
                <a:lnTo>
                  <a:pt x="23886" y="12541"/>
                </a:lnTo>
                <a:cubicBezTo>
                  <a:pt x="24038" y="12578"/>
                  <a:pt x="24189" y="12692"/>
                  <a:pt x="24341" y="12730"/>
                </a:cubicBezTo>
                <a:cubicBezTo>
                  <a:pt x="23924" y="13033"/>
                  <a:pt x="23507" y="13261"/>
                  <a:pt x="23128" y="13526"/>
                </a:cubicBezTo>
                <a:cubicBezTo>
                  <a:pt x="23090" y="13488"/>
                  <a:pt x="23014" y="13413"/>
                  <a:pt x="22900" y="13375"/>
                </a:cubicBezTo>
                <a:cubicBezTo>
                  <a:pt x="23242" y="13185"/>
                  <a:pt x="23583" y="12920"/>
                  <a:pt x="23886" y="12730"/>
                </a:cubicBezTo>
                <a:cubicBezTo>
                  <a:pt x="23962" y="12692"/>
                  <a:pt x="23962" y="12654"/>
                  <a:pt x="23886" y="12541"/>
                </a:cubicBezTo>
                <a:close/>
                <a:moveTo>
                  <a:pt x="8645" y="5299"/>
                </a:moveTo>
                <a:cubicBezTo>
                  <a:pt x="11564" y="6550"/>
                  <a:pt x="14484" y="7801"/>
                  <a:pt x="17365" y="9090"/>
                </a:cubicBezTo>
                <a:lnTo>
                  <a:pt x="17213" y="9090"/>
                </a:lnTo>
                <a:cubicBezTo>
                  <a:pt x="17138" y="9090"/>
                  <a:pt x="17062" y="9204"/>
                  <a:pt x="17138" y="9280"/>
                </a:cubicBezTo>
                <a:cubicBezTo>
                  <a:pt x="14142" y="10796"/>
                  <a:pt x="11147" y="12275"/>
                  <a:pt x="8152" y="13792"/>
                </a:cubicBezTo>
                <a:cubicBezTo>
                  <a:pt x="7659" y="13640"/>
                  <a:pt x="7128" y="13450"/>
                  <a:pt x="6597" y="13261"/>
                </a:cubicBezTo>
                <a:cubicBezTo>
                  <a:pt x="5271" y="12806"/>
                  <a:pt x="3678" y="12086"/>
                  <a:pt x="2844" y="10796"/>
                </a:cubicBezTo>
                <a:cubicBezTo>
                  <a:pt x="1669" y="8939"/>
                  <a:pt x="3375" y="7536"/>
                  <a:pt x="5119" y="6626"/>
                </a:cubicBezTo>
                <a:lnTo>
                  <a:pt x="5308" y="7119"/>
                </a:lnTo>
                <a:lnTo>
                  <a:pt x="5460" y="7043"/>
                </a:lnTo>
                <a:lnTo>
                  <a:pt x="5233" y="6550"/>
                </a:lnTo>
                <a:cubicBezTo>
                  <a:pt x="6067" y="6095"/>
                  <a:pt x="6939" y="5830"/>
                  <a:pt x="7507" y="5640"/>
                </a:cubicBezTo>
                <a:cubicBezTo>
                  <a:pt x="7887" y="5489"/>
                  <a:pt x="8266" y="5413"/>
                  <a:pt x="8645" y="5299"/>
                </a:cubicBezTo>
                <a:close/>
                <a:moveTo>
                  <a:pt x="24531" y="12882"/>
                </a:moveTo>
                <a:cubicBezTo>
                  <a:pt x="24644" y="12920"/>
                  <a:pt x="24796" y="13033"/>
                  <a:pt x="24948" y="13071"/>
                </a:cubicBezTo>
                <a:cubicBezTo>
                  <a:pt x="24455" y="13375"/>
                  <a:pt x="24038" y="13640"/>
                  <a:pt x="23583" y="13943"/>
                </a:cubicBezTo>
                <a:cubicBezTo>
                  <a:pt x="23469" y="13830"/>
                  <a:pt x="23431" y="13792"/>
                  <a:pt x="23317" y="13754"/>
                </a:cubicBezTo>
                <a:cubicBezTo>
                  <a:pt x="23697" y="13488"/>
                  <a:pt x="24076" y="13223"/>
                  <a:pt x="24455" y="12995"/>
                </a:cubicBezTo>
                <a:cubicBezTo>
                  <a:pt x="24531" y="12920"/>
                  <a:pt x="24531" y="12882"/>
                  <a:pt x="24531" y="12882"/>
                </a:cubicBezTo>
                <a:close/>
                <a:moveTo>
                  <a:pt x="25137" y="13109"/>
                </a:moveTo>
                <a:cubicBezTo>
                  <a:pt x="25213" y="13185"/>
                  <a:pt x="25365" y="13223"/>
                  <a:pt x="25479" y="13261"/>
                </a:cubicBezTo>
                <a:cubicBezTo>
                  <a:pt x="24986" y="13602"/>
                  <a:pt x="24531" y="13943"/>
                  <a:pt x="24038" y="14322"/>
                </a:cubicBezTo>
                <a:cubicBezTo>
                  <a:pt x="23962" y="14209"/>
                  <a:pt x="23848" y="14171"/>
                  <a:pt x="23772" y="14057"/>
                </a:cubicBezTo>
                <a:cubicBezTo>
                  <a:pt x="24189" y="13792"/>
                  <a:pt x="24644" y="13488"/>
                  <a:pt x="25099" y="13223"/>
                </a:cubicBezTo>
                <a:cubicBezTo>
                  <a:pt x="25137" y="13185"/>
                  <a:pt x="25137" y="13185"/>
                  <a:pt x="25137" y="13109"/>
                </a:cubicBezTo>
                <a:close/>
                <a:moveTo>
                  <a:pt x="2617" y="13413"/>
                </a:moveTo>
                <a:cubicBezTo>
                  <a:pt x="2820" y="13571"/>
                  <a:pt x="3023" y="13743"/>
                  <a:pt x="3219" y="13904"/>
                </a:cubicBezTo>
                <a:lnTo>
                  <a:pt x="3219" y="13904"/>
                </a:lnTo>
                <a:cubicBezTo>
                  <a:pt x="3219" y="13904"/>
                  <a:pt x="3218" y="13904"/>
                  <a:pt x="3218" y="13904"/>
                </a:cubicBezTo>
                <a:cubicBezTo>
                  <a:pt x="3191" y="13904"/>
                  <a:pt x="3166" y="13916"/>
                  <a:pt x="3147" y="13943"/>
                </a:cubicBezTo>
                <a:cubicBezTo>
                  <a:pt x="2958" y="14133"/>
                  <a:pt x="2806" y="14247"/>
                  <a:pt x="2654" y="14436"/>
                </a:cubicBezTo>
                <a:cubicBezTo>
                  <a:pt x="2617" y="14133"/>
                  <a:pt x="2617" y="13792"/>
                  <a:pt x="2617" y="13413"/>
                </a:cubicBezTo>
                <a:close/>
                <a:moveTo>
                  <a:pt x="25744" y="13413"/>
                </a:moveTo>
                <a:lnTo>
                  <a:pt x="26047" y="13526"/>
                </a:lnTo>
                <a:cubicBezTo>
                  <a:pt x="25516" y="13867"/>
                  <a:pt x="24986" y="14247"/>
                  <a:pt x="24455" y="14588"/>
                </a:cubicBezTo>
                <a:cubicBezTo>
                  <a:pt x="24379" y="14512"/>
                  <a:pt x="24341" y="14436"/>
                  <a:pt x="24265" y="14436"/>
                </a:cubicBezTo>
                <a:lnTo>
                  <a:pt x="25706" y="13450"/>
                </a:lnTo>
                <a:cubicBezTo>
                  <a:pt x="25744" y="13450"/>
                  <a:pt x="25744" y="13413"/>
                  <a:pt x="25744" y="13413"/>
                </a:cubicBezTo>
                <a:close/>
                <a:moveTo>
                  <a:pt x="20360" y="10759"/>
                </a:moveTo>
                <a:lnTo>
                  <a:pt x="20360" y="10759"/>
                </a:lnTo>
                <a:cubicBezTo>
                  <a:pt x="21611" y="10796"/>
                  <a:pt x="22862" y="10796"/>
                  <a:pt x="24152" y="10834"/>
                </a:cubicBezTo>
                <a:lnTo>
                  <a:pt x="24189" y="10834"/>
                </a:lnTo>
                <a:cubicBezTo>
                  <a:pt x="25479" y="10872"/>
                  <a:pt x="26730" y="10872"/>
                  <a:pt x="28019" y="10948"/>
                </a:cubicBezTo>
                <a:cubicBezTo>
                  <a:pt x="28057" y="10986"/>
                  <a:pt x="28132" y="10986"/>
                  <a:pt x="28170" y="10986"/>
                </a:cubicBezTo>
                <a:lnTo>
                  <a:pt x="28208" y="10986"/>
                </a:lnTo>
                <a:cubicBezTo>
                  <a:pt x="29384" y="11024"/>
                  <a:pt x="30597" y="11024"/>
                  <a:pt x="31772" y="11062"/>
                </a:cubicBezTo>
                <a:lnTo>
                  <a:pt x="30597" y="12351"/>
                </a:lnTo>
                <a:lnTo>
                  <a:pt x="30673" y="12465"/>
                </a:lnTo>
                <a:lnTo>
                  <a:pt x="31962" y="11100"/>
                </a:lnTo>
                <a:lnTo>
                  <a:pt x="32530" y="11062"/>
                </a:lnTo>
                <a:lnTo>
                  <a:pt x="32530" y="11062"/>
                </a:lnTo>
                <a:cubicBezTo>
                  <a:pt x="32341" y="12768"/>
                  <a:pt x="30900" y="14398"/>
                  <a:pt x="29156" y="14626"/>
                </a:cubicBezTo>
                <a:cubicBezTo>
                  <a:pt x="29156" y="14626"/>
                  <a:pt x="29156" y="14588"/>
                  <a:pt x="29118" y="14588"/>
                </a:cubicBezTo>
                <a:cubicBezTo>
                  <a:pt x="26161" y="13261"/>
                  <a:pt x="23242" y="12010"/>
                  <a:pt x="20360" y="10759"/>
                </a:cubicBezTo>
                <a:close/>
                <a:moveTo>
                  <a:pt x="3345" y="14007"/>
                </a:moveTo>
                <a:cubicBezTo>
                  <a:pt x="3433" y="14078"/>
                  <a:pt x="3519" y="14146"/>
                  <a:pt x="3602" y="14209"/>
                </a:cubicBezTo>
                <a:cubicBezTo>
                  <a:pt x="3413" y="14436"/>
                  <a:pt x="3185" y="14626"/>
                  <a:pt x="2996" y="14891"/>
                </a:cubicBezTo>
                <a:cubicBezTo>
                  <a:pt x="2958" y="14777"/>
                  <a:pt x="2844" y="14740"/>
                  <a:pt x="2806" y="14702"/>
                </a:cubicBezTo>
                <a:cubicBezTo>
                  <a:pt x="2996" y="14474"/>
                  <a:pt x="3147" y="14322"/>
                  <a:pt x="3337" y="14133"/>
                </a:cubicBezTo>
                <a:cubicBezTo>
                  <a:pt x="3359" y="14089"/>
                  <a:pt x="3359" y="14044"/>
                  <a:pt x="3345" y="14007"/>
                </a:cubicBezTo>
                <a:close/>
                <a:moveTo>
                  <a:pt x="17365" y="9469"/>
                </a:moveTo>
                <a:cubicBezTo>
                  <a:pt x="18768" y="10607"/>
                  <a:pt x="20246" y="11706"/>
                  <a:pt x="21649" y="12768"/>
                </a:cubicBezTo>
                <a:cubicBezTo>
                  <a:pt x="21953" y="13033"/>
                  <a:pt x="22218" y="13223"/>
                  <a:pt x="22521" y="13450"/>
                </a:cubicBezTo>
                <a:cubicBezTo>
                  <a:pt x="22559" y="13450"/>
                  <a:pt x="22559" y="13488"/>
                  <a:pt x="22597" y="13488"/>
                </a:cubicBezTo>
                <a:cubicBezTo>
                  <a:pt x="22711" y="13526"/>
                  <a:pt x="22862" y="13640"/>
                  <a:pt x="22938" y="13716"/>
                </a:cubicBezTo>
                <a:cubicBezTo>
                  <a:pt x="22938" y="13778"/>
                  <a:pt x="22964" y="13840"/>
                  <a:pt x="23035" y="13840"/>
                </a:cubicBezTo>
                <a:cubicBezTo>
                  <a:pt x="23051" y="13840"/>
                  <a:pt x="23069" y="13837"/>
                  <a:pt x="23090" y="13830"/>
                </a:cubicBezTo>
                <a:cubicBezTo>
                  <a:pt x="23469" y="14133"/>
                  <a:pt x="23810" y="14360"/>
                  <a:pt x="24114" y="14626"/>
                </a:cubicBezTo>
                <a:cubicBezTo>
                  <a:pt x="22716" y="14900"/>
                  <a:pt x="21278" y="15015"/>
                  <a:pt x="19786" y="15015"/>
                </a:cubicBezTo>
                <a:cubicBezTo>
                  <a:pt x="19215" y="15015"/>
                  <a:pt x="18636" y="14998"/>
                  <a:pt x="18047" y="14967"/>
                </a:cubicBezTo>
                <a:cubicBezTo>
                  <a:pt x="16303" y="14853"/>
                  <a:pt x="14559" y="14853"/>
                  <a:pt x="12815" y="14664"/>
                </a:cubicBezTo>
                <a:cubicBezTo>
                  <a:pt x="11375" y="14550"/>
                  <a:pt x="9972" y="14285"/>
                  <a:pt x="8531" y="13905"/>
                </a:cubicBezTo>
                <a:cubicBezTo>
                  <a:pt x="11488" y="12427"/>
                  <a:pt x="14408" y="10948"/>
                  <a:pt x="17365" y="9469"/>
                </a:cubicBezTo>
                <a:close/>
                <a:moveTo>
                  <a:pt x="3754" y="14322"/>
                </a:moveTo>
                <a:cubicBezTo>
                  <a:pt x="3836" y="14377"/>
                  <a:pt x="3898" y="14412"/>
                  <a:pt x="3968" y="14455"/>
                </a:cubicBezTo>
                <a:lnTo>
                  <a:pt x="3968" y="14455"/>
                </a:lnTo>
                <a:cubicBezTo>
                  <a:pt x="3968" y="14455"/>
                  <a:pt x="3968" y="14455"/>
                  <a:pt x="3967" y="14455"/>
                </a:cubicBezTo>
                <a:cubicBezTo>
                  <a:pt x="3944" y="14455"/>
                  <a:pt x="3925" y="14474"/>
                  <a:pt x="3906" y="14512"/>
                </a:cubicBezTo>
                <a:cubicBezTo>
                  <a:pt x="3716" y="14740"/>
                  <a:pt x="3526" y="14929"/>
                  <a:pt x="3337" y="15157"/>
                </a:cubicBezTo>
                <a:cubicBezTo>
                  <a:pt x="3223" y="15119"/>
                  <a:pt x="3185" y="15081"/>
                  <a:pt x="3147" y="15005"/>
                </a:cubicBezTo>
                <a:cubicBezTo>
                  <a:pt x="3337" y="14777"/>
                  <a:pt x="3564" y="14588"/>
                  <a:pt x="3754" y="14360"/>
                </a:cubicBezTo>
                <a:lnTo>
                  <a:pt x="3754" y="14322"/>
                </a:lnTo>
                <a:close/>
                <a:moveTo>
                  <a:pt x="26237" y="13602"/>
                </a:moveTo>
                <a:cubicBezTo>
                  <a:pt x="26313" y="13640"/>
                  <a:pt x="26351" y="13640"/>
                  <a:pt x="26464" y="13678"/>
                </a:cubicBezTo>
                <a:cubicBezTo>
                  <a:pt x="25782" y="14209"/>
                  <a:pt x="25061" y="14740"/>
                  <a:pt x="24341" y="15308"/>
                </a:cubicBezTo>
                <a:lnTo>
                  <a:pt x="24341" y="15005"/>
                </a:lnTo>
                <a:lnTo>
                  <a:pt x="24341" y="14929"/>
                </a:lnTo>
                <a:lnTo>
                  <a:pt x="26161" y="13640"/>
                </a:lnTo>
                <a:lnTo>
                  <a:pt x="26237" y="13602"/>
                </a:lnTo>
                <a:close/>
                <a:moveTo>
                  <a:pt x="32417" y="13981"/>
                </a:moveTo>
                <a:lnTo>
                  <a:pt x="32417" y="13981"/>
                </a:lnTo>
                <a:cubicBezTo>
                  <a:pt x="32379" y="14360"/>
                  <a:pt x="32341" y="14702"/>
                  <a:pt x="32303" y="15081"/>
                </a:cubicBezTo>
                <a:cubicBezTo>
                  <a:pt x="32189" y="15157"/>
                  <a:pt x="32151" y="15308"/>
                  <a:pt x="32038" y="15384"/>
                </a:cubicBezTo>
                <a:cubicBezTo>
                  <a:pt x="32113" y="15119"/>
                  <a:pt x="32189" y="14777"/>
                  <a:pt x="32227" y="14512"/>
                </a:cubicBezTo>
                <a:cubicBezTo>
                  <a:pt x="32227" y="14398"/>
                  <a:pt x="32227" y="14360"/>
                  <a:pt x="32151" y="14360"/>
                </a:cubicBezTo>
                <a:cubicBezTo>
                  <a:pt x="32227" y="14247"/>
                  <a:pt x="32341" y="14133"/>
                  <a:pt x="32417" y="13981"/>
                </a:cubicBezTo>
                <a:close/>
                <a:moveTo>
                  <a:pt x="4095" y="14474"/>
                </a:moveTo>
                <a:lnTo>
                  <a:pt x="4095" y="14474"/>
                </a:lnTo>
                <a:cubicBezTo>
                  <a:pt x="4171" y="14588"/>
                  <a:pt x="4323" y="14626"/>
                  <a:pt x="4436" y="14740"/>
                </a:cubicBezTo>
                <a:cubicBezTo>
                  <a:pt x="4133" y="14967"/>
                  <a:pt x="3906" y="15194"/>
                  <a:pt x="3678" y="15422"/>
                </a:cubicBezTo>
                <a:cubicBezTo>
                  <a:pt x="3602" y="15384"/>
                  <a:pt x="3526" y="15346"/>
                  <a:pt x="3489" y="15308"/>
                </a:cubicBezTo>
                <a:cubicBezTo>
                  <a:pt x="3678" y="15119"/>
                  <a:pt x="3868" y="14891"/>
                  <a:pt x="4095" y="14626"/>
                </a:cubicBezTo>
                <a:cubicBezTo>
                  <a:pt x="4133" y="14588"/>
                  <a:pt x="4133" y="14550"/>
                  <a:pt x="4095" y="14474"/>
                </a:cubicBezTo>
                <a:close/>
                <a:moveTo>
                  <a:pt x="4550" y="14891"/>
                </a:moveTo>
                <a:lnTo>
                  <a:pt x="4853" y="15005"/>
                </a:lnTo>
                <a:lnTo>
                  <a:pt x="4133" y="15725"/>
                </a:lnTo>
                <a:lnTo>
                  <a:pt x="4133" y="15763"/>
                </a:lnTo>
                <a:cubicBezTo>
                  <a:pt x="4057" y="15725"/>
                  <a:pt x="3944" y="15649"/>
                  <a:pt x="3868" y="15574"/>
                </a:cubicBezTo>
                <a:lnTo>
                  <a:pt x="4512" y="14929"/>
                </a:lnTo>
                <a:cubicBezTo>
                  <a:pt x="4550" y="14929"/>
                  <a:pt x="4550" y="14891"/>
                  <a:pt x="4550" y="14891"/>
                </a:cubicBezTo>
                <a:close/>
                <a:moveTo>
                  <a:pt x="26730" y="13830"/>
                </a:moveTo>
                <a:cubicBezTo>
                  <a:pt x="26881" y="13867"/>
                  <a:pt x="27033" y="13981"/>
                  <a:pt x="27185" y="14019"/>
                </a:cubicBezTo>
                <a:cubicBezTo>
                  <a:pt x="26237" y="14626"/>
                  <a:pt x="25327" y="15308"/>
                  <a:pt x="24379" y="15915"/>
                </a:cubicBezTo>
                <a:lnTo>
                  <a:pt x="24379" y="15536"/>
                </a:lnTo>
                <a:cubicBezTo>
                  <a:pt x="25137" y="14967"/>
                  <a:pt x="25896" y="14398"/>
                  <a:pt x="26692" y="13867"/>
                </a:cubicBezTo>
                <a:cubicBezTo>
                  <a:pt x="26730" y="13867"/>
                  <a:pt x="26730" y="13830"/>
                  <a:pt x="26730" y="13830"/>
                </a:cubicBezTo>
                <a:close/>
                <a:moveTo>
                  <a:pt x="2427" y="10379"/>
                </a:moveTo>
                <a:lnTo>
                  <a:pt x="2427" y="10379"/>
                </a:lnTo>
                <a:cubicBezTo>
                  <a:pt x="2768" y="11365"/>
                  <a:pt x="3754" y="12086"/>
                  <a:pt x="4626" y="12616"/>
                </a:cubicBezTo>
                <a:cubicBezTo>
                  <a:pt x="5688" y="13223"/>
                  <a:pt x="6901" y="13678"/>
                  <a:pt x="8114" y="14019"/>
                </a:cubicBezTo>
                <a:lnTo>
                  <a:pt x="8114" y="14057"/>
                </a:lnTo>
                <a:cubicBezTo>
                  <a:pt x="8114" y="14740"/>
                  <a:pt x="8152" y="15346"/>
                  <a:pt x="8152" y="16029"/>
                </a:cubicBezTo>
                <a:cubicBezTo>
                  <a:pt x="6067" y="15536"/>
                  <a:pt x="4171" y="14512"/>
                  <a:pt x="2579" y="13071"/>
                </a:cubicBezTo>
                <a:lnTo>
                  <a:pt x="2427" y="10379"/>
                </a:lnTo>
                <a:close/>
                <a:moveTo>
                  <a:pt x="5043" y="15157"/>
                </a:moveTo>
                <a:cubicBezTo>
                  <a:pt x="5157" y="15194"/>
                  <a:pt x="5271" y="15270"/>
                  <a:pt x="5384" y="15308"/>
                </a:cubicBezTo>
                <a:cubicBezTo>
                  <a:pt x="5119" y="15574"/>
                  <a:pt x="4891" y="15839"/>
                  <a:pt x="4664" y="16066"/>
                </a:cubicBezTo>
                <a:cubicBezTo>
                  <a:pt x="4626" y="16066"/>
                  <a:pt x="4626" y="16104"/>
                  <a:pt x="4626" y="16104"/>
                </a:cubicBezTo>
                <a:cubicBezTo>
                  <a:pt x="4512" y="16066"/>
                  <a:pt x="4436" y="15953"/>
                  <a:pt x="4323" y="15915"/>
                </a:cubicBezTo>
                <a:cubicBezTo>
                  <a:pt x="4550" y="15649"/>
                  <a:pt x="4853" y="15384"/>
                  <a:pt x="5043" y="15157"/>
                </a:cubicBezTo>
                <a:close/>
                <a:moveTo>
                  <a:pt x="32000" y="14588"/>
                </a:moveTo>
                <a:lnTo>
                  <a:pt x="32000" y="14588"/>
                </a:lnTo>
                <a:cubicBezTo>
                  <a:pt x="31924" y="14967"/>
                  <a:pt x="31848" y="15308"/>
                  <a:pt x="31772" y="15687"/>
                </a:cubicBezTo>
                <a:cubicBezTo>
                  <a:pt x="31696" y="15687"/>
                  <a:pt x="31772" y="15725"/>
                  <a:pt x="31772" y="15725"/>
                </a:cubicBezTo>
                <a:cubicBezTo>
                  <a:pt x="31647" y="15873"/>
                  <a:pt x="31505" y="16014"/>
                  <a:pt x="31353" y="16146"/>
                </a:cubicBezTo>
                <a:lnTo>
                  <a:pt x="31353" y="16146"/>
                </a:lnTo>
                <a:cubicBezTo>
                  <a:pt x="31354" y="16145"/>
                  <a:pt x="31355" y="16144"/>
                  <a:pt x="31355" y="16142"/>
                </a:cubicBezTo>
                <a:cubicBezTo>
                  <a:pt x="31469" y="15763"/>
                  <a:pt x="31583" y="15384"/>
                  <a:pt x="31734" y="15005"/>
                </a:cubicBezTo>
                <a:lnTo>
                  <a:pt x="31734" y="14929"/>
                </a:lnTo>
                <a:cubicBezTo>
                  <a:pt x="31810" y="14777"/>
                  <a:pt x="31924" y="14702"/>
                  <a:pt x="32000" y="14588"/>
                </a:cubicBezTo>
                <a:close/>
                <a:moveTo>
                  <a:pt x="32493" y="12123"/>
                </a:moveTo>
                <a:lnTo>
                  <a:pt x="32493" y="13375"/>
                </a:lnTo>
                <a:cubicBezTo>
                  <a:pt x="31810" y="14626"/>
                  <a:pt x="30711" y="15687"/>
                  <a:pt x="29384" y="16256"/>
                </a:cubicBezTo>
                <a:cubicBezTo>
                  <a:pt x="29384" y="15763"/>
                  <a:pt x="29384" y="15346"/>
                  <a:pt x="29346" y="14853"/>
                </a:cubicBezTo>
                <a:cubicBezTo>
                  <a:pt x="30786" y="14588"/>
                  <a:pt x="31962" y="13450"/>
                  <a:pt x="32493" y="12123"/>
                </a:cubicBezTo>
                <a:close/>
                <a:moveTo>
                  <a:pt x="5612" y="15346"/>
                </a:moveTo>
                <a:cubicBezTo>
                  <a:pt x="5650" y="15346"/>
                  <a:pt x="5763" y="15384"/>
                  <a:pt x="5839" y="15422"/>
                </a:cubicBezTo>
                <a:cubicBezTo>
                  <a:pt x="5612" y="15725"/>
                  <a:pt x="5308" y="15953"/>
                  <a:pt x="5081" y="16256"/>
                </a:cubicBezTo>
                <a:lnTo>
                  <a:pt x="5081" y="16294"/>
                </a:lnTo>
                <a:lnTo>
                  <a:pt x="4816" y="16142"/>
                </a:lnTo>
                <a:cubicBezTo>
                  <a:pt x="5081" y="15915"/>
                  <a:pt x="5308" y="15687"/>
                  <a:pt x="5612" y="15384"/>
                </a:cubicBezTo>
                <a:lnTo>
                  <a:pt x="5612" y="15346"/>
                </a:lnTo>
                <a:close/>
                <a:moveTo>
                  <a:pt x="27412" y="14133"/>
                </a:moveTo>
                <a:cubicBezTo>
                  <a:pt x="27450" y="14133"/>
                  <a:pt x="27488" y="14171"/>
                  <a:pt x="27564" y="14171"/>
                </a:cubicBezTo>
                <a:cubicBezTo>
                  <a:pt x="26502" y="14891"/>
                  <a:pt x="25516" y="15649"/>
                  <a:pt x="24531" y="16332"/>
                </a:cubicBezTo>
                <a:cubicBezTo>
                  <a:pt x="24531" y="16408"/>
                  <a:pt x="24531" y="16408"/>
                  <a:pt x="24455" y="16446"/>
                </a:cubicBezTo>
                <a:cubicBezTo>
                  <a:pt x="24417" y="16446"/>
                  <a:pt x="24379" y="16408"/>
                  <a:pt x="24341" y="16408"/>
                </a:cubicBezTo>
                <a:lnTo>
                  <a:pt x="24341" y="16294"/>
                </a:lnTo>
                <a:cubicBezTo>
                  <a:pt x="24379" y="16294"/>
                  <a:pt x="24379" y="16256"/>
                  <a:pt x="24379" y="16218"/>
                </a:cubicBezTo>
                <a:cubicBezTo>
                  <a:pt x="25365" y="15498"/>
                  <a:pt x="26426" y="14815"/>
                  <a:pt x="27412" y="14133"/>
                </a:cubicBezTo>
                <a:close/>
                <a:moveTo>
                  <a:pt x="31393" y="15270"/>
                </a:moveTo>
                <a:lnTo>
                  <a:pt x="31090" y="16104"/>
                </a:lnTo>
                <a:cubicBezTo>
                  <a:pt x="31068" y="16190"/>
                  <a:pt x="31131" y="16239"/>
                  <a:pt x="31203" y="16239"/>
                </a:cubicBezTo>
                <a:cubicBezTo>
                  <a:pt x="31219" y="16239"/>
                  <a:pt x="31236" y="16236"/>
                  <a:pt x="31252" y="16231"/>
                </a:cubicBezTo>
                <a:lnTo>
                  <a:pt x="31252" y="16231"/>
                </a:lnTo>
                <a:cubicBezTo>
                  <a:pt x="31081" y="16372"/>
                  <a:pt x="30900" y="16501"/>
                  <a:pt x="30719" y="16616"/>
                </a:cubicBezTo>
                <a:lnTo>
                  <a:pt x="30719" y="16616"/>
                </a:lnTo>
                <a:cubicBezTo>
                  <a:pt x="30869" y="16280"/>
                  <a:pt x="31055" y="15909"/>
                  <a:pt x="31203" y="15574"/>
                </a:cubicBezTo>
                <a:cubicBezTo>
                  <a:pt x="31241" y="15536"/>
                  <a:pt x="31241" y="15498"/>
                  <a:pt x="31203" y="15460"/>
                </a:cubicBezTo>
                <a:lnTo>
                  <a:pt x="31393" y="15270"/>
                </a:lnTo>
                <a:close/>
                <a:moveTo>
                  <a:pt x="6029" y="15536"/>
                </a:moveTo>
                <a:cubicBezTo>
                  <a:pt x="6180" y="15649"/>
                  <a:pt x="6332" y="15687"/>
                  <a:pt x="6446" y="15725"/>
                </a:cubicBezTo>
                <a:lnTo>
                  <a:pt x="5763" y="16597"/>
                </a:lnTo>
                <a:lnTo>
                  <a:pt x="5763" y="16635"/>
                </a:lnTo>
                <a:cubicBezTo>
                  <a:pt x="5574" y="16597"/>
                  <a:pt x="5422" y="16521"/>
                  <a:pt x="5271" y="16446"/>
                </a:cubicBezTo>
                <a:cubicBezTo>
                  <a:pt x="5498" y="16142"/>
                  <a:pt x="5763" y="15915"/>
                  <a:pt x="5991" y="15574"/>
                </a:cubicBezTo>
                <a:cubicBezTo>
                  <a:pt x="6029" y="15574"/>
                  <a:pt x="6029" y="15536"/>
                  <a:pt x="6029" y="15536"/>
                </a:cubicBezTo>
                <a:close/>
                <a:moveTo>
                  <a:pt x="27791" y="14322"/>
                </a:moveTo>
                <a:cubicBezTo>
                  <a:pt x="27943" y="14360"/>
                  <a:pt x="28019" y="14398"/>
                  <a:pt x="28170" y="14436"/>
                </a:cubicBezTo>
                <a:cubicBezTo>
                  <a:pt x="27185" y="15194"/>
                  <a:pt x="26161" y="15915"/>
                  <a:pt x="25175" y="16673"/>
                </a:cubicBezTo>
                <a:cubicBezTo>
                  <a:pt x="25024" y="16635"/>
                  <a:pt x="24910" y="16597"/>
                  <a:pt x="24720" y="16521"/>
                </a:cubicBezTo>
                <a:cubicBezTo>
                  <a:pt x="25744" y="15763"/>
                  <a:pt x="26730" y="15081"/>
                  <a:pt x="27791" y="14322"/>
                </a:cubicBezTo>
                <a:close/>
                <a:moveTo>
                  <a:pt x="6635" y="15877"/>
                </a:moveTo>
                <a:cubicBezTo>
                  <a:pt x="6749" y="15877"/>
                  <a:pt x="6825" y="15915"/>
                  <a:pt x="6939" y="15953"/>
                </a:cubicBezTo>
                <a:cubicBezTo>
                  <a:pt x="6711" y="16256"/>
                  <a:pt x="6522" y="16521"/>
                  <a:pt x="6256" y="16825"/>
                </a:cubicBezTo>
                <a:lnTo>
                  <a:pt x="6256" y="16863"/>
                </a:lnTo>
                <a:cubicBezTo>
                  <a:pt x="6180" y="16825"/>
                  <a:pt x="6029" y="16787"/>
                  <a:pt x="5953" y="16711"/>
                </a:cubicBezTo>
                <a:cubicBezTo>
                  <a:pt x="6180" y="16484"/>
                  <a:pt x="6408" y="16218"/>
                  <a:pt x="6635" y="15953"/>
                </a:cubicBezTo>
                <a:lnTo>
                  <a:pt x="6635" y="15877"/>
                </a:lnTo>
                <a:close/>
                <a:moveTo>
                  <a:pt x="29567" y="16468"/>
                </a:moveTo>
                <a:cubicBezTo>
                  <a:pt x="29589" y="16468"/>
                  <a:pt x="29616" y="16472"/>
                  <a:pt x="29649" y="16484"/>
                </a:cubicBezTo>
                <a:cubicBezTo>
                  <a:pt x="29535" y="16635"/>
                  <a:pt x="29497" y="16787"/>
                  <a:pt x="29459" y="16901"/>
                </a:cubicBezTo>
                <a:lnTo>
                  <a:pt x="29459" y="16521"/>
                </a:lnTo>
                <a:cubicBezTo>
                  <a:pt x="29486" y="16495"/>
                  <a:pt x="29513" y="16468"/>
                  <a:pt x="29567" y="16468"/>
                </a:cubicBezTo>
                <a:close/>
                <a:moveTo>
                  <a:pt x="30900" y="15687"/>
                </a:moveTo>
                <a:lnTo>
                  <a:pt x="30900" y="15687"/>
                </a:lnTo>
                <a:cubicBezTo>
                  <a:pt x="30749" y="15953"/>
                  <a:pt x="30673" y="16218"/>
                  <a:pt x="30521" y="16484"/>
                </a:cubicBezTo>
                <a:cubicBezTo>
                  <a:pt x="30477" y="16573"/>
                  <a:pt x="30536" y="16662"/>
                  <a:pt x="30601" y="16689"/>
                </a:cubicBezTo>
                <a:lnTo>
                  <a:pt x="30601" y="16689"/>
                </a:lnTo>
                <a:cubicBezTo>
                  <a:pt x="30472" y="16767"/>
                  <a:pt x="30343" y="16838"/>
                  <a:pt x="30218" y="16901"/>
                </a:cubicBezTo>
                <a:cubicBezTo>
                  <a:pt x="30294" y="16673"/>
                  <a:pt x="30445" y="16408"/>
                  <a:pt x="30521" y="16104"/>
                </a:cubicBezTo>
                <a:cubicBezTo>
                  <a:pt x="30559" y="16029"/>
                  <a:pt x="30521" y="15953"/>
                  <a:pt x="30483" y="15953"/>
                </a:cubicBezTo>
                <a:lnTo>
                  <a:pt x="30900" y="15687"/>
                </a:lnTo>
                <a:close/>
                <a:moveTo>
                  <a:pt x="28398" y="14550"/>
                </a:moveTo>
                <a:cubicBezTo>
                  <a:pt x="28512" y="14588"/>
                  <a:pt x="28625" y="14626"/>
                  <a:pt x="28739" y="14702"/>
                </a:cubicBezTo>
                <a:cubicBezTo>
                  <a:pt x="27753" y="15346"/>
                  <a:pt x="26806" y="16066"/>
                  <a:pt x="25896" y="16863"/>
                </a:cubicBezTo>
                <a:cubicBezTo>
                  <a:pt x="25896" y="16901"/>
                  <a:pt x="25896" y="16901"/>
                  <a:pt x="25858" y="16976"/>
                </a:cubicBezTo>
                <a:cubicBezTo>
                  <a:pt x="25706" y="16863"/>
                  <a:pt x="25554" y="16825"/>
                  <a:pt x="25403" y="16787"/>
                </a:cubicBezTo>
                <a:cubicBezTo>
                  <a:pt x="26426" y="16029"/>
                  <a:pt x="27412" y="15308"/>
                  <a:pt x="28398" y="14550"/>
                </a:cubicBezTo>
                <a:close/>
                <a:moveTo>
                  <a:pt x="7166" y="15953"/>
                </a:moveTo>
                <a:cubicBezTo>
                  <a:pt x="7280" y="16029"/>
                  <a:pt x="7318" y="16066"/>
                  <a:pt x="7394" y="16066"/>
                </a:cubicBezTo>
                <a:cubicBezTo>
                  <a:pt x="7204" y="16332"/>
                  <a:pt x="6977" y="16635"/>
                  <a:pt x="6749" y="16901"/>
                </a:cubicBezTo>
                <a:cubicBezTo>
                  <a:pt x="6711" y="16976"/>
                  <a:pt x="6711" y="16976"/>
                  <a:pt x="6711" y="17014"/>
                </a:cubicBezTo>
                <a:cubicBezTo>
                  <a:pt x="6597" y="16976"/>
                  <a:pt x="6560" y="16976"/>
                  <a:pt x="6446" y="16901"/>
                </a:cubicBezTo>
                <a:cubicBezTo>
                  <a:pt x="6749" y="16635"/>
                  <a:pt x="6939" y="16332"/>
                  <a:pt x="7166" y="16029"/>
                </a:cubicBezTo>
                <a:lnTo>
                  <a:pt x="7166" y="15953"/>
                </a:lnTo>
                <a:close/>
                <a:moveTo>
                  <a:pt x="7659" y="16142"/>
                </a:moveTo>
                <a:cubicBezTo>
                  <a:pt x="7773" y="16218"/>
                  <a:pt x="7887" y="16218"/>
                  <a:pt x="7962" y="16256"/>
                </a:cubicBezTo>
                <a:cubicBezTo>
                  <a:pt x="7697" y="16521"/>
                  <a:pt x="7470" y="16863"/>
                  <a:pt x="7204" y="17166"/>
                </a:cubicBezTo>
                <a:cubicBezTo>
                  <a:pt x="7128" y="17090"/>
                  <a:pt x="7015" y="17090"/>
                  <a:pt x="6939" y="17052"/>
                </a:cubicBezTo>
                <a:cubicBezTo>
                  <a:pt x="7166" y="16787"/>
                  <a:pt x="7394" y="16446"/>
                  <a:pt x="7659" y="16142"/>
                </a:cubicBezTo>
                <a:close/>
                <a:moveTo>
                  <a:pt x="8455" y="16408"/>
                </a:moveTo>
                <a:cubicBezTo>
                  <a:pt x="8455" y="16408"/>
                  <a:pt x="8455" y="16446"/>
                  <a:pt x="8493" y="16446"/>
                </a:cubicBezTo>
                <a:lnTo>
                  <a:pt x="9062" y="16597"/>
                </a:lnTo>
                <a:cubicBezTo>
                  <a:pt x="8834" y="16711"/>
                  <a:pt x="8645" y="16901"/>
                  <a:pt x="8455" y="17166"/>
                </a:cubicBezTo>
                <a:cubicBezTo>
                  <a:pt x="8417" y="16863"/>
                  <a:pt x="8417" y="16635"/>
                  <a:pt x="8455" y="16408"/>
                </a:cubicBezTo>
                <a:close/>
                <a:moveTo>
                  <a:pt x="30294" y="16066"/>
                </a:moveTo>
                <a:cubicBezTo>
                  <a:pt x="30218" y="16332"/>
                  <a:pt x="30066" y="16635"/>
                  <a:pt x="29952" y="16901"/>
                </a:cubicBezTo>
                <a:cubicBezTo>
                  <a:pt x="29914" y="16976"/>
                  <a:pt x="29914" y="17014"/>
                  <a:pt x="29952" y="17014"/>
                </a:cubicBezTo>
                <a:cubicBezTo>
                  <a:pt x="29801" y="17052"/>
                  <a:pt x="29725" y="17090"/>
                  <a:pt x="29573" y="17166"/>
                </a:cubicBezTo>
                <a:cubicBezTo>
                  <a:pt x="29687" y="16863"/>
                  <a:pt x="29801" y="16521"/>
                  <a:pt x="29914" y="16256"/>
                </a:cubicBezTo>
                <a:cubicBezTo>
                  <a:pt x="30066" y="16218"/>
                  <a:pt x="30142" y="16142"/>
                  <a:pt x="30294" y="16066"/>
                </a:cubicBezTo>
                <a:close/>
                <a:moveTo>
                  <a:pt x="28967" y="14891"/>
                </a:moveTo>
                <a:cubicBezTo>
                  <a:pt x="28967" y="14891"/>
                  <a:pt x="29004" y="14929"/>
                  <a:pt x="29080" y="14929"/>
                </a:cubicBezTo>
                <a:cubicBezTo>
                  <a:pt x="28170" y="15574"/>
                  <a:pt x="27260" y="16294"/>
                  <a:pt x="26464" y="17090"/>
                </a:cubicBezTo>
                <a:cubicBezTo>
                  <a:pt x="26426" y="17090"/>
                  <a:pt x="26426" y="17166"/>
                  <a:pt x="26464" y="17204"/>
                </a:cubicBezTo>
                <a:cubicBezTo>
                  <a:pt x="26351" y="17166"/>
                  <a:pt x="26237" y="17090"/>
                  <a:pt x="26123" y="17052"/>
                </a:cubicBezTo>
                <a:cubicBezTo>
                  <a:pt x="27033" y="16256"/>
                  <a:pt x="27981" y="15536"/>
                  <a:pt x="28967" y="14891"/>
                </a:cubicBezTo>
                <a:close/>
                <a:moveTo>
                  <a:pt x="8114" y="16332"/>
                </a:moveTo>
                <a:lnTo>
                  <a:pt x="8114" y="16711"/>
                </a:lnTo>
                <a:cubicBezTo>
                  <a:pt x="8114" y="16711"/>
                  <a:pt x="8076" y="16711"/>
                  <a:pt x="8038" y="16787"/>
                </a:cubicBezTo>
                <a:cubicBezTo>
                  <a:pt x="7924" y="16976"/>
                  <a:pt x="7773" y="17090"/>
                  <a:pt x="7697" y="17280"/>
                </a:cubicBezTo>
                <a:cubicBezTo>
                  <a:pt x="7659" y="17280"/>
                  <a:pt x="7545" y="17242"/>
                  <a:pt x="7470" y="17242"/>
                </a:cubicBezTo>
                <a:cubicBezTo>
                  <a:pt x="7697" y="16901"/>
                  <a:pt x="7924" y="16635"/>
                  <a:pt x="8114" y="16332"/>
                </a:cubicBezTo>
                <a:close/>
                <a:moveTo>
                  <a:pt x="8342" y="14057"/>
                </a:moveTo>
                <a:cubicBezTo>
                  <a:pt x="9024" y="14209"/>
                  <a:pt x="9631" y="14360"/>
                  <a:pt x="10237" y="14512"/>
                </a:cubicBezTo>
                <a:cubicBezTo>
                  <a:pt x="11564" y="14740"/>
                  <a:pt x="12891" y="14929"/>
                  <a:pt x="14256" y="15005"/>
                </a:cubicBezTo>
                <a:cubicBezTo>
                  <a:pt x="15356" y="15119"/>
                  <a:pt x="16455" y="15119"/>
                  <a:pt x="17555" y="15157"/>
                </a:cubicBezTo>
                <a:cubicBezTo>
                  <a:pt x="18313" y="15210"/>
                  <a:pt x="19080" y="15240"/>
                  <a:pt x="19850" y="15240"/>
                </a:cubicBezTo>
                <a:cubicBezTo>
                  <a:pt x="21276" y="15240"/>
                  <a:pt x="22711" y="15137"/>
                  <a:pt x="24114" y="14891"/>
                </a:cubicBezTo>
                <a:lnTo>
                  <a:pt x="24114" y="14891"/>
                </a:lnTo>
                <a:cubicBezTo>
                  <a:pt x="24114" y="15384"/>
                  <a:pt x="24076" y="15877"/>
                  <a:pt x="24114" y="16332"/>
                </a:cubicBezTo>
                <a:cubicBezTo>
                  <a:pt x="24076" y="16408"/>
                  <a:pt x="24076" y="16446"/>
                  <a:pt x="24114" y="16484"/>
                </a:cubicBezTo>
                <a:lnTo>
                  <a:pt x="24114" y="16673"/>
                </a:lnTo>
                <a:cubicBezTo>
                  <a:pt x="24038" y="16711"/>
                  <a:pt x="24000" y="16711"/>
                  <a:pt x="23886" y="16787"/>
                </a:cubicBezTo>
                <a:lnTo>
                  <a:pt x="23810" y="16787"/>
                </a:lnTo>
                <a:cubicBezTo>
                  <a:pt x="21712" y="17162"/>
                  <a:pt x="19599" y="17353"/>
                  <a:pt x="17491" y="17353"/>
                </a:cubicBezTo>
                <a:cubicBezTo>
                  <a:pt x="14913" y="17353"/>
                  <a:pt x="12344" y="17068"/>
                  <a:pt x="9820" y="16484"/>
                </a:cubicBezTo>
                <a:lnTo>
                  <a:pt x="9706" y="16484"/>
                </a:lnTo>
                <a:cubicBezTo>
                  <a:pt x="9441" y="16408"/>
                  <a:pt x="9138" y="16332"/>
                  <a:pt x="8872" y="16256"/>
                </a:cubicBezTo>
                <a:cubicBezTo>
                  <a:pt x="8872" y="16218"/>
                  <a:pt x="8834" y="16142"/>
                  <a:pt x="8759" y="16142"/>
                </a:cubicBezTo>
                <a:cubicBezTo>
                  <a:pt x="8645" y="16104"/>
                  <a:pt x="8531" y="16104"/>
                  <a:pt x="8379" y="16066"/>
                </a:cubicBezTo>
                <a:cubicBezTo>
                  <a:pt x="8379" y="15384"/>
                  <a:pt x="8342" y="14740"/>
                  <a:pt x="8342" y="14057"/>
                </a:cubicBezTo>
                <a:close/>
                <a:moveTo>
                  <a:pt x="8228" y="17014"/>
                </a:moveTo>
                <a:lnTo>
                  <a:pt x="8228" y="17393"/>
                </a:lnTo>
                <a:cubicBezTo>
                  <a:pt x="8114" y="17393"/>
                  <a:pt x="8076" y="17356"/>
                  <a:pt x="7962" y="17356"/>
                </a:cubicBezTo>
                <a:cubicBezTo>
                  <a:pt x="8038" y="17204"/>
                  <a:pt x="8114" y="17090"/>
                  <a:pt x="8228" y="17014"/>
                </a:cubicBezTo>
                <a:close/>
                <a:moveTo>
                  <a:pt x="29156" y="15157"/>
                </a:moveTo>
                <a:lnTo>
                  <a:pt x="29156" y="15460"/>
                </a:lnTo>
                <a:lnTo>
                  <a:pt x="29118" y="15460"/>
                </a:lnTo>
                <a:cubicBezTo>
                  <a:pt x="28360" y="16066"/>
                  <a:pt x="27640" y="16673"/>
                  <a:pt x="26881" y="17280"/>
                </a:cubicBezTo>
                <a:cubicBezTo>
                  <a:pt x="26843" y="17280"/>
                  <a:pt x="26843" y="17356"/>
                  <a:pt x="26881" y="17393"/>
                </a:cubicBezTo>
                <a:cubicBezTo>
                  <a:pt x="26768" y="17356"/>
                  <a:pt x="26730" y="17356"/>
                  <a:pt x="26654" y="17280"/>
                </a:cubicBezTo>
                <a:cubicBezTo>
                  <a:pt x="27412" y="16521"/>
                  <a:pt x="28246" y="15839"/>
                  <a:pt x="29156" y="15157"/>
                </a:cubicBezTo>
                <a:close/>
                <a:moveTo>
                  <a:pt x="29156" y="15725"/>
                </a:moveTo>
                <a:lnTo>
                  <a:pt x="29156" y="16218"/>
                </a:lnTo>
                <a:cubicBezTo>
                  <a:pt x="29137" y="16180"/>
                  <a:pt x="29128" y="16161"/>
                  <a:pt x="29118" y="16161"/>
                </a:cubicBezTo>
                <a:cubicBezTo>
                  <a:pt x="29109" y="16161"/>
                  <a:pt x="29099" y="16180"/>
                  <a:pt x="29080" y="16218"/>
                </a:cubicBezTo>
                <a:cubicBezTo>
                  <a:pt x="28512" y="16635"/>
                  <a:pt x="27905" y="17090"/>
                  <a:pt x="27374" y="17545"/>
                </a:cubicBezTo>
                <a:cubicBezTo>
                  <a:pt x="27260" y="17545"/>
                  <a:pt x="27185" y="17469"/>
                  <a:pt x="27071" y="17469"/>
                </a:cubicBezTo>
                <a:cubicBezTo>
                  <a:pt x="27715" y="16863"/>
                  <a:pt x="28436" y="16294"/>
                  <a:pt x="29156" y="15725"/>
                </a:cubicBezTo>
                <a:close/>
                <a:moveTo>
                  <a:pt x="9365" y="16635"/>
                </a:moveTo>
                <a:cubicBezTo>
                  <a:pt x="9403" y="16635"/>
                  <a:pt x="9441" y="16673"/>
                  <a:pt x="9479" y="16673"/>
                </a:cubicBezTo>
                <a:cubicBezTo>
                  <a:pt x="9214" y="17014"/>
                  <a:pt x="8872" y="17280"/>
                  <a:pt x="8607" y="17583"/>
                </a:cubicBezTo>
                <a:cubicBezTo>
                  <a:pt x="8531" y="17583"/>
                  <a:pt x="8531" y="17621"/>
                  <a:pt x="8531" y="17621"/>
                </a:cubicBezTo>
                <a:cubicBezTo>
                  <a:pt x="8531" y="17583"/>
                  <a:pt x="8493" y="17583"/>
                  <a:pt x="8455" y="17583"/>
                </a:cubicBezTo>
                <a:cubicBezTo>
                  <a:pt x="8645" y="17204"/>
                  <a:pt x="8910" y="16863"/>
                  <a:pt x="9365" y="16673"/>
                </a:cubicBezTo>
                <a:lnTo>
                  <a:pt x="9365" y="16635"/>
                </a:lnTo>
                <a:close/>
                <a:moveTo>
                  <a:pt x="29156" y="16408"/>
                </a:moveTo>
                <a:cubicBezTo>
                  <a:pt x="29156" y="16597"/>
                  <a:pt x="29194" y="16711"/>
                  <a:pt x="29156" y="16863"/>
                </a:cubicBezTo>
                <a:cubicBezTo>
                  <a:pt x="28777" y="17166"/>
                  <a:pt x="28398" y="17431"/>
                  <a:pt x="27981" y="17735"/>
                </a:cubicBezTo>
                <a:cubicBezTo>
                  <a:pt x="27943" y="17735"/>
                  <a:pt x="27943" y="17773"/>
                  <a:pt x="27943" y="17773"/>
                </a:cubicBezTo>
                <a:cubicBezTo>
                  <a:pt x="27791" y="17735"/>
                  <a:pt x="27678" y="17659"/>
                  <a:pt x="27564" y="17621"/>
                </a:cubicBezTo>
                <a:cubicBezTo>
                  <a:pt x="28057" y="17242"/>
                  <a:pt x="28625" y="16825"/>
                  <a:pt x="29156" y="16408"/>
                </a:cubicBezTo>
                <a:close/>
                <a:moveTo>
                  <a:pt x="9744" y="16711"/>
                </a:moveTo>
                <a:cubicBezTo>
                  <a:pt x="9820" y="16711"/>
                  <a:pt x="9934" y="16787"/>
                  <a:pt x="10010" y="16787"/>
                </a:cubicBezTo>
                <a:cubicBezTo>
                  <a:pt x="9744" y="17052"/>
                  <a:pt x="9479" y="17280"/>
                  <a:pt x="9214" y="17545"/>
                </a:cubicBezTo>
                <a:cubicBezTo>
                  <a:pt x="9118" y="17609"/>
                  <a:pt x="9209" y="17752"/>
                  <a:pt x="9331" y="17752"/>
                </a:cubicBezTo>
                <a:cubicBezTo>
                  <a:pt x="9354" y="17752"/>
                  <a:pt x="9379" y="17747"/>
                  <a:pt x="9403" y="17735"/>
                </a:cubicBezTo>
                <a:cubicBezTo>
                  <a:pt x="9669" y="17469"/>
                  <a:pt x="10010" y="17204"/>
                  <a:pt x="10313" y="16901"/>
                </a:cubicBezTo>
                <a:cubicBezTo>
                  <a:pt x="10503" y="16976"/>
                  <a:pt x="10616" y="16976"/>
                  <a:pt x="10806" y="17014"/>
                </a:cubicBezTo>
                <a:lnTo>
                  <a:pt x="10768" y="17014"/>
                </a:lnTo>
                <a:cubicBezTo>
                  <a:pt x="10427" y="17280"/>
                  <a:pt x="10123" y="17621"/>
                  <a:pt x="9782" y="17924"/>
                </a:cubicBezTo>
                <a:cubicBezTo>
                  <a:pt x="9441" y="17811"/>
                  <a:pt x="9100" y="17773"/>
                  <a:pt x="8796" y="17659"/>
                </a:cubicBezTo>
                <a:cubicBezTo>
                  <a:pt x="9062" y="17318"/>
                  <a:pt x="9403" y="17052"/>
                  <a:pt x="9744" y="16711"/>
                </a:cubicBezTo>
                <a:close/>
                <a:moveTo>
                  <a:pt x="10967" y="17016"/>
                </a:moveTo>
                <a:cubicBezTo>
                  <a:pt x="11152" y="17052"/>
                  <a:pt x="11301" y="17053"/>
                  <a:pt x="11450" y="17090"/>
                </a:cubicBezTo>
                <a:cubicBezTo>
                  <a:pt x="11147" y="17393"/>
                  <a:pt x="10806" y="17735"/>
                  <a:pt x="10541" y="18038"/>
                </a:cubicBezTo>
                <a:cubicBezTo>
                  <a:pt x="10351" y="18000"/>
                  <a:pt x="10199" y="18000"/>
                  <a:pt x="10048" y="17962"/>
                </a:cubicBezTo>
                <a:cubicBezTo>
                  <a:pt x="10351" y="17659"/>
                  <a:pt x="10692" y="17431"/>
                  <a:pt x="10958" y="17166"/>
                </a:cubicBezTo>
                <a:cubicBezTo>
                  <a:pt x="10992" y="17097"/>
                  <a:pt x="10995" y="17028"/>
                  <a:pt x="10967" y="17016"/>
                </a:cubicBezTo>
                <a:close/>
                <a:moveTo>
                  <a:pt x="29194" y="17166"/>
                </a:moveTo>
                <a:lnTo>
                  <a:pt x="29194" y="17280"/>
                </a:lnTo>
                <a:lnTo>
                  <a:pt x="29118" y="17280"/>
                </a:lnTo>
                <a:cubicBezTo>
                  <a:pt x="29004" y="17356"/>
                  <a:pt x="29004" y="17469"/>
                  <a:pt x="29118" y="17545"/>
                </a:cubicBezTo>
                <a:cubicBezTo>
                  <a:pt x="28929" y="17735"/>
                  <a:pt x="28701" y="17848"/>
                  <a:pt x="28512" y="18038"/>
                </a:cubicBezTo>
                <a:cubicBezTo>
                  <a:pt x="28360" y="18000"/>
                  <a:pt x="28246" y="17962"/>
                  <a:pt x="28170" y="17924"/>
                </a:cubicBezTo>
                <a:cubicBezTo>
                  <a:pt x="28550" y="17659"/>
                  <a:pt x="28891" y="17393"/>
                  <a:pt x="29194" y="17166"/>
                </a:cubicBezTo>
                <a:close/>
                <a:moveTo>
                  <a:pt x="23924" y="17356"/>
                </a:moveTo>
                <a:cubicBezTo>
                  <a:pt x="23810" y="17356"/>
                  <a:pt x="23810" y="17469"/>
                  <a:pt x="23848" y="17545"/>
                </a:cubicBezTo>
                <a:cubicBezTo>
                  <a:pt x="23810" y="17545"/>
                  <a:pt x="23772" y="17545"/>
                  <a:pt x="23772" y="17583"/>
                </a:cubicBezTo>
                <a:cubicBezTo>
                  <a:pt x="23697" y="17735"/>
                  <a:pt x="23659" y="17811"/>
                  <a:pt x="23621" y="17924"/>
                </a:cubicBezTo>
                <a:cubicBezTo>
                  <a:pt x="23541" y="18004"/>
                  <a:pt x="23628" y="18102"/>
                  <a:pt x="23714" y="18102"/>
                </a:cubicBezTo>
                <a:cubicBezTo>
                  <a:pt x="23751" y="18102"/>
                  <a:pt x="23787" y="18084"/>
                  <a:pt x="23810" y="18038"/>
                </a:cubicBezTo>
                <a:cubicBezTo>
                  <a:pt x="23848" y="17962"/>
                  <a:pt x="23886" y="17811"/>
                  <a:pt x="23924" y="17735"/>
                </a:cubicBezTo>
                <a:cubicBezTo>
                  <a:pt x="23924" y="17659"/>
                  <a:pt x="23924" y="17621"/>
                  <a:pt x="23886" y="17583"/>
                </a:cubicBezTo>
                <a:lnTo>
                  <a:pt x="23924" y="17583"/>
                </a:lnTo>
                <a:cubicBezTo>
                  <a:pt x="24076" y="17583"/>
                  <a:pt x="24076" y="17356"/>
                  <a:pt x="23924" y="17356"/>
                </a:cubicBezTo>
                <a:close/>
                <a:moveTo>
                  <a:pt x="11678" y="17090"/>
                </a:moveTo>
                <a:cubicBezTo>
                  <a:pt x="11754" y="17090"/>
                  <a:pt x="11867" y="17166"/>
                  <a:pt x="11943" y="17166"/>
                </a:cubicBezTo>
                <a:cubicBezTo>
                  <a:pt x="11678" y="17469"/>
                  <a:pt x="11450" y="17811"/>
                  <a:pt x="11185" y="18152"/>
                </a:cubicBezTo>
                <a:cubicBezTo>
                  <a:pt x="11071" y="18152"/>
                  <a:pt x="10920" y="18152"/>
                  <a:pt x="10768" y="18114"/>
                </a:cubicBezTo>
                <a:cubicBezTo>
                  <a:pt x="11071" y="17811"/>
                  <a:pt x="11337" y="17469"/>
                  <a:pt x="11640" y="17204"/>
                </a:cubicBezTo>
                <a:cubicBezTo>
                  <a:pt x="11678" y="17166"/>
                  <a:pt x="11678" y="17166"/>
                  <a:pt x="11678" y="17090"/>
                </a:cubicBezTo>
                <a:close/>
                <a:moveTo>
                  <a:pt x="12150" y="17245"/>
                </a:moveTo>
                <a:lnTo>
                  <a:pt x="12576" y="17319"/>
                </a:lnTo>
                <a:lnTo>
                  <a:pt x="12576" y="17319"/>
                </a:lnTo>
                <a:cubicBezTo>
                  <a:pt x="12554" y="17324"/>
                  <a:pt x="12532" y="17336"/>
                  <a:pt x="12512" y="17356"/>
                </a:cubicBezTo>
                <a:lnTo>
                  <a:pt x="11830" y="18190"/>
                </a:lnTo>
                <a:lnTo>
                  <a:pt x="11830" y="18228"/>
                </a:lnTo>
                <a:cubicBezTo>
                  <a:pt x="11678" y="18228"/>
                  <a:pt x="11564" y="18190"/>
                  <a:pt x="11450" y="18190"/>
                </a:cubicBezTo>
                <a:cubicBezTo>
                  <a:pt x="11678" y="17924"/>
                  <a:pt x="11905" y="17583"/>
                  <a:pt x="12133" y="17280"/>
                </a:cubicBezTo>
                <a:cubicBezTo>
                  <a:pt x="12133" y="17267"/>
                  <a:pt x="12141" y="17255"/>
                  <a:pt x="12150" y="17245"/>
                </a:cubicBezTo>
                <a:close/>
                <a:moveTo>
                  <a:pt x="32493" y="15270"/>
                </a:moveTo>
                <a:lnTo>
                  <a:pt x="32493" y="15763"/>
                </a:lnTo>
                <a:cubicBezTo>
                  <a:pt x="32151" y="17166"/>
                  <a:pt x="30786" y="18038"/>
                  <a:pt x="29459" y="18228"/>
                </a:cubicBezTo>
                <a:lnTo>
                  <a:pt x="29459" y="17431"/>
                </a:lnTo>
                <a:cubicBezTo>
                  <a:pt x="30635" y="17090"/>
                  <a:pt x="31621" y="16332"/>
                  <a:pt x="32341" y="15346"/>
                </a:cubicBezTo>
                <a:cubicBezTo>
                  <a:pt x="32351" y="15356"/>
                  <a:pt x="32367" y="15361"/>
                  <a:pt x="32384" y="15361"/>
                </a:cubicBezTo>
                <a:cubicBezTo>
                  <a:pt x="32432" y="15361"/>
                  <a:pt x="32493" y="15326"/>
                  <a:pt x="32493" y="15270"/>
                </a:cubicBezTo>
                <a:close/>
                <a:moveTo>
                  <a:pt x="29194" y="17773"/>
                </a:moveTo>
                <a:cubicBezTo>
                  <a:pt x="29194" y="17924"/>
                  <a:pt x="29194" y="18114"/>
                  <a:pt x="29156" y="18266"/>
                </a:cubicBezTo>
                <a:lnTo>
                  <a:pt x="28739" y="18152"/>
                </a:lnTo>
                <a:cubicBezTo>
                  <a:pt x="28929" y="18000"/>
                  <a:pt x="29080" y="17924"/>
                  <a:pt x="29194" y="17773"/>
                </a:cubicBezTo>
                <a:close/>
                <a:moveTo>
                  <a:pt x="24076" y="16976"/>
                </a:moveTo>
                <a:lnTo>
                  <a:pt x="24076" y="16976"/>
                </a:lnTo>
                <a:cubicBezTo>
                  <a:pt x="24038" y="17356"/>
                  <a:pt x="24038" y="17773"/>
                  <a:pt x="24000" y="18152"/>
                </a:cubicBezTo>
                <a:lnTo>
                  <a:pt x="23128" y="18303"/>
                </a:lnTo>
                <a:cubicBezTo>
                  <a:pt x="23393" y="17924"/>
                  <a:pt x="23583" y="17545"/>
                  <a:pt x="23772" y="17166"/>
                </a:cubicBezTo>
                <a:cubicBezTo>
                  <a:pt x="23810" y="17090"/>
                  <a:pt x="23772" y="17090"/>
                  <a:pt x="23772" y="17052"/>
                </a:cubicBezTo>
                <a:cubicBezTo>
                  <a:pt x="23848" y="17014"/>
                  <a:pt x="24000" y="17014"/>
                  <a:pt x="24076" y="16976"/>
                </a:cubicBezTo>
                <a:close/>
                <a:moveTo>
                  <a:pt x="12672" y="17336"/>
                </a:moveTo>
                <a:lnTo>
                  <a:pt x="13005" y="17393"/>
                </a:lnTo>
                <a:cubicBezTo>
                  <a:pt x="12777" y="17659"/>
                  <a:pt x="12588" y="18000"/>
                  <a:pt x="12322" y="18266"/>
                </a:cubicBezTo>
                <a:cubicBezTo>
                  <a:pt x="12285" y="18266"/>
                  <a:pt x="12285" y="18341"/>
                  <a:pt x="12322" y="18379"/>
                </a:cubicBezTo>
                <a:cubicBezTo>
                  <a:pt x="12247" y="18379"/>
                  <a:pt x="12133" y="18341"/>
                  <a:pt x="12057" y="18341"/>
                </a:cubicBezTo>
                <a:cubicBezTo>
                  <a:pt x="12285" y="18038"/>
                  <a:pt x="12474" y="17811"/>
                  <a:pt x="12702" y="17545"/>
                </a:cubicBezTo>
                <a:cubicBezTo>
                  <a:pt x="12766" y="17459"/>
                  <a:pt x="12733" y="17373"/>
                  <a:pt x="12672" y="17336"/>
                </a:cubicBezTo>
                <a:close/>
                <a:moveTo>
                  <a:pt x="13194" y="17280"/>
                </a:moveTo>
                <a:cubicBezTo>
                  <a:pt x="13270" y="17356"/>
                  <a:pt x="13384" y="17356"/>
                  <a:pt x="13460" y="17356"/>
                </a:cubicBezTo>
                <a:lnTo>
                  <a:pt x="13422" y="17393"/>
                </a:lnTo>
                <a:cubicBezTo>
                  <a:pt x="13194" y="17735"/>
                  <a:pt x="13005" y="18000"/>
                  <a:pt x="12740" y="18341"/>
                </a:cubicBezTo>
                <a:lnTo>
                  <a:pt x="12740" y="18379"/>
                </a:lnTo>
                <a:cubicBezTo>
                  <a:pt x="12664" y="18341"/>
                  <a:pt x="12626" y="18341"/>
                  <a:pt x="12512" y="18341"/>
                </a:cubicBezTo>
                <a:cubicBezTo>
                  <a:pt x="12740" y="18038"/>
                  <a:pt x="12967" y="17735"/>
                  <a:pt x="13194" y="17431"/>
                </a:cubicBezTo>
                <a:cubicBezTo>
                  <a:pt x="13232" y="17393"/>
                  <a:pt x="13232" y="17393"/>
                  <a:pt x="13194" y="17280"/>
                </a:cubicBezTo>
                <a:close/>
                <a:moveTo>
                  <a:pt x="23583" y="17090"/>
                </a:moveTo>
                <a:cubicBezTo>
                  <a:pt x="23317" y="17469"/>
                  <a:pt x="23128" y="17924"/>
                  <a:pt x="22900" y="18266"/>
                </a:cubicBezTo>
                <a:lnTo>
                  <a:pt x="22900" y="18379"/>
                </a:lnTo>
                <a:cubicBezTo>
                  <a:pt x="22749" y="18379"/>
                  <a:pt x="22673" y="18417"/>
                  <a:pt x="22521" y="18417"/>
                </a:cubicBezTo>
                <a:cubicBezTo>
                  <a:pt x="22825" y="18000"/>
                  <a:pt x="23052" y="17583"/>
                  <a:pt x="23280" y="17166"/>
                </a:cubicBezTo>
                <a:cubicBezTo>
                  <a:pt x="23393" y="17166"/>
                  <a:pt x="23469" y="17090"/>
                  <a:pt x="23583" y="17090"/>
                </a:cubicBezTo>
                <a:close/>
                <a:moveTo>
                  <a:pt x="13612" y="17431"/>
                </a:moveTo>
                <a:cubicBezTo>
                  <a:pt x="13763" y="17431"/>
                  <a:pt x="13953" y="17469"/>
                  <a:pt x="14104" y="17469"/>
                </a:cubicBezTo>
                <a:cubicBezTo>
                  <a:pt x="13839" y="17773"/>
                  <a:pt x="13612" y="18114"/>
                  <a:pt x="13384" y="18379"/>
                </a:cubicBezTo>
                <a:lnTo>
                  <a:pt x="13384" y="18493"/>
                </a:lnTo>
                <a:cubicBezTo>
                  <a:pt x="13270" y="18493"/>
                  <a:pt x="13157" y="18417"/>
                  <a:pt x="13043" y="18417"/>
                </a:cubicBezTo>
                <a:cubicBezTo>
                  <a:pt x="13232" y="18152"/>
                  <a:pt x="13460" y="17811"/>
                  <a:pt x="13649" y="17545"/>
                </a:cubicBezTo>
                <a:cubicBezTo>
                  <a:pt x="13725" y="17469"/>
                  <a:pt x="13649" y="17431"/>
                  <a:pt x="13612" y="17431"/>
                </a:cubicBezTo>
                <a:close/>
                <a:moveTo>
                  <a:pt x="22938" y="17166"/>
                </a:moveTo>
                <a:cubicBezTo>
                  <a:pt x="22711" y="17583"/>
                  <a:pt x="22483" y="17962"/>
                  <a:pt x="22180" y="18379"/>
                </a:cubicBezTo>
                <a:lnTo>
                  <a:pt x="22180" y="18417"/>
                </a:lnTo>
                <a:cubicBezTo>
                  <a:pt x="22104" y="18417"/>
                  <a:pt x="21953" y="18493"/>
                  <a:pt x="21801" y="18493"/>
                </a:cubicBezTo>
                <a:cubicBezTo>
                  <a:pt x="22104" y="18038"/>
                  <a:pt x="22332" y="17621"/>
                  <a:pt x="22635" y="17204"/>
                </a:cubicBezTo>
                <a:cubicBezTo>
                  <a:pt x="22749" y="17204"/>
                  <a:pt x="22862" y="17166"/>
                  <a:pt x="22938" y="17166"/>
                </a:cubicBezTo>
                <a:close/>
                <a:moveTo>
                  <a:pt x="22294" y="17280"/>
                </a:moveTo>
                <a:cubicBezTo>
                  <a:pt x="21990" y="17659"/>
                  <a:pt x="21763" y="18114"/>
                  <a:pt x="21535" y="18493"/>
                </a:cubicBezTo>
                <a:lnTo>
                  <a:pt x="21535" y="18531"/>
                </a:lnTo>
                <a:lnTo>
                  <a:pt x="21346" y="18531"/>
                </a:lnTo>
                <a:cubicBezTo>
                  <a:pt x="21346" y="18493"/>
                  <a:pt x="21384" y="18493"/>
                  <a:pt x="21384" y="18493"/>
                </a:cubicBezTo>
                <a:cubicBezTo>
                  <a:pt x="21573" y="18114"/>
                  <a:pt x="21763" y="17773"/>
                  <a:pt x="21953" y="17393"/>
                </a:cubicBezTo>
                <a:cubicBezTo>
                  <a:pt x="21964" y="17382"/>
                  <a:pt x="21972" y="17368"/>
                  <a:pt x="21976" y="17355"/>
                </a:cubicBezTo>
                <a:lnTo>
                  <a:pt x="21976" y="17355"/>
                </a:lnTo>
                <a:cubicBezTo>
                  <a:pt x="22082" y="17345"/>
                  <a:pt x="22188" y="17280"/>
                  <a:pt x="22294" y="17280"/>
                </a:cubicBezTo>
                <a:close/>
                <a:moveTo>
                  <a:pt x="14218" y="17393"/>
                </a:moveTo>
                <a:lnTo>
                  <a:pt x="14218" y="17393"/>
                </a:lnTo>
                <a:cubicBezTo>
                  <a:pt x="14673" y="17431"/>
                  <a:pt x="15052" y="17469"/>
                  <a:pt x="15469" y="17469"/>
                </a:cubicBezTo>
                <a:cubicBezTo>
                  <a:pt x="15166" y="17848"/>
                  <a:pt x="14939" y="18190"/>
                  <a:pt x="14673" y="18531"/>
                </a:cubicBezTo>
                <a:lnTo>
                  <a:pt x="14673" y="18569"/>
                </a:lnTo>
                <a:lnTo>
                  <a:pt x="14332" y="18569"/>
                </a:lnTo>
                <a:cubicBezTo>
                  <a:pt x="14521" y="18266"/>
                  <a:pt x="14673" y="18038"/>
                  <a:pt x="14863" y="17773"/>
                </a:cubicBezTo>
                <a:cubicBezTo>
                  <a:pt x="14916" y="17665"/>
                  <a:pt x="14837" y="17558"/>
                  <a:pt x="14759" y="17558"/>
                </a:cubicBezTo>
                <a:cubicBezTo>
                  <a:pt x="14727" y="17558"/>
                  <a:pt x="14695" y="17577"/>
                  <a:pt x="14673" y="17621"/>
                </a:cubicBezTo>
                <a:cubicBezTo>
                  <a:pt x="14484" y="17848"/>
                  <a:pt x="14332" y="18152"/>
                  <a:pt x="14142" y="18417"/>
                </a:cubicBezTo>
                <a:lnTo>
                  <a:pt x="14142" y="18531"/>
                </a:lnTo>
                <a:cubicBezTo>
                  <a:pt x="13953" y="18531"/>
                  <a:pt x="13763" y="18493"/>
                  <a:pt x="13574" y="18493"/>
                </a:cubicBezTo>
                <a:cubicBezTo>
                  <a:pt x="13801" y="18190"/>
                  <a:pt x="14029" y="17848"/>
                  <a:pt x="14294" y="17583"/>
                </a:cubicBezTo>
                <a:cubicBezTo>
                  <a:pt x="14332" y="17545"/>
                  <a:pt x="14332" y="17469"/>
                  <a:pt x="14218" y="17393"/>
                </a:cubicBezTo>
                <a:close/>
                <a:moveTo>
                  <a:pt x="16000" y="17507"/>
                </a:moveTo>
                <a:lnTo>
                  <a:pt x="15280" y="18531"/>
                </a:lnTo>
                <a:lnTo>
                  <a:pt x="15280" y="18607"/>
                </a:lnTo>
                <a:lnTo>
                  <a:pt x="14976" y="18607"/>
                </a:lnTo>
                <a:cubicBezTo>
                  <a:pt x="15242" y="18341"/>
                  <a:pt x="15469" y="18000"/>
                  <a:pt x="15697" y="17735"/>
                </a:cubicBezTo>
                <a:cubicBezTo>
                  <a:pt x="15735" y="17659"/>
                  <a:pt x="15735" y="17583"/>
                  <a:pt x="15659" y="17507"/>
                </a:cubicBezTo>
                <a:close/>
                <a:moveTo>
                  <a:pt x="16569" y="17583"/>
                </a:moveTo>
                <a:cubicBezTo>
                  <a:pt x="16303" y="17962"/>
                  <a:pt x="16076" y="18266"/>
                  <a:pt x="15848" y="18607"/>
                </a:cubicBezTo>
                <a:lnTo>
                  <a:pt x="15507" y="18607"/>
                </a:lnTo>
                <a:cubicBezTo>
                  <a:pt x="15811" y="18266"/>
                  <a:pt x="16038" y="17924"/>
                  <a:pt x="16303" y="17583"/>
                </a:cubicBezTo>
                <a:close/>
                <a:moveTo>
                  <a:pt x="21801" y="17356"/>
                </a:moveTo>
                <a:cubicBezTo>
                  <a:pt x="21611" y="17659"/>
                  <a:pt x="21422" y="18038"/>
                  <a:pt x="21232" y="18379"/>
                </a:cubicBezTo>
                <a:cubicBezTo>
                  <a:pt x="21194" y="18417"/>
                  <a:pt x="21232" y="18493"/>
                  <a:pt x="21308" y="18531"/>
                </a:cubicBezTo>
                <a:cubicBezTo>
                  <a:pt x="20929" y="18569"/>
                  <a:pt x="20588" y="18569"/>
                  <a:pt x="20209" y="18607"/>
                </a:cubicBezTo>
                <a:lnTo>
                  <a:pt x="20929" y="17469"/>
                </a:lnTo>
                <a:lnTo>
                  <a:pt x="20929" y="17431"/>
                </a:lnTo>
                <a:cubicBezTo>
                  <a:pt x="20967" y="17393"/>
                  <a:pt x="21043" y="17393"/>
                  <a:pt x="21156" y="17393"/>
                </a:cubicBezTo>
                <a:cubicBezTo>
                  <a:pt x="21005" y="17659"/>
                  <a:pt x="20853" y="18000"/>
                  <a:pt x="20739" y="18341"/>
                </a:cubicBezTo>
                <a:cubicBezTo>
                  <a:pt x="20680" y="18460"/>
                  <a:pt x="20783" y="18555"/>
                  <a:pt x="20903" y="18555"/>
                </a:cubicBezTo>
                <a:cubicBezTo>
                  <a:pt x="20936" y="18555"/>
                  <a:pt x="20971" y="18548"/>
                  <a:pt x="21005" y="18531"/>
                </a:cubicBezTo>
                <a:lnTo>
                  <a:pt x="21422" y="17545"/>
                </a:lnTo>
                <a:cubicBezTo>
                  <a:pt x="21498" y="17469"/>
                  <a:pt x="21498" y="17431"/>
                  <a:pt x="21422" y="17393"/>
                </a:cubicBezTo>
                <a:cubicBezTo>
                  <a:pt x="21573" y="17393"/>
                  <a:pt x="21687" y="17356"/>
                  <a:pt x="21801" y="17356"/>
                </a:cubicBezTo>
                <a:close/>
                <a:moveTo>
                  <a:pt x="17062" y="17583"/>
                </a:moveTo>
                <a:cubicBezTo>
                  <a:pt x="16872" y="17924"/>
                  <a:pt x="16645" y="18190"/>
                  <a:pt x="16417" y="18531"/>
                </a:cubicBezTo>
                <a:cubicBezTo>
                  <a:pt x="16379" y="18569"/>
                  <a:pt x="16379" y="18607"/>
                  <a:pt x="16417" y="18645"/>
                </a:cubicBezTo>
                <a:lnTo>
                  <a:pt x="16114" y="18645"/>
                </a:lnTo>
                <a:cubicBezTo>
                  <a:pt x="16379" y="18341"/>
                  <a:pt x="16531" y="18000"/>
                  <a:pt x="16758" y="17659"/>
                </a:cubicBezTo>
                <a:cubicBezTo>
                  <a:pt x="16796" y="17621"/>
                  <a:pt x="16796" y="17621"/>
                  <a:pt x="16683" y="17583"/>
                </a:cubicBezTo>
                <a:close/>
                <a:moveTo>
                  <a:pt x="17706" y="17583"/>
                </a:moveTo>
                <a:cubicBezTo>
                  <a:pt x="17441" y="17962"/>
                  <a:pt x="17213" y="18341"/>
                  <a:pt x="16986" y="18683"/>
                </a:cubicBezTo>
                <a:lnTo>
                  <a:pt x="16645" y="18683"/>
                </a:lnTo>
                <a:cubicBezTo>
                  <a:pt x="16948" y="18303"/>
                  <a:pt x="17175" y="17962"/>
                  <a:pt x="17403" y="17621"/>
                </a:cubicBezTo>
                <a:lnTo>
                  <a:pt x="17403" y="17583"/>
                </a:lnTo>
                <a:close/>
                <a:moveTo>
                  <a:pt x="18275" y="17583"/>
                </a:moveTo>
                <a:cubicBezTo>
                  <a:pt x="18275" y="17583"/>
                  <a:pt x="18199" y="17621"/>
                  <a:pt x="18161" y="17621"/>
                </a:cubicBezTo>
                <a:cubicBezTo>
                  <a:pt x="17972" y="17924"/>
                  <a:pt x="17820" y="18228"/>
                  <a:pt x="17630" y="18531"/>
                </a:cubicBezTo>
                <a:cubicBezTo>
                  <a:pt x="17592" y="18569"/>
                  <a:pt x="17630" y="18607"/>
                  <a:pt x="17706" y="18683"/>
                </a:cubicBezTo>
                <a:lnTo>
                  <a:pt x="17213" y="18683"/>
                </a:lnTo>
                <a:cubicBezTo>
                  <a:pt x="17517" y="18341"/>
                  <a:pt x="17744" y="17962"/>
                  <a:pt x="17972" y="17583"/>
                </a:cubicBezTo>
                <a:close/>
                <a:moveTo>
                  <a:pt x="20057" y="17469"/>
                </a:moveTo>
                <a:cubicBezTo>
                  <a:pt x="19829" y="17848"/>
                  <a:pt x="19526" y="18266"/>
                  <a:pt x="19261" y="18683"/>
                </a:cubicBezTo>
                <a:lnTo>
                  <a:pt x="18844" y="18683"/>
                </a:lnTo>
                <a:cubicBezTo>
                  <a:pt x="19109" y="18266"/>
                  <a:pt x="19412" y="17962"/>
                  <a:pt x="19678" y="17583"/>
                </a:cubicBezTo>
                <a:cubicBezTo>
                  <a:pt x="19716" y="17545"/>
                  <a:pt x="19716" y="17545"/>
                  <a:pt x="19716" y="17469"/>
                </a:cubicBezTo>
                <a:close/>
                <a:moveTo>
                  <a:pt x="20626" y="17431"/>
                </a:moveTo>
                <a:cubicBezTo>
                  <a:pt x="20398" y="17811"/>
                  <a:pt x="20171" y="18228"/>
                  <a:pt x="19905" y="18683"/>
                </a:cubicBezTo>
                <a:lnTo>
                  <a:pt x="19640" y="18683"/>
                </a:lnTo>
                <a:lnTo>
                  <a:pt x="20360" y="17545"/>
                </a:lnTo>
                <a:lnTo>
                  <a:pt x="20360" y="17469"/>
                </a:lnTo>
                <a:cubicBezTo>
                  <a:pt x="20436" y="17431"/>
                  <a:pt x="20550" y="17431"/>
                  <a:pt x="20626" y="17431"/>
                </a:cubicBezTo>
                <a:close/>
                <a:moveTo>
                  <a:pt x="19488" y="17583"/>
                </a:moveTo>
                <a:cubicBezTo>
                  <a:pt x="19223" y="17962"/>
                  <a:pt x="18919" y="18303"/>
                  <a:pt x="18654" y="18683"/>
                </a:cubicBezTo>
                <a:cubicBezTo>
                  <a:pt x="18578" y="18683"/>
                  <a:pt x="18578" y="18720"/>
                  <a:pt x="18578" y="18720"/>
                </a:cubicBezTo>
                <a:lnTo>
                  <a:pt x="17820" y="18720"/>
                </a:lnTo>
                <a:lnTo>
                  <a:pt x="17896" y="18683"/>
                </a:lnTo>
                <a:cubicBezTo>
                  <a:pt x="18085" y="18379"/>
                  <a:pt x="18199" y="18038"/>
                  <a:pt x="18389" y="17773"/>
                </a:cubicBezTo>
                <a:cubicBezTo>
                  <a:pt x="18437" y="17700"/>
                  <a:pt x="18424" y="17643"/>
                  <a:pt x="18388" y="17621"/>
                </a:cubicBezTo>
                <a:lnTo>
                  <a:pt x="18806" y="17621"/>
                </a:lnTo>
                <a:cubicBezTo>
                  <a:pt x="18654" y="17924"/>
                  <a:pt x="18389" y="18190"/>
                  <a:pt x="18199" y="18493"/>
                </a:cubicBezTo>
                <a:cubicBezTo>
                  <a:pt x="18146" y="18572"/>
                  <a:pt x="18223" y="18671"/>
                  <a:pt x="18300" y="18671"/>
                </a:cubicBezTo>
                <a:cubicBezTo>
                  <a:pt x="18333" y="18671"/>
                  <a:pt x="18366" y="18652"/>
                  <a:pt x="18389" y="18607"/>
                </a:cubicBezTo>
                <a:cubicBezTo>
                  <a:pt x="18578" y="18341"/>
                  <a:pt x="18806" y="18038"/>
                  <a:pt x="19033" y="17773"/>
                </a:cubicBezTo>
                <a:cubicBezTo>
                  <a:pt x="19071" y="17735"/>
                  <a:pt x="19071" y="17659"/>
                  <a:pt x="19033" y="17621"/>
                </a:cubicBezTo>
                <a:cubicBezTo>
                  <a:pt x="19147" y="17583"/>
                  <a:pt x="19336" y="17583"/>
                  <a:pt x="19488" y="17583"/>
                </a:cubicBezTo>
                <a:close/>
                <a:moveTo>
                  <a:pt x="2730" y="14853"/>
                </a:moveTo>
                <a:lnTo>
                  <a:pt x="2730" y="14853"/>
                </a:lnTo>
                <a:cubicBezTo>
                  <a:pt x="4247" y="16294"/>
                  <a:pt x="6143" y="17242"/>
                  <a:pt x="8228" y="17583"/>
                </a:cubicBezTo>
                <a:cubicBezTo>
                  <a:pt x="8228" y="18038"/>
                  <a:pt x="8266" y="18531"/>
                  <a:pt x="8266" y="18986"/>
                </a:cubicBezTo>
                <a:cubicBezTo>
                  <a:pt x="7128" y="18758"/>
                  <a:pt x="6029" y="18379"/>
                  <a:pt x="5005" y="17848"/>
                </a:cubicBezTo>
                <a:cubicBezTo>
                  <a:pt x="4133" y="17469"/>
                  <a:pt x="2996" y="16825"/>
                  <a:pt x="2768" y="15801"/>
                </a:cubicBezTo>
                <a:cubicBezTo>
                  <a:pt x="2768" y="15498"/>
                  <a:pt x="2730" y="15194"/>
                  <a:pt x="2730" y="14853"/>
                </a:cubicBezTo>
                <a:close/>
                <a:moveTo>
                  <a:pt x="24062" y="19396"/>
                </a:moveTo>
                <a:cubicBezTo>
                  <a:pt x="24061" y="19400"/>
                  <a:pt x="24061" y="19404"/>
                  <a:pt x="24060" y="19408"/>
                </a:cubicBezTo>
                <a:lnTo>
                  <a:pt x="24060" y="19408"/>
                </a:lnTo>
                <a:cubicBezTo>
                  <a:pt x="24065" y="19406"/>
                  <a:pt x="24071" y="19404"/>
                  <a:pt x="24076" y="19403"/>
                </a:cubicBezTo>
                <a:cubicBezTo>
                  <a:pt x="24071" y="19400"/>
                  <a:pt x="24066" y="19398"/>
                  <a:pt x="24062" y="19396"/>
                </a:cubicBezTo>
                <a:close/>
                <a:moveTo>
                  <a:pt x="7738" y="21213"/>
                </a:moveTo>
                <a:cubicBezTo>
                  <a:pt x="7798" y="21213"/>
                  <a:pt x="7849" y="21275"/>
                  <a:pt x="7849" y="21337"/>
                </a:cubicBezTo>
                <a:cubicBezTo>
                  <a:pt x="7849" y="21374"/>
                  <a:pt x="7773" y="21412"/>
                  <a:pt x="7697" y="21412"/>
                </a:cubicBezTo>
                <a:cubicBezTo>
                  <a:pt x="7659" y="21412"/>
                  <a:pt x="7659" y="21299"/>
                  <a:pt x="7659" y="21261"/>
                </a:cubicBezTo>
                <a:cubicBezTo>
                  <a:pt x="7659" y="21261"/>
                  <a:pt x="7659" y="21223"/>
                  <a:pt x="7697" y="21223"/>
                </a:cubicBezTo>
                <a:cubicBezTo>
                  <a:pt x="7711" y="21216"/>
                  <a:pt x="7725" y="21213"/>
                  <a:pt x="7738" y="21213"/>
                </a:cubicBezTo>
                <a:close/>
                <a:moveTo>
                  <a:pt x="7755" y="21122"/>
                </a:moveTo>
                <a:cubicBezTo>
                  <a:pt x="7734" y="21122"/>
                  <a:pt x="7715" y="21129"/>
                  <a:pt x="7697" y="21147"/>
                </a:cubicBezTo>
                <a:cubicBezTo>
                  <a:pt x="7583" y="21147"/>
                  <a:pt x="7545" y="21261"/>
                  <a:pt x="7583" y="21374"/>
                </a:cubicBezTo>
                <a:lnTo>
                  <a:pt x="7659" y="21412"/>
                </a:lnTo>
                <a:cubicBezTo>
                  <a:pt x="7697" y="21450"/>
                  <a:pt x="7735" y="21450"/>
                  <a:pt x="7773" y="21450"/>
                </a:cubicBezTo>
                <a:cubicBezTo>
                  <a:pt x="7887" y="21450"/>
                  <a:pt x="7962" y="21374"/>
                  <a:pt x="7924" y="21261"/>
                </a:cubicBezTo>
                <a:cubicBezTo>
                  <a:pt x="7895" y="21202"/>
                  <a:pt x="7822" y="21122"/>
                  <a:pt x="7755" y="21122"/>
                </a:cubicBezTo>
                <a:close/>
                <a:moveTo>
                  <a:pt x="6391" y="21012"/>
                </a:moveTo>
                <a:cubicBezTo>
                  <a:pt x="6336" y="21012"/>
                  <a:pt x="6284" y="21041"/>
                  <a:pt x="6256" y="21109"/>
                </a:cubicBezTo>
                <a:cubicBezTo>
                  <a:pt x="6256" y="21165"/>
                  <a:pt x="6297" y="21200"/>
                  <a:pt x="6319" y="21200"/>
                </a:cubicBezTo>
                <a:cubicBezTo>
                  <a:pt x="6327" y="21200"/>
                  <a:pt x="6332" y="21195"/>
                  <a:pt x="6332" y="21185"/>
                </a:cubicBezTo>
                <a:cubicBezTo>
                  <a:pt x="6522" y="21223"/>
                  <a:pt x="6560" y="21261"/>
                  <a:pt x="6522" y="21374"/>
                </a:cubicBezTo>
                <a:cubicBezTo>
                  <a:pt x="6408" y="21526"/>
                  <a:pt x="6408" y="21564"/>
                  <a:pt x="6370" y="21564"/>
                </a:cubicBezTo>
                <a:lnTo>
                  <a:pt x="6218" y="21716"/>
                </a:lnTo>
                <a:cubicBezTo>
                  <a:pt x="6143" y="21791"/>
                  <a:pt x="6029" y="21943"/>
                  <a:pt x="5953" y="22019"/>
                </a:cubicBezTo>
                <a:cubicBezTo>
                  <a:pt x="5877" y="22057"/>
                  <a:pt x="5953" y="22057"/>
                  <a:pt x="5991" y="22057"/>
                </a:cubicBezTo>
                <a:cubicBezTo>
                  <a:pt x="6218" y="22057"/>
                  <a:pt x="6408" y="22133"/>
                  <a:pt x="6635" y="22133"/>
                </a:cubicBezTo>
                <a:cubicBezTo>
                  <a:pt x="6711" y="22133"/>
                  <a:pt x="6711" y="22019"/>
                  <a:pt x="6635" y="22019"/>
                </a:cubicBezTo>
                <a:cubicBezTo>
                  <a:pt x="6446" y="22019"/>
                  <a:pt x="6256" y="21981"/>
                  <a:pt x="6067" y="21981"/>
                </a:cubicBezTo>
                <a:cubicBezTo>
                  <a:pt x="6218" y="21829"/>
                  <a:pt x="6332" y="21716"/>
                  <a:pt x="6446" y="21564"/>
                </a:cubicBezTo>
                <a:cubicBezTo>
                  <a:pt x="6560" y="21450"/>
                  <a:pt x="6597" y="21374"/>
                  <a:pt x="6597" y="21223"/>
                </a:cubicBezTo>
                <a:cubicBezTo>
                  <a:pt x="6597" y="21102"/>
                  <a:pt x="6489" y="21012"/>
                  <a:pt x="6391" y="21012"/>
                </a:cubicBezTo>
                <a:close/>
                <a:moveTo>
                  <a:pt x="7104" y="21175"/>
                </a:moveTo>
                <a:cubicBezTo>
                  <a:pt x="6606" y="21175"/>
                  <a:pt x="6405" y="21955"/>
                  <a:pt x="6939" y="22133"/>
                </a:cubicBezTo>
                <a:cubicBezTo>
                  <a:pt x="6984" y="22148"/>
                  <a:pt x="7033" y="22155"/>
                  <a:pt x="7082" y="22155"/>
                </a:cubicBezTo>
                <a:cubicBezTo>
                  <a:pt x="7277" y="22155"/>
                  <a:pt x="7477" y="22034"/>
                  <a:pt x="7507" y="21791"/>
                </a:cubicBezTo>
                <a:cubicBezTo>
                  <a:pt x="7545" y="21526"/>
                  <a:pt x="7356" y="21261"/>
                  <a:pt x="7090" y="21261"/>
                </a:cubicBezTo>
                <a:cubicBezTo>
                  <a:pt x="7015" y="21261"/>
                  <a:pt x="7015" y="21374"/>
                  <a:pt x="7090" y="21374"/>
                </a:cubicBezTo>
                <a:cubicBezTo>
                  <a:pt x="7318" y="21374"/>
                  <a:pt x="7507" y="21602"/>
                  <a:pt x="7394" y="21829"/>
                </a:cubicBezTo>
                <a:cubicBezTo>
                  <a:pt x="7344" y="22003"/>
                  <a:pt x="7197" y="22079"/>
                  <a:pt x="7048" y="22079"/>
                </a:cubicBezTo>
                <a:cubicBezTo>
                  <a:pt x="6969" y="22079"/>
                  <a:pt x="6890" y="22058"/>
                  <a:pt x="6825" y="22019"/>
                </a:cubicBezTo>
                <a:cubicBezTo>
                  <a:pt x="6569" y="21726"/>
                  <a:pt x="6772" y="21221"/>
                  <a:pt x="7128" y="21221"/>
                </a:cubicBezTo>
                <a:cubicBezTo>
                  <a:pt x="7140" y="21221"/>
                  <a:pt x="7153" y="21221"/>
                  <a:pt x="7166" y="21223"/>
                </a:cubicBezTo>
                <a:lnTo>
                  <a:pt x="7204" y="21223"/>
                </a:lnTo>
                <a:lnTo>
                  <a:pt x="7204" y="21185"/>
                </a:lnTo>
                <a:cubicBezTo>
                  <a:pt x="7170" y="21178"/>
                  <a:pt x="7136" y="21175"/>
                  <a:pt x="7104" y="21175"/>
                </a:cubicBezTo>
                <a:close/>
                <a:moveTo>
                  <a:pt x="8215" y="21206"/>
                </a:moveTo>
                <a:cubicBezTo>
                  <a:pt x="8198" y="21206"/>
                  <a:pt x="8177" y="21210"/>
                  <a:pt x="8152" y="21223"/>
                </a:cubicBezTo>
                <a:lnTo>
                  <a:pt x="7887" y="22209"/>
                </a:lnTo>
                <a:cubicBezTo>
                  <a:pt x="7887" y="22228"/>
                  <a:pt x="7896" y="22237"/>
                  <a:pt x="7910" y="22237"/>
                </a:cubicBezTo>
                <a:cubicBezTo>
                  <a:pt x="7924" y="22237"/>
                  <a:pt x="7943" y="22228"/>
                  <a:pt x="7962" y="22209"/>
                </a:cubicBezTo>
                <a:lnTo>
                  <a:pt x="8266" y="21223"/>
                </a:lnTo>
                <a:cubicBezTo>
                  <a:pt x="8266" y="21223"/>
                  <a:pt x="8249" y="21206"/>
                  <a:pt x="8215" y="21206"/>
                </a:cubicBezTo>
                <a:close/>
                <a:moveTo>
                  <a:pt x="8326" y="21966"/>
                </a:moveTo>
                <a:cubicBezTo>
                  <a:pt x="8379" y="21966"/>
                  <a:pt x="8428" y="22001"/>
                  <a:pt x="8455" y="22057"/>
                </a:cubicBezTo>
                <a:cubicBezTo>
                  <a:pt x="8481" y="22158"/>
                  <a:pt x="8405" y="22242"/>
                  <a:pt x="8329" y="22242"/>
                </a:cubicBezTo>
                <a:cubicBezTo>
                  <a:pt x="8291" y="22242"/>
                  <a:pt x="8253" y="22221"/>
                  <a:pt x="8228" y="22171"/>
                </a:cubicBezTo>
                <a:cubicBezTo>
                  <a:pt x="8228" y="22057"/>
                  <a:pt x="8228" y="21981"/>
                  <a:pt x="8266" y="21981"/>
                </a:cubicBezTo>
                <a:cubicBezTo>
                  <a:pt x="8286" y="21971"/>
                  <a:pt x="8306" y="21966"/>
                  <a:pt x="8326" y="21966"/>
                </a:cubicBezTo>
                <a:close/>
                <a:moveTo>
                  <a:pt x="8347" y="21874"/>
                </a:moveTo>
                <a:cubicBezTo>
                  <a:pt x="8317" y="21874"/>
                  <a:pt x="8288" y="21883"/>
                  <a:pt x="8266" y="21905"/>
                </a:cubicBezTo>
                <a:cubicBezTo>
                  <a:pt x="8152" y="21943"/>
                  <a:pt x="8114" y="22057"/>
                  <a:pt x="8152" y="22171"/>
                </a:cubicBezTo>
                <a:cubicBezTo>
                  <a:pt x="8207" y="22253"/>
                  <a:pt x="8287" y="22291"/>
                  <a:pt x="8361" y="22291"/>
                </a:cubicBezTo>
                <a:cubicBezTo>
                  <a:pt x="8491" y="22291"/>
                  <a:pt x="8604" y="22174"/>
                  <a:pt x="8531" y="21981"/>
                </a:cubicBezTo>
                <a:cubicBezTo>
                  <a:pt x="8504" y="21927"/>
                  <a:pt x="8421" y="21874"/>
                  <a:pt x="8347" y="21874"/>
                </a:cubicBezTo>
                <a:close/>
                <a:moveTo>
                  <a:pt x="14332" y="1091"/>
                </a:moveTo>
                <a:lnTo>
                  <a:pt x="14332" y="1128"/>
                </a:lnTo>
                <a:cubicBezTo>
                  <a:pt x="13763" y="2190"/>
                  <a:pt x="12815" y="3896"/>
                  <a:pt x="12702" y="3972"/>
                </a:cubicBezTo>
                <a:lnTo>
                  <a:pt x="12777" y="4010"/>
                </a:lnTo>
                <a:lnTo>
                  <a:pt x="12702" y="4010"/>
                </a:lnTo>
                <a:lnTo>
                  <a:pt x="12702" y="4086"/>
                </a:lnTo>
                <a:cubicBezTo>
                  <a:pt x="11299" y="4275"/>
                  <a:pt x="9820" y="4503"/>
                  <a:pt x="8455" y="4882"/>
                </a:cubicBezTo>
                <a:cubicBezTo>
                  <a:pt x="7318" y="5147"/>
                  <a:pt x="6143" y="5526"/>
                  <a:pt x="5081" y="6057"/>
                </a:cubicBezTo>
                <a:lnTo>
                  <a:pt x="4171" y="3972"/>
                </a:lnTo>
                <a:lnTo>
                  <a:pt x="1" y="3744"/>
                </a:lnTo>
                <a:lnTo>
                  <a:pt x="1" y="3896"/>
                </a:lnTo>
                <a:lnTo>
                  <a:pt x="4095" y="4124"/>
                </a:lnTo>
                <a:lnTo>
                  <a:pt x="5005" y="6171"/>
                </a:lnTo>
                <a:cubicBezTo>
                  <a:pt x="4512" y="6398"/>
                  <a:pt x="4095" y="6664"/>
                  <a:pt x="3678" y="7005"/>
                </a:cubicBezTo>
                <a:cubicBezTo>
                  <a:pt x="2920" y="7612"/>
                  <a:pt x="2199" y="8522"/>
                  <a:pt x="2237" y="9583"/>
                </a:cubicBezTo>
                <a:cubicBezTo>
                  <a:pt x="2226" y="9561"/>
                  <a:pt x="2209" y="9552"/>
                  <a:pt x="2189" y="9552"/>
                </a:cubicBezTo>
                <a:cubicBezTo>
                  <a:pt x="2143" y="9552"/>
                  <a:pt x="2086" y="9605"/>
                  <a:pt x="2086" y="9659"/>
                </a:cubicBezTo>
                <a:cubicBezTo>
                  <a:pt x="2162" y="10645"/>
                  <a:pt x="2237" y="11706"/>
                  <a:pt x="2275" y="12692"/>
                </a:cubicBezTo>
                <a:cubicBezTo>
                  <a:pt x="2199" y="12692"/>
                  <a:pt x="2086" y="12806"/>
                  <a:pt x="2199" y="12882"/>
                </a:cubicBezTo>
                <a:cubicBezTo>
                  <a:pt x="2237" y="12882"/>
                  <a:pt x="2275" y="12920"/>
                  <a:pt x="2351" y="12995"/>
                </a:cubicBezTo>
                <a:cubicBezTo>
                  <a:pt x="2389" y="13413"/>
                  <a:pt x="2389" y="13867"/>
                  <a:pt x="2427" y="14322"/>
                </a:cubicBezTo>
                <a:cubicBezTo>
                  <a:pt x="2389" y="14360"/>
                  <a:pt x="2389" y="14436"/>
                  <a:pt x="2427" y="14512"/>
                </a:cubicBezTo>
                <a:lnTo>
                  <a:pt x="2465" y="14550"/>
                </a:lnTo>
                <a:cubicBezTo>
                  <a:pt x="2465" y="14815"/>
                  <a:pt x="2541" y="15081"/>
                  <a:pt x="2541" y="15346"/>
                </a:cubicBezTo>
                <a:lnTo>
                  <a:pt x="2541" y="15384"/>
                </a:lnTo>
                <a:cubicBezTo>
                  <a:pt x="2541" y="15536"/>
                  <a:pt x="2541" y="15687"/>
                  <a:pt x="2579" y="15763"/>
                </a:cubicBezTo>
                <a:lnTo>
                  <a:pt x="2579" y="16029"/>
                </a:lnTo>
                <a:cubicBezTo>
                  <a:pt x="2579" y="16066"/>
                  <a:pt x="2617" y="16104"/>
                  <a:pt x="2654" y="16104"/>
                </a:cubicBezTo>
                <a:cubicBezTo>
                  <a:pt x="2920" y="16673"/>
                  <a:pt x="3413" y="17166"/>
                  <a:pt x="3944" y="17469"/>
                </a:cubicBezTo>
                <a:cubicBezTo>
                  <a:pt x="5043" y="18190"/>
                  <a:pt x="6332" y="18607"/>
                  <a:pt x="7545" y="18948"/>
                </a:cubicBezTo>
                <a:cubicBezTo>
                  <a:pt x="9214" y="19365"/>
                  <a:pt x="10958" y="19706"/>
                  <a:pt x="12664" y="19934"/>
                </a:cubicBezTo>
                <a:lnTo>
                  <a:pt x="10882" y="22322"/>
                </a:lnTo>
                <a:lnTo>
                  <a:pt x="5271" y="22322"/>
                </a:lnTo>
                <a:lnTo>
                  <a:pt x="5271" y="22474"/>
                </a:lnTo>
                <a:lnTo>
                  <a:pt x="10806" y="22474"/>
                </a:lnTo>
                <a:lnTo>
                  <a:pt x="12702" y="19934"/>
                </a:lnTo>
                <a:cubicBezTo>
                  <a:pt x="13839" y="20085"/>
                  <a:pt x="15052" y="20237"/>
                  <a:pt x="16190" y="20275"/>
                </a:cubicBezTo>
                <a:cubicBezTo>
                  <a:pt x="16741" y="20306"/>
                  <a:pt x="17290" y="20323"/>
                  <a:pt x="17835" y="20323"/>
                </a:cubicBezTo>
                <a:cubicBezTo>
                  <a:pt x="19915" y="20323"/>
                  <a:pt x="21958" y="20079"/>
                  <a:pt x="24000" y="19479"/>
                </a:cubicBezTo>
                <a:cubicBezTo>
                  <a:pt x="24035" y="19479"/>
                  <a:pt x="24054" y="19446"/>
                  <a:pt x="24060" y="19408"/>
                </a:cubicBezTo>
                <a:lnTo>
                  <a:pt x="24060" y="19408"/>
                </a:lnTo>
                <a:cubicBezTo>
                  <a:pt x="22060" y="20016"/>
                  <a:pt x="20024" y="20239"/>
                  <a:pt x="17973" y="20239"/>
                </a:cubicBezTo>
                <a:cubicBezTo>
                  <a:pt x="16336" y="20239"/>
                  <a:pt x="14689" y="20097"/>
                  <a:pt x="13043" y="19896"/>
                </a:cubicBezTo>
                <a:lnTo>
                  <a:pt x="13422" y="19403"/>
                </a:lnTo>
                <a:lnTo>
                  <a:pt x="13270" y="19327"/>
                </a:lnTo>
                <a:lnTo>
                  <a:pt x="12853" y="19896"/>
                </a:lnTo>
                <a:cubicBezTo>
                  <a:pt x="12588" y="19858"/>
                  <a:pt x="12247" y="19782"/>
                  <a:pt x="11905" y="19744"/>
                </a:cubicBezTo>
                <a:cubicBezTo>
                  <a:pt x="10768" y="19592"/>
                  <a:pt x="9631" y="19403"/>
                  <a:pt x="8493" y="19138"/>
                </a:cubicBezTo>
                <a:cubicBezTo>
                  <a:pt x="8531" y="19100"/>
                  <a:pt x="8531" y="19100"/>
                  <a:pt x="8531" y="19024"/>
                </a:cubicBezTo>
                <a:cubicBezTo>
                  <a:pt x="8493" y="18607"/>
                  <a:pt x="8493" y="18228"/>
                  <a:pt x="8493" y="17848"/>
                </a:cubicBezTo>
                <a:lnTo>
                  <a:pt x="8493" y="17848"/>
                </a:lnTo>
                <a:cubicBezTo>
                  <a:pt x="11223" y="18531"/>
                  <a:pt x="14066" y="18910"/>
                  <a:pt x="16910" y="18948"/>
                </a:cubicBezTo>
                <a:cubicBezTo>
                  <a:pt x="16948" y="18967"/>
                  <a:pt x="16986" y="18976"/>
                  <a:pt x="17024" y="18976"/>
                </a:cubicBezTo>
                <a:cubicBezTo>
                  <a:pt x="17062" y="18976"/>
                  <a:pt x="17100" y="18967"/>
                  <a:pt x="17138" y="18948"/>
                </a:cubicBezTo>
                <a:cubicBezTo>
                  <a:pt x="17896" y="18948"/>
                  <a:pt x="18578" y="18948"/>
                  <a:pt x="19336" y="18910"/>
                </a:cubicBezTo>
                <a:cubicBezTo>
                  <a:pt x="19355" y="18929"/>
                  <a:pt x="19384" y="18938"/>
                  <a:pt x="19412" y="18938"/>
                </a:cubicBezTo>
                <a:cubicBezTo>
                  <a:pt x="19441" y="18938"/>
                  <a:pt x="19469" y="18929"/>
                  <a:pt x="19488" y="18910"/>
                </a:cubicBezTo>
                <a:lnTo>
                  <a:pt x="19829" y="18910"/>
                </a:lnTo>
                <a:cubicBezTo>
                  <a:pt x="19829" y="18932"/>
                  <a:pt x="19880" y="18954"/>
                  <a:pt x="19930" y="18954"/>
                </a:cubicBezTo>
                <a:cubicBezTo>
                  <a:pt x="19967" y="18954"/>
                  <a:pt x="20003" y="18942"/>
                  <a:pt x="20019" y="18910"/>
                </a:cubicBezTo>
                <a:lnTo>
                  <a:pt x="20019" y="18872"/>
                </a:lnTo>
                <a:cubicBezTo>
                  <a:pt x="21384" y="18758"/>
                  <a:pt x="22711" y="18607"/>
                  <a:pt x="24038" y="18379"/>
                </a:cubicBezTo>
                <a:lnTo>
                  <a:pt x="24038" y="18379"/>
                </a:lnTo>
                <a:cubicBezTo>
                  <a:pt x="24000" y="18720"/>
                  <a:pt x="24000" y="18986"/>
                  <a:pt x="24000" y="19327"/>
                </a:cubicBezTo>
                <a:cubicBezTo>
                  <a:pt x="24000" y="19363"/>
                  <a:pt x="24000" y="19365"/>
                  <a:pt x="24062" y="19396"/>
                </a:cubicBezTo>
                <a:lnTo>
                  <a:pt x="24062" y="19396"/>
                </a:lnTo>
                <a:cubicBezTo>
                  <a:pt x="24066" y="19354"/>
                  <a:pt x="24056" y="19308"/>
                  <a:pt x="24038" y="19289"/>
                </a:cubicBezTo>
                <a:cubicBezTo>
                  <a:pt x="24076" y="19289"/>
                  <a:pt x="24152" y="19213"/>
                  <a:pt x="24152" y="19175"/>
                </a:cubicBezTo>
                <a:cubicBezTo>
                  <a:pt x="24189" y="18379"/>
                  <a:pt x="24189" y="17545"/>
                  <a:pt x="24227" y="16711"/>
                </a:cubicBezTo>
                <a:lnTo>
                  <a:pt x="24265" y="16711"/>
                </a:lnTo>
                <a:cubicBezTo>
                  <a:pt x="24376" y="16683"/>
                  <a:pt x="24386" y="16574"/>
                  <a:pt x="24323" y="16518"/>
                </a:cubicBezTo>
                <a:lnTo>
                  <a:pt x="24323" y="16518"/>
                </a:lnTo>
                <a:cubicBezTo>
                  <a:pt x="25469" y="16929"/>
                  <a:pt x="26648" y="17445"/>
                  <a:pt x="27791" y="17924"/>
                </a:cubicBezTo>
                <a:cubicBezTo>
                  <a:pt x="27791" y="17924"/>
                  <a:pt x="27829" y="17962"/>
                  <a:pt x="27867" y="17962"/>
                </a:cubicBezTo>
                <a:lnTo>
                  <a:pt x="27943" y="17962"/>
                </a:lnTo>
                <a:cubicBezTo>
                  <a:pt x="28360" y="18114"/>
                  <a:pt x="28739" y="18228"/>
                  <a:pt x="29156" y="18379"/>
                </a:cubicBezTo>
                <a:lnTo>
                  <a:pt x="29270" y="18379"/>
                </a:lnTo>
                <a:cubicBezTo>
                  <a:pt x="30786" y="18190"/>
                  <a:pt x="32303" y="17204"/>
                  <a:pt x="32682" y="15687"/>
                </a:cubicBezTo>
                <a:cubicBezTo>
                  <a:pt x="32720" y="15346"/>
                  <a:pt x="32720" y="14967"/>
                  <a:pt x="32720" y="14588"/>
                </a:cubicBezTo>
                <a:lnTo>
                  <a:pt x="32720" y="14512"/>
                </a:lnTo>
                <a:lnTo>
                  <a:pt x="32720" y="13375"/>
                </a:lnTo>
                <a:cubicBezTo>
                  <a:pt x="32720" y="13299"/>
                  <a:pt x="32758" y="13299"/>
                  <a:pt x="32758" y="13261"/>
                </a:cubicBezTo>
                <a:cubicBezTo>
                  <a:pt x="32796" y="13223"/>
                  <a:pt x="32758" y="13185"/>
                  <a:pt x="32720" y="13109"/>
                </a:cubicBezTo>
                <a:cubicBezTo>
                  <a:pt x="32720" y="12351"/>
                  <a:pt x="32720" y="11668"/>
                  <a:pt x="32758" y="10910"/>
                </a:cubicBezTo>
                <a:cubicBezTo>
                  <a:pt x="32758" y="10834"/>
                  <a:pt x="32720" y="10796"/>
                  <a:pt x="32682" y="10796"/>
                </a:cubicBezTo>
                <a:lnTo>
                  <a:pt x="32151" y="10796"/>
                </a:lnTo>
                <a:lnTo>
                  <a:pt x="33365" y="9469"/>
                </a:lnTo>
                <a:lnTo>
                  <a:pt x="37042" y="9469"/>
                </a:lnTo>
                <a:lnTo>
                  <a:pt x="37042" y="9318"/>
                </a:lnTo>
                <a:lnTo>
                  <a:pt x="37042" y="8901"/>
                </a:lnTo>
                <a:lnTo>
                  <a:pt x="36019" y="8901"/>
                </a:lnTo>
                <a:cubicBezTo>
                  <a:pt x="36019" y="9052"/>
                  <a:pt x="35981" y="9204"/>
                  <a:pt x="35829" y="9204"/>
                </a:cubicBezTo>
                <a:cubicBezTo>
                  <a:pt x="35814" y="9209"/>
                  <a:pt x="35798" y="9212"/>
                  <a:pt x="35784" y="9212"/>
                </a:cubicBezTo>
                <a:cubicBezTo>
                  <a:pt x="35687" y="9212"/>
                  <a:pt x="35601" y="9113"/>
                  <a:pt x="35601" y="9015"/>
                </a:cubicBezTo>
                <a:cubicBezTo>
                  <a:pt x="35601" y="8977"/>
                  <a:pt x="35630" y="8958"/>
                  <a:pt x="35658" y="8958"/>
                </a:cubicBezTo>
                <a:cubicBezTo>
                  <a:pt x="35687" y="8958"/>
                  <a:pt x="35715" y="8977"/>
                  <a:pt x="35715" y="9015"/>
                </a:cubicBezTo>
                <a:cubicBezTo>
                  <a:pt x="35715" y="9070"/>
                  <a:pt x="35756" y="9105"/>
                  <a:pt x="35822" y="9105"/>
                </a:cubicBezTo>
                <a:cubicBezTo>
                  <a:pt x="35847" y="9105"/>
                  <a:pt x="35874" y="9101"/>
                  <a:pt x="35905" y="9090"/>
                </a:cubicBezTo>
                <a:cubicBezTo>
                  <a:pt x="35935" y="9061"/>
                  <a:pt x="35941" y="8961"/>
                  <a:pt x="35924" y="8901"/>
                </a:cubicBezTo>
                <a:lnTo>
                  <a:pt x="35533" y="8901"/>
                </a:lnTo>
                <a:cubicBezTo>
                  <a:pt x="35472" y="8952"/>
                  <a:pt x="35450" y="9032"/>
                  <a:pt x="35450" y="9090"/>
                </a:cubicBezTo>
                <a:cubicBezTo>
                  <a:pt x="35435" y="9135"/>
                  <a:pt x="35420" y="9150"/>
                  <a:pt x="35407" y="9150"/>
                </a:cubicBezTo>
                <a:cubicBezTo>
                  <a:pt x="35388" y="9150"/>
                  <a:pt x="35374" y="9113"/>
                  <a:pt x="35374" y="9090"/>
                </a:cubicBezTo>
                <a:cubicBezTo>
                  <a:pt x="35389" y="9029"/>
                  <a:pt x="35411" y="8962"/>
                  <a:pt x="35448" y="8901"/>
                </a:cubicBezTo>
                <a:lnTo>
                  <a:pt x="35399" y="8901"/>
                </a:lnTo>
                <a:cubicBezTo>
                  <a:pt x="35390" y="8939"/>
                  <a:pt x="35382" y="8977"/>
                  <a:pt x="35374" y="9015"/>
                </a:cubicBezTo>
                <a:cubicBezTo>
                  <a:pt x="35361" y="9027"/>
                  <a:pt x="35345" y="9031"/>
                  <a:pt x="35328" y="9031"/>
                </a:cubicBezTo>
                <a:cubicBezTo>
                  <a:pt x="35294" y="9031"/>
                  <a:pt x="35260" y="9015"/>
                  <a:pt x="35260" y="9015"/>
                </a:cubicBezTo>
                <a:cubicBezTo>
                  <a:pt x="35272" y="8977"/>
                  <a:pt x="35283" y="8939"/>
                  <a:pt x="35295" y="8901"/>
                </a:cubicBezTo>
                <a:lnTo>
                  <a:pt x="34632" y="8901"/>
                </a:lnTo>
                <a:cubicBezTo>
                  <a:pt x="34568" y="8979"/>
                  <a:pt x="34485" y="9036"/>
                  <a:pt x="34388" y="9052"/>
                </a:cubicBezTo>
                <a:cubicBezTo>
                  <a:pt x="34368" y="9056"/>
                  <a:pt x="34349" y="9058"/>
                  <a:pt x="34329" y="9058"/>
                </a:cubicBezTo>
                <a:cubicBezTo>
                  <a:pt x="34215" y="9058"/>
                  <a:pt x="34103" y="8995"/>
                  <a:pt x="34012" y="8901"/>
                </a:cubicBezTo>
                <a:lnTo>
                  <a:pt x="33175" y="8901"/>
                </a:lnTo>
                <a:lnTo>
                  <a:pt x="31810" y="10417"/>
                </a:lnTo>
                <a:cubicBezTo>
                  <a:pt x="31848" y="9962"/>
                  <a:pt x="31924" y="9432"/>
                  <a:pt x="31962" y="8901"/>
                </a:cubicBezTo>
                <a:lnTo>
                  <a:pt x="31962" y="8863"/>
                </a:lnTo>
                <a:cubicBezTo>
                  <a:pt x="31658" y="7612"/>
                  <a:pt x="30521" y="6778"/>
                  <a:pt x="29497" y="6209"/>
                </a:cubicBezTo>
                <a:cubicBezTo>
                  <a:pt x="28170" y="5489"/>
                  <a:pt x="26654" y="4958"/>
                  <a:pt x="25175" y="4654"/>
                </a:cubicBezTo>
                <a:lnTo>
                  <a:pt x="26730" y="2190"/>
                </a:lnTo>
                <a:lnTo>
                  <a:pt x="31469" y="2228"/>
                </a:lnTo>
                <a:lnTo>
                  <a:pt x="31469" y="2076"/>
                </a:lnTo>
                <a:lnTo>
                  <a:pt x="30020" y="2065"/>
                </a:lnTo>
                <a:lnTo>
                  <a:pt x="30020" y="2065"/>
                </a:lnTo>
                <a:cubicBezTo>
                  <a:pt x="30048" y="2032"/>
                  <a:pt x="30066" y="1985"/>
                  <a:pt x="30066" y="1925"/>
                </a:cubicBezTo>
                <a:cubicBezTo>
                  <a:pt x="30066" y="1811"/>
                  <a:pt x="29981" y="1754"/>
                  <a:pt x="29891" y="1754"/>
                </a:cubicBezTo>
                <a:cubicBezTo>
                  <a:pt x="29801" y="1754"/>
                  <a:pt x="29706" y="1811"/>
                  <a:pt x="29687" y="1925"/>
                </a:cubicBezTo>
                <a:cubicBezTo>
                  <a:pt x="29695" y="1984"/>
                  <a:pt x="29719" y="2030"/>
                  <a:pt x="29751" y="2063"/>
                </a:cubicBezTo>
                <a:lnTo>
                  <a:pt x="29751" y="2063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37" y="2066"/>
                  <a:pt x="29536" y="2071"/>
                  <a:pt x="29535" y="2076"/>
                </a:cubicBezTo>
                <a:cubicBezTo>
                  <a:pt x="29535" y="2089"/>
                  <a:pt x="29527" y="2093"/>
                  <a:pt x="29516" y="2093"/>
                </a:cubicBezTo>
                <a:cubicBezTo>
                  <a:pt x="29493" y="2093"/>
                  <a:pt x="29459" y="2076"/>
                  <a:pt x="29459" y="2076"/>
                </a:cubicBezTo>
                <a:cubicBezTo>
                  <a:pt x="29460" y="2071"/>
                  <a:pt x="29461" y="2066"/>
                  <a:pt x="29461" y="2060"/>
                </a:cubicBezTo>
                <a:lnTo>
                  <a:pt x="29461" y="2060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77" y="1764"/>
                  <a:pt x="29688" y="1503"/>
                  <a:pt x="29725" y="1242"/>
                </a:cubicBezTo>
                <a:cubicBezTo>
                  <a:pt x="29725" y="1204"/>
                  <a:pt x="29715" y="1185"/>
                  <a:pt x="29701" y="1185"/>
                </a:cubicBezTo>
                <a:cubicBezTo>
                  <a:pt x="29687" y="1185"/>
                  <a:pt x="29668" y="1204"/>
                  <a:pt x="29649" y="1242"/>
                </a:cubicBezTo>
                <a:cubicBezTo>
                  <a:pt x="29575" y="1503"/>
                  <a:pt x="29500" y="1764"/>
                  <a:pt x="29461" y="2060"/>
                </a:cubicBezTo>
                <a:lnTo>
                  <a:pt x="29461" y="2060"/>
                </a:lnTo>
                <a:lnTo>
                  <a:pt x="26654" y="2038"/>
                </a:lnTo>
                <a:lnTo>
                  <a:pt x="25024" y="4654"/>
                </a:lnTo>
                <a:cubicBezTo>
                  <a:pt x="24569" y="4541"/>
                  <a:pt x="24152" y="4465"/>
                  <a:pt x="23659" y="4351"/>
                </a:cubicBezTo>
                <a:cubicBezTo>
                  <a:pt x="21442" y="3966"/>
                  <a:pt x="19134" y="3749"/>
                  <a:pt x="16821" y="3749"/>
                </a:cubicBezTo>
                <a:cubicBezTo>
                  <a:pt x="15494" y="3749"/>
                  <a:pt x="14166" y="3820"/>
                  <a:pt x="12853" y="3972"/>
                </a:cubicBezTo>
                <a:cubicBezTo>
                  <a:pt x="13005" y="3782"/>
                  <a:pt x="13384" y="3138"/>
                  <a:pt x="14408" y="1242"/>
                </a:cubicBezTo>
                <a:lnTo>
                  <a:pt x="16882" y="1263"/>
                </a:lnTo>
                <a:lnTo>
                  <a:pt x="16882" y="1263"/>
                </a:lnTo>
                <a:cubicBezTo>
                  <a:pt x="16811" y="1236"/>
                  <a:pt x="16741" y="1182"/>
                  <a:pt x="16688" y="1110"/>
                </a:cubicBezTo>
                <a:lnTo>
                  <a:pt x="16688" y="1110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1166"/>
                </a:lnTo>
                <a:cubicBezTo>
                  <a:pt x="16417" y="1204"/>
                  <a:pt x="16389" y="1223"/>
                  <a:pt x="16360" y="1223"/>
                </a:cubicBezTo>
                <a:cubicBezTo>
                  <a:pt x="16332" y="1223"/>
                  <a:pt x="16303" y="1204"/>
                  <a:pt x="16303" y="1166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4332" y="10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6" name="Google Shape;1756;p23"/>
          <p:cNvSpPr/>
          <p:nvPr/>
        </p:nvSpPr>
        <p:spPr>
          <a:xfrm rot="9062902">
            <a:off x="3265865" y="-850447"/>
            <a:ext cx="1394593" cy="1917493"/>
          </a:xfrm>
          <a:custGeom>
            <a:avLst/>
            <a:gdLst/>
            <a:ahLst/>
            <a:cxnLst/>
            <a:rect l="l" t="t" r="r" b="b"/>
            <a:pathLst>
              <a:path w="16901" h="23238" extrusionOk="0">
                <a:moveTo>
                  <a:pt x="1318" y="351"/>
                </a:moveTo>
                <a:cubicBezTo>
                  <a:pt x="1204" y="1223"/>
                  <a:pt x="825" y="2019"/>
                  <a:pt x="332" y="2701"/>
                </a:cubicBezTo>
                <a:cubicBezTo>
                  <a:pt x="636" y="1943"/>
                  <a:pt x="977" y="1109"/>
                  <a:pt x="1318" y="351"/>
                </a:cubicBezTo>
                <a:close/>
                <a:moveTo>
                  <a:pt x="10486" y="9770"/>
                </a:moveTo>
                <a:cubicBezTo>
                  <a:pt x="11204" y="9770"/>
                  <a:pt x="11915" y="9911"/>
                  <a:pt x="12578" y="10133"/>
                </a:cubicBezTo>
                <a:cubicBezTo>
                  <a:pt x="12958" y="10208"/>
                  <a:pt x="13375" y="10360"/>
                  <a:pt x="13754" y="10550"/>
                </a:cubicBezTo>
                <a:cubicBezTo>
                  <a:pt x="14171" y="11535"/>
                  <a:pt x="14247" y="12635"/>
                  <a:pt x="13905" y="13696"/>
                </a:cubicBezTo>
                <a:cubicBezTo>
                  <a:pt x="13345" y="15303"/>
                  <a:pt x="11679" y="16579"/>
                  <a:pt x="9962" y="16579"/>
                </a:cubicBezTo>
                <a:cubicBezTo>
                  <a:pt x="9937" y="16579"/>
                  <a:pt x="9912" y="16578"/>
                  <a:pt x="9887" y="16578"/>
                </a:cubicBezTo>
                <a:cubicBezTo>
                  <a:pt x="8294" y="16540"/>
                  <a:pt x="7005" y="15251"/>
                  <a:pt x="6664" y="13696"/>
                </a:cubicBezTo>
                <a:cubicBezTo>
                  <a:pt x="6512" y="12938"/>
                  <a:pt x="6588" y="12104"/>
                  <a:pt x="7005" y="11460"/>
                </a:cubicBezTo>
                <a:cubicBezTo>
                  <a:pt x="7498" y="10663"/>
                  <a:pt x="8408" y="10133"/>
                  <a:pt x="9318" y="9905"/>
                </a:cubicBezTo>
                <a:cubicBezTo>
                  <a:pt x="9705" y="9812"/>
                  <a:pt x="10097" y="9770"/>
                  <a:pt x="10486" y="9770"/>
                </a:cubicBezTo>
                <a:close/>
                <a:moveTo>
                  <a:pt x="1470" y="0"/>
                </a:moveTo>
                <a:cubicBezTo>
                  <a:pt x="1432" y="0"/>
                  <a:pt x="1394" y="29"/>
                  <a:pt x="1394" y="85"/>
                </a:cubicBezTo>
                <a:lnTo>
                  <a:pt x="1394" y="161"/>
                </a:lnTo>
                <a:lnTo>
                  <a:pt x="1356" y="123"/>
                </a:lnTo>
                <a:cubicBezTo>
                  <a:pt x="1337" y="104"/>
                  <a:pt x="1318" y="95"/>
                  <a:pt x="1304" y="95"/>
                </a:cubicBezTo>
                <a:cubicBezTo>
                  <a:pt x="1290" y="95"/>
                  <a:pt x="1280" y="104"/>
                  <a:pt x="1280" y="123"/>
                </a:cubicBezTo>
                <a:cubicBezTo>
                  <a:pt x="825" y="1071"/>
                  <a:pt x="446" y="2019"/>
                  <a:pt x="29" y="2967"/>
                </a:cubicBezTo>
                <a:cubicBezTo>
                  <a:pt x="0" y="2996"/>
                  <a:pt x="37" y="3068"/>
                  <a:pt x="90" y="3068"/>
                </a:cubicBezTo>
                <a:cubicBezTo>
                  <a:pt x="106" y="3068"/>
                  <a:pt x="125" y="3061"/>
                  <a:pt x="143" y="3043"/>
                </a:cubicBezTo>
                <a:cubicBezTo>
                  <a:pt x="636" y="2512"/>
                  <a:pt x="1091" y="1792"/>
                  <a:pt x="1318" y="1071"/>
                </a:cubicBezTo>
                <a:cubicBezTo>
                  <a:pt x="1318" y="2360"/>
                  <a:pt x="1773" y="3573"/>
                  <a:pt x="2645" y="4521"/>
                </a:cubicBezTo>
                <a:cubicBezTo>
                  <a:pt x="3858" y="5924"/>
                  <a:pt x="5640" y="6341"/>
                  <a:pt x="7384" y="6607"/>
                </a:cubicBezTo>
                <a:cubicBezTo>
                  <a:pt x="9242" y="6948"/>
                  <a:pt x="11176" y="7251"/>
                  <a:pt x="12578" y="8616"/>
                </a:cubicBezTo>
                <a:cubicBezTo>
                  <a:pt x="13071" y="9071"/>
                  <a:pt x="13450" y="9640"/>
                  <a:pt x="13716" y="10284"/>
                </a:cubicBezTo>
                <a:cubicBezTo>
                  <a:pt x="12920" y="9943"/>
                  <a:pt x="12086" y="9716"/>
                  <a:pt x="11214" y="9602"/>
                </a:cubicBezTo>
                <a:cubicBezTo>
                  <a:pt x="11003" y="9579"/>
                  <a:pt x="10788" y="9567"/>
                  <a:pt x="10570" y="9567"/>
                </a:cubicBezTo>
                <a:cubicBezTo>
                  <a:pt x="8986" y="9567"/>
                  <a:pt x="7297" y="10196"/>
                  <a:pt x="6664" y="11763"/>
                </a:cubicBezTo>
                <a:cubicBezTo>
                  <a:pt x="6133" y="13166"/>
                  <a:pt x="6702" y="14834"/>
                  <a:pt x="7763" y="15782"/>
                </a:cubicBezTo>
                <a:cubicBezTo>
                  <a:pt x="8394" y="16334"/>
                  <a:pt x="9189" y="16589"/>
                  <a:pt x="9999" y="16589"/>
                </a:cubicBezTo>
                <a:cubicBezTo>
                  <a:pt x="10746" y="16589"/>
                  <a:pt x="11506" y="16372"/>
                  <a:pt x="12161" y="15971"/>
                </a:cubicBezTo>
                <a:cubicBezTo>
                  <a:pt x="13640" y="15023"/>
                  <a:pt x="14474" y="13355"/>
                  <a:pt x="14247" y="11611"/>
                </a:cubicBezTo>
                <a:cubicBezTo>
                  <a:pt x="14209" y="11232"/>
                  <a:pt x="14095" y="10853"/>
                  <a:pt x="13981" y="10512"/>
                </a:cubicBezTo>
                <a:lnTo>
                  <a:pt x="13981" y="10512"/>
                </a:lnTo>
                <a:cubicBezTo>
                  <a:pt x="14436" y="10701"/>
                  <a:pt x="14929" y="10929"/>
                  <a:pt x="15308" y="11232"/>
                </a:cubicBezTo>
                <a:cubicBezTo>
                  <a:pt x="16256" y="11877"/>
                  <a:pt x="16863" y="12862"/>
                  <a:pt x="16559" y="14076"/>
                </a:cubicBezTo>
                <a:cubicBezTo>
                  <a:pt x="16294" y="15251"/>
                  <a:pt x="15498" y="16275"/>
                  <a:pt x="14815" y="17298"/>
                </a:cubicBezTo>
                <a:cubicBezTo>
                  <a:pt x="13450" y="19308"/>
                  <a:pt x="11934" y="21241"/>
                  <a:pt x="10266" y="23099"/>
                </a:cubicBezTo>
                <a:cubicBezTo>
                  <a:pt x="10237" y="23157"/>
                  <a:pt x="10275" y="23238"/>
                  <a:pt x="10328" y="23238"/>
                </a:cubicBezTo>
                <a:cubicBezTo>
                  <a:pt x="10344" y="23238"/>
                  <a:pt x="10362" y="23230"/>
                  <a:pt x="10379" y="23213"/>
                </a:cubicBezTo>
                <a:cubicBezTo>
                  <a:pt x="11972" y="21469"/>
                  <a:pt x="13413" y="19649"/>
                  <a:pt x="14740" y="17677"/>
                </a:cubicBezTo>
                <a:cubicBezTo>
                  <a:pt x="15384" y="16730"/>
                  <a:pt x="16104" y="15706"/>
                  <a:pt x="16521" y="14682"/>
                </a:cubicBezTo>
                <a:cubicBezTo>
                  <a:pt x="16901" y="13924"/>
                  <a:pt x="16901" y="12976"/>
                  <a:pt x="16370" y="12180"/>
                </a:cubicBezTo>
                <a:cubicBezTo>
                  <a:pt x="15915" y="11460"/>
                  <a:pt x="15119" y="10967"/>
                  <a:pt x="14360" y="10588"/>
                </a:cubicBezTo>
                <a:cubicBezTo>
                  <a:pt x="14209" y="10550"/>
                  <a:pt x="14057" y="10436"/>
                  <a:pt x="13905" y="10398"/>
                </a:cubicBezTo>
                <a:cubicBezTo>
                  <a:pt x="13413" y="9185"/>
                  <a:pt x="12389" y="8085"/>
                  <a:pt x="11214" y="7479"/>
                </a:cubicBezTo>
                <a:cubicBezTo>
                  <a:pt x="9356" y="6569"/>
                  <a:pt x="7233" y="6607"/>
                  <a:pt x="5299" y="6000"/>
                </a:cubicBezTo>
                <a:cubicBezTo>
                  <a:pt x="4313" y="5659"/>
                  <a:pt x="3365" y="5128"/>
                  <a:pt x="2683" y="4332"/>
                </a:cubicBezTo>
                <a:cubicBezTo>
                  <a:pt x="2038" y="3536"/>
                  <a:pt x="1583" y="2550"/>
                  <a:pt x="1508" y="1564"/>
                </a:cubicBezTo>
                <a:cubicBezTo>
                  <a:pt x="1470" y="1147"/>
                  <a:pt x="1470" y="844"/>
                  <a:pt x="1508" y="465"/>
                </a:cubicBezTo>
                <a:cubicBezTo>
                  <a:pt x="2114" y="1147"/>
                  <a:pt x="2797" y="1867"/>
                  <a:pt x="3403" y="2588"/>
                </a:cubicBezTo>
                <a:cubicBezTo>
                  <a:pt x="3411" y="2595"/>
                  <a:pt x="3421" y="2598"/>
                  <a:pt x="3432" y="2598"/>
                </a:cubicBezTo>
                <a:cubicBezTo>
                  <a:pt x="3478" y="2598"/>
                  <a:pt x="3541" y="2543"/>
                  <a:pt x="3479" y="2512"/>
                </a:cubicBezTo>
                <a:cubicBezTo>
                  <a:pt x="2835" y="1792"/>
                  <a:pt x="2152" y="1033"/>
                  <a:pt x="1508" y="313"/>
                </a:cubicBezTo>
                <a:cubicBezTo>
                  <a:pt x="1508" y="237"/>
                  <a:pt x="1508" y="161"/>
                  <a:pt x="1546" y="85"/>
                </a:cubicBezTo>
                <a:cubicBezTo>
                  <a:pt x="1546" y="29"/>
                  <a:pt x="1508" y="0"/>
                  <a:pt x="1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26721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8" name="Google Shape;1758;p24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759" name="Google Shape;1759;p24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760" name="Google Shape;1760;p24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1" name="Google Shape;1761;p24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2" name="Google Shape;1762;p24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3" name="Google Shape;1763;p24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4" name="Google Shape;1764;p24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5" name="Google Shape;1765;p24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6" name="Google Shape;1766;p24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7" name="Google Shape;1767;p24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8" name="Google Shape;1768;p24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9" name="Google Shape;1769;p24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0" name="Google Shape;1770;p24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1" name="Google Shape;1771;p24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2" name="Google Shape;1772;p24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3" name="Google Shape;1773;p24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4" name="Google Shape;1774;p24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5" name="Google Shape;1775;p24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6" name="Google Shape;1776;p24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7" name="Google Shape;1777;p24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8" name="Google Shape;1778;p24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9" name="Google Shape;1779;p24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0" name="Google Shape;1780;p24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1" name="Google Shape;1781;p24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2" name="Google Shape;1782;p24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3" name="Google Shape;1783;p24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4" name="Google Shape;1784;p24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5" name="Google Shape;1785;p24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6" name="Google Shape;1786;p24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7" name="Google Shape;1787;p24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8" name="Google Shape;1788;p24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9" name="Google Shape;1789;p24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0" name="Google Shape;1790;p24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1" name="Google Shape;1791;p24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2" name="Google Shape;1792;p24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3" name="Google Shape;1793;p24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4" name="Google Shape;1794;p24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5" name="Google Shape;1795;p24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6" name="Google Shape;1796;p24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7" name="Google Shape;1797;p24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8" name="Google Shape;1798;p24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9" name="Google Shape;1799;p24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0" name="Google Shape;1800;p24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1" name="Google Shape;1801;p24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2" name="Google Shape;1802;p24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3" name="Google Shape;1803;p24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4" name="Google Shape;1804;p24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5" name="Google Shape;1805;p24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6" name="Google Shape;1806;p24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1807" name="Google Shape;1807;p24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8" name="Google Shape;1808;p24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9" name="Google Shape;1809;p24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0" name="Google Shape;1810;p24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1" name="Google Shape;1811;p24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2" name="Google Shape;1812;p24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3" name="Google Shape;1813;p24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4" name="Google Shape;1814;p24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5" name="Google Shape;1815;p24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6" name="Google Shape;1816;p24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7" name="Google Shape;1817;p24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8" name="Google Shape;1818;p24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9" name="Google Shape;1819;p24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0" name="Google Shape;1820;p24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1" name="Google Shape;1821;p24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2" name="Google Shape;1822;p24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3" name="Google Shape;1823;p24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4" name="Google Shape;1824;p24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5" name="Google Shape;1825;p24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6" name="Google Shape;1826;p24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7" name="Google Shape;1827;p24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8" name="Google Shape;1828;p24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9" name="Google Shape;1829;p24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0" name="Google Shape;1830;p24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1" name="Google Shape;1831;p24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2" name="Google Shape;1832;p24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3" name="Google Shape;1833;p24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4" name="Google Shape;1834;p24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35" name="Google Shape;1835;p24"/>
          <p:cNvSpPr txBox="1">
            <a:spLocks noGrp="1"/>
          </p:cNvSpPr>
          <p:nvPr>
            <p:ph type="title"/>
          </p:nvPr>
        </p:nvSpPr>
        <p:spPr>
          <a:xfrm>
            <a:off x="1346487" y="3894933"/>
            <a:ext cx="2665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6" name="Google Shape;1836;p24"/>
          <p:cNvSpPr txBox="1">
            <a:spLocks noGrp="1"/>
          </p:cNvSpPr>
          <p:nvPr>
            <p:ph type="subTitle" idx="1"/>
          </p:nvPr>
        </p:nvSpPr>
        <p:spPr>
          <a:xfrm>
            <a:off x="1346487" y="4331455"/>
            <a:ext cx="2665600" cy="11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7" name="Google Shape;1837;p24"/>
          <p:cNvSpPr txBox="1">
            <a:spLocks noGrp="1"/>
          </p:cNvSpPr>
          <p:nvPr>
            <p:ph type="title" idx="2"/>
          </p:nvPr>
        </p:nvSpPr>
        <p:spPr>
          <a:xfrm>
            <a:off x="4764356" y="3894933"/>
            <a:ext cx="2665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8" name="Google Shape;1838;p24"/>
          <p:cNvSpPr txBox="1">
            <a:spLocks noGrp="1"/>
          </p:cNvSpPr>
          <p:nvPr>
            <p:ph type="subTitle" idx="3"/>
          </p:nvPr>
        </p:nvSpPr>
        <p:spPr>
          <a:xfrm>
            <a:off x="4764351" y="4331455"/>
            <a:ext cx="2665600" cy="11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9" name="Google Shape;1839;p24"/>
          <p:cNvSpPr txBox="1">
            <a:spLocks noGrp="1"/>
          </p:cNvSpPr>
          <p:nvPr>
            <p:ph type="title" idx="4"/>
          </p:nvPr>
        </p:nvSpPr>
        <p:spPr>
          <a:xfrm>
            <a:off x="8197053" y="3894933"/>
            <a:ext cx="2665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0" name="Google Shape;1840;p24"/>
          <p:cNvSpPr txBox="1">
            <a:spLocks noGrp="1"/>
          </p:cNvSpPr>
          <p:nvPr>
            <p:ph type="subTitle" idx="5"/>
          </p:nvPr>
        </p:nvSpPr>
        <p:spPr>
          <a:xfrm>
            <a:off x="8197053" y="4331455"/>
            <a:ext cx="2665600" cy="11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1" name="Google Shape;1841;p24"/>
          <p:cNvSpPr txBox="1">
            <a:spLocks noGrp="1"/>
          </p:cNvSpPr>
          <p:nvPr>
            <p:ph type="title" idx="6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842" name="Google Shape;1842;p24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3" name="Google Shape;1843;p24"/>
          <p:cNvSpPr/>
          <p:nvPr/>
        </p:nvSpPr>
        <p:spPr>
          <a:xfrm rot="-658304">
            <a:off x="1833534" y="6328208"/>
            <a:ext cx="1348236" cy="318673"/>
          </a:xfrm>
          <a:custGeom>
            <a:avLst/>
            <a:gdLst/>
            <a:ahLst/>
            <a:cxnLst/>
            <a:rect l="l" t="t" r="r" b="b"/>
            <a:pathLst>
              <a:path w="17050" h="4030" extrusionOk="0">
                <a:moveTo>
                  <a:pt x="214" y="1081"/>
                </a:moveTo>
                <a:lnTo>
                  <a:pt x="114" y="1214"/>
                </a:lnTo>
                <a:lnTo>
                  <a:pt x="114" y="1138"/>
                </a:lnTo>
                <a:cubicBezTo>
                  <a:pt x="114" y="1100"/>
                  <a:pt x="86" y="1081"/>
                  <a:pt x="57" y="1081"/>
                </a:cubicBezTo>
                <a:cubicBezTo>
                  <a:pt x="29" y="1081"/>
                  <a:pt x="0" y="1100"/>
                  <a:pt x="0" y="1138"/>
                </a:cubicBezTo>
                <a:cubicBezTo>
                  <a:pt x="0" y="1213"/>
                  <a:pt x="1" y="1288"/>
                  <a:pt x="2" y="1364"/>
                </a:cubicBezTo>
                <a:lnTo>
                  <a:pt x="2" y="1364"/>
                </a:lnTo>
                <a:lnTo>
                  <a:pt x="190" y="1176"/>
                </a:lnTo>
                <a:cubicBezTo>
                  <a:pt x="216" y="1150"/>
                  <a:pt x="224" y="1105"/>
                  <a:pt x="214" y="1081"/>
                </a:cubicBezTo>
                <a:close/>
                <a:moveTo>
                  <a:pt x="5109" y="1166"/>
                </a:moveTo>
                <a:cubicBezTo>
                  <a:pt x="5098" y="1166"/>
                  <a:pt x="5088" y="1169"/>
                  <a:pt x="5081" y="1176"/>
                </a:cubicBezTo>
                <a:lnTo>
                  <a:pt x="3943" y="2465"/>
                </a:lnTo>
                <a:cubicBezTo>
                  <a:pt x="3943" y="2521"/>
                  <a:pt x="3964" y="2556"/>
                  <a:pt x="3990" y="2556"/>
                </a:cubicBezTo>
                <a:cubicBezTo>
                  <a:pt x="3999" y="2556"/>
                  <a:pt x="4009" y="2551"/>
                  <a:pt x="4019" y="2541"/>
                </a:cubicBezTo>
                <a:lnTo>
                  <a:pt x="5157" y="1252"/>
                </a:lnTo>
                <a:cubicBezTo>
                  <a:pt x="5218" y="1221"/>
                  <a:pt x="5155" y="1166"/>
                  <a:pt x="5109" y="1166"/>
                </a:cubicBezTo>
                <a:close/>
                <a:moveTo>
                  <a:pt x="6204" y="1393"/>
                </a:moveTo>
                <a:cubicBezTo>
                  <a:pt x="6196" y="1393"/>
                  <a:pt x="6187" y="1397"/>
                  <a:pt x="6180" y="1404"/>
                </a:cubicBezTo>
                <a:cubicBezTo>
                  <a:pt x="5877" y="1745"/>
                  <a:pt x="5612" y="2124"/>
                  <a:pt x="5308" y="2465"/>
                </a:cubicBezTo>
                <a:cubicBezTo>
                  <a:pt x="5281" y="2521"/>
                  <a:pt x="5314" y="2556"/>
                  <a:pt x="5348" y="2556"/>
                </a:cubicBezTo>
                <a:cubicBezTo>
                  <a:pt x="5361" y="2556"/>
                  <a:pt x="5374" y="2551"/>
                  <a:pt x="5384" y="2541"/>
                </a:cubicBezTo>
                <a:cubicBezTo>
                  <a:pt x="5688" y="2200"/>
                  <a:pt x="5953" y="1821"/>
                  <a:pt x="6256" y="1517"/>
                </a:cubicBezTo>
                <a:cubicBezTo>
                  <a:pt x="6287" y="1455"/>
                  <a:pt x="6242" y="1393"/>
                  <a:pt x="6204" y="1393"/>
                </a:cubicBezTo>
                <a:close/>
                <a:moveTo>
                  <a:pt x="4540" y="1355"/>
                </a:moveTo>
                <a:cubicBezTo>
                  <a:pt x="4529" y="1355"/>
                  <a:pt x="4519" y="1358"/>
                  <a:pt x="4512" y="1366"/>
                </a:cubicBezTo>
                <a:cubicBezTo>
                  <a:pt x="4171" y="1745"/>
                  <a:pt x="3792" y="2124"/>
                  <a:pt x="3451" y="2503"/>
                </a:cubicBezTo>
                <a:cubicBezTo>
                  <a:pt x="3422" y="2532"/>
                  <a:pt x="3459" y="2604"/>
                  <a:pt x="3511" y="2604"/>
                </a:cubicBezTo>
                <a:cubicBezTo>
                  <a:pt x="3528" y="2604"/>
                  <a:pt x="3546" y="2597"/>
                  <a:pt x="3564" y="2579"/>
                </a:cubicBezTo>
                <a:cubicBezTo>
                  <a:pt x="3906" y="2200"/>
                  <a:pt x="4285" y="1821"/>
                  <a:pt x="4588" y="1441"/>
                </a:cubicBezTo>
                <a:cubicBezTo>
                  <a:pt x="4649" y="1411"/>
                  <a:pt x="4587" y="1355"/>
                  <a:pt x="4540" y="1355"/>
                </a:cubicBezTo>
                <a:close/>
                <a:moveTo>
                  <a:pt x="10033" y="1204"/>
                </a:moveTo>
                <a:cubicBezTo>
                  <a:pt x="10025" y="1204"/>
                  <a:pt x="10017" y="1207"/>
                  <a:pt x="10010" y="1214"/>
                </a:cubicBezTo>
                <a:lnTo>
                  <a:pt x="8872" y="2503"/>
                </a:lnTo>
                <a:cubicBezTo>
                  <a:pt x="8843" y="2532"/>
                  <a:pt x="8880" y="2604"/>
                  <a:pt x="8916" y="2604"/>
                </a:cubicBezTo>
                <a:cubicBezTo>
                  <a:pt x="8928" y="2604"/>
                  <a:pt x="8939" y="2597"/>
                  <a:pt x="8948" y="2579"/>
                </a:cubicBezTo>
                <a:lnTo>
                  <a:pt x="10086" y="1328"/>
                </a:lnTo>
                <a:cubicBezTo>
                  <a:pt x="10116" y="1266"/>
                  <a:pt x="10072" y="1204"/>
                  <a:pt x="10033" y="1204"/>
                </a:cubicBezTo>
                <a:close/>
                <a:moveTo>
                  <a:pt x="6980" y="1295"/>
                </a:moveTo>
                <a:cubicBezTo>
                  <a:pt x="6966" y="1295"/>
                  <a:pt x="6950" y="1304"/>
                  <a:pt x="6939" y="1328"/>
                </a:cubicBezTo>
                <a:cubicBezTo>
                  <a:pt x="6597" y="1745"/>
                  <a:pt x="6294" y="2162"/>
                  <a:pt x="5991" y="2579"/>
                </a:cubicBezTo>
                <a:cubicBezTo>
                  <a:pt x="5935" y="2634"/>
                  <a:pt x="5981" y="2670"/>
                  <a:pt x="6025" y="2670"/>
                </a:cubicBezTo>
                <a:cubicBezTo>
                  <a:pt x="6041" y="2670"/>
                  <a:pt x="6057" y="2665"/>
                  <a:pt x="6067" y="2655"/>
                </a:cubicBezTo>
                <a:cubicBezTo>
                  <a:pt x="6408" y="2200"/>
                  <a:pt x="6673" y="1783"/>
                  <a:pt x="7015" y="1366"/>
                </a:cubicBezTo>
                <a:cubicBezTo>
                  <a:pt x="7041" y="1339"/>
                  <a:pt x="7013" y="1295"/>
                  <a:pt x="6980" y="1295"/>
                </a:cubicBezTo>
                <a:close/>
                <a:moveTo>
                  <a:pt x="5725" y="1492"/>
                </a:moveTo>
                <a:cubicBezTo>
                  <a:pt x="5710" y="1492"/>
                  <a:pt x="5697" y="1499"/>
                  <a:pt x="5688" y="1517"/>
                </a:cubicBezTo>
                <a:cubicBezTo>
                  <a:pt x="5422" y="1821"/>
                  <a:pt x="5119" y="2200"/>
                  <a:pt x="4891" y="2541"/>
                </a:cubicBezTo>
                <a:cubicBezTo>
                  <a:pt x="4891" y="2623"/>
                  <a:pt x="4911" y="2685"/>
                  <a:pt x="4936" y="2685"/>
                </a:cubicBezTo>
                <a:cubicBezTo>
                  <a:pt x="4946" y="2685"/>
                  <a:pt x="4957" y="2676"/>
                  <a:pt x="4967" y="2655"/>
                </a:cubicBezTo>
                <a:cubicBezTo>
                  <a:pt x="5270" y="2313"/>
                  <a:pt x="5536" y="1934"/>
                  <a:pt x="5801" y="1593"/>
                </a:cubicBezTo>
                <a:cubicBezTo>
                  <a:pt x="5830" y="1564"/>
                  <a:pt x="5771" y="1492"/>
                  <a:pt x="5725" y="1492"/>
                </a:cubicBezTo>
                <a:close/>
                <a:moveTo>
                  <a:pt x="10284" y="1388"/>
                </a:moveTo>
                <a:cubicBezTo>
                  <a:pt x="10266" y="1388"/>
                  <a:pt x="10248" y="1392"/>
                  <a:pt x="10237" y="1404"/>
                </a:cubicBezTo>
                <a:cubicBezTo>
                  <a:pt x="9972" y="1821"/>
                  <a:pt x="9668" y="2276"/>
                  <a:pt x="9403" y="2655"/>
                </a:cubicBezTo>
                <a:cubicBezTo>
                  <a:pt x="9351" y="2681"/>
                  <a:pt x="9389" y="2725"/>
                  <a:pt x="9430" y="2725"/>
                </a:cubicBezTo>
                <a:cubicBezTo>
                  <a:pt x="9448" y="2725"/>
                  <a:pt x="9467" y="2716"/>
                  <a:pt x="9479" y="2693"/>
                </a:cubicBezTo>
                <a:cubicBezTo>
                  <a:pt x="9782" y="2276"/>
                  <a:pt x="10048" y="1821"/>
                  <a:pt x="10351" y="1441"/>
                </a:cubicBezTo>
                <a:cubicBezTo>
                  <a:pt x="10378" y="1415"/>
                  <a:pt x="10329" y="1388"/>
                  <a:pt x="10284" y="1388"/>
                </a:cubicBezTo>
                <a:close/>
                <a:moveTo>
                  <a:pt x="1726" y="1244"/>
                </a:moveTo>
                <a:cubicBezTo>
                  <a:pt x="1719" y="1244"/>
                  <a:pt x="1712" y="1247"/>
                  <a:pt x="1707" y="1252"/>
                </a:cubicBezTo>
                <a:lnTo>
                  <a:pt x="304" y="2693"/>
                </a:lnTo>
                <a:cubicBezTo>
                  <a:pt x="246" y="2721"/>
                  <a:pt x="298" y="2794"/>
                  <a:pt x="343" y="2794"/>
                </a:cubicBezTo>
                <a:cubicBezTo>
                  <a:pt x="357" y="2794"/>
                  <a:pt x="370" y="2787"/>
                  <a:pt x="380" y="2768"/>
                </a:cubicBezTo>
                <a:lnTo>
                  <a:pt x="1820" y="1366"/>
                </a:lnTo>
                <a:cubicBezTo>
                  <a:pt x="1853" y="1333"/>
                  <a:pt x="1773" y="1244"/>
                  <a:pt x="1726" y="1244"/>
                </a:cubicBezTo>
                <a:close/>
                <a:moveTo>
                  <a:pt x="7531" y="1204"/>
                </a:moveTo>
                <a:cubicBezTo>
                  <a:pt x="7523" y="1204"/>
                  <a:pt x="7514" y="1207"/>
                  <a:pt x="7507" y="1214"/>
                </a:cubicBezTo>
                <a:cubicBezTo>
                  <a:pt x="7128" y="1707"/>
                  <a:pt x="6673" y="2200"/>
                  <a:pt x="6294" y="2693"/>
                </a:cubicBezTo>
                <a:cubicBezTo>
                  <a:pt x="6265" y="2721"/>
                  <a:pt x="6302" y="2794"/>
                  <a:pt x="6355" y="2794"/>
                </a:cubicBezTo>
                <a:cubicBezTo>
                  <a:pt x="6371" y="2794"/>
                  <a:pt x="6390" y="2787"/>
                  <a:pt x="6408" y="2768"/>
                </a:cubicBezTo>
                <a:cubicBezTo>
                  <a:pt x="6787" y="2313"/>
                  <a:pt x="7204" y="1783"/>
                  <a:pt x="7583" y="1328"/>
                </a:cubicBezTo>
                <a:cubicBezTo>
                  <a:pt x="7614" y="1266"/>
                  <a:pt x="7569" y="1204"/>
                  <a:pt x="7531" y="1204"/>
                </a:cubicBezTo>
                <a:close/>
                <a:moveTo>
                  <a:pt x="14282" y="1295"/>
                </a:moveTo>
                <a:cubicBezTo>
                  <a:pt x="14267" y="1295"/>
                  <a:pt x="14256" y="1304"/>
                  <a:pt x="14256" y="1328"/>
                </a:cubicBezTo>
                <a:lnTo>
                  <a:pt x="13270" y="2730"/>
                </a:lnTo>
                <a:cubicBezTo>
                  <a:pt x="13244" y="2757"/>
                  <a:pt x="13272" y="2801"/>
                  <a:pt x="13317" y="2801"/>
                </a:cubicBezTo>
                <a:cubicBezTo>
                  <a:pt x="13337" y="2801"/>
                  <a:pt x="13360" y="2792"/>
                  <a:pt x="13384" y="2768"/>
                </a:cubicBezTo>
                <a:lnTo>
                  <a:pt x="14370" y="1366"/>
                </a:lnTo>
                <a:cubicBezTo>
                  <a:pt x="14370" y="1339"/>
                  <a:pt x="14316" y="1295"/>
                  <a:pt x="14282" y="1295"/>
                </a:cubicBezTo>
                <a:close/>
                <a:moveTo>
                  <a:pt x="2457" y="1540"/>
                </a:moveTo>
                <a:cubicBezTo>
                  <a:pt x="2447" y="1540"/>
                  <a:pt x="2437" y="1545"/>
                  <a:pt x="2427" y="1555"/>
                </a:cubicBezTo>
                <a:cubicBezTo>
                  <a:pt x="2048" y="1934"/>
                  <a:pt x="1669" y="2351"/>
                  <a:pt x="1290" y="2730"/>
                </a:cubicBezTo>
                <a:cubicBezTo>
                  <a:pt x="1257" y="2763"/>
                  <a:pt x="1308" y="2852"/>
                  <a:pt x="1348" y="2852"/>
                </a:cubicBezTo>
                <a:cubicBezTo>
                  <a:pt x="1354" y="2852"/>
                  <a:pt x="1360" y="2850"/>
                  <a:pt x="1365" y="2844"/>
                </a:cubicBezTo>
                <a:cubicBezTo>
                  <a:pt x="1744" y="2427"/>
                  <a:pt x="2124" y="2010"/>
                  <a:pt x="2503" y="1631"/>
                </a:cubicBezTo>
                <a:cubicBezTo>
                  <a:pt x="2503" y="1575"/>
                  <a:pt x="2482" y="1540"/>
                  <a:pt x="2457" y="1540"/>
                </a:cubicBezTo>
                <a:close/>
                <a:moveTo>
                  <a:pt x="5384" y="1492"/>
                </a:moveTo>
                <a:cubicBezTo>
                  <a:pt x="5369" y="1492"/>
                  <a:pt x="5355" y="1499"/>
                  <a:pt x="5346" y="1517"/>
                </a:cubicBezTo>
                <a:cubicBezTo>
                  <a:pt x="5043" y="1934"/>
                  <a:pt x="4702" y="2351"/>
                  <a:pt x="4361" y="2730"/>
                </a:cubicBezTo>
                <a:cubicBezTo>
                  <a:pt x="4328" y="2763"/>
                  <a:pt x="4380" y="2852"/>
                  <a:pt x="4419" y="2852"/>
                </a:cubicBezTo>
                <a:cubicBezTo>
                  <a:pt x="4425" y="2852"/>
                  <a:pt x="4431" y="2850"/>
                  <a:pt x="4436" y="2844"/>
                </a:cubicBezTo>
                <a:cubicBezTo>
                  <a:pt x="4778" y="2389"/>
                  <a:pt x="5119" y="1972"/>
                  <a:pt x="5460" y="1593"/>
                </a:cubicBezTo>
                <a:cubicBezTo>
                  <a:pt x="5489" y="1564"/>
                  <a:pt x="5430" y="1492"/>
                  <a:pt x="5384" y="1492"/>
                </a:cubicBezTo>
                <a:close/>
                <a:moveTo>
                  <a:pt x="3981" y="1138"/>
                </a:moveTo>
                <a:cubicBezTo>
                  <a:pt x="3564" y="1631"/>
                  <a:pt x="3147" y="2200"/>
                  <a:pt x="2768" y="2730"/>
                </a:cubicBezTo>
                <a:cubicBezTo>
                  <a:pt x="2768" y="2816"/>
                  <a:pt x="2789" y="2858"/>
                  <a:pt x="2816" y="2858"/>
                </a:cubicBezTo>
                <a:cubicBezTo>
                  <a:pt x="2825" y="2858"/>
                  <a:pt x="2835" y="2854"/>
                  <a:pt x="2844" y="2844"/>
                </a:cubicBezTo>
                <a:cubicBezTo>
                  <a:pt x="3261" y="2313"/>
                  <a:pt x="3716" y="1745"/>
                  <a:pt x="4095" y="1214"/>
                </a:cubicBezTo>
                <a:cubicBezTo>
                  <a:pt x="4113" y="1196"/>
                  <a:pt x="4097" y="1162"/>
                  <a:pt x="4072" y="1138"/>
                </a:cubicBezTo>
                <a:close/>
                <a:moveTo>
                  <a:pt x="11097" y="1539"/>
                </a:moveTo>
                <a:cubicBezTo>
                  <a:pt x="11078" y="1539"/>
                  <a:pt x="11056" y="1544"/>
                  <a:pt x="11033" y="1555"/>
                </a:cubicBezTo>
                <a:cubicBezTo>
                  <a:pt x="10768" y="1972"/>
                  <a:pt x="10465" y="2389"/>
                  <a:pt x="10161" y="2768"/>
                </a:cubicBezTo>
                <a:cubicBezTo>
                  <a:pt x="10106" y="2824"/>
                  <a:pt x="10152" y="2859"/>
                  <a:pt x="10195" y="2859"/>
                </a:cubicBezTo>
                <a:cubicBezTo>
                  <a:pt x="10211" y="2859"/>
                  <a:pt x="10227" y="2854"/>
                  <a:pt x="10237" y="2844"/>
                </a:cubicBezTo>
                <a:cubicBezTo>
                  <a:pt x="10540" y="2389"/>
                  <a:pt x="10806" y="1972"/>
                  <a:pt x="11147" y="1593"/>
                </a:cubicBezTo>
                <a:cubicBezTo>
                  <a:pt x="11174" y="1566"/>
                  <a:pt x="11144" y="1539"/>
                  <a:pt x="11097" y="1539"/>
                </a:cubicBezTo>
                <a:close/>
                <a:moveTo>
                  <a:pt x="15592" y="971"/>
                </a:moveTo>
                <a:cubicBezTo>
                  <a:pt x="15574" y="971"/>
                  <a:pt x="15556" y="975"/>
                  <a:pt x="15545" y="986"/>
                </a:cubicBezTo>
                <a:cubicBezTo>
                  <a:pt x="15166" y="1593"/>
                  <a:pt x="14787" y="2200"/>
                  <a:pt x="14408" y="2768"/>
                </a:cubicBezTo>
                <a:cubicBezTo>
                  <a:pt x="14408" y="2824"/>
                  <a:pt x="14469" y="2859"/>
                  <a:pt x="14501" y="2859"/>
                </a:cubicBezTo>
                <a:cubicBezTo>
                  <a:pt x="14513" y="2859"/>
                  <a:pt x="14521" y="2854"/>
                  <a:pt x="14521" y="2844"/>
                </a:cubicBezTo>
                <a:cubicBezTo>
                  <a:pt x="14901" y="2200"/>
                  <a:pt x="15280" y="1593"/>
                  <a:pt x="15659" y="1024"/>
                </a:cubicBezTo>
                <a:cubicBezTo>
                  <a:pt x="15686" y="998"/>
                  <a:pt x="15637" y="971"/>
                  <a:pt x="15592" y="971"/>
                </a:cubicBezTo>
                <a:close/>
                <a:moveTo>
                  <a:pt x="3210" y="1166"/>
                </a:moveTo>
                <a:cubicBezTo>
                  <a:pt x="3201" y="1166"/>
                  <a:pt x="3192" y="1169"/>
                  <a:pt x="3185" y="1176"/>
                </a:cubicBezTo>
                <a:cubicBezTo>
                  <a:pt x="2654" y="1707"/>
                  <a:pt x="2199" y="2276"/>
                  <a:pt x="1669" y="2768"/>
                </a:cubicBezTo>
                <a:cubicBezTo>
                  <a:pt x="1607" y="2830"/>
                  <a:pt x="1671" y="2892"/>
                  <a:pt x="1718" y="2892"/>
                </a:cubicBezTo>
                <a:cubicBezTo>
                  <a:pt x="1728" y="2892"/>
                  <a:pt x="1738" y="2889"/>
                  <a:pt x="1744" y="2882"/>
                </a:cubicBezTo>
                <a:cubicBezTo>
                  <a:pt x="2275" y="2351"/>
                  <a:pt x="2768" y="1783"/>
                  <a:pt x="3261" y="1252"/>
                </a:cubicBezTo>
                <a:cubicBezTo>
                  <a:pt x="3292" y="1221"/>
                  <a:pt x="3248" y="1166"/>
                  <a:pt x="3210" y="1166"/>
                </a:cubicBezTo>
                <a:close/>
                <a:moveTo>
                  <a:pt x="8956" y="1296"/>
                </a:moveTo>
                <a:cubicBezTo>
                  <a:pt x="8939" y="1296"/>
                  <a:pt x="8921" y="1305"/>
                  <a:pt x="8910" y="1328"/>
                </a:cubicBezTo>
                <a:cubicBezTo>
                  <a:pt x="8493" y="1783"/>
                  <a:pt x="8114" y="2276"/>
                  <a:pt x="7697" y="2768"/>
                </a:cubicBezTo>
                <a:cubicBezTo>
                  <a:pt x="7635" y="2830"/>
                  <a:pt x="7700" y="2892"/>
                  <a:pt x="7746" y="2892"/>
                </a:cubicBezTo>
                <a:cubicBezTo>
                  <a:pt x="7756" y="2892"/>
                  <a:pt x="7766" y="2889"/>
                  <a:pt x="7773" y="2882"/>
                </a:cubicBezTo>
                <a:cubicBezTo>
                  <a:pt x="8190" y="2389"/>
                  <a:pt x="8569" y="1934"/>
                  <a:pt x="8986" y="1404"/>
                </a:cubicBezTo>
                <a:cubicBezTo>
                  <a:pt x="9040" y="1350"/>
                  <a:pt x="8998" y="1296"/>
                  <a:pt x="8956" y="1296"/>
                </a:cubicBezTo>
                <a:close/>
                <a:moveTo>
                  <a:pt x="6644" y="1350"/>
                </a:moveTo>
                <a:cubicBezTo>
                  <a:pt x="6626" y="1350"/>
                  <a:pt x="6609" y="1354"/>
                  <a:pt x="6597" y="1366"/>
                </a:cubicBezTo>
                <a:cubicBezTo>
                  <a:pt x="6256" y="1821"/>
                  <a:pt x="5915" y="2351"/>
                  <a:pt x="5612" y="2844"/>
                </a:cubicBezTo>
                <a:cubicBezTo>
                  <a:pt x="5558" y="2871"/>
                  <a:pt x="5599" y="2898"/>
                  <a:pt x="5641" y="2898"/>
                </a:cubicBezTo>
                <a:cubicBezTo>
                  <a:pt x="5659" y="2898"/>
                  <a:pt x="5676" y="2893"/>
                  <a:pt x="5688" y="2882"/>
                </a:cubicBezTo>
                <a:cubicBezTo>
                  <a:pt x="6029" y="2389"/>
                  <a:pt x="6370" y="1896"/>
                  <a:pt x="6673" y="1404"/>
                </a:cubicBezTo>
                <a:cubicBezTo>
                  <a:pt x="6727" y="1377"/>
                  <a:pt x="6686" y="1350"/>
                  <a:pt x="6644" y="1350"/>
                </a:cubicBezTo>
                <a:close/>
                <a:moveTo>
                  <a:pt x="7595" y="1674"/>
                </a:moveTo>
                <a:cubicBezTo>
                  <a:pt x="7576" y="1674"/>
                  <a:pt x="7557" y="1683"/>
                  <a:pt x="7545" y="1707"/>
                </a:cubicBezTo>
                <a:lnTo>
                  <a:pt x="6673" y="2844"/>
                </a:lnTo>
                <a:cubicBezTo>
                  <a:pt x="6646" y="2871"/>
                  <a:pt x="6695" y="2898"/>
                  <a:pt x="6740" y="2898"/>
                </a:cubicBezTo>
                <a:cubicBezTo>
                  <a:pt x="6758" y="2898"/>
                  <a:pt x="6776" y="2893"/>
                  <a:pt x="6787" y="2882"/>
                </a:cubicBezTo>
                <a:lnTo>
                  <a:pt x="7621" y="1745"/>
                </a:lnTo>
                <a:cubicBezTo>
                  <a:pt x="7673" y="1719"/>
                  <a:pt x="7636" y="1674"/>
                  <a:pt x="7595" y="1674"/>
                </a:cubicBezTo>
                <a:close/>
                <a:moveTo>
                  <a:pt x="10718" y="1388"/>
                </a:moveTo>
                <a:cubicBezTo>
                  <a:pt x="10699" y="1388"/>
                  <a:pt x="10676" y="1392"/>
                  <a:pt x="10654" y="1404"/>
                </a:cubicBezTo>
                <a:cubicBezTo>
                  <a:pt x="10351" y="1896"/>
                  <a:pt x="9972" y="2351"/>
                  <a:pt x="9631" y="2844"/>
                </a:cubicBezTo>
                <a:cubicBezTo>
                  <a:pt x="9631" y="2871"/>
                  <a:pt x="9650" y="2898"/>
                  <a:pt x="9674" y="2898"/>
                </a:cubicBezTo>
                <a:cubicBezTo>
                  <a:pt x="9684" y="2898"/>
                  <a:pt x="9695" y="2893"/>
                  <a:pt x="9706" y="2882"/>
                </a:cubicBezTo>
                <a:cubicBezTo>
                  <a:pt x="10048" y="2389"/>
                  <a:pt x="10427" y="1934"/>
                  <a:pt x="10768" y="1441"/>
                </a:cubicBezTo>
                <a:cubicBezTo>
                  <a:pt x="10795" y="1415"/>
                  <a:pt x="10765" y="1388"/>
                  <a:pt x="10718" y="1388"/>
                </a:cubicBezTo>
                <a:close/>
                <a:moveTo>
                  <a:pt x="14455" y="1767"/>
                </a:moveTo>
                <a:cubicBezTo>
                  <a:pt x="14436" y="1767"/>
                  <a:pt x="14419" y="1772"/>
                  <a:pt x="14408" y="1783"/>
                </a:cubicBezTo>
                <a:cubicBezTo>
                  <a:pt x="14180" y="2124"/>
                  <a:pt x="13953" y="2503"/>
                  <a:pt x="13763" y="2844"/>
                </a:cubicBezTo>
                <a:cubicBezTo>
                  <a:pt x="13710" y="2871"/>
                  <a:pt x="13751" y="2898"/>
                  <a:pt x="13793" y="2898"/>
                </a:cubicBezTo>
                <a:cubicBezTo>
                  <a:pt x="13810" y="2898"/>
                  <a:pt x="13828" y="2893"/>
                  <a:pt x="13839" y="2882"/>
                </a:cubicBezTo>
                <a:cubicBezTo>
                  <a:pt x="14066" y="2541"/>
                  <a:pt x="14332" y="2162"/>
                  <a:pt x="14521" y="1821"/>
                </a:cubicBezTo>
                <a:cubicBezTo>
                  <a:pt x="14548" y="1794"/>
                  <a:pt x="14499" y="1767"/>
                  <a:pt x="14455" y="1767"/>
                </a:cubicBezTo>
                <a:close/>
                <a:moveTo>
                  <a:pt x="15166" y="1"/>
                </a:moveTo>
                <a:cubicBezTo>
                  <a:pt x="15128" y="1"/>
                  <a:pt x="15128" y="39"/>
                  <a:pt x="15128" y="39"/>
                </a:cubicBezTo>
                <a:lnTo>
                  <a:pt x="15128" y="77"/>
                </a:lnTo>
                <a:lnTo>
                  <a:pt x="15166" y="77"/>
                </a:lnTo>
                <a:cubicBezTo>
                  <a:pt x="15204" y="190"/>
                  <a:pt x="15318" y="266"/>
                  <a:pt x="15393" y="380"/>
                </a:cubicBezTo>
                <a:cubicBezTo>
                  <a:pt x="15280" y="569"/>
                  <a:pt x="15166" y="759"/>
                  <a:pt x="15014" y="949"/>
                </a:cubicBezTo>
                <a:lnTo>
                  <a:pt x="15014" y="77"/>
                </a:lnTo>
                <a:cubicBezTo>
                  <a:pt x="15014" y="58"/>
                  <a:pt x="14995" y="48"/>
                  <a:pt x="14976" y="48"/>
                </a:cubicBezTo>
                <a:cubicBezTo>
                  <a:pt x="14957" y="48"/>
                  <a:pt x="14938" y="58"/>
                  <a:pt x="14938" y="77"/>
                </a:cubicBezTo>
                <a:lnTo>
                  <a:pt x="14938" y="986"/>
                </a:lnTo>
                <a:lnTo>
                  <a:pt x="114" y="986"/>
                </a:lnTo>
                <a:lnTo>
                  <a:pt x="114" y="1062"/>
                </a:lnTo>
                <a:lnTo>
                  <a:pt x="190" y="1062"/>
                </a:lnTo>
                <a:cubicBezTo>
                  <a:pt x="202" y="1062"/>
                  <a:pt x="210" y="1069"/>
                  <a:pt x="214" y="1081"/>
                </a:cubicBezTo>
                <a:lnTo>
                  <a:pt x="214" y="1081"/>
                </a:lnTo>
                <a:lnTo>
                  <a:pt x="228" y="1062"/>
                </a:lnTo>
                <a:lnTo>
                  <a:pt x="2237" y="1062"/>
                </a:lnTo>
                <a:cubicBezTo>
                  <a:pt x="1669" y="1707"/>
                  <a:pt x="1100" y="2276"/>
                  <a:pt x="531" y="2844"/>
                </a:cubicBezTo>
                <a:cubicBezTo>
                  <a:pt x="501" y="2875"/>
                  <a:pt x="544" y="2930"/>
                  <a:pt x="582" y="2930"/>
                </a:cubicBezTo>
                <a:cubicBezTo>
                  <a:pt x="591" y="2930"/>
                  <a:pt x="600" y="2927"/>
                  <a:pt x="607" y="2920"/>
                </a:cubicBezTo>
                <a:cubicBezTo>
                  <a:pt x="1176" y="2351"/>
                  <a:pt x="1820" y="1745"/>
                  <a:pt x="2389" y="1138"/>
                </a:cubicBezTo>
                <a:lnTo>
                  <a:pt x="3981" y="1138"/>
                </a:lnTo>
                <a:cubicBezTo>
                  <a:pt x="3991" y="1120"/>
                  <a:pt x="4004" y="1113"/>
                  <a:pt x="4019" y="1113"/>
                </a:cubicBezTo>
                <a:cubicBezTo>
                  <a:pt x="4037" y="1113"/>
                  <a:pt x="4056" y="1123"/>
                  <a:pt x="4072" y="1138"/>
                </a:cubicBezTo>
                <a:lnTo>
                  <a:pt x="8266" y="1138"/>
                </a:lnTo>
                <a:cubicBezTo>
                  <a:pt x="7887" y="1593"/>
                  <a:pt x="7432" y="2124"/>
                  <a:pt x="7052" y="2579"/>
                </a:cubicBezTo>
                <a:cubicBezTo>
                  <a:pt x="7052" y="2664"/>
                  <a:pt x="7095" y="2707"/>
                  <a:pt x="7132" y="2707"/>
                </a:cubicBezTo>
                <a:cubicBezTo>
                  <a:pt x="7145" y="2707"/>
                  <a:pt x="7157" y="2702"/>
                  <a:pt x="7166" y="2693"/>
                </a:cubicBezTo>
                <a:cubicBezTo>
                  <a:pt x="7545" y="2162"/>
                  <a:pt x="7962" y="1707"/>
                  <a:pt x="8341" y="1176"/>
                </a:cubicBezTo>
                <a:lnTo>
                  <a:pt x="8341" y="1138"/>
                </a:lnTo>
                <a:lnTo>
                  <a:pt x="9441" y="1138"/>
                </a:lnTo>
                <a:cubicBezTo>
                  <a:pt x="9024" y="1631"/>
                  <a:pt x="8569" y="2124"/>
                  <a:pt x="8152" y="2655"/>
                </a:cubicBezTo>
                <a:cubicBezTo>
                  <a:pt x="8152" y="2710"/>
                  <a:pt x="8172" y="2745"/>
                  <a:pt x="8213" y="2745"/>
                </a:cubicBezTo>
                <a:cubicBezTo>
                  <a:pt x="8228" y="2745"/>
                  <a:pt x="8245" y="2741"/>
                  <a:pt x="8266" y="2730"/>
                </a:cubicBezTo>
                <a:cubicBezTo>
                  <a:pt x="8683" y="2200"/>
                  <a:pt x="9100" y="1745"/>
                  <a:pt x="9517" y="1214"/>
                </a:cubicBezTo>
                <a:cubicBezTo>
                  <a:pt x="9593" y="1176"/>
                  <a:pt x="9517" y="1138"/>
                  <a:pt x="9517" y="1138"/>
                </a:cubicBezTo>
                <a:lnTo>
                  <a:pt x="12512" y="1138"/>
                </a:lnTo>
                <a:cubicBezTo>
                  <a:pt x="12133" y="1707"/>
                  <a:pt x="11716" y="2276"/>
                  <a:pt x="11299" y="2844"/>
                </a:cubicBezTo>
                <a:cubicBezTo>
                  <a:pt x="11245" y="2871"/>
                  <a:pt x="11286" y="2898"/>
                  <a:pt x="11328" y="2898"/>
                </a:cubicBezTo>
                <a:cubicBezTo>
                  <a:pt x="11346" y="2898"/>
                  <a:pt x="11363" y="2893"/>
                  <a:pt x="11375" y="2882"/>
                </a:cubicBezTo>
                <a:lnTo>
                  <a:pt x="12664" y="1176"/>
                </a:lnTo>
                <a:lnTo>
                  <a:pt x="12664" y="1138"/>
                </a:lnTo>
                <a:lnTo>
                  <a:pt x="12929" y="1138"/>
                </a:lnTo>
                <a:cubicBezTo>
                  <a:pt x="12626" y="1593"/>
                  <a:pt x="12247" y="2124"/>
                  <a:pt x="11905" y="2579"/>
                </a:cubicBezTo>
                <a:cubicBezTo>
                  <a:pt x="11878" y="2634"/>
                  <a:pt x="11911" y="2670"/>
                  <a:pt x="11945" y="2670"/>
                </a:cubicBezTo>
                <a:cubicBezTo>
                  <a:pt x="11958" y="2670"/>
                  <a:pt x="11971" y="2665"/>
                  <a:pt x="11981" y="2655"/>
                </a:cubicBezTo>
                <a:cubicBezTo>
                  <a:pt x="12360" y="2162"/>
                  <a:pt x="12702" y="1631"/>
                  <a:pt x="13081" y="1138"/>
                </a:cubicBezTo>
                <a:lnTo>
                  <a:pt x="13308" y="1138"/>
                </a:lnTo>
                <a:lnTo>
                  <a:pt x="12474" y="2541"/>
                </a:lnTo>
                <a:cubicBezTo>
                  <a:pt x="12448" y="2567"/>
                  <a:pt x="12476" y="2611"/>
                  <a:pt x="12508" y="2611"/>
                </a:cubicBezTo>
                <a:cubicBezTo>
                  <a:pt x="12523" y="2611"/>
                  <a:pt x="12538" y="2602"/>
                  <a:pt x="12550" y="2579"/>
                </a:cubicBezTo>
                <a:cubicBezTo>
                  <a:pt x="12891" y="2086"/>
                  <a:pt x="13194" y="1593"/>
                  <a:pt x="13460" y="1138"/>
                </a:cubicBezTo>
                <a:lnTo>
                  <a:pt x="13460" y="1062"/>
                </a:lnTo>
                <a:lnTo>
                  <a:pt x="13953" y="1062"/>
                </a:lnTo>
                <a:lnTo>
                  <a:pt x="12929" y="2503"/>
                </a:lnTo>
                <a:cubicBezTo>
                  <a:pt x="12902" y="2530"/>
                  <a:pt x="12951" y="2557"/>
                  <a:pt x="12996" y="2557"/>
                </a:cubicBezTo>
                <a:cubicBezTo>
                  <a:pt x="13014" y="2557"/>
                  <a:pt x="13032" y="2552"/>
                  <a:pt x="13043" y="2541"/>
                </a:cubicBezTo>
                <a:cubicBezTo>
                  <a:pt x="13384" y="2086"/>
                  <a:pt x="13687" y="1555"/>
                  <a:pt x="14029" y="1062"/>
                </a:cubicBezTo>
                <a:lnTo>
                  <a:pt x="14029" y="1024"/>
                </a:lnTo>
                <a:lnTo>
                  <a:pt x="15166" y="1024"/>
                </a:lnTo>
                <a:cubicBezTo>
                  <a:pt x="15204" y="1024"/>
                  <a:pt x="15204" y="949"/>
                  <a:pt x="15166" y="949"/>
                </a:cubicBezTo>
                <a:cubicBezTo>
                  <a:pt x="15280" y="797"/>
                  <a:pt x="15393" y="607"/>
                  <a:pt x="15507" y="456"/>
                </a:cubicBezTo>
                <a:lnTo>
                  <a:pt x="15545" y="494"/>
                </a:lnTo>
                <a:lnTo>
                  <a:pt x="15962" y="949"/>
                </a:lnTo>
                <a:lnTo>
                  <a:pt x="16872" y="1821"/>
                </a:lnTo>
                <a:cubicBezTo>
                  <a:pt x="16881" y="1839"/>
                  <a:pt x="16895" y="1846"/>
                  <a:pt x="16909" y="1846"/>
                </a:cubicBezTo>
                <a:cubicBezTo>
                  <a:pt x="16956" y="1846"/>
                  <a:pt x="17015" y="1774"/>
                  <a:pt x="16986" y="1745"/>
                </a:cubicBezTo>
                <a:lnTo>
                  <a:pt x="15204" y="1"/>
                </a:lnTo>
                <a:close/>
                <a:moveTo>
                  <a:pt x="3407" y="1302"/>
                </a:moveTo>
                <a:cubicBezTo>
                  <a:pt x="3395" y="1302"/>
                  <a:pt x="3384" y="1309"/>
                  <a:pt x="3375" y="1328"/>
                </a:cubicBezTo>
                <a:lnTo>
                  <a:pt x="1934" y="2882"/>
                </a:lnTo>
                <a:cubicBezTo>
                  <a:pt x="1934" y="2911"/>
                  <a:pt x="1978" y="2983"/>
                  <a:pt x="2015" y="2983"/>
                </a:cubicBezTo>
                <a:cubicBezTo>
                  <a:pt x="2027" y="2983"/>
                  <a:pt x="2039" y="2976"/>
                  <a:pt x="2048" y="2958"/>
                </a:cubicBezTo>
                <a:lnTo>
                  <a:pt x="3451" y="1404"/>
                </a:lnTo>
                <a:cubicBezTo>
                  <a:pt x="3479" y="1375"/>
                  <a:pt x="3443" y="1302"/>
                  <a:pt x="3407" y="1302"/>
                </a:cubicBezTo>
                <a:close/>
                <a:moveTo>
                  <a:pt x="11952" y="1198"/>
                </a:moveTo>
                <a:cubicBezTo>
                  <a:pt x="11934" y="1198"/>
                  <a:pt x="11916" y="1203"/>
                  <a:pt x="11905" y="1214"/>
                </a:cubicBezTo>
                <a:cubicBezTo>
                  <a:pt x="11488" y="1783"/>
                  <a:pt x="11033" y="2351"/>
                  <a:pt x="10578" y="2920"/>
                </a:cubicBezTo>
                <a:cubicBezTo>
                  <a:pt x="10552" y="2946"/>
                  <a:pt x="10580" y="2990"/>
                  <a:pt x="10613" y="2990"/>
                </a:cubicBezTo>
                <a:cubicBezTo>
                  <a:pt x="10627" y="2990"/>
                  <a:pt x="10642" y="2981"/>
                  <a:pt x="10654" y="2958"/>
                </a:cubicBezTo>
                <a:cubicBezTo>
                  <a:pt x="11109" y="2389"/>
                  <a:pt x="11526" y="1821"/>
                  <a:pt x="11981" y="1252"/>
                </a:cubicBezTo>
                <a:cubicBezTo>
                  <a:pt x="12035" y="1225"/>
                  <a:pt x="11994" y="1198"/>
                  <a:pt x="11952" y="1198"/>
                </a:cubicBezTo>
                <a:close/>
                <a:moveTo>
                  <a:pt x="15971" y="1198"/>
                </a:moveTo>
                <a:cubicBezTo>
                  <a:pt x="15953" y="1198"/>
                  <a:pt x="15935" y="1203"/>
                  <a:pt x="15924" y="1214"/>
                </a:cubicBezTo>
                <a:cubicBezTo>
                  <a:pt x="15545" y="1783"/>
                  <a:pt x="15128" y="2351"/>
                  <a:pt x="14749" y="2920"/>
                </a:cubicBezTo>
                <a:cubicBezTo>
                  <a:pt x="14749" y="3005"/>
                  <a:pt x="14792" y="3048"/>
                  <a:pt x="14813" y="3048"/>
                </a:cubicBezTo>
                <a:cubicBezTo>
                  <a:pt x="14820" y="3048"/>
                  <a:pt x="14825" y="3043"/>
                  <a:pt x="14825" y="3034"/>
                </a:cubicBezTo>
                <a:cubicBezTo>
                  <a:pt x="15204" y="2465"/>
                  <a:pt x="15659" y="1896"/>
                  <a:pt x="16038" y="1252"/>
                </a:cubicBezTo>
                <a:cubicBezTo>
                  <a:pt x="16065" y="1225"/>
                  <a:pt x="16016" y="1198"/>
                  <a:pt x="15971" y="1198"/>
                </a:cubicBezTo>
                <a:close/>
                <a:moveTo>
                  <a:pt x="16315" y="1864"/>
                </a:moveTo>
                <a:cubicBezTo>
                  <a:pt x="16296" y="1864"/>
                  <a:pt x="16277" y="1873"/>
                  <a:pt x="16265" y="1896"/>
                </a:cubicBezTo>
                <a:cubicBezTo>
                  <a:pt x="15924" y="2351"/>
                  <a:pt x="15659" y="2768"/>
                  <a:pt x="15318" y="3261"/>
                </a:cubicBezTo>
                <a:cubicBezTo>
                  <a:pt x="15291" y="3288"/>
                  <a:pt x="15321" y="3315"/>
                  <a:pt x="15354" y="3315"/>
                </a:cubicBezTo>
                <a:cubicBezTo>
                  <a:pt x="15368" y="3315"/>
                  <a:pt x="15382" y="3310"/>
                  <a:pt x="15393" y="3299"/>
                </a:cubicBezTo>
                <a:cubicBezTo>
                  <a:pt x="15735" y="2844"/>
                  <a:pt x="16038" y="2389"/>
                  <a:pt x="16341" y="1934"/>
                </a:cubicBezTo>
                <a:cubicBezTo>
                  <a:pt x="16394" y="1908"/>
                  <a:pt x="16356" y="1864"/>
                  <a:pt x="16315" y="1864"/>
                </a:cubicBezTo>
                <a:close/>
                <a:moveTo>
                  <a:pt x="1175" y="1113"/>
                </a:moveTo>
                <a:cubicBezTo>
                  <a:pt x="1160" y="1113"/>
                  <a:pt x="1147" y="1120"/>
                  <a:pt x="1138" y="1138"/>
                </a:cubicBezTo>
                <a:cubicBezTo>
                  <a:pt x="797" y="1479"/>
                  <a:pt x="418" y="1896"/>
                  <a:pt x="38" y="2276"/>
                </a:cubicBezTo>
                <a:lnTo>
                  <a:pt x="38" y="1934"/>
                </a:lnTo>
                <a:cubicBezTo>
                  <a:pt x="304" y="1745"/>
                  <a:pt x="493" y="1479"/>
                  <a:pt x="721" y="1328"/>
                </a:cubicBezTo>
                <a:cubicBezTo>
                  <a:pt x="752" y="1266"/>
                  <a:pt x="707" y="1204"/>
                  <a:pt x="648" y="1204"/>
                </a:cubicBezTo>
                <a:cubicBezTo>
                  <a:pt x="635" y="1204"/>
                  <a:pt x="621" y="1207"/>
                  <a:pt x="607" y="1214"/>
                </a:cubicBezTo>
                <a:cubicBezTo>
                  <a:pt x="383" y="1400"/>
                  <a:pt x="196" y="1587"/>
                  <a:pt x="10" y="1774"/>
                </a:cubicBezTo>
                <a:lnTo>
                  <a:pt x="10" y="1774"/>
                </a:lnTo>
                <a:cubicBezTo>
                  <a:pt x="6" y="1636"/>
                  <a:pt x="3" y="1499"/>
                  <a:pt x="2" y="1364"/>
                </a:cubicBezTo>
                <a:lnTo>
                  <a:pt x="2" y="1364"/>
                </a:lnTo>
                <a:lnTo>
                  <a:pt x="0" y="1366"/>
                </a:lnTo>
                <a:lnTo>
                  <a:pt x="0" y="1783"/>
                </a:lnTo>
                <a:cubicBezTo>
                  <a:pt x="4" y="1780"/>
                  <a:pt x="7" y="1777"/>
                  <a:pt x="10" y="1774"/>
                </a:cubicBezTo>
                <a:lnTo>
                  <a:pt x="10" y="1774"/>
                </a:lnTo>
                <a:cubicBezTo>
                  <a:pt x="21" y="2235"/>
                  <a:pt x="38" y="2709"/>
                  <a:pt x="38" y="3148"/>
                </a:cubicBezTo>
                <a:cubicBezTo>
                  <a:pt x="38" y="3185"/>
                  <a:pt x="67" y="3204"/>
                  <a:pt x="95" y="3204"/>
                </a:cubicBezTo>
                <a:cubicBezTo>
                  <a:pt x="124" y="3204"/>
                  <a:pt x="152" y="3185"/>
                  <a:pt x="152" y="3148"/>
                </a:cubicBezTo>
                <a:lnTo>
                  <a:pt x="14825" y="3148"/>
                </a:lnTo>
                <a:cubicBezTo>
                  <a:pt x="14825" y="3337"/>
                  <a:pt x="14901" y="3603"/>
                  <a:pt x="14901" y="3830"/>
                </a:cubicBezTo>
                <a:cubicBezTo>
                  <a:pt x="14825" y="3868"/>
                  <a:pt x="14787" y="3868"/>
                  <a:pt x="14749" y="3906"/>
                </a:cubicBezTo>
                <a:cubicBezTo>
                  <a:pt x="14718" y="3968"/>
                  <a:pt x="14738" y="4030"/>
                  <a:pt x="14766" y="4030"/>
                </a:cubicBezTo>
                <a:cubicBezTo>
                  <a:pt x="14773" y="4030"/>
                  <a:pt x="14780" y="4027"/>
                  <a:pt x="14787" y="4020"/>
                </a:cubicBezTo>
                <a:cubicBezTo>
                  <a:pt x="14825" y="4020"/>
                  <a:pt x="14825" y="3982"/>
                  <a:pt x="14901" y="3982"/>
                </a:cubicBezTo>
                <a:cubicBezTo>
                  <a:pt x="14901" y="4001"/>
                  <a:pt x="14920" y="4010"/>
                  <a:pt x="14938" y="4010"/>
                </a:cubicBezTo>
                <a:cubicBezTo>
                  <a:pt x="14957" y="4010"/>
                  <a:pt x="14976" y="4001"/>
                  <a:pt x="14976" y="3982"/>
                </a:cubicBezTo>
                <a:lnTo>
                  <a:pt x="14976" y="3906"/>
                </a:lnTo>
                <a:cubicBezTo>
                  <a:pt x="15735" y="3337"/>
                  <a:pt x="16455" y="2693"/>
                  <a:pt x="17024" y="1934"/>
                </a:cubicBezTo>
                <a:cubicBezTo>
                  <a:pt x="17050" y="1908"/>
                  <a:pt x="17022" y="1864"/>
                  <a:pt x="16965" y="1864"/>
                </a:cubicBezTo>
                <a:cubicBezTo>
                  <a:pt x="16939" y="1864"/>
                  <a:pt x="16907" y="1873"/>
                  <a:pt x="16872" y="1896"/>
                </a:cubicBezTo>
                <a:cubicBezTo>
                  <a:pt x="16303" y="2579"/>
                  <a:pt x="15659" y="3261"/>
                  <a:pt x="14901" y="3792"/>
                </a:cubicBezTo>
                <a:lnTo>
                  <a:pt x="14901" y="3489"/>
                </a:lnTo>
                <a:cubicBezTo>
                  <a:pt x="15318" y="2920"/>
                  <a:pt x="15697" y="2313"/>
                  <a:pt x="16114" y="1745"/>
                </a:cubicBezTo>
                <a:cubicBezTo>
                  <a:pt x="16140" y="1719"/>
                  <a:pt x="16112" y="1674"/>
                  <a:pt x="16080" y="1674"/>
                </a:cubicBezTo>
                <a:cubicBezTo>
                  <a:pt x="16065" y="1674"/>
                  <a:pt x="16050" y="1683"/>
                  <a:pt x="16038" y="1707"/>
                </a:cubicBezTo>
                <a:cubicBezTo>
                  <a:pt x="15659" y="2276"/>
                  <a:pt x="15280" y="2768"/>
                  <a:pt x="14901" y="3337"/>
                </a:cubicBezTo>
                <a:lnTo>
                  <a:pt x="14901" y="3223"/>
                </a:lnTo>
                <a:cubicBezTo>
                  <a:pt x="14938" y="3223"/>
                  <a:pt x="14938" y="3110"/>
                  <a:pt x="14901" y="3110"/>
                </a:cubicBezTo>
                <a:cubicBezTo>
                  <a:pt x="14901" y="3091"/>
                  <a:pt x="14872" y="3081"/>
                  <a:pt x="14844" y="3081"/>
                </a:cubicBezTo>
                <a:cubicBezTo>
                  <a:pt x="14815" y="3081"/>
                  <a:pt x="14787" y="3091"/>
                  <a:pt x="14787" y="3110"/>
                </a:cubicBezTo>
                <a:lnTo>
                  <a:pt x="38" y="3110"/>
                </a:lnTo>
                <a:lnTo>
                  <a:pt x="38" y="2389"/>
                </a:lnTo>
                <a:lnTo>
                  <a:pt x="1252" y="1214"/>
                </a:lnTo>
                <a:cubicBezTo>
                  <a:pt x="1280" y="1185"/>
                  <a:pt x="1222" y="1113"/>
                  <a:pt x="1175" y="11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4" name="Google Shape;1844;p24"/>
          <p:cNvSpPr/>
          <p:nvPr/>
        </p:nvSpPr>
        <p:spPr>
          <a:xfrm>
            <a:off x="11369934" y="1345098"/>
            <a:ext cx="475196" cy="1621049"/>
          </a:xfrm>
          <a:custGeom>
            <a:avLst/>
            <a:gdLst/>
            <a:ahLst/>
            <a:cxnLst/>
            <a:rect l="l" t="t" r="r" b="b"/>
            <a:pathLst>
              <a:path w="5110" h="27211" extrusionOk="0">
                <a:moveTo>
                  <a:pt x="370" y="24307"/>
                </a:moveTo>
                <a:cubicBezTo>
                  <a:pt x="370" y="24610"/>
                  <a:pt x="370" y="24989"/>
                  <a:pt x="332" y="25330"/>
                </a:cubicBezTo>
                <a:cubicBezTo>
                  <a:pt x="332" y="24951"/>
                  <a:pt x="370" y="24610"/>
                  <a:pt x="370" y="24307"/>
                </a:cubicBezTo>
                <a:close/>
                <a:moveTo>
                  <a:pt x="84" y="0"/>
                </a:moveTo>
                <a:cubicBezTo>
                  <a:pt x="35" y="0"/>
                  <a:pt x="1" y="90"/>
                  <a:pt x="29" y="117"/>
                </a:cubicBezTo>
                <a:cubicBezTo>
                  <a:pt x="2341" y="3037"/>
                  <a:pt x="3896" y="6601"/>
                  <a:pt x="4465" y="10316"/>
                </a:cubicBezTo>
                <a:cubicBezTo>
                  <a:pt x="4995" y="13994"/>
                  <a:pt x="4578" y="17785"/>
                  <a:pt x="3251" y="21273"/>
                </a:cubicBezTo>
                <a:cubicBezTo>
                  <a:pt x="2493" y="23207"/>
                  <a:pt x="1507" y="24989"/>
                  <a:pt x="256" y="26657"/>
                </a:cubicBezTo>
                <a:lnTo>
                  <a:pt x="256" y="26619"/>
                </a:lnTo>
                <a:cubicBezTo>
                  <a:pt x="522" y="25368"/>
                  <a:pt x="597" y="24079"/>
                  <a:pt x="408" y="22828"/>
                </a:cubicBezTo>
                <a:cubicBezTo>
                  <a:pt x="408" y="22771"/>
                  <a:pt x="370" y="22743"/>
                  <a:pt x="332" y="22743"/>
                </a:cubicBezTo>
                <a:cubicBezTo>
                  <a:pt x="294" y="22743"/>
                  <a:pt x="256" y="22771"/>
                  <a:pt x="256" y="22828"/>
                </a:cubicBezTo>
                <a:cubicBezTo>
                  <a:pt x="218" y="24041"/>
                  <a:pt x="180" y="25330"/>
                  <a:pt x="142" y="26543"/>
                </a:cubicBezTo>
                <a:cubicBezTo>
                  <a:pt x="67" y="26733"/>
                  <a:pt x="67" y="26923"/>
                  <a:pt x="29" y="27112"/>
                </a:cubicBezTo>
                <a:cubicBezTo>
                  <a:pt x="29" y="27184"/>
                  <a:pt x="59" y="27211"/>
                  <a:pt x="91" y="27211"/>
                </a:cubicBezTo>
                <a:cubicBezTo>
                  <a:pt x="110" y="27211"/>
                  <a:pt x="129" y="27202"/>
                  <a:pt x="142" y="27188"/>
                </a:cubicBezTo>
                <a:cubicBezTo>
                  <a:pt x="1166" y="26278"/>
                  <a:pt x="2228" y="25368"/>
                  <a:pt x="3251" y="24534"/>
                </a:cubicBezTo>
                <a:cubicBezTo>
                  <a:pt x="3313" y="24472"/>
                  <a:pt x="3249" y="24410"/>
                  <a:pt x="3202" y="24410"/>
                </a:cubicBezTo>
                <a:cubicBezTo>
                  <a:pt x="3192" y="24410"/>
                  <a:pt x="3183" y="24413"/>
                  <a:pt x="3176" y="24420"/>
                </a:cubicBezTo>
                <a:lnTo>
                  <a:pt x="180" y="26998"/>
                </a:lnTo>
                <a:lnTo>
                  <a:pt x="218" y="26961"/>
                </a:lnTo>
                <a:cubicBezTo>
                  <a:pt x="2569" y="23965"/>
                  <a:pt x="4086" y="20364"/>
                  <a:pt x="4578" y="16610"/>
                </a:cubicBezTo>
                <a:cubicBezTo>
                  <a:pt x="5109" y="12857"/>
                  <a:pt x="4654" y="8989"/>
                  <a:pt x="3251" y="5463"/>
                </a:cubicBezTo>
                <a:cubicBezTo>
                  <a:pt x="2493" y="3530"/>
                  <a:pt x="1432" y="1672"/>
                  <a:pt x="142" y="42"/>
                </a:cubicBezTo>
                <a:cubicBezTo>
                  <a:pt x="122" y="12"/>
                  <a:pt x="102" y="0"/>
                  <a:pt x="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5" name="Google Shape;1845;p24"/>
          <p:cNvSpPr/>
          <p:nvPr/>
        </p:nvSpPr>
        <p:spPr>
          <a:xfrm rot="9409681">
            <a:off x="1769786" y="-722505"/>
            <a:ext cx="1083375" cy="1489583"/>
          </a:xfrm>
          <a:custGeom>
            <a:avLst/>
            <a:gdLst/>
            <a:ahLst/>
            <a:cxnLst/>
            <a:rect l="l" t="t" r="r" b="b"/>
            <a:pathLst>
              <a:path w="16901" h="23238" extrusionOk="0">
                <a:moveTo>
                  <a:pt x="1318" y="351"/>
                </a:moveTo>
                <a:cubicBezTo>
                  <a:pt x="1204" y="1223"/>
                  <a:pt x="825" y="2019"/>
                  <a:pt x="332" y="2701"/>
                </a:cubicBezTo>
                <a:cubicBezTo>
                  <a:pt x="636" y="1943"/>
                  <a:pt x="977" y="1109"/>
                  <a:pt x="1318" y="351"/>
                </a:cubicBezTo>
                <a:close/>
                <a:moveTo>
                  <a:pt x="10486" y="9770"/>
                </a:moveTo>
                <a:cubicBezTo>
                  <a:pt x="11204" y="9770"/>
                  <a:pt x="11915" y="9911"/>
                  <a:pt x="12578" y="10133"/>
                </a:cubicBezTo>
                <a:cubicBezTo>
                  <a:pt x="12958" y="10208"/>
                  <a:pt x="13375" y="10360"/>
                  <a:pt x="13754" y="10550"/>
                </a:cubicBezTo>
                <a:cubicBezTo>
                  <a:pt x="14171" y="11535"/>
                  <a:pt x="14247" y="12635"/>
                  <a:pt x="13905" y="13696"/>
                </a:cubicBezTo>
                <a:cubicBezTo>
                  <a:pt x="13345" y="15303"/>
                  <a:pt x="11679" y="16579"/>
                  <a:pt x="9962" y="16579"/>
                </a:cubicBezTo>
                <a:cubicBezTo>
                  <a:pt x="9937" y="16579"/>
                  <a:pt x="9912" y="16578"/>
                  <a:pt x="9887" y="16578"/>
                </a:cubicBezTo>
                <a:cubicBezTo>
                  <a:pt x="8294" y="16540"/>
                  <a:pt x="7005" y="15251"/>
                  <a:pt x="6664" y="13696"/>
                </a:cubicBezTo>
                <a:cubicBezTo>
                  <a:pt x="6512" y="12938"/>
                  <a:pt x="6588" y="12104"/>
                  <a:pt x="7005" y="11460"/>
                </a:cubicBezTo>
                <a:cubicBezTo>
                  <a:pt x="7498" y="10663"/>
                  <a:pt x="8408" y="10133"/>
                  <a:pt x="9318" y="9905"/>
                </a:cubicBezTo>
                <a:cubicBezTo>
                  <a:pt x="9705" y="9812"/>
                  <a:pt x="10097" y="9770"/>
                  <a:pt x="10486" y="9770"/>
                </a:cubicBezTo>
                <a:close/>
                <a:moveTo>
                  <a:pt x="1470" y="0"/>
                </a:moveTo>
                <a:cubicBezTo>
                  <a:pt x="1432" y="0"/>
                  <a:pt x="1394" y="29"/>
                  <a:pt x="1394" y="85"/>
                </a:cubicBezTo>
                <a:lnTo>
                  <a:pt x="1394" y="161"/>
                </a:lnTo>
                <a:lnTo>
                  <a:pt x="1356" y="123"/>
                </a:lnTo>
                <a:cubicBezTo>
                  <a:pt x="1337" y="104"/>
                  <a:pt x="1318" y="95"/>
                  <a:pt x="1304" y="95"/>
                </a:cubicBezTo>
                <a:cubicBezTo>
                  <a:pt x="1290" y="95"/>
                  <a:pt x="1280" y="104"/>
                  <a:pt x="1280" y="123"/>
                </a:cubicBezTo>
                <a:cubicBezTo>
                  <a:pt x="825" y="1071"/>
                  <a:pt x="446" y="2019"/>
                  <a:pt x="29" y="2967"/>
                </a:cubicBezTo>
                <a:cubicBezTo>
                  <a:pt x="0" y="2996"/>
                  <a:pt x="37" y="3068"/>
                  <a:pt x="90" y="3068"/>
                </a:cubicBezTo>
                <a:cubicBezTo>
                  <a:pt x="106" y="3068"/>
                  <a:pt x="125" y="3061"/>
                  <a:pt x="143" y="3043"/>
                </a:cubicBezTo>
                <a:cubicBezTo>
                  <a:pt x="636" y="2512"/>
                  <a:pt x="1091" y="1792"/>
                  <a:pt x="1318" y="1071"/>
                </a:cubicBezTo>
                <a:cubicBezTo>
                  <a:pt x="1318" y="2360"/>
                  <a:pt x="1773" y="3573"/>
                  <a:pt x="2645" y="4521"/>
                </a:cubicBezTo>
                <a:cubicBezTo>
                  <a:pt x="3858" y="5924"/>
                  <a:pt x="5640" y="6341"/>
                  <a:pt x="7384" y="6607"/>
                </a:cubicBezTo>
                <a:cubicBezTo>
                  <a:pt x="9242" y="6948"/>
                  <a:pt x="11176" y="7251"/>
                  <a:pt x="12578" y="8616"/>
                </a:cubicBezTo>
                <a:cubicBezTo>
                  <a:pt x="13071" y="9071"/>
                  <a:pt x="13450" y="9640"/>
                  <a:pt x="13716" y="10284"/>
                </a:cubicBezTo>
                <a:cubicBezTo>
                  <a:pt x="12920" y="9943"/>
                  <a:pt x="12086" y="9716"/>
                  <a:pt x="11214" y="9602"/>
                </a:cubicBezTo>
                <a:cubicBezTo>
                  <a:pt x="11003" y="9579"/>
                  <a:pt x="10788" y="9567"/>
                  <a:pt x="10570" y="9567"/>
                </a:cubicBezTo>
                <a:cubicBezTo>
                  <a:pt x="8986" y="9567"/>
                  <a:pt x="7297" y="10196"/>
                  <a:pt x="6664" y="11763"/>
                </a:cubicBezTo>
                <a:cubicBezTo>
                  <a:pt x="6133" y="13166"/>
                  <a:pt x="6702" y="14834"/>
                  <a:pt x="7763" y="15782"/>
                </a:cubicBezTo>
                <a:cubicBezTo>
                  <a:pt x="8394" y="16334"/>
                  <a:pt x="9189" y="16589"/>
                  <a:pt x="9999" y="16589"/>
                </a:cubicBezTo>
                <a:cubicBezTo>
                  <a:pt x="10746" y="16589"/>
                  <a:pt x="11506" y="16372"/>
                  <a:pt x="12161" y="15971"/>
                </a:cubicBezTo>
                <a:cubicBezTo>
                  <a:pt x="13640" y="15023"/>
                  <a:pt x="14474" y="13355"/>
                  <a:pt x="14247" y="11611"/>
                </a:cubicBezTo>
                <a:cubicBezTo>
                  <a:pt x="14209" y="11232"/>
                  <a:pt x="14095" y="10853"/>
                  <a:pt x="13981" y="10512"/>
                </a:cubicBezTo>
                <a:lnTo>
                  <a:pt x="13981" y="10512"/>
                </a:lnTo>
                <a:cubicBezTo>
                  <a:pt x="14436" y="10701"/>
                  <a:pt x="14929" y="10929"/>
                  <a:pt x="15308" y="11232"/>
                </a:cubicBezTo>
                <a:cubicBezTo>
                  <a:pt x="16256" y="11877"/>
                  <a:pt x="16863" y="12862"/>
                  <a:pt x="16559" y="14076"/>
                </a:cubicBezTo>
                <a:cubicBezTo>
                  <a:pt x="16294" y="15251"/>
                  <a:pt x="15498" y="16275"/>
                  <a:pt x="14815" y="17298"/>
                </a:cubicBezTo>
                <a:cubicBezTo>
                  <a:pt x="13450" y="19308"/>
                  <a:pt x="11934" y="21241"/>
                  <a:pt x="10266" y="23099"/>
                </a:cubicBezTo>
                <a:cubicBezTo>
                  <a:pt x="10237" y="23157"/>
                  <a:pt x="10275" y="23238"/>
                  <a:pt x="10328" y="23238"/>
                </a:cubicBezTo>
                <a:cubicBezTo>
                  <a:pt x="10344" y="23238"/>
                  <a:pt x="10362" y="23230"/>
                  <a:pt x="10379" y="23213"/>
                </a:cubicBezTo>
                <a:cubicBezTo>
                  <a:pt x="11972" y="21469"/>
                  <a:pt x="13413" y="19649"/>
                  <a:pt x="14740" y="17677"/>
                </a:cubicBezTo>
                <a:cubicBezTo>
                  <a:pt x="15384" y="16730"/>
                  <a:pt x="16104" y="15706"/>
                  <a:pt x="16521" y="14682"/>
                </a:cubicBezTo>
                <a:cubicBezTo>
                  <a:pt x="16901" y="13924"/>
                  <a:pt x="16901" y="12976"/>
                  <a:pt x="16370" y="12180"/>
                </a:cubicBezTo>
                <a:cubicBezTo>
                  <a:pt x="15915" y="11460"/>
                  <a:pt x="15119" y="10967"/>
                  <a:pt x="14360" y="10588"/>
                </a:cubicBezTo>
                <a:cubicBezTo>
                  <a:pt x="14209" y="10550"/>
                  <a:pt x="14057" y="10436"/>
                  <a:pt x="13905" y="10398"/>
                </a:cubicBezTo>
                <a:cubicBezTo>
                  <a:pt x="13413" y="9185"/>
                  <a:pt x="12389" y="8085"/>
                  <a:pt x="11214" y="7479"/>
                </a:cubicBezTo>
                <a:cubicBezTo>
                  <a:pt x="9356" y="6569"/>
                  <a:pt x="7233" y="6607"/>
                  <a:pt x="5299" y="6000"/>
                </a:cubicBezTo>
                <a:cubicBezTo>
                  <a:pt x="4313" y="5659"/>
                  <a:pt x="3365" y="5128"/>
                  <a:pt x="2683" y="4332"/>
                </a:cubicBezTo>
                <a:cubicBezTo>
                  <a:pt x="2038" y="3536"/>
                  <a:pt x="1583" y="2550"/>
                  <a:pt x="1508" y="1564"/>
                </a:cubicBezTo>
                <a:cubicBezTo>
                  <a:pt x="1470" y="1147"/>
                  <a:pt x="1470" y="844"/>
                  <a:pt x="1508" y="465"/>
                </a:cubicBezTo>
                <a:cubicBezTo>
                  <a:pt x="2114" y="1147"/>
                  <a:pt x="2797" y="1867"/>
                  <a:pt x="3403" y="2588"/>
                </a:cubicBezTo>
                <a:cubicBezTo>
                  <a:pt x="3411" y="2595"/>
                  <a:pt x="3421" y="2598"/>
                  <a:pt x="3432" y="2598"/>
                </a:cubicBezTo>
                <a:cubicBezTo>
                  <a:pt x="3478" y="2598"/>
                  <a:pt x="3541" y="2543"/>
                  <a:pt x="3479" y="2512"/>
                </a:cubicBezTo>
                <a:cubicBezTo>
                  <a:pt x="2835" y="1792"/>
                  <a:pt x="2152" y="1033"/>
                  <a:pt x="1508" y="313"/>
                </a:cubicBezTo>
                <a:cubicBezTo>
                  <a:pt x="1508" y="237"/>
                  <a:pt x="1508" y="161"/>
                  <a:pt x="1546" y="85"/>
                </a:cubicBezTo>
                <a:cubicBezTo>
                  <a:pt x="1546" y="29"/>
                  <a:pt x="1508" y="0"/>
                  <a:pt x="1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2479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" name="Google Shape;1847;p25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848" name="Google Shape;1848;p25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849" name="Google Shape;1849;p25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0" name="Google Shape;1850;p25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1" name="Google Shape;1851;p25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2" name="Google Shape;1852;p25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3" name="Google Shape;1853;p25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4" name="Google Shape;1854;p25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5" name="Google Shape;1855;p25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6" name="Google Shape;1856;p25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7" name="Google Shape;1857;p25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8" name="Google Shape;1858;p25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9" name="Google Shape;1859;p25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0" name="Google Shape;1860;p25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1" name="Google Shape;1861;p25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2" name="Google Shape;1862;p25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3" name="Google Shape;1863;p25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4" name="Google Shape;1864;p25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5" name="Google Shape;1865;p25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6" name="Google Shape;1866;p25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7" name="Google Shape;1867;p25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8" name="Google Shape;1868;p25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9" name="Google Shape;1869;p25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0" name="Google Shape;1870;p25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1" name="Google Shape;1871;p25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2" name="Google Shape;1872;p25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3" name="Google Shape;1873;p25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4" name="Google Shape;1874;p25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5" name="Google Shape;1875;p25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6" name="Google Shape;1876;p25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7" name="Google Shape;1877;p25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8" name="Google Shape;1878;p25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9" name="Google Shape;1879;p25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0" name="Google Shape;1880;p25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1" name="Google Shape;1881;p25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2" name="Google Shape;1882;p25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3" name="Google Shape;1883;p25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4" name="Google Shape;1884;p25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5" name="Google Shape;1885;p25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6" name="Google Shape;1886;p25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7" name="Google Shape;1887;p25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8" name="Google Shape;1888;p25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9" name="Google Shape;1889;p25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0" name="Google Shape;1890;p25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1" name="Google Shape;1891;p25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2" name="Google Shape;1892;p25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3" name="Google Shape;1893;p25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4" name="Google Shape;1894;p25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95" name="Google Shape;1895;p25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1896" name="Google Shape;1896;p25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7" name="Google Shape;1897;p25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8" name="Google Shape;1898;p25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9" name="Google Shape;1899;p25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0" name="Google Shape;1900;p25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1" name="Google Shape;1901;p25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2" name="Google Shape;1902;p25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3" name="Google Shape;1903;p25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4" name="Google Shape;1904;p25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5" name="Google Shape;1905;p25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6" name="Google Shape;1906;p25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7" name="Google Shape;1907;p25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8" name="Google Shape;1908;p25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9" name="Google Shape;1909;p25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0" name="Google Shape;1910;p25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1" name="Google Shape;1911;p25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2" name="Google Shape;1912;p25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3" name="Google Shape;1913;p25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4" name="Google Shape;1914;p25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5" name="Google Shape;1915;p25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6" name="Google Shape;1916;p25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7" name="Google Shape;1917;p25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8" name="Google Shape;1918;p25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9" name="Google Shape;1919;p25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0" name="Google Shape;1920;p25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25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25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25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24" name="Google Shape;1924;p25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5" name="Google Shape;1925;p25"/>
          <p:cNvSpPr txBox="1">
            <a:spLocks noGrp="1"/>
          </p:cNvSpPr>
          <p:nvPr>
            <p:ph type="title" idx="2"/>
          </p:nvPr>
        </p:nvSpPr>
        <p:spPr>
          <a:xfrm>
            <a:off x="1295520" y="4749965"/>
            <a:ext cx="3133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6" name="Google Shape;1926;p25"/>
          <p:cNvSpPr txBox="1">
            <a:spLocks noGrp="1"/>
          </p:cNvSpPr>
          <p:nvPr>
            <p:ph type="subTitle" idx="1"/>
          </p:nvPr>
        </p:nvSpPr>
        <p:spPr>
          <a:xfrm>
            <a:off x="1295520" y="5205381"/>
            <a:ext cx="3133600" cy="8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7" name="Google Shape;1927;p25"/>
          <p:cNvSpPr txBox="1">
            <a:spLocks noGrp="1"/>
          </p:cNvSpPr>
          <p:nvPr>
            <p:ph type="title" idx="3"/>
          </p:nvPr>
        </p:nvSpPr>
        <p:spPr>
          <a:xfrm>
            <a:off x="4535383" y="4749965"/>
            <a:ext cx="3133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28" name="Google Shape;1928;p25"/>
          <p:cNvSpPr txBox="1">
            <a:spLocks noGrp="1"/>
          </p:cNvSpPr>
          <p:nvPr>
            <p:ph type="subTitle" idx="4"/>
          </p:nvPr>
        </p:nvSpPr>
        <p:spPr>
          <a:xfrm>
            <a:off x="4535383" y="5205379"/>
            <a:ext cx="3133600" cy="8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9" name="Google Shape;1929;p25"/>
          <p:cNvSpPr txBox="1">
            <a:spLocks noGrp="1"/>
          </p:cNvSpPr>
          <p:nvPr>
            <p:ph type="title" idx="5"/>
          </p:nvPr>
        </p:nvSpPr>
        <p:spPr>
          <a:xfrm>
            <a:off x="7774148" y="4749965"/>
            <a:ext cx="3133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0" name="Google Shape;1930;p25"/>
          <p:cNvSpPr txBox="1">
            <a:spLocks noGrp="1"/>
          </p:cNvSpPr>
          <p:nvPr>
            <p:ph type="subTitle" idx="6"/>
          </p:nvPr>
        </p:nvSpPr>
        <p:spPr>
          <a:xfrm>
            <a:off x="7774148" y="5205383"/>
            <a:ext cx="3133600" cy="8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31" name="Google Shape;1931;p25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2" name="Google Shape;1932;p25"/>
          <p:cNvGrpSpPr/>
          <p:nvPr/>
        </p:nvGrpSpPr>
        <p:grpSpPr>
          <a:xfrm rot="911648">
            <a:off x="10538028" y="-722898"/>
            <a:ext cx="2527827" cy="1563348"/>
            <a:chOff x="3152650" y="3324550"/>
            <a:chExt cx="1402850" cy="867600"/>
          </a:xfrm>
        </p:grpSpPr>
        <p:sp>
          <p:nvSpPr>
            <p:cNvPr id="1933" name="Google Shape;1933;p25"/>
            <p:cNvSpPr/>
            <p:nvPr/>
          </p:nvSpPr>
          <p:spPr>
            <a:xfrm>
              <a:off x="3631325" y="3324550"/>
              <a:ext cx="421800" cy="261275"/>
            </a:xfrm>
            <a:custGeom>
              <a:avLst/>
              <a:gdLst/>
              <a:ahLst/>
              <a:cxnLst/>
              <a:rect l="l" t="t" r="r" b="b"/>
              <a:pathLst>
                <a:path w="16872" h="10451" extrusionOk="0">
                  <a:moveTo>
                    <a:pt x="4967" y="4314"/>
                  </a:moveTo>
                  <a:cubicBezTo>
                    <a:pt x="4966" y="4352"/>
                    <a:pt x="4929" y="4427"/>
                    <a:pt x="4929" y="4464"/>
                  </a:cubicBezTo>
                  <a:cubicBezTo>
                    <a:pt x="4929" y="4464"/>
                    <a:pt x="4929" y="4427"/>
                    <a:pt x="4891" y="4427"/>
                  </a:cubicBezTo>
                  <a:cubicBezTo>
                    <a:pt x="4929" y="4427"/>
                    <a:pt x="4966" y="4352"/>
                    <a:pt x="4967" y="4314"/>
                  </a:cubicBezTo>
                  <a:close/>
                  <a:moveTo>
                    <a:pt x="8190" y="256"/>
                  </a:moveTo>
                  <a:lnTo>
                    <a:pt x="8265" y="294"/>
                  </a:lnTo>
                  <a:cubicBezTo>
                    <a:pt x="8455" y="483"/>
                    <a:pt x="8569" y="711"/>
                    <a:pt x="8758" y="901"/>
                  </a:cubicBezTo>
                  <a:lnTo>
                    <a:pt x="13194" y="6019"/>
                  </a:lnTo>
                  <a:cubicBezTo>
                    <a:pt x="14256" y="7308"/>
                    <a:pt x="15393" y="8597"/>
                    <a:pt x="16493" y="9848"/>
                  </a:cubicBezTo>
                  <a:cubicBezTo>
                    <a:pt x="14711" y="9924"/>
                    <a:pt x="12891" y="9962"/>
                    <a:pt x="11109" y="9962"/>
                  </a:cubicBezTo>
                  <a:lnTo>
                    <a:pt x="10730" y="9962"/>
                  </a:lnTo>
                  <a:lnTo>
                    <a:pt x="10654" y="9924"/>
                  </a:lnTo>
                  <a:cubicBezTo>
                    <a:pt x="9896" y="9772"/>
                    <a:pt x="9100" y="9583"/>
                    <a:pt x="8379" y="9279"/>
                  </a:cubicBezTo>
                  <a:cubicBezTo>
                    <a:pt x="8379" y="9242"/>
                    <a:pt x="8341" y="9242"/>
                    <a:pt x="8303" y="9242"/>
                  </a:cubicBezTo>
                  <a:lnTo>
                    <a:pt x="8265" y="9242"/>
                  </a:lnTo>
                  <a:cubicBezTo>
                    <a:pt x="7583" y="9014"/>
                    <a:pt x="6938" y="8635"/>
                    <a:pt x="6370" y="8142"/>
                  </a:cubicBezTo>
                  <a:cubicBezTo>
                    <a:pt x="5270" y="7194"/>
                    <a:pt x="4550" y="5450"/>
                    <a:pt x="5308" y="3934"/>
                  </a:cubicBezTo>
                  <a:cubicBezTo>
                    <a:pt x="5991" y="3100"/>
                    <a:pt x="6635" y="2265"/>
                    <a:pt x="7242" y="1431"/>
                  </a:cubicBezTo>
                  <a:cubicBezTo>
                    <a:pt x="7507" y="1128"/>
                    <a:pt x="7697" y="863"/>
                    <a:pt x="7924" y="559"/>
                  </a:cubicBezTo>
                  <a:cubicBezTo>
                    <a:pt x="7962" y="483"/>
                    <a:pt x="8152" y="332"/>
                    <a:pt x="8190" y="256"/>
                  </a:cubicBezTo>
                  <a:close/>
                  <a:moveTo>
                    <a:pt x="7583" y="9204"/>
                  </a:moveTo>
                  <a:cubicBezTo>
                    <a:pt x="7810" y="9279"/>
                    <a:pt x="8000" y="9393"/>
                    <a:pt x="8265" y="9469"/>
                  </a:cubicBezTo>
                  <a:cubicBezTo>
                    <a:pt x="8190" y="9469"/>
                    <a:pt x="8190" y="9545"/>
                    <a:pt x="8190" y="9545"/>
                  </a:cubicBezTo>
                  <a:cubicBezTo>
                    <a:pt x="8152" y="9734"/>
                    <a:pt x="8076" y="9848"/>
                    <a:pt x="8000" y="10038"/>
                  </a:cubicBezTo>
                  <a:cubicBezTo>
                    <a:pt x="7924" y="10114"/>
                    <a:pt x="7773" y="10114"/>
                    <a:pt x="7697" y="10114"/>
                  </a:cubicBezTo>
                  <a:cubicBezTo>
                    <a:pt x="7735" y="9924"/>
                    <a:pt x="7810" y="9659"/>
                    <a:pt x="7886" y="9469"/>
                  </a:cubicBezTo>
                  <a:cubicBezTo>
                    <a:pt x="7910" y="9422"/>
                    <a:pt x="7846" y="9390"/>
                    <a:pt x="7794" y="9390"/>
                  </a:cubicBezTo>
                  <a:cubicBezTo>
                    <a:pt x="7762" y="9390"/>
                    <a:pt x="7735" y="9402"/>
                    <a:pt x="7735" y="9431"/>
                  </a:cubicBezTo>
                  <a:cubicBezTo>
                    <a:pt x="7621" y="9659"/>
                    <a:pt x="7583" y="9848"/>
                    <a:pt x="7507" y="10076"/>
                  </a:cubicBezTo>
                  <a:lnTo>
                    <a:pt x="7204" y="10076"/>
                  </a:lnTo>
                  <a:cubicBezTo>
                    <a:pt x="7356" y="9810"/>
                    <a:pt x="7431" y="9507"/>
                    <a:pt x="7583" y="9204"/>
                  </a:cubicBezTo>
                  <a:close/>
                  <a:moveTo>
                    <a:pt x="8341" y="9583"/>
                  </a:moveTo>
                  <a:cubicBezTo>
                    <a:pt x="8910" y="9772"/>
                    <a:pt x="9517" y="9962"/>
                    <a:pt x="10085" y="10114"/>
                  </a:cubicBezTo>
                  <a:cubicBezTo>
                    <a:pt x="9883" y="10088"/>
                    <a:pt x="9677" y="10080"/>
                    <a:pt x="9466" y="10080"/>
                  </a:cubicBezTo>
                  <a:cubicBezTo>
                    <a:pt x="9045" y="10080"/>
                    <a:pt x="8607" y="10114"/>
                    <a:pt x="8152" y="10114"/>
                  </a:cubicBezTo>
                  <a:cubicBezTo>
                    <a:pt x="8190" y="9962"/>
                    <a:pt x="8265" y="9772"/>
                    <a:pt x="8341" y="9621"/>
                  </a:cubicBezTo>
                  <a:lnTo>
                    <a:pt x="8341" y="9583"/>
                  </a:lnTo>
                  <a:close/>
                  <a:moveTo>
                    <a:pt x="5422" y="7308"/>
                  </a:moveTo>
                  <a:cubicBezTo>
                    <a:pt x="5498" y="7460"/>
                    <a:pt x="5612" y="7611"/>
                    <a:pt x="5725" y="7763"/>
                  </a:cubicBezTo>
                  <a:lnTo>
                    <a:pt x="5687" y="7725"/>
                  </a:lnTo>
                  <a:cubicBezTo>
                    <a:pt x="5612" y="7725"/>
                    <a:pt x="5612" y="7915"/>
                    <a:pt x="5687" y="7915"/>
                  </a:cubicBezTo>
                  <a:cubicBezTo>
                    <a:pt x="5763" y="7915"/>
                    <a:pt x="5763" y="7801"/>
                    <a:pt x="5725" y="7763"/>
                  </a:cubicBezTo>
                  <a:lnTo>
                    <a:pt x="5725" y="7763"/>
                  </a:lnTo>
                  <a:lnTo>
                    <a:pt x="6029" y="8066"/>
                  </a:lnTo>
                  <a:cubicBezTo>
                    <a:pt x="6256" y="8294"/>
                    <a:pt x="6484" y="8483"/>
                    <a:pt x="6711" y="8673"/>
                  </a:cubicBezTo>
                  <a:cubicBezTo>
                    <a:pt x="6673" y="8673"/>
                    <a:pt x="6673" y="8673"/>
                    <a:pt x="6635" y="8711"/>
                  </a:cubicBezTo>
                  <a:cubicBezTo>
                    <a:pt x="6408" y="9090"/>
                    <a:pt x="6180" y="9507"/>
                    <a:pt x="5915" y="9886"/>
                  </a:cubicBezTo>
                  <a:cubicBezTo>
                    <a:pt x="5887" y="9968"/>
                    <a:pt x="5959" y="10030"/>
                    <a:pt x="6015" y="10030"/>
                  </a:cubicBezTo>
                  <a:cubicBezTo>
                    <a:pt x="6036" y="10030"/>
                    <a:pt x="6056" y="10021"/>
                    <a:pt x="6066" y="10000"/>
                  </a:cubicBezTo>
                  <a:cubicBezTo>
                    <a:pt x="6294" y="9621"/>
                    <a:pt x="6559" y="9204"/>
                    <a:pt x="6787" y="8825"/>
                  </a:cubicBezTo>
                  <a:lnTo>
                    <a:pt x="6787" y="8711"/>
                  </a:lnTo>
                  <a:cubicBezTo>
                    <a:pt x="6863" y="8825"/>
                    <a:pt x="6976" y="8862"/>
                    <a:pt x="7128" y="8900"/>
                  </a:cubicBezTo>
                  <a:cubicBezTo>
                    <a:pt x="6938" y="9355"/>
                    <a:pt x="6787" y="9734"/>
                    <a:pt x="6597" y="10152"/>
                  </a:cubicBezTo>
                  <a:lnTo>
                    <a:pt x="5536" y="10152"/>
                  </a:lnTo>
                  <a:cubicBezTo>
                    <a:pt x="5801" y="9621"/>
                    <a:pt x="6029" y="9090"/>
                    <a:pt x="6256" y="8521"/>
                  </a:cubicBezTo>
                  <a:cubicBezTo>
                    <a:pt x="6282" y="8468"/>
                    <a:pt x="6235" y="8397"/>
                    <a:pt x="6179" y="8397"/>
                  </a:cubicBezTo>
                  <a:cubicBezTo>
                    <a:pt x="6154" y="8397"/>
                    <a:pt x="6127" y="8411"/>
                    <a:pt x="6104" y="8445"/>
                  </a:cubicBezTo>
                  <a:cubicBezTo>
                    <a:pt x="5877" y="8976"/>
                    <a:pt x="5649" y="9469"/>
                    <a:pt x="5422" y="10038"/>
                  </a:cubicBezTo>
                  <a:lnTo>
                    <a:pt x="5422" y="10152"/>
                  </a:lnTo>
                  <a:lnTo>
                    <a:pt x="4739" y="10152"/>
                  </a:lnTo>
                  <a:cubicBezTo>
                    <a:pt x="5043" y="9469"/>
                    <a:pt x="5308" y="8787"/>
                    <a:pt x="5612" y="8104"/>
                  </a:cubicBezTo>
                  <a:cubicBezTo>
                    <a:pt x="5639" y="8022"/>
                    <a:pt x="5568" y="7960"/>
                    <a:pt x="5512" y="7960"/>
                  </a:cubicBezTo>
                  <a:cubicBezTo>
                    <a:pt x="5490" y="7960"/>
                    <a:pt x="5470" y="7969"/>
                    <a:pt x="5460" y="7990"/>
                  </a:cubicBezTo>
                  <a:cubicBezTo>
                    <a:pt x="5157" y="8711"/>
                    <a:pt x="4815" y="9431"/>
                    <a:pt x="4550" y="10076"/>
                  </a:cubicBezTo>
                  <a:lnTo>
                    <a:pt x="4550" y="10152"/>
                  </a:lnTo>
                  <a:lnTo>
                    <a:pt x="4095" y="10152"/>
                  </a:lnTo>
                  <a:cubicBezTo>
                    <a:pt x="4512" y="9204"/>
                    <a:pt x="4929" y="8256"/>
                    <a:pt x="5422" y="7308"/>
                  </a:cubicBezTo>
                  <a:close/>
                  <a:moveTo>
                    <a:pt x="7242" y="9052"/>
                  </a:moveTo>
                  <a:cubicBezTo>
                    <a:pt x="7318" y="9090"/>
                    <a:pt x="7393" y="9090"/>
                    <a:pt x="7431" y="9128"/>
                  </a:cubicBezTo>
                  <a:cubicBezTo>
                    <a:pt x="7318" y="9431"/>
                    <a:pt x="7204" y="9697"/>
                    <a:pt x="7052" y="10038"/>
                  </a:cubicBezTo>
                  <a:lnTo>
                    <a:pt x="7052" y="10152"/>
                  </a:lnTo>
                  <a:cubicBezTo>
                    <a:pt x="7027" y="10139"/>
                    <a:pt x="6997" y="10135"/>
                    <a:pt x="6967" y="10135"/>
                  </a:cubicBezTo>
                  <a:cubicBezTo>
                    <a:pt x="6905" y="10135"/>
                    <a:pt x="6837" y="10152"/>
                    <a:pt x="6787" y="10152"/>
                  </a:cubicBezTo>
                  <a:cubicBezTo>
                    <a:pt x="6938" y="9772"/>
                    <a:pt x="7128" y="9431"/>
                    <a:pt x="7242" y="9052"/>
                  </a:cubicBezTo>
                  <a:close/>
                  <a:moveTo>
                    <a:pt x="4967" y="6246"/>
                  </a:moveTo>
                  <a:cubicBezTo>
                    <a:pt x="5081" y="6588"/>
                    <a:pt x="5157" y="6929"/>
                    <a:pt x="5346" y="7194"/>
                  </a:cubicBezTo>
                  <a:cubicBezTo>
                    <a:pt x="5308" y="7194"/>
                    <a:pt x="5308" y="7194"/>
                    <a:pt x="5308" y="7270"/>
                  </a:cubicBezTo>
                  <a:cubicBezTo>
                    <a:pt x="4853" y="8218"/>
                    <a:pt x="4360" y="9204"/>
                    <a:pt x="3943" y="10189"/>
                  </a:cubicBezTo>
                  <a:lnTo>
                    <a:pt x="3413" y="10189"/>
                  </a:lnTo>
                  <a:cubicBezTo>
                    <a:pt x="3943" y="8862"/>
                    <a:pt x="4474" y="7535"/>
                    <a:pt x="4967" y="6246"/>
                  </a:cubicBezTo>
                  <a:close/>
                  <a:moveTo>
                    <a:pt x="2275" y="7725"/>
                  </a:moveTo>
                  <a:lnTo>
                    <a:pt x="2275" y="7725"/>
                  </a:lnTo>
                  <a:cubicBezTo>
                    <a:pt x="1896" y="8597"/>
                    <a:pt x="1517" y="9431"/>
                    <a:pt x="1138" y="10227"/>
                  </a:cubicBezTo>
                  <a:lnTo>
                    <a:pt x="607" y="10227"/>
                  </a:lnTo>
                  <a:cubicBezTo>
                    <a:pt x="872" y="9848"/>
                    <a:pt x="1062" y="9469"/>
                    <a:pt x="1251" y="9052"/>
                  </a:cubicBezTo>
                  <a:cubicBezTo>
                    <a:pt x="1555" y="8635"/>
                    <a:pt x="1934" y="8142"/>
                    <a:pt x="2275" y="7725"/>
                  </a:cubicBezTo>
                  <a:close/>
                  <a:moveTo>
                    <a:pt x="3526" y="6208"/>
                  </a:moveTo>
                  <a:lnTo>
                    <a:pt x="3526" y="6208"/>
                  </a:lnTo>
                  <a:cubicBezTo>
                    <a:pt x="2958" y="7535"/>
                    <a:pt x="2389" y="8862"/>
                    <a:pt x="1820" y="10227"/>
                  </a:cubicBezTo>
                  <a:lnTo>
                    <a:pt x="1365" y="10227"/>
                  </a:lnTo>
                  <a:cubicBezTo>
                    <a:pt x="1820" y="9355"/>
                    <a:pt x="2237" y="8407"/>
                    <a:pt x="2616" y="7498"/>
                  </a:cubicBezTo>
                  <a:cubicBezTo>
                    <a:pt x="2616" y="7460"/>
                    <a:pt x="2616" y="7384"/>
                    <a:pt x="2578" y="7384"/>
                  </a:cubicBezTo>
                  <a:cubicBezTo>
                    <a:pt x="2882" y="7005"/>
                    <a:pt x="3185" y="6588"/>
                    <a:pt x="3526" y="6208"/>
                  </a:cubicBezTo>
                  <a:close/>
                  <a:moveTo>
                    <a:pt x="4739" y="4692"/>
                  </a:moveTo>
                  <a:lnTo>
                    <a:pt x="4739" y="4692"/>
                  </a:lnTo>
                  <a:cubicBezTo>
                    <a:pt x="3981" y="6550"/>
                    <a:pt x="3223" y="8332"/>
                    <a:pt x="2465" y="10189"/>
                  </a:cubicBezTo>
                  <a:lnTo>
                    <a:pt x="2465" y="10227"/>
                  </a:lnTo>
                  <a:lnTo>
                    <a:pt x="2048" y="10227"/>
                  </a:lnTo>
                  <a:cubicBezTo>
                    <a:pt x="2616" y="8900"/>
                    <a:pt x="3185" y="7535"/>
                    <a:pt x="3754" y="6208"/>
                  </a:cubicBezTo>
                  <a:cubicBezTo>
                    <a:pt x="3792" y="6171"/>
                    <a:pt x="3754" y="6133"/>
                    <a:pt x="3716" y="6057"/>
                  </a:cubicBezTo>
                  <a:cubicBezTo>
                    <a:pt x="3754" y="5867"/>
                    <a:pt x="3905" y="5754"/>
                    <a:pt x="4019" y="5564"/>
                  </a:cubicBezTo>
                  <a:cubicBezTo>
                    <a:pt x="4095" y="5564"/>
                    <a:pt x="4133" y="5488"/>
                    <a:pt x="4133" y="5450"/>
                  </a:cubicBezTo>
                  <a:cubicBezTo>
                    <a:pt x="4322" y="5223"/>
                    <a:pt x="4550" y="4919"/>
                    <a:pt x="4739" y="4692"/>
                  </a:cubicBezTo>
                  <a:close/>
                  <a:moveTo>
                    <a:pt x="4891" y="4654"/>
                  </a:moveTo>
                  <a:lnTo>
                    <a:pt x="4891" y="4654"/>
                  </a:lnTo>
                  <a:cubicBezTo>
                    <a:pt x="4777" y="5109"/>
                    <a:pt x="4853" y="5602"/>
                    <a:pt x="4929" y="6095"/>
                  </a:cubicBezTo>
                  <a:cubicBezTo>
                    <a:pt x="4891" y="6095"/>
                    <a:pt x="4853" y="6095"/>
                    <a:pt x="4853" y="6171"/>
                  </a:cubicBezTo>
                  <a:cubicBezTo>
                    <a:pt x="4322" y="7535"/>
                    <a:pt x="3754" y="8862"/>
                    <a:pt x="3223" y="10227"/>
                  </a:cubicBezTo>
                  <a:lnTo>
                    <a:pt x="2578" y="10227"/>
                  </a:lnTo>
                  <a:cubicBezTo>
                    <a:pt x="3337" y="8407"/>
                    <a:pt x="4133" y="6550"/>
                    <a:pt x="4891" y="4654"/>
                  </a:cubicBezTo>
                  <a:close/>
                  <a:moveTo>
                    <a:pt x="759" y="9734"/>
                  </a:moveTo>
                  <a:lnTo>
                    <a:pt x="493" y="10303"/>
                  </a:lnTo>
                  <a:lnTo>
                    <a:pt x="304" y="10303"/>
                  </a:lnTo>
                  <a:cubicBezTo>
                    <a:pt x="493" y="10114"/>
                    <a:pt x="607" y="9886"/>
                    <a:pt x="759" y="9734"/>
                  </a:cubicBezTo>
                  <a:close/>
                  <a:moveTo>
                    <a:pt x="8289" y="0"/>
                  </a:moveTo>
                  <a:cubicBezTo>
                    <a:pt x="8275" y="0"/>
                    <a:pt x="8265" y="10"/>
                    <a:pt x="8265" y="29"/>
                  </a:cubicBezTo>
                  <a:cubicBezTo>
                    <a:pt x="5991" y="2872"/>
                    <a:pt x="3754" y="5791"/>
                    <a:pt x="1479" y="8635"/>
                  </a:cubicBezTo>
                  <a:cubicBezTo>
                    <a:pt x="1462" y="8601"/>
                    <a:pt x="1437" y="8582"/>
                    <a:pt x="1415" y="8582"/>
                  </a:cubicBezTo>
                  <a:cubicBezTo>
                    <a:pt x="1388" y="8582"/>
                    <a:pt x="1365" y="8610"/>
                    <a:pt x="1365" y="8673"/>
                  </a:cubicBezTo>
                  <a:cubicBezTo>
                    <a:pt x="1327" y="8749"/>
                    <a:pt x="1289" y="8862"/>
                    <a:pt x="1251" y="9014"/>
                  </a:cubicBezTo>
                  <a:lnTo>
                    <a:pt x="1176" y="9052"/>
                  </a:lnTo>
                  <a:lnTo>
                    <a:pt x="190" y="10341"/>
                  </a:lnTo>
                  <a:cubicBezTo>
                    <a:pt x="0" y="10341"/>
                    <a:pt x="38" y="10417"/>
                    <a:pt x="152" y="10417"/>
                  </a:cubicBezTo>
                  <a:lnTo>
                    <a:pt x="493" y="10417"/>
                  </a:lnTo>
                  <a:cubicBezTo>
                    <a:pt x="518" y="10417"/>
                    <a:pt x="527" y="10451"/>
                    <a:pt x="541" y="10451"/>
                  </a:cubicBezTo>
                  <a:cubicBezTo>
                    <a:pt x="548" y="10451"/>
                    <a:pt x="556" y="10442"/>
                    <a:pt x="569" y="10417"/>
                  </a:cubicBezTo>
                  <a:cubicBezTo>
                    <a:pt x="948" y="10417"/>
                    <a:pt x="1365" y="10417"/>
                    <a:pt x="1744" y="10379"/>
                  </a:cubicBezTo>
                  <a:cubicBezTo>
                    <a:pt x="1763" y="10398"/>
                    <a:pt x="1792" y="10407"/>
                    <a:pt x="1820" y="10407"/>
                  </a:cubicBezTo>
                  <a:cubicBezTo>
                    <a:pt x="1849" y="10407"/>
                    <a:pt x="1877" y="10398"/>
                    <a:pt x="1896" y="10379"/>
                  </a:cubicBezTo>
                  <a:cubicBezTo>
                    <a:pt x="3185" y="10341"/>
                    <a:pt x="4474" y="10341"/>
                    <a:pt x="5725" y="10303"/>
                  </a:cubicBezTo>
                  <a:cubicBezTo>
                    <a:pt x="8720" y="10227"/>
                    <a:pt x="11716" y="10152"/>
                    <a:pt x="14711" y="10114"/>
                  </a:cubicBezTo>
                  <a:cubicBezTo>
                    <a:pt x="15393" y="10114"/>
                    <a:pt x="16076" y="10038"/>
                    <a:pt x="16796" y="10038"/>
                  </a:cubicBezTo>
                  <a:lnTo>
                    <a:pt x="16834" y="10038"/>
                  </a:lnTo>
                  <a:cubicBezTo>
                    <a:pt x="16834" y="10038"/>
                    <a:pt x="16834" y="10000"/>
                    <a:pt x="16872" y="10000"/>
                  </a:cubicBezTo>
                  <a:lnTo>
                    <a:pt x="16872" y="9962"/>
                  </a:lnTo>
                  <a:cubicBezTo>
                    <a:pt x="14370" y="7043"/>
                    <a:pt x="11905" y="4161"/>
                    <a:pt x="9365" y="1280"/>
                  </a:cubicBezTo>
                  <a:cubicBezTo>
                    <a:pt x="9062" y="863"/>
                    <a:pt x="8683" y="483"/>
                    <a:pt x="8341" y="29"/>
                  </a:cubicBezTo>
                  <a:cubicBezTo>
                    <a:pt x="8322" y="10"/>
                    <a:pt x="8303" y="0"/>
                    <a:pt x="8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25"/>
            <p:cNvSpPr/>
            <p:nvPr/>
          </p:nvSpPr>
          <p:spPr>
            <a:xfrm>
              <a:off x="3389625" y="3615425"/>
              <a:ext cx="917525" cy="277600"/>
            </a:xfrm>
            <a:custGeom>
              <a:avLst/>
              <a:gdLst/>
              <a:ahLst/>
              <a:cxnLst/>
              <a:rect l="l" t="t" r="r" b="b"/>
              <a:pathLst>
                <a:path w="36701" h="11104" extrusionOk="0">
                  <a:moveTo>
                    <a:pt x="24985" y="298"/>
                  </a:moveTo>
                  <a:cubicBezTo>
                    <a:pt x="24834" y="488"/>
                    <a:pt x="24682" y="678"/>
                    <a:pt x="24493" y="867"/>
                  </a:cubicBezTo>
                  <a:cubicBezTo>
                    <a:pt x="24455" y="943"/>
                    <a:pt x="24493" y="981"/>
                    <a:pt x="24493" y="981"/>
                  </a:cubicBezTo>
                  <a:lnTo>
                    <a:pt x="23962" y="981"/>
                  </a:lnTo>
                  <a:cubicBezTo>
                    <a:pt x="24189" y="791"/>
                    <a:pt x="24379" y="564"/>
                    <a:pt x="24530" y="336"/>
                  </a:cubicBezTo>
                  <a:cubicBezTo>
                    <a:pt x="24546" y="344"/>
                    <a:pt x="24558" y="347"/>
                    <a:pt x="24567" y="347"/>
                  </a:cubicBezTo>
                  <a:cubicBezTo>
                    <a:pt x="24606" y="347"/>
                    <a:pt x="24606" y="298"/>
                    <a:pt x="24606" y="298"/>
                  </a:cubicBezTo>
                  <a:close/>
                  <a:moveTo>
                    <a:pt x="26123" y="261"/>
                  </a:moveTo>
                  <a:cubicBezTo>
                    <a:pt x="25933" y="488"/>
                    <a:pt x="25782" y="753"/>
                    <a:pt x="25592" y="943"/>
                  </a:cubicBezTo>
                  <a:lnTo>
                    <a:pt x="25592" y="981"/>
                  </a:lnTo>
                  <a:lnTo>
                    <a:pt x="25251" y="981"/>
                  </a:lnTo>
                  <a:cubicBezTo>
                    <a:pt x="25402" y="791"/>
                    <a:pt x="25592" y="488"/>
                    <a:pt x="25782" y="261"/>
                  </a:cubicBezTo>
                  <a:close/>
                  <a:moveTo>
                    <a:pt x="27109" y="261"/>
                  </a:moveTo>
                  <a:lnTo>
                    <a:pt x="28246" y="981"/>
                  </a:lnTo>
                  <a:lnTo>
                    <a:pt x="27412" y="981"/>
                  </a:lnTo>
                  <a:cubicBezTo>
                    <a:pt x="27450" y="867"/>
                    <a:pt x="27488" y="829"/>
                    <a:pt x="27526" y="753"/>
                  </a:cubicBezTo>
                  <a:cubicBezTo>
                    <a:pt x="27580" y="671"/>
                    <a:pt x="27517" y="609"/>
                    <a:pt x="27463" y="609"/>
                  </a:cubicBezTo>
                  <a:cubicBezTo>
                    <a:pt x="27442" y="609"/>
                    <a:pt x="27422" y="619"/>
                    <a:pt x="27412" y="640"/>
                  </a:cubicBezTo>
                  <a:cubicBezTo>
                    <a:pt x="27336" y="753"/>
                    <a:pt x="27260" y="829"/>
                    <a:pt x="27222" y="981"/>
                  </a:cubicBezTo>
                  <a:lnTo>
                    <a:pt x="27033" y="981"/>
                  </a:lnTo>
                  <a:cubicBezTo>
                    <a:pt x="27109" y="829"/>
                    <a:pt x="27222" y="678"/>
                    <a:pt x="27298" y="602"/>
                  </a:cubicBezTo>
                  <a:cubicBezTo>
                    <a:pt x="27328" y="514"/>
                    <a:pt x="27289" y="426"/>
                    <a:pt x="27217" y="426"/>
                  </a:cubicBezTo>
                  <a:cubicBezTo>
                    <a:pt x="27196" y="426"/>
                    <a:pt x="27172" y="433"/>
                    <a:pt x="27146" y="450"/>
                  </a:cubicBezTo>
                  <a:cubicBezTo>
                    <a:pt x="26995" y="640"/>
                    <a:pt x="26881" y="791"/>
                    <a:pt x="26767" y="981"/>
                  </a:cubicBezTo>
                  <a:lnTo>
                    <a:pt x="25668" y="981"/>
                  </a:lnTo>
                  <a:cubicBezTo>
                    <a:pt x="25933" y="753"/>
                    <a:pt x="26123" y="488"/>
                    <a:pt x="26312" y="261"/>
                  </a:cubicBezTo>
                  <a:lnTo>
                    <a:pt x="26692" y="261"/>
                  </a:lnTo>
                  <a:lnTo>
                    <a:pt x="26729" y="298"/>
                  </a:lnTo>
                  <a:cubicBezTo>
                    <a:pt x="26767" y="298"/>
                    <a:pt x="26767" y="298"/>
                    <a:pt x="26767" y="261"/>
                  </a:cubicBezTo>
                  <a:close/>
                  <a:moveTo>
                    <a:pt x="21422" y="298"/>
                  </a:moveTo>
                  <a:lnTo>
                    <a:pt x="20853" y="867"/>
                  </a:lnTo>
                  <a:cubicBezTo>
                    <a:pt x="20804" y="940"/>
                    <a:pt x="20833" y="997"/>
                    <a:pt x="20890" y="1019"/>
                  </a:cubicBezTo>
                  <a:lnTo>
                    <a:pt x="20436" y="1019"/>
                  </a:lnTo>
                  <a:cubicBezTo>
                    <a:pt x="20587" y="829"/>
                    <a:pt x="20701" y="678"/>
                    <a:pt x="20891" y="488"/>
                  </a:cubicBezTo>
                  <a:cubicBezTo>
                    <a:pt x="20914" y="512"/>
                    <a:pt x="20923" y="520"/>
                    <a:pt x="20924" y="520"/>
                  </a:cubicBezTo>
                  <a:cubicBezTo>
                    <a:pt x="20927" y="520"/>
                    <a:pt x="20891" y="476"/>
                    <a:pt x="20891" y="450"/>
                  </a:cubicBezTo>
                  <a:lnTo>
                    <a:pt x="20967" y="450"/>
                  </a:lnTo>
                  <a:cubicBezTo>
                    <a:pt x="21004" y="450"/>
                    <a:pt x="21042" y="412"/>
                    <a:pt x="21004" y="298"/>
                  </a:cubicBezTo>
                  <a:close/>
                  <a:moveTo>
                    <a:pt x="22180" y="298"/>
                  </a:moveTo>
                  <a:cubicBezTo>
                    <a:pt x="21952" y="564"/>
                    <a:pt x="21725" y="716"/>
                    <a:pt x="21459" y="981"/>
                  </a:cubicBezTo>
                  <a:cubicBezTo>
                    <a:pt x="21459" y="981"/>
                    <a:pt x="21422" y="1019"/>
                    <a:pt x="21459" y="1019"/>
                  </a:cubicBezTo>
                  <a:lnTo>
                    <a:pt x="21004" y="1019"/>
                  </a:lnTo>
                  <a:lnTo>
                    <a:pt x="21649" y="374"/>
                  </a:lnTo>
                  <a:lnTo>
                    <a:pt x="21649" y="298"/>
                  </a:lnTo>
                  <a:close/>
                  <a:moveTo>
                    <a:pt x="25592" y="298"/>
                  </a:moveTo>
                  <a:cubicBezTo>
                    <a:pt x="25402" y="564"/>
                    <a:pt x="25251" y="716"/>
                    <a:pt x="25061" y="981"/>
                  </a:cubicBezTo>
                  <a:lnTo>
                    <a:pt x="25061" y="1019"/>
                  </a:lnTo>
                  <a:lnTo>
                    <a:pt x="24682" y="1019"/>
                  </a:lnTo>
                  <a:lnTo>
                    <a:pt x="25137" y="450"/>
                  </a:lnTo>
                  <a:cubicBezTo>
                    <a:pt x="25164" y="396"/>
                    <a:pt x="25114" y="322"/>
                    <a:pt x="25055" y="298"/>
                  </a:cubicBezTo>
                  <a:close/>
                  <a:moveTo>
                    <a:pt x="22976" y="374"/>
                  </a:moveTo>
                  <a:cubicBezTo>
                    <a:pt x="22786" y="602"/>
                    <a:pt x="22559" y="791"/>
                    <a:pt x="22369" y="1019"/>
                  </a:cubicBezTo>
                  <a:cubicBezTo>
                    <a:pt x="22369" y="1019"/>
                    <a:pt x="22331" y="1057"/>
                    <a:pt x="22369" y="1057"/>
                  </a:cubicBezTo>
                  <a:lnTo>
                    <a:pt x="21725" y="1057"/>
                  </a:lnTo>
                  <a:cubicBezTo>
                    <a:pt x="21952" y="867"/>
                    <a:pt x="22142" y="640"/>
                    <a:pt x="22369" y="450"/>
                  </a:cubicBezTo>
                  <a:lnTo>
                    <a:pt x="22369" y="374"/>
                  </a:lnTo>
                  <a:close/>
                  <a:moveTo>
                    <a:pt x="20132" y="412"/>
                  </a:moveTo>
                  <a:cubicBezTo>
                    <a:pt x="19905" y="640"/>
                    <a:pt x="19677" y="829"/>
                    <a:pt x="19488" y="1057"/>
                  </a:cubicBezTo>
                  <a:lnTo>
                    <a:pt x="19450" y="1095"/>
                  </a:lnTo>
                  <a:lnTo>
                    <a:pt x="18995" y="1095"/>
                  </a:lnTo>
                  <a:cubicBezTo>
                    <a:pt x="19185" y="943"/>
                    <a:pt x="19336" y="716"/>
                    <a:pt x="19526" y="602"/>
                  </a:cubicBezTo>
                  <a:cubicBezTo>
                    <a:pt x="19588" y="508"/>
                    <a:pt x="19522" y="440"/>
                    <a:pt x="19434" y="440"/>
                  </a:cubicBezTo>
                  <a:cubicBezTo>
                    <a:pt x="19414" y="440"/>
                    <a:pt x="19394" y="443"/>
                    <a:pt x="19374" y="450"/>
                  </a:cubicBezTo>
                  <a:lnTo>
                    <a:pt x="18730" y="1095"/>
                  </a:lnTo>
                  <a:lnTo>
                    <a:pt x="18351" y="1095"/>
                  </a:lnTo>
                  <a:cubicBezTo>
                    <a:pt x="18692" y="943"/>
                    <a:pt x="18919" y="678"/>
                    <a:pt x="19147" y="412"/>
                  </a:cubicBezTo>
                  <a:close/>
                  <a:moveTo>
                    <a:pt x="20853" y="374"/>
                  </a:moveTo>
                  <a:lnTo>
                    <a:pt x="20853" y="450"/>
                  </a:lnTo>
                  <a:cubicBezTo>
                    <a:pt x="20834" y="431"/>
                    <a:pt x="20815" y="422"/>
                    <a:pt x="20801" y="422"/>
                  </a:cubicBezTo>
                  <a:cubicBezTo>
                    <a:pt x="20786" y="422"/>
                    <a:pt x="20777" y="431"/>
                    <a:pt x="20777" y="450"/>
                  </a:cubicBezTo>
                  <a:cubicBezTo>
                    <a:pt x="20625" y="640"/>
                    <a:pt x="20474" y="791"/>
                    <a:pt x="20284" y="981"/>
                  </a:cubicBezTo>
                  <a:cubicBezTo>
                    <a:pt x="20246" y="1019"/>
                    <a:pt x="20246" y="1057"/>
                    <a:pt x="20284" y="1133"/>
                  </a:cubicBezTo>
                  <a:lnTo>
                    <a:pt x="19640" y="1133"/>
                  </a:lnTo>
                  <a:cubicBezTo>
                    <a:pt x="19829" y="943"/>
                    <a:pt x="20057" y="753"/>
                    <a:pt x="20246" y="488"/>
                  </a:cubicBezTo>
                  <a:cubicBezTo>
                    <a:pt x="20284" y="450"/>
                    <a:pt x="20246" y="412"/>
                    <a:pt x="20208" y="374"/>
                  </a:cubicBezTo>
                  <a:lnTo>
                    <a:pt x="20208" y="374"/>
                  </a:lnTo>
                  <a:cubicBezTo>
                    <a:pt x="20341" y="393"/>
                    <a:pt x="20455" y="403"/>
                    <a:pt x="20559" y="403"/>
                  </a:cubicBezTo>
                  <a:cubicBezTo>
                    <a:pt x="20663" y="403"/>
                    <a:pt x="20758" y="393"/>
                    <a:pt x="20853" y="374"/>
                  </a:cubicBezTo>
                  <a:close/>
                  <a:moveTo>
                    <a:pt x="24455" y="298"/>
                  </a:moveTo>
                  <a:cubicBezTo>
                    <a:pt x="24227" y="564"/>
                    <a:pt x="24038" y="791"/>
                    <a:pt x="23772" y="1057"/>
                  </a:cubicBezTo>
                  <a:cubicBezTo>
                    <a:pt x="23355" y="1057"/>
                    <a:pt x="22976" y="1057"/>
                    <a:pt x="22559" y="1133"/>
                  </a:cubicBezTo>
                  <a:cubicBezTo>
                    <a:pt x="22749" y="867"/>
                    <a:pt x="22938" y="678"/>
                    <a:pt x="23128" y="450"/>
                  </a:cubicBezTo>
                  <a:lnTo>
                    <a:pt x="23128" y="298"/>
                  </a:lnTo>
                  <a:lnTo>
                    <a:pt x="23848" y="298"/>
                  </a:lnTo>
                  <a:cubicBezTo>
                    <a:pt x="23848" y="374"/>
                    <a:pt x="23886" y="412"/>
                    <a:pt x="23924" y="412"/>
                  </a:cubicBezTo>
                  <a:cubicBezTo>
                    <a:pt x="23962" y="412"/>
                    <a:pt x="24038" y="336"/>
                    <a:pt x="24038" y="298"/>
                  </a:cubicBezTo>
                  <a:close/>
                  <a:moveTo>
                    <a:pt x="18919" y="450"/>
                  </a:moveTo>
                  <a:cubicBezTo>
                    <a:pt x="18692" y="640"/>
                    <a:pt x="18502" y="867"/>
                    <a:pt x="18237" y="1057"/>
                  </a:cubicBezTo>
                  <a:cubicBezTo>
                    <a:pt x="18199" y="1133"/>
                    <a:pt x="18199" y="1133"/>
                    <a:pt x="18237" y="1170"/>
                  </a:cubicBezTo>
                  <a:lnTo>
                    <a:pt x="17782" y="1170"/>
                  </a:lnTo>
                  <a:cubicBezTo>
                    <a:pt x="17971" y="981"/>
                    <a:pt x="18161" y="753"/>
                    <a:pt x="18351" y="564"/>
                  </a:cubicBezTo>
                  <a:cubicBezTo>
                    <a:pt x="18388" y="488"/>
                    <a:pt x="18388" y="450"/>
                    <a:pt x="18388" y="450"/>
                  </a:cubicBezTo>
                  <a:close/>
                  <a:moveTo>
                    <a:pt x="15090" y="488"/>
                  </a:moveTo>
                  <a:lnTo>
                    <a:pt x="14370" y="1057"/>
                  </a:lnTo>
                  <a:cubicBezTo>
                    <a:pt x="14332" y="1133"/>
                    <a:pt x="14332" y="1170"/>
                    <a:pt x="14370" y="1208"/>
                  </a:cubicBezTo>
                  <a:lnTo>
                    <a:pt x="13763" y="1208"/>
                  </a:lnTo>
                  <a:cubicBezTo>
                    <a:pt x="13990" y="1019"/>
                    <a:pt x="14218" y="791"/>
                    <a:pt x="14445" y="602"/>
                  </a:cubicBezTo>
                  <a:cubicBezTo>
                    <a:pt x="14521" y="602"/>
                    <a:pt x="14521" y="564"/>
                    <a:pt x="14521" y="488"/>
                  </a:cubicBezTo>
                  <a:close/>
                  <a:moveTo>
                    <a:pt x="14370" y="564"/>
                  </a:moveTo>
                  <a:cubicBezTo>
                    <a:pt x="14142" y="791"/>
                    <a:pt x="13839" y="981"/>
                    <a:pt x="13611" y="1208"/>
                  </a:cubicBezTo>
                  <a:lnTo>
                    <a:pt x="13573" y="1246"/>
                  </a:lnTo>
                  <a:lnTo>
                    <a:pt x="13232" y="1246"/>
                  </a:lnTo>
                  <a:cubicBezTo>
                    <a:pt x="13422" y="1019"/>
                    <a:pt x="13611" y="829"/>
                    <a:pt x="13763" y="602"/>
                  </a:cubicBezTo>
                  <a:cubicBezTo>
                    <a:pt x="13801" y="602"/>
                    <a:pt x="13801" y="564"/>
                    <a:pt x="13801" y="564"/>
                  </a:cubicBezTo>
                  <a:close/>
                  <a:moveTo>
                    <a:pt x="18199" y="450"/>
                  </a:moveTo>
                  <a:cubicBezTo>
                    <a:pt x="18009" y="678"/>
                    <a:pt x="17820" y="867"/>
                    <a:pt x="17630" y="1133"/>
                  </a:cubicBezTo>
                  <a:cubicBezTo>
                    <a:pt x="17592" y="1170"/>
                    <a:pt x="17630" y="1170"/>
                    <a:pt x="17630" y="1208"/>
                  </a:cubicBezTo>
                  <a:cubicBezTo>
                    <a:pt x="16682" y="1208"/>
                    <a:pt x="15734" y="1246"/>
                    <a:pt x="14787" y="1246"/>
                  </a:cubicBezTo>
                  <a:lnTo>
                    <a:pt x="14445" y="1246"/>
                  </a:lnTo>
                  <a:cubicBezTo>
                    <a:pt x="14711" y="1057"/>
                    <a:pt x="14938" y="829"/>
                    <a:pt x="15166" y="640"/>
                  </a:cubicBezTo>
                  <a:cubicBezTo>
                    <a:pt x="15204" y="602"/>
                    <a:pt x="15204" y="564"/>
                    <a:pt x="15204" y="488"/>
                  </a:cubicBezTo>
                  <a:lnTo>
                    <a:pt x="15848" y="488"/>
                  </a:lnTo>
                  <a:cubicBezTo>
                    <a:pt x="15583" y="678"/>
                    <a:pt x="15355" y="867"/>
                    <a:pt x="15128" y="1019"/>
                  </a:cubicBezTo>
                  <a:cubicBezTo>
                    <a:pt x="15033" y="1051"/>
                    <a:pt x="15097" y="1188"/>
                    <a:pt x="15164" y="1188"/>
                  </a:cubicBezTo>
                  <a:cubicBezTo>
                    <a:pt x="15178" y="1188"/>
                    <a:pt x="15191" y="1183"/>
                    <a:pt x="15204" y="1170"/>
                  </a:cubicBezTo>
                  <a:lnTo>
                    <a:pt x="15924" y="602"/>
                  </a:lnTo>
                  <a:cubicBezTo>
                    <a:pt x="15962" y="564"/>
                    <a:pt x="15962" y="488"/>
                    <a:pt x="15924" y="450"/>
                  </a:cubicBezTo>
                  <a:lnTo>
                    <a:pt x="16341" y="450"/>
                  </a:lnTo>
                  <a:cubicBezTo>
                    <a:pt x="16152" y="602"/>
                    <a:pt x="15924" y="791"/>
                    <a:pt x="15734" y="943"/>
                  </a:cubicBezTo>
                  <a:cubicBezTo>
                    <a:pt x="15676" y="972"/>
                    <a:pt x="15708" y="1093"/>
                    <a:pt x="15778" y="1093"/>
                  </a:cubicBezTo>
                  <a:cubicBezTo>
                    <a:pt x="15799" y="1093"/>
                    <a:pt x="15823" y="1082"/>
                    <a:pt x="15848" y="1057"/>
                  </a:cubicBezTo>
                  <a:cubicBezTo>
                    <a:pt x="16076" y="867"/>
                    <a:pt x="16265" y="753"/>
                    <a:pt x="16493" y="564"/>
                  </a:cubicBezTo>
                  <a:cubicBezTo>
                    <a:pt x="16531" y="488"/>
                    <a:pt x="16531" y="450"/>
                    <a:pt x="16531" y="450"/>
                  </a:cubicBezTo>
                  <a:lnTo>
                    <a:pt x="17175" y="450"/>
                  </a:lnTo>
                  <a:cubicBezTo>
                    <a:pt x="17175" y="488"/>
                    <a:pt x="17213" y="488"/>
                    <a:pt x="17213" y="488"/>
                  </a:cubicBezTo>
                  <a:cubicBezTo>
                    <a:pt x="17251" y="488"/>
                    <a:pt x="17251" y="450"/>
                    <a:pt x="17251" y="450"/>
                  </a:cubicBezTo>
                  <a:lnTo>
                    <a:pt x="17668" y="450"/>
                  </a:lnTo>
                  <a:cubicBezTo>
                    <a:pt x="17478" y="640"/>
                    <a:pt x="17251" y="829"/>
                    <a:pt x="17061" y="1019"/>
                  </a:cubicBezTo>
                  <a:cubicBezTo>
                    <a:pt x="16999" y="1112"/>
                    <a:pt x="17065" y="1180"/>
                    <a:pt x="17154" y="1180"/>
                  </a:cubicBezTo>
                  <a:cubicBezTo>
                    <a:pt x="17173" y="1180"/>
                    <a:pt x="17193" y="1177"/>
                    <a:pt x="17213" y="1170"/>
                  </a:cubicBezTo>
                  <a:cubicBezTo>
                    <a:pt x="17441" y="943"/>
                    <a:pt x="17668" y="753"/>
                    <a:pt x="17933" y="488"/>
                  </a:cubicBezTo>
                  <a:lnTo>
                    <a:pt x="17933" y="450"/>
                  </a:lnTo>
                  <a:close/>
                  <a:moveTo>
                    <a:pt x="13005" y="564"/>
                  </a:moveTo>
                  <a:lnTo>
                    <a:pt x="12322" y="1208"/>
                  </a:lnTo>
                  <a:cubicBezTo>
                    <a:pt x="12284" y="1246"/>
                    <a:pt x="12284" y="1246"/>
                    <a:pt x="12322" y="1284"/>
                  </a:cubicBezTo>
                  <a:lnTo>
                    <a:pt x="11867" y="1284"/>
                  </a:lnTo>
                  <a:cubicBezTo>
                    <a:pt x="12095" y="1095"/>
                    <a:pt x="12322" y="867"/>
                    <a:pt x="12512" y="678"/>
                  </a:cubicBezTo>
                  <a:cubicBezTo>
                    <a:pt x="12550" y="640"/>
                    <a:pt x="12550" y="602"/>
                    <a:pt x="12512" y="564"/>
                  </a:cubicBezTo>
                  <a:close/>
                  <a:moveTo>
                    <a:pt x="13118" y="526"/>
                  </a:moveTo>
                  <a:lnTo>
                    <a:pt x="13611" y="564"/>
                  </a:lnTo>
                  <a:cubicBezTo>
                    <a:pt x="13422" y="791"/>
                    <a:pt x="13232" y="981"/>
                    <a:pt x="13043" y="1208"/>
                  </a:cubicBezTo>
                  <a:lnTo>
                    <a:pt x="13043" y="1284"/>
                  </a:lnTo>
                  <a:lnTo>
                    <a:pt x="12512" y="1284"/>
                  </a:lnTo>
                  <a:lnTo>
                    <a:pt x="13118" y="678"/>
                  </a:lnTo>
                  <a:cubicBezTo>
                    <a:pt x="13194" y="640"/>
                    <a:pt x="13194" y="602"/>
                    <a:pt x="13118" y="526"/>
                  </a:cubicBezTo>
                  <a:close/>
                  <a:moveTo>
                    <a:pt x="11033" y="602"/>
                  </a:moveTo>
                  <a:lnTo>
                    <a:pt x="10199" y="1322"/>
                  </a:lnTo>
                  <a:lnTo>
                    <a:pt x="9744" y="1322"/>
                  </a:lnTo>
                  <a:cubicBezTo>
                    <a:pt x="9972" y="1057"/>
                    <a:pt x="10161" y="867"/>
                    <a:pt x="10389" y="640"/>
                  </a:cubicBezTo>
                  <a:lnTo>
                    <a:pt x="10389" y="602"/>
                  </a:lnTo>
                  <a:close/>
                  <a:moveTo>
                    <a:pt x="9403" y="791"/>
                  </a:moveTo>
                  <a:cubicBezTo>
                    <a:pt x="9251" y="943"/>
                    <a:pt x="9062" y="1057"/>
                    <a:pt x="8910" y="1246"/>
                  </a:cubicBezTo>
                  <a:cubicBezTo>
                    <a:pt x="8872" y="1322"/>
                    <a:pt x="8872" y="1360"/>
                    <a:pt x="8910" y="1360"/>
                  </a:cubicBezTo>
                  <a:lnTo>
                    <a:pt x="8152" y="1360"/>
                  </a:lnTo>
                  <a:cubicBezTo>
                    <a:pt x="8569" y="1170"/>
                    <a:pt x="9024" y="981"/>
                    <a:pt x="9403" y="791"/>
                  </a:cubicBezTo>
                  <a:close/>
                  <a:moveTo>
                    <a:pt x="10199" y="640"/>
                  </a:moveTo>
                  <a:cubicBezTo>
                    <a:pt x="9972" y="867"/>
                    <a:pt x="9706" y="1095"/>
                    <a:pt x="9517" y="1360"/>
                  </a:cubicBezTo>
                  <a:lnTo>
                    <a:pt x="9062" y="1360"/>
                  </a:lnTo>
                  <a:cubicBezTo>
                    <a:pt x="9289" y="1095"/>
                    <a:pt x="9517" y="867"/>
                    <a:pt x="9782" y="678"/>
                  </a:cubicBezTo>
                  <a:cubicBezTo>
                    <a:pt x="9782" y="678"/>
                    <a:pt x="9820" y="640"/>
                    <a:pt x="9782" y="640"/>
                  </a:cubicBezTo>
                  <a:close/>
                  <a:moveTo>
                    <a:pt x="11716" y="602"/>
                  </a:moveTo>
                  <a:cubicBezTo>
                    <a:pt x="11488" y="829"/>
                    <a:pt x="11223" y="1019"/>
                    <a:pt x="10957" y="1246"/>
                  </a:cubicBezTo>
                  <a:cubicBezTo>
                    <a:pt x="10919" y="1246"/>
                    <a:pt x="10919" y="1322"/>
                    <a:pt x="10957" y="1360"/>
                  </a:cubicBezTo>
                  <a:lnTo>
                    <a:pt x="10464" y="1360"/>
                  </a:lnTo>
                  <a:cubicBezTo>
                    <a:pt x="10730" y="1170"/>
                    <a:pt x="10957" y="943"/>
                    <a:pt x="11185" y="716"/>
                  </a:cubicBezTo>
                  <a:cubicBezTo>
                    <a:pt x="11223" y="678"/>
                    <a:pt x="11223" y="640"/>
                    <a:pt x="11185" y="602"/>
                  </a:cubicBezTo>
                  <a:close/>
                  <a:moveTo>
                    <a:pt x="12360" y="602"/>
                  </a:moveTo>
                  <a:cubicBezTo>
                    <a:pt x="12133" y="829"/>
                    <a:pt x="11867" y="1057"/>
                    <a:pt x="11602" y="1322"/>
                  </a:cubicBezTo>
                  <a:lnTo>
                    <a:pt x="11602" y="1360"/>
                  </a:lnTo>
                  <a:lnTo>
                    <a:pt x="11147" y="1360"/>
                  </a:lnTo>
                  <a:cubicBezTo>
                    <a:pt x="11374" y="1170"/>
                    <a:pt x="11602" y="943"/>
                    <a:pt x="11867" y="753"/>
                  </a:cubicBezTo>
                  <a:cubicBezTo>
                    <a:pt x="11905" y="640"/>
                    <a:pt x="11905" y="602"/>
                    <a:pt x="11867" y="602"/>
                  </a:cubicBezTo>
                  <a:close/>
                  <a:moveTo>
                    <a:pt x="28625" y="1095"/>
                  </a:moveTo>
                  <a:cubicBezTo>
                    <a:pt x="30938" y="3824"/>
                    <a:pt x="33213" y="6478"/>
                    <a:pt x="35525" y="9170"/>
                  </a:cubicBezTo>
                  <a:lnTo>
                    <a:pt x="36397" y="10156"/>
                  </a:lnTo>
                  <a:cubicBezTo>
                    <a:pt x="35260" y="10232"/>
                    <a:pt x="34123" y="10232"/>
                    <a:pt x="32947" y="10270"/>
                  </a:cubicBezTo>
                  <a:cubicBezTo>
                    <a:pt x="30028" y="10308"/>
                    <a:pt x="27109" y="10421"/>
                    <a:pt x="24227" y="10459"/>
                  </a:cubicBezTo>
                  <a:cubicBezTo>
                    <a:pt x="22597" y="10497"/>
                    <a:pt x="21004" y="10497"/>
                    <a:pt x="19374" y="10535"/>
                  </a:cubicBezTo>
                  <a:cubicBezTo>
                    <a:pt x="19374" y="10497"/>
                    <a:pt x="19336" y="10497"/>
                    <a:pt x="19336" y="10497"/>
                  </a:cubicBezTo>
                  <a:cubicBezTo>
                    <a:pt x="16644" y="10384"/>
                    <a:pt x="13839" y="10004"/>
                    <a:pt x="11450" y="8450"/>
                  </a:cubicBezTo>
                  <a:cubicBezTo>
                    <a:pt x="11185" y="8260"/>
                    <a:pt x="10919" y="8033"/>
                    <a:pt x="10616" y="7805"/>
                  </a:cubicBezTo>
                  <a:cubicBezTo>
                    <a:pt x="8872" y="6251"/>
                    <a:pt x="7697" y="4052"/>
                    <a:pt x="7773" y="1550"/>
                  </a:cubicBezTo>
                  <a:lnTo>
                    <a:pt x="7810" y="1550"/>
                  </a:lnTo>
                  <a:cubicBezTo>
                    <a:pt x="9820" y="1512"/>
                    <a:pt x="11867" y="1436"/>
                    <a:pt x="13839" y="1398"/>
                  </a:cubicBezTo>
                  <a:cubicBezTo>
                    <a:pt x="16910" y="1360"/>
                    <a:pt x="19981" y="1246"/>
                    <a:pt x="23090" y="1208"/>
                  </a:cubicBezTo>
                  <a:lnTo>
                    <a:pt x="23772" y="1208"/>
                  </a:lnTo>
                  <a:cubicBezTo>
                    <a:pt x="24796" y="1208"/>
                    <a:pt x="25782" y="1170"/>
                    <a:pt x="26729" y="1170"/>
                  </a:cubicBezTo>
                  <a:cubicBezTo>
                    <a:pt x="26751" y="1192"/>
                    <a:pt x="26773" y="1214"/>
                    <a:pt x="26802" y="1214"/>
                  </a:cubicBezTo>
                  <a:cubicBezTo>
                    <a:pt x="26824" y="1214"/>
                    <a:pt x="26849" y="1203"/>
                    <a:pt x="26881" y="1170"/>
                  </a:cubicBezTo>
                  <a:cubicBezTo>
                    <a:pt x="27109" y="1170"/>
                    <a:pt x="27342" y="1177"/>
                    <a:pt x="27574" y="1177"/>
                  </a:cubicBezTo>
                  <a:cubicBezTo>
                    <a:pt x="27923" y="1177"/>
                    <a:pt x="28269" y="1163"/>
                    <a:pt x="28587" y="1095"/>
                  </a:cubicBezTo>
                  <a:close/>
                  <a:moveTo>
                    <a:pt x="14976" y="10004"/>
                  </a:moveTo>
                  <a:cubicBezTo>
                    <a:pt x="15924" y="10270"/>
                    <a:pt x="16910" y="10384"/>
                    <a:pt x="17858" y="10497"/>
                  </a:cubicBezTo>
                  <a:cubicBezTo>
                    <a:pt x="16796" y="10535"/>
                    <a:pt x="15734" y="10573"/>
                    <a:pt x="14711" y="10573"/>
                  </a:cubicBezTo>
                  <a:cubicBezTo>
                    <a:pt x="14787" y="10421"/>
                    <a:pt x="14900" y="10270"/>
                    <a:pt x="14976" y="10080"/>
                  </a:cubicBezTo>
                  <a:lnTo>
                    <a:pt x="14976" y="10004"/>
                  </a:lnTo>
                  <a:close/>
                  <a:moveTo>
                    <a:pt x="14521" y="9967"/>
                  </a:moveTo>
                  <a:cubicBezTo>
                    <a:pt x="14597" y="10042"/>
                    <a:pt x="14749" y="10042"/>
                    <a:pt x="14825" y="10080"/>
                  </a:cubicBezTo>
                  <a:cubicBezTo>
                    <a:pt x="14749" y="10232"/>
                    <a:pt x="14711" y="10421"/>
                    <a:pt x="14597" y="10535"/>
                  </a:cubicBezTo>
                  <a:lnTo>
                    <a:pt x="14597" y="10649"/>
                  </a:lnTo>
                  <a:lnTo>
                    <a:pt x="14256" y="10649"/>
                  </a:lnTo>
                  <a:cubicBezTo>
                    <a:pt x="14370" y="10459"/>
                    <a:pt x="14407" y="10270"/>
                    <a:pt x="14521" y="10080"/>
                  </a:cubicBezTo>
                  <a:lnTo>
                    <a:pt x="14521" y="9967"/>
                  </a:lnTo>
                  <a:close/>
                  <a:moveTo>
                    <a:pt x="10616" y="7957"/>
                  </a:moveTo>
                  <a:cubicBezTo>
                    <a:pt x="10806" y="8071"/>
                    <a:pt x="10995" y="8260"/>
                    <a:pt x="11185" y="8374"/>
                  </a:cubicBezTo>
                  <a:cubicBezTo>
                    <a:pt x="11716" y="8753"/>
                    <a:pt x="12284" y="9019"/>
                    <a:pt x="12777" y="9322"/>
                  </a:cubicBezTo>
                  <a:cubicBezTo>
                    <a:pt x="12739" y="9322"/>
                    <a:pt x="12739" y="9322"/>
                    <a:pt x="12701" y="9360"/>
                  </a:cubicBezTo>
                  <a:cubicBezTo>
                    <a:pt x="12512" y="9739"/>
                    <a:pt x="12360" y="10118"/>
                    <a:pt x="12171" y="10497"/>
                  </a:cubicBezTo>
                  <a:cubicBezTo>
                    <a:pt x="12143" y="10579"/>
                    <a:pt x="12214" y="10642"/>
                    <a:pt x="12270" y="10642"/>
                  </a:cubicBezTo>
                  <a:cubicBezTo>
                    <a:pt x="12292" y="10642"/>
                    <a:pt x="12312" y="10632"/>
                    <a:pt x="12322" y="10611"/>
                  </a:cubicBezTo>
                  <a:cubicBezTo>
                    <a:pt x="12512" y="10232"/>
                    <a:pt x="12663" y="9853"/>
                    <a:pt x="12777" y="9474"/>
                  </a:cubicBezTo>
                  <a:cubicBezTo>
                    <a:pt x="12777" y="9424"/>
                    <a:pt x="12777" y="9391"/>
                    <a:pt x="12767" y="9374"/>
                  </a:cubicBezTo>
                  <a:lnTo>
                    <a:pt x="12767" y="9374"/>
                  </a:lnTo>
                  <a:lnTo>
                    <a:pt x="13043" y="9512"/>
                  </a:lnTo>
                  <a:lnTo>
                    <a:pt x="13043" y="9549"/>
                  </a:lnTo>
                  <a:cubicBezTo>
                    <a:pt x="12929" y="9891"/>
                    <a:pt x="12853" y="10156"/>
                    <a:pt x="12701" y="10497"/>
                  </a:cubicBezTo>
                  <a:cubicBezTo>
                    <a:pt x="12679" y="10563"/>
                    <a:pt x="12734" y="10604"/>
                    <a:pt x="12784" y="10604"/>
                  </a:cubicBezTo>
                  <a:cubicBezTo>
                    <a:pt x="12820" y="10604"/>
                    <a:pt x="12853" y="10583"/>
                    <a:pt x="12853" y="10535"/>
                  </a:cubicBezTo>
                  <a:cubicBezTo>
                    <a:pt x="12929" y="10232"/>
                    <a:pt x="13043" y="9929"/>
                    <a:pt x="13156" y="9587"/>
                  </a:cubicBezTo>
                  <a:cubicBezTo>
                    <a:pt x="13270" y="9663"/>
                    <a:pt x="13346" y="9701"/>
                    <a:pt x="13460" y="9701"/>
                  </a:cubicBezTo>
                  <a:cubicBezTo>
                    <a:pt x="13346" y="9929"/>
                    <a:pt x="13232" y="10232"/>
                    <a:pt x="13118" y="10459"/>
                  </a:cubicBezTo>
                  <a:cubicBezTo>
                    <a:pt x="13092" y="10512"/>
                    <a:pt x="13158" y="10583"/>
                    <a:pt x="13213" y="10583"/>
                  </a:cubicBezTo>
                  <a:cubicBezTo>
                    <a:pt x="13237" y="10583"/>
                    <a:pt x="13259" y="10570"/>
                    <a:pt x="13270" y="10535"/>
                  </a:cubicBezTo>
                  <a:cubicBezTo>
                    <a:pt x="13346" y="10270"/>
                    <a:pt x="13498" y="10042"/>
                    <a:pt x="13611" y="9739"/>
                  </a:cubicBezTo>
                  <a:cubicBezTo>
                    <a:pt x="13649" y="9739"/>
                    <a:pt x="13763" y="9777"/>
                    <a:pt x="13801" y="9777"/>
                  </a:cubicBezTo>
                  <a:cubicBezTo>
                    <a:pt x="13687" y="9853"/>
                    <a:pt x="13687" y="9967"/>
                    <a:pt x="13801" y="9967"/>
                  </a:cubicBezTo>
                  <a:cubicBezTo>
                    <a:pt x="13877" y="9967"/>
                    <a:pt x="13877" y="9891"/>
                    <a:pt x="13839" y="9853"/>
                  </a:cubicBezTo>
                  <a:lnTo>
                    <a:pt x="13839" y="9853"/>
                  </a:lnTo>
                  <a:cubicBezTo>
                    <a:pt x="13990" y="9891"/>
                    <a:pt x="14066" y="9929"/>
                    <a:pt x="14218" y="9967"/>
                  </a:cubicBezTo>
                  <a:lnTo>
                    <a:pt x="14180" y="10042"/>
                  </a:lnTo>
                  <a:cubicBezTo>
                    <a:pt x="14256" y="10156"/>
                    <a:pt x="14180" y="10346"/>
                    <a:pt x="14142" y="10649"/>
                  </a:cubicBezTo>
                  <a:cubicBezTo>
                    <a:pt x="14142" y="10611"/>
                    <a:pt x="14123" y="10592"/>
                    <a:pt x="14114" y="10592"/>
                  </a:cubicBezTo>
                  <a:cubicBezTo>
                    <a:pt x="14104" y="10592"/>
                    <a:pt x="14104" y="10611"/>
                    <a:pt x="14142" y="10649"/>
                  </a:cubicBezTo>
                  <a:lnTo>
                    <a:pt x="13801" y="10649"/>
                  </a:lnTo>
                  <a:lnTo>
                    <a:pt x="13953" y="10080"/>
                  </a:lnTo>
                  <a:cubicBezTo>
                    <a:pt x="13975" y="10014"/>
                    <a:pt x="13920" y="9974"/>
                    <a:pt x="13870" y="9974"/>
                  </a:cubicBezTo>
                  <a:cubicBezTo>
                    <a:pt x="13834" y="9974"/>
                    <a:pt x="13801" y="9995"/>
                    <a:pt x="13801" y="10042"/>
                  </a:cubicBezTo>
                  <a:lnTo>
                    <a:pt x="13649" y="10573"/>
                  </a:lnTo>
                  <a:lnTo>
                    <a:pt x="13649" y="10649"/>
                  </a:lnTo>
                  <a:cubicBezTo>
                    <a:pt x="12929" y="10649"/>
                    <a:pt x="12246" y="10687"/>
                    <a:pt x="11488" y="10687"/>
                  </a:cubicBezTo>
                  <a:cubicBezTo>
                    <a:pt x="11678" y="10232"/>
                    <a:pt x="11867" y="9701"/>
                    <a:pt x="12057" y="9208"/>
                  </a:cubicBezTo>
                  <a:cubicBezTo>
                    <a:pt x="12083" y="9155"/>
                    <a:pt x="12018" y="9084"/>
                    <a:pt x="11963" y="9084"/>
                  </a:cubicBezTo>
                  <a:cubicBezTo>
                    <a:pt x="11939" y="9084"/>
                    <a:pt x="11917" y="9098"/>
                    <a:pt x="11905" y="9132"/>
                  </a:cubicBezTo>
                  <a:cubicBezTo>
                    <a:pt x="11716" y="9663"/>
                    <a:pt x="11526" y="10156"/>
                    <a:pt x="11261" y="10687"/>
                  </a:cubicBezTo>
                  <a:lnTo>
                    <a:pt x="10882" y="10687"/>
                  </a:lnTo>
                  <a:lnTo>
                    <a:pt x="11602" y="8829"/>
                  </a:lnTo>
                  <a:cubicBezTo>
                    <a:pt x="11628" y="8776"/>
                    <a:pt x="11581" y="8705"/>
                    <a:pt x="11525" y="8705"/>
                  </a:cubicBezTo>
                  <a:cubicBezTo>
                    <a:pt x="11500" y="8705"/>
                    <a:pt x="11473" y="8719"/>
                    <a:pt x="11450" y="8753"/>
                  </a:cubicBezTo>
                  <a:cubicBezTo>
                    <a:pt x="11223" y="9398"/>
                    <a:pt x="10957" y="10042"/>
                    <a:pt x="10692" y="10687"/>
                  </a:cubicBezTo>
                  <a:lnTo>
                    <a:pt x="10427" y="10687"/>
                  </a:lnTo>
                  <a:cubicBezTo>
                    <a:pt x="10427" y="10687"/>
                    <a:pt x="10464" y="10687"/>
                    <a:pt x="10464" y="10649"/>
                  </a:cubicBezTo>
                  <a:cubicBezTo>
                    <a:pt x="10692" y="9929"/>
                    <a:pt x="10995" y="9284"/>
                    <a:pt x="11223" y="8564"/>
                  </a:cubicBezTo>
                  <a:cubicBezTo>
                    <a:pt x="11250" y="8482"/>
                    <a:pt x="11199" y="8419"/>
                    <a:pt x="11139" y="8419"/>
                  </a:cubicBezTo>
                  <a:cubicBezTo>
                    <a:pt x="11116" y="8419"/>
                    <a:pt x="11092" y="8429"/>
                    <a:pt x="11071" y="8450"/>
                  </a:cubicBezTo>
                  <a:cubicBezTo>
                    <a:pt x="10844" y="9170"/>
                    <a:pt x="10578" y="9853"/>
                    <a:pt x="10313" y="10535"/>
                  </a:cubicBezTo>
                  <a:cubicBezTo>
                    <a:pt x="10313" y="10611"/>
                    <a:pt x="10313" y="10649"/>
                    <a:pt x="10389" y="10687"/>
                  </a:cubicBezTo>
                  <a:lnTo>
                    <a:pt x="10047" y="10687"/>
                  </a:lnTo>
                  <a:cubicBezTo>
                    <a:pt x="10313" y="9929"/>
                    <a:pt x="10616" y="9132"/>
                    <a:pt x="10882" y="8374"/>
                  </a:cubicBezTo>
                  <a:cubicBezTo>
                    <a:pt x="10936" y="8292"/>
                    <a:pt x="10873" y="8230"/>
                    <a:pt x="10819" y="8230"/>
                  </a:cubicBezTo>
                  <a:cubicBezTo>
                    <a:pt x="10798" y="8230"/>
                    <a:pt x="10778" y="8239"/>
                    <a:pt x="10768" y="8260"/>
                  </a:cubicBezTo>
                  <a:cubicBezTo>
                    <a:pt x="10464" y="9019"/>
                    <a:pt x="10199" y="9853"/>
                    <a:pt x="9896" y="10611"/>
                  </a:cubicBezTo>
                  <a:lnTo>
                    <a:pt x="9896" y="10687"/>
                  </a:lnTo>
                  <a:lnTo>
                    <a:pt x="9517" y="10687"/>
                  </a:lnTo>
                  <a:cubicBezTo>
                    <a:pt x="9896" y="9777"/>
                    <a:pt x="10237" y="8829"/>
                    <a:pt x="10616" y="7957"/>
                  </a:cubicBezTo>
                  <a:close/>
                  <a:moveTo>
                    <a:pt x="9858" y="7237"/>
                  </a:moveTo>
                  <a:lnTo>
                    <a:pt x="10161" y="7502"/>
                  </a:lnTo>
                  <a:cubicBezTo>
                    <a:pt x="10085" y="7502"/>
                    <a:pt x="10085" y="7502"/>
                    <a:pt x="10047" y="7578"/>
                  </a:cubicBezTo>
                  <a:cubicBezTo>
                    <a:pt x="9630" y="8602"/>
                    <a:pt x="9213" y="9587"/>
                    <a:pt x="8758" y="10649"/>
                  </a:cubicBezTo>
                  <a:cubicBezTo>
                    <a:pt x="8758" y="10687"/>
                    <a:pt x="8758" y="10725"/>
                    <a:pt x="8834" y="10725"/>
                  </a:cubicBezTo>
                  <a:lnTo>
                    <a:pt x="8531" y="10725"/>
                  </a:lnTo>
                  <a:cubicBezTo>
                    <a:pt x="8948" y="9549"/>
                    <a:pt x="9403" y="8412"/>
                    <a:pt x="9858" y="7237"/>
                  </a:cubicBezTo>
                  <a:close/>
                  <a:moveTo>
                    <a:pt x="10199" y="7616"/>
                  </a:moveTo>
                  <a:cubicBezTo>
                    <a:pt x="10275" y="7692"/>
                    <a:pt x="10389" y="7805"/>
                    <a:pt x="10502" y="7881"/>
                  </a:cubicBezTo>
                  <a:cubicBezTo>
                    <a:pt x="10085" y="8791"/>
                    <a:pt x="9782" y="9739"/>
                    <a:pt x="9403" y="10725"/>
                  </a:cubicBezTo>
                  <a:lnTo>
                    <a:pt x="8910" y="10725"/>
                  </a:lnTo>
                  <a:cubicBezTo>
                    <a:pt x="9327" y="9701"/>
                    <a:pt x="9782" y="8677"/>
                    <a:pt x="10199" y="7654"/>
                  </a:cubicBezTo>
                  <a:lnTo>
                    <a:pt x="10199" y="7616"/>
                  </a:lnTo>
                  <a:close/>
                  <a:moveTo>
                    <a:pt x="7924" y="4014"/>
                  </a:moveTo>
                  <a:lnTo>
                    <a:pt x="8190" y="4734"/>
                  </a:lnTo>
                  <a:cubicBezTo>
                    <a:pt x="8190" y="4734"/>
                    <a:pt x="8152" y="4734"/>
                    <a:pt x="8152" y="4772"/>
                  </a:cubicBezTo>
                  <a:cubicBezTo>
                    <a:pt x="7393" y="6782"/>
                    <a:pt x="6597" y="8791"/>
                    <a:pt x="5839" y="10801"/>
                  </a:cubicBezTo>
                  <a:lnTo>
                    <a:pt x="5346" y="10801"/>
                  </a:lnTo>
                  <a:cubicBezTo>
                    <a:pt x="6408" y="8602"/>
                    <a:pt x="7242" y="6327"/>
                    <a:pt x="7924" y="4014"/>
                  </a:cubicBezTo>
                  <a:close/>
                  <a:moveTo>
                    <a:pt x="8303" y="4962"/>
                  </a:moveTo>
                  <a:lnTo>
                    <a:pt x="8569" y="5531"/>
                  </a:lnTo>
                  <a:cubicBezTo>
                    <a:pt x="7886" y="7275"/>
                    <a:pt x="7166" y="9019"/>
                    <a:pt x="6484" y="10801"/>
                  </a:cubicBezTo>
                  <a:lnTo>
                    <a:pt x="6029" y="10801"/>
                  </a:lnTo>
                  <a:lnTo>
                    <a:pt x="8303" y="4962"/>
                  </a:lnTo>
                  <a:close/>
                  <a:moveTo>
                    <a:pt x="8645" y="5720"/>
                  </a:moveTo>
                  <a:cubicBezTo>
                    <a:pt x="8720" y="5872"/>
                    <a:pt x="8834" y="6061"/>
                    <a:pt x="8910" y="6175"/>
                  </a:cubicBezTo>
                  <a:cubicBezTo>
                    <a:pt x="8303" y="7692"/>
                    <a:pt x="7735" y="9208"/>
                    <a:pt x="7128" y="10725"/>
                  </a:cubicBezTo>
                  <a:cubicBezTo>
                    <a:pt x="7166" y="10725"/>
                    <a:pt x="7166" y="10725"/>
                    <a:pt x="7166" y="10801"/>
                  </a:cubicBezTo>
                  <a:lnTo>
                    <a:pt x="6635" y="10801"/>
                  </a:lnTo>
                  <a:cubicBezTo>
                    <a:pt x="7318" y="9094"/>
                    <a:pt x="7962" y="7388"/>
                    <a:pt x="8645" y="5720"/>
                  </a:cubicBezTo>
                  <a:close/>
                  <a:moveTo>
                    <a:pt x="9100" y="6327"/>
                  </a:moveTo>
                  <a:cubicBezTo>
                    <a:pt x="9175" y="6478"/>
                    <a:pt x="9327" y="6630"/>
                    <a:pt x="9441" y="6744"/>
                  </a:cubicBezTo>
                  <a:cubicBezTo>
                    <a:pt x="8872" y="8071"/>
                    <a:pt x="8303" y="9398"/>
                    <a:pt x="7773" y="10801"/>
                  </a:cubicBezTo>
                  <a:lnTo>
                    <a:pt x="7356" y="10801"/>
                  </a:lnTo>
                  <a:cubicBezTo>
                    <a:pt x="7924" y="9322"/>
                    <a:pt x="8531" y="7805"/>
                    <a:pt x="9100" y="6327"/>
                  </a:cubicBezTo>
                  <a:close/>
                  <a:moveTo>
                    <a:pt x="9592" y="6933"/>
                  </a:moveTo>
                  <a:cubicBezTo>
                    <a:pt x="9630" y="7009"/>
                    <a:pt x="9668" y="7085"/>
                    <a:pt x="9782" y="7123"/>
                  </a:cubicBezTo>
                  <a:cubicBezTo>
                    <a:pt x="9289" y="8374"/>
                    <a:pt x="8872" y="9549"/>
                    <a:pt x="8379" y="10763"/>
                  </a:cubicBezTo>
                  <a:cubicBezTo>
                    <a:pt x="8301" y="10747"/>
                    <a:pt x="8235" y="10738"/>
                    <a:pt x="8177" y="10738"/>
                  </a:cubicBezTo>
                  <a:cubicBezTo>
                    <a:pt x="8095" y="10738"/>
                    <a:pt x="8029" y="10756"/>
                    <a:pt x="7962" y="10801"/>
                  </a:cubicBezTo>
                  <a:cubicBezTo>
                    <a:pt x="8493" y="9512"/>
                    <a:pt x="9024" y="8222"/>
                    <a:pt x="9592" y="6933"/>
                  </a:cubicBezTo>
                  <a:close/>
                  <a:moveTo>
                    <a:pt x="5839" y="3900"/>
                  </a:moveTo>
                  <a:lnTo>
                    <a:pt x="5839" y="3900"/>
                  </a:lnTo>
                  <a:cubicBezTo>
                    <a:pt x="5119" y="6289"/>
                    <a:pt x="4285" y="8602"/>
                    <a:pt x="3223" y="10839"/>
                  </a:cubicBezTo>
                  <a:lnTo>
                    <a:pt x="2768" y="10839"/>
                  </a:lnTo>
                  <a:cubicBezTo>
                    <a:pt x="3564" y="8829"/>
                    <a:pt x="4322" y="6858"/>
                    <a:pt x="5119" y="4810"/>
                  </a:cubicBezTo>
                  <a:cubicBezTo>
                    <a:pt x="5346" y="4507"/>
                    <a:pt x="5612" y="4242"/>
                    <a:pt x="5839" y="3900"/>
                  </a:cubicBezTo>
                  <a:close/>
                  <a:moveTo>
                    <a:pt x="6635" y="2877"/>
                  </a:moveTo>
                  <a:lnTo>
                    <a:pt x="6635" y="2877"/>
                  </a:lnTo>
                  <a:cubicBezTo>
                    <a:pt x="5649" y="5531"/>
                    <a:pt x="4702" y="8185"/>
                    <a:pt x="3716" y="10839"/>
                  </a:cubicBezTo>
                  <a:lnTo>
                    <a:pt x="3375" y="10839"/>
                  </a:lnTo>
                  <a:cubicBezTo>
                    <a:pt x="4360" y="8564"/>
                    <a:pt x="5270" y="6175"/>
                    <a:pt x="5991" y="3787"/>
                  </a:cubicBezTo>
                  <a:cubicBezTo>
                    <a:pt x="5991" y="3711"/>
                    <a:pt x="5991" y="3673"/>
                    <a:pt x="5915" y="3673"/>
                  </a:cubicBezTo>
                  <a:cubicBezTo>
                    <a:pt x="6218" y="3445"/>
                    <a:pt x="6408" y="3142"/>
                    <a:pt x="6635" y="2877"/>
                  </a:cubicBezTo>
                  <a:close/>
                  <a:moveTo>
                    <a:pt x="7318" y="1967"/>
                  </a:moveTo>
                  <a:lnTo>
                    <a:pt x="7318" y="1967"/>
                  </a:lnTo>
                  <a:cubicBezTo>
                    <a:pt x="6370" y="5000"/>
                    <a:pt x="5270" y="7957"/>
                    <a:pt x="4019" y="10801"/>
                  </a:cubicBezTo>
                  <a:lnTo>
                    <a:pt x="4019" y="10839"/>
                  </a:lnTo>
                  <a:lnTo>
                    <a:pt x="3905" y="10839"/>
                  </a:lnTo>
                  <a:cubicBezTo>
                    <a:pt x="4891" y="8071"/>
                    <a:pt x="5915" y="5303"/>
                    <a:pt x="6938" y="2535"/>
                  </a:cubicBezTo>
                  <a:lnTo>
                    <a:pt x="6938" y="2497"/>
                  </a:lnTo>
                  <a:cubicBezTo>
                    <a:pt x="6976" y="2460"/>
                    <a:pt x="7014" y="2346"/>
                    <a:pt x="7052" y="2308"/>
                  </a:cubicBezTo>
                  <a:cubicBezTo>
                    <a:pt x="7166" y="2194"/>
                    <a:pt x="7242" y="2080"/>
                    <a:pt x="7318" y="1967"/>
                  </a:cubicBezTo>
                  <a:close/>
                  <a:moveTo>
                    <a:pt x="7697" y="2952"/>
                  </a:moveTo>
                  <a:cubicBezTo>
                    <a:pt x="7735" y="3294"/>
                    <a:pt x="7810" y="3597"/>
                    <a:pt x="7924" y="3900"/>
                  </a:cubicBezTo>
                  <a:cubicBezTo>
                    <a:pt x="7886" y="3900"/>
                    <a:pt x="7810" y="3900"/>
                    <a:pt x="7810" y="3976"/>
                  </a:cubicBezTo>
                  <a:cubicBezTo>
                    <a:pt x="7166" y="6327"/>
                    <a:pt x="6256" y="8602"/>
                    <a:pt x="5270" y="10801"/>
                  </a:cubicBezTo>
                  <a:lnTo>
                    <a:pt x="5270" y="10839"/>
                  </a:lnTo>
                  <a:lnTo>
                    <a:pt x="4739" y="10839"/>
                  </a:lnTo>
                  <a:cubicBezTo>
                    <a:pt x="5839" y="8260"/>
                    <a:pt x="6825" y="5682"/>
                    <a:pt x="7697" y="2952"/>
                  </a:cubicBezTo>
                  <a:close/>
                  <a:moveTo>
                    <a:pt x="1100" y="9891"/>
                  </a:moveTo>
                  <a:lnTo>
                    <a:pt x="683" y="10876"/>
                  </a:lnTo>
                  <a:lnTo>
                    <a:pt x="341" y="10876"/>
                  </a:lnTo>
                  <a:cubicBezTo>
                    <a:pt x="569" y="10535"/>
                    <a:pt x="872" y="10232"/>
                    <a:pt x="1100" y="9891"/>
                  </a:cubicBezTo>
                  <a:close/>
                  <a:moveTo>
                    <a:pt x="2123" y="8602"/>
                  </a:moveTo>
                  <a:lnTo>
                    <a:pt x="2123" y="8602"/>
                  </a:lnTo>
                  <a:cubicBezTo>
                    <a:pt x="1858" y="9398"/>
                    <a:pt x="1517" y="10156"/>
                    <a:pt x="1100" y="10876"/>
                  </a:cubicBezTo>
                  <a:lnTo>
                    <a:pt x="872" y="10876"/>
                  </a:lnTo>
                  <a:cubicBezTo>
                    <a:pt x="1062" y="10421"/>
                    <a:pt x="1289" y="9891"/>
                    <a:pt x="1517" y="9360"/>
                  </a:cubicBezTo>
                  <a:cubicBezTo>
                    <a:pt x="1706" y="9132"/>
                    <a:pt x="1896" y="8829"/>
                    <a:pt x="2123" y="8602"/>
                  </a:cubicBezTo>
                  <a:close/>
                  <a:moveTo>
                    <a:pt x="3716" y="6630"/>
                  </a:moveTo>
                  <a:cubicBezTo>
                    <a:pt x="3261" y="8071"/>
                    <a:pt x="2692" y="9512"/>
                    <a:pt x="2048" y="10876"/>
                  </a:cubicBezTo>
                  <a:lnTo>
                    <a:pt x="1744" y="10876"/>
                  </a:lnTo>
                  <a:cubicBezTo>
                    <a:pt x="2237" y="9739"/>
                    <a:pt x="2692" y="8602"/>
                    <a:pt x="3223" y="7464"/>
                  </a:cubicBezTo>
                  <a:cubicBezTo>
                    <a:pt x="3261" y="7426"/>
                    <a:pt x="3185" y="7313"/>
                    <a:pt x="3147" y="7313"/>
                  </a:cubicBezTo>
                  <a:cubicBezTo>
                    <a:pt x="3261" y="7123"/>
                    <a:pt x="3526" y="6858"/>
                    <a:pt x="3716" y="6630"/>
                  </a:cubicBezTo>
                  <a:close/>
                  <a:moveTo>
                    <a:pt x="7621" y="1663"/>
                  </a:moveTo>
                  <a:cubicBezTo>
                    <a:pt x="7621" y="2005"/>
                    <a:pt x="7621" y="2346"/>
                    <a:pt x="7697" y="2687"/>
                  </a:cubicBezTo>
                  <a:cubicBezTo>
                    <a:pt x="7697" y="2687"/>
                    <a:pt x="7621" y="2687"/>
                    <a:pt x="7621" y="2725"/>
                  </a:cubicBezTo>
                  <a:cubicBezTo>
                    <a:pt x="6787" y="5531"/>
                    <a:pt x="5725" y="8222"/>
                    <a:pt x="4550" y="10839"/>
                  </a:cubicBezTo>
                  <a:lnTo>
                    <a:pt x="4550" y="10876"/>
                  </a:lnTo>
                  <a:lnTo>
                    <a:pt x="4209" y="10876"/>
                  </a:lnTo>
                  <a:cubicBezTo>
                    <a:pt x="5498" y="7881"/>
                    <a:pt x="6635" y="4848"/>
                    <a:pt x="7583" y="1777"/>
                  </a:cubicBezTo>
                  <a:lnTo>
                    <a:pt x="7583" y="1739"/>
                  </a:lnTo>
                  <a:cubicBezTo>
                    <a:pt x="7583" y="1739"/>
                    <a:pt x="7583" y="1663"/>
                    <a:pt x="7621" y="1663"/>
                  </a:cubicBezTo>
                  <a:close/>
                  <a:moveTo>
                    <a:pt x="2995" y="7502"/>
                  </a:moveTo>
                  <a:cubicBezTo>
                    <a:pt x="2503" y="8602"/>
                    <a:pt x="2048" y="9739"/>
                    <a:pt x="1555" y="10839"/>
                  </a:cubicBezTo>
                  <a:lnTo>
                    <a:pt x="1555" y="10914"/>
                  </a:lnTo>
                  <a:lnTo>
                    <a:pt x="1251" y="10914"/>
                  </a:lnTo>
                  <a:cubicBezTo>
                    <a:pt x="1706" y="10118"/>
                    <a:pt x="2086" y="9246"/>
                    <a:pt x="2389" y="8374"/>
                  </a:cubicBezTo>
                  <a:lnTo>
                    <a:pt x="2389" y="8298"/>
                  </a:lnTo>
                  <a:cubicBezTo>
                    <a:pt x="2578" y="8033"/>
                    <a:pt x="2806" y="7730"/>
                    <a:pt x="2995" y="7502"/>
                  </a:cubicBezTo>
                  <a:close/>
                  <a:moveTo>
                    <a:pt x="4777" y="5303"/>
                  </a:moveTo>
                  <a:lnTo>
                    <a:pt x="4777" y="5303"/>
                  </a:lnTo>
                  <a:cubicBezTo>
                    <a:pt x="4095" y="7199"/>
                    <a:pt x="3337" y="9019"/>
                    <a:pt x="2616" y="10914"/>
                  </a:cubicBezTo>
                  <a:lnTo>
                    <a:pt x="2237" y="10914"/>
                  </a:lnTo>
                  <a:cubicBezTo>
                    <a:pt x="2958" y="9549"/>
                    <a:pt x="3526" y="8071"/>
                    <a:pt x="3943" y="6554"/>
                  </a:cubicBezTo>
                  <a:cubicBezTo>
                    <a:pt x="3943" y="6516"/>
                    <a:pt x="3943" y="6478"/>
                    <a:pt x="3905" y="6478"/>
                  </a:cubicBezTo>
                  <a:cubicBezTo>
                    <a:pt x="4095" y="6137"/>
                    <a:pt x="4285" y="5834"/>
                    <a:pt x="4512" y="5606"/>
                  </a:cubicBezTo>
                  <a:cubicBezTo>
                    <a:pt x="4588" y="5531"/>
                    <a:pt x="4702" y="5379"/>
                    <a:pt x="4777" y="5303"/>
                  </a:cubicBezTo>
                  <a:close/>
                  <a:moveTo>
                    <a:pt x="26267" y="1"/>
                  </a:moveTo>
                  <a:cubicBezTo>
                    <a:pt x="26246" y="1"/>
                    <a:pt x="26222" y="10"/>
                    <a:pt x="26199" y="33"/>
                  </a:cubicBezTo>
                  <a:lnTo>
                    <a:pt x="26161" y="71"/>
                  </a:lnTo>
                  <a:cubicBezTo>
                    <a:pt x="20701" y="223"/>
                    <a:pt x="15204" y="298"/>
                    <a:pt x="9782" y="450"/>
                  </a:cubicBezTo>
                  <a:lnTo>
                    <a:pt x="9706" y="450"/>
                  </a:lnTo>
                  <a:cubicBezTo>
                    <a:pt x="9706" y="450"/>
                    <a:pt x="9689" y="433"/>
                    <a:pt x="9678" y="433"/>
                  </a:cubicBezTo>
                  <a:cubicBezTo>
                    <a:pt x="9672" y="433"/>
                    <a:pt x="9668" y="437"/>
                    <a:pt x="9668" y="450"/>
                  </a:cubicBezTo>
                  <a:cubicBezTo>
                    <a:pt x="9024" y="716"/>
                    <a:pt x="8341" y="1057"/>
                    <a:pt x="7735" y="1360"/>
                  </a:cubicBezTo>
                  <a:lnTo>
                    <a:pt x="7583" y="1360"/>
                  </a:lnTo>
                  <a:cubicBezTo>
                    <a:pt x="7431" y="1398"/>
                    <a:pt x="7393" y="1550"/>
                    <a:pt x="7318" y="1625"/>
                  </a:cubicBezTo>
                  <a:cubicBezTo>
                    <a:pt x="6597" y="2573"/>
                    <a:pt x="5839" y="3483"/>
                    <a:pt x="5119" y="4431"/>
                  </a:cubicBezTo>
                  <a:cubicBezTo>
                    <a:pt x="3450" y="6554"/>
                    <a:pt x="1744" y="8677"/>
                    <a:pt x="114" y="10763"/>
                  </a:cubicBezTo>
                  <a:cubicBezTo>
                    <a:pt x="38" y="10839"/>
                    <a:pt x="38" y="10876"/>
                    <a:pt x="0" y="10914"/>
                  </a:cubicBezTo>
                  <a:cubicBezTo>
                    <a:pt x="0" y="11028"/>
                    <a:pt x="38" y="11104"/>
                    <a:pt x="114" y="11104"/>
                  </a:cubicBezTo>
                  <a:cubicBezTo>
                    <a:pt x="910" y="11104"/>
                    <a:pt x="1744" y="11066"/>
                    <a:pt x="2578" y="11066"/>
                  </a:cubicBezTo>
                  <a:lnTo>
                    <a:pt x="3754" y="11066"/>
                  </a:lnTo>
                  <a:cubicBezTo>
                    <a:pt x="6635" y="11028"/>
                    <a:pt x="9592" y="10914"/>
                    <a:pt x="12474" y="10876"/>
                  </a:cubicBezTo>
                  <a:cubicBezTo>
                    <a:pt x="15962" y="10801"/>
                    <a:pt x="19488" y="10725"/>
                    <a:pt x="22976" y="10649"/>
                  </a:cubicBezTo>
                  <a:cubicBezTo>
                    <a:pt x="26009" y="10573"/>
                    <a:pt x="29118" y="10497"/>
                    <a:pt x="32151" y="10459"/>
                  </a:cubicBezTo>
                  <a:cubicBezTo>
                    <a:pt x="33137" y="10459"/>
                    <a:pt x="34123" y="10421"/>
                    <a:pt x="35108" y="10421"/>
                  </a:cubicBezTo>
                  <a:cubicBezTo>
                    <a:pt x="35336" y="10421"/>
                    <a:pt x="35592" y="10440"/>
                    <a:pt x="35843" y="10440"/>
                  </a:cubicBezTo>
                  <a:cubicBezTo>
                    <a:pt x="36094" y="10440"/>
                    <a:pt x="36341" y="10421"/>
                    <a:pt x="36549" y="10346"/>
                  </a:cubicBezTo>
                  <a:lnTo>
                    <a:pt x="36587" y="10346"/>
                  </a:lnTo>
                  <a:cubicBezTo>
                    <a:pt x="36701" y="10346"/>
                    <a:pt x="36701" y="10270"/>
                    <a:pt x="36625" y="10194"/>
                  </a:cubicBezTo>
                  <a:cubicBezTo>
                    <a:pt x="34312" y="7502"/>
                    <a:pt x="31999" y="4848"/>
                    <a:pt x="29725" y="2156"/>
                  </a:cubicBezTo>
                  <a:lnTo>
                    <a:pt x="28739" y="1019"/>
                  </a:lnTo>
                  <a:lnTo>
                    <a:pt x="28663" y="981"/>
                  </a:lnTo>
                  <a:lnTo>
                    <a:pt x="28587" y="981"/>
                  </a:lnTo>
                  <a:cubicBezTo>
                    <a:pt x="28094" y="678"/>
                    <a:pt x="27677" y="412"/>
                    <a:pt x="27222" y="109"/>
                  </a:cubicBezTo>
                  <a:lnTo>
                    <a:pt x="27146" y="71"/>
                  </a:lnTo>
                  <a:lnTo>
                    <a:pt x="26350" y="71"/>
                  </a:lnTo>
                  <a:cubicBezTo>
                    <a:pt x="26350" y="45"/>
                    <a:pt x="26314" y="1"/>
                    <a:pt x="26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25"/>
            <p:cNvSpPr/>
            <p:nvPr/>
          </p:nvSpPr>
          <p:spPr>
            <a:xfrm>
              <a:off x="3152650" y="3902500"/>
              <a:ext cx="1402850" cy="289650"/>
            </a:xfrm>
            <a:custGeom>
              <a:avLst/>
              <a:gdLst/>
              <a:ahLst/>
              <a:cxnLst/>
              <a:rect l="l" t="t" r="r" b="b"/>
              <a:pathLst>
                <a:path w="56114" h="11586" extrusionOk="0">
                  <a:moveTo>
                    <a:pt x="43905" y="190"/>
                  </a:moveTo>
                  <a:cubicBezTo>
                    <a:pt x="44019" y="228"/>
                    <a:pt x="44123" y="246"/>
                    <a:pt x="44222" y="246"/>
                  </a:cubicBezTo>
                  <a:cubicBezTo>
                    <a:pt x="44322" y="246"/>
                    <a:pt x="44417" y="228"/>
                    <a:pt x="44512" y="190"/>
                  </a:cubicBezTo>
                  <a:lnTo>
                    <a:pt x="44512" y="190"/>
                  </a:lnTo>
                  <a:cubicBezTo>
                    <a:pt x="44322" y="493"/>
                    <a:pt x="44170" y="758"/>
                    <a:pt x="43981" y="986"/>
                  </a:cubicBezTo>
                  <a:lnTo>
                    <a:pt x="43526" y="986"/>
                  </a:lnTo>
                  <a:cubicBezTo>
                    <a:pt x="43715" y="758"/>
                    <a:pt x="43791" y="531"/>
                    <a:pt x="43905" y="228"/>
                  </a:cubicBezTo>
                  <a:lnTo>
                    <a:pt x="43905" y="190"/>
                  </a:lnTo>
                  <a:close/>
                  <a:moveTo>
                    <a:pt x="45346" y="190"/>
                  </a:moveTo>
                  <a:cubicBezTo>
                    <a:pt x="45232" y="455"/>
                    <a:pt x="45080" y="720"/>
                    <a:pt x="44967" y="948"/>
                  </a:cubicBezTo>
                  <a:lnTo>
                    <a:pt x="44967" y="1024"/>
                  </a:lnTo>
                  <a:lnTo>
                    <a:pt x="44284" y="1024"/>
                  </a:lnTo>
                  <a:lnTo>
                    <a:pt x="44701" y="303"/>
                  </a:lnTo>
                  <a:cubicBezTo>
                    <a:pt x="44739" y="265"/>
                    <a:pt x="44701" y="190"/>
                    <a:pt x="44663" y="190"/>
                  </a:cubicBezTo>
                  <a:close/>
                  <a:moveTo>
                    <a:pt x="43753" y="265"/>
                  </a:moveTo>
                  <a:cubicBezTo>
                    <a:pt x="43640" y="531"/>
                    <a:pt x="43450" y="834"/>
                    <a:pt x="43260" y="1062"/>
                  </a:cubicBezTo>
                  <a:lnTo>
                    <a:pt x="42578" y="1062"/>
                  </a:lnTo>
                  <a:cubicBezTo>
                    <a:pt x="42768" y="834"/>
                    <a:pt x="42957" y="569"/>
                    <a:pt x="43147" y="303"/>
                  </a:cubicBezTo>
                  <a:cubicBezTo>
                    <a:pt x="43185" y="303"/>
                    <a:pt x="43185" y="303"/>
                    <a:pt x="43185" y="265"/>
                  </a:cubicBezTo>
                  <a:close/>
                  <a:moveTo>
                    <a:pt x="46293" y="190"/>
                  </a:moveTo>
                  <a:cubicBezTo>
                    <a:pt x="46180" y="455"/>
                    <a:pt x="45990" y="683"/>
                    <a:pt x="45839" y="948"/>
                  </a:cubicBezTo>
                  <a:lnTo>
                    <a:pt x="45839" y="1062"/>
                  </a:lnTo>
                  <a:lnTo>
                    <a:pt x="45118" y="1062"/>
                  </a:lnTo>
                  <a:cubicBezTo>
                    <a:pt x="45270" y="758"/>
                    <a:pt x="45421" y="493"/>
                    <a:pt x="45535" y="265"/>
                  </a:cubicBezTo>
                  <a:cubicBezTo>
                    <a:pt x="45801" y="190"/>
                    <a:pt x="46028" y="190"/>
                    <a:pt x="46293" y="190"/>
                  </a:cubicBezTo>
                  <a:close/>
                  <a:moveTo>
                    <a:pt x="46597" y="190"/>
                  </a:moveTo>
                  <a:cubicBezTo>
                    <a:pt x="46559" y="265"/>
                    <a:pt x="46559" y="303"/>
                    <a:pt x="46597" y="341"/>
                  </a:cubicBezTo>
                  <a:cubicBezTo>
                    <a:pt x="47014" y="569"/>
                    <a:pt x="47431" y="758"/>
                    <a:pt x="47886" y="986"/>
                  </a:cubicBezTo>
                  <a:cubicBezTo>
                    <a:pt x="47431" y="986"/>
                    <a:pt x="47014" y="986"/>
                    <a:pt x="46597" y="1062"/>
                  </a:cubicBezTo>
                  <a:cubicBezTo>
                    <a:pt x="46635" y="910"/>
                    <a:pt x="46673" y="834"/>
                    <a:pt x="46748" y="683"/>
                  </a:cubicBezTo>
                  <a:cubicBezTo>
                    <a:pt x="46776" y="601"/>
                    <a:pt x="46705" y="538"/>
                    <a:pt x="46649" y="538"/>
                  </a:cubicBezTo>
                  <a:cubicBezTo>
                    <a:pt x="46627" y="538"/>
                    <a:pt x="46607" y="548"/>
                    <a:pt x="46597" y="569"/>
                  </a:cubicBezTo>
                  <a:cubicBezTo>
                    <a:pt x="46559" y="720"/>
                    <a:pt x="46445" y="872"/>
                    <a:pt x="46407" y="986"/>
                  </a:cubicBezTo>
                  <a:lnTo>
                    <a:pt x="46407" y="1062"/>
                  </a:lnTo>
                  <a:lnTo>
                    <a:pt x="45914" y="1062"/>
                  </a:lnTo>
                  <a:cubicBezTo>
                    <a:pt x="46066" y="834"/>
                    <a:pt x="46256" y="531"/>
                    <a:pt x="46407" y="303"/>
                  </a:cubicBezTo>
                  <a:lnTo>
                    <a:pt x="46445" y="190"/>
                  </a:lnTo>
                  <a:close/>
                  <a:moveTo>
                    <a:pt x="40341" y="303"/>
                  </a:moveTo>
                  <a:cubicBezTo>
                    <a:pt x="40151" y="569"/>
                    <a:pt x="39962" y="872"/>
                    <a:pt x="39772" y="1100"/>
                  </a:cubicBezTo>
                  <a:lnTo>
                    <a:pt x="39166" y="1100"/>
                  </a:lnTo>
                  <a:cubicBezTo>
                    <a:pt x="39393" y="872"/>
                    <a:pt x="39583" y="607"/>
                    <a:pt x="39810" y="455"/>
                  </a:cubicBezTo>
                  <a:cubicBezTo>
                    <a:pt x="39844" y="387"/>
                    <a:pt x="39817" y="318"/>
                    <a:pt x="39783" y="306"/>
                  </a:cubicBezTo>
                  <a:lnTo>
                    <a:pt x="39783" y="306"/>
                  </a:lnTo>
                  <a:cubicBezTo>
                    <a:pt x="39843" y="316"/>
                    <a:pt x="39902" y="320"/>
                    <a:pt x="39962" y="320"/>
                  </a:cubicBezTo>
                  <a:cubicBezTo>
                    <a:pt x="40088" y="320"/>
                    <a:pt x="40215" y="303"/>
                    <a:pt x="40341" y="303"/>
                  </a:cubicBezTo>
                  <a:close/>
                  <a:moveTo>
                    <a:pt x="41706" y="303"/>
                  </a:moveTo>
                  <a:cubicBezTo>
                    <a:pt x="41478" y="569"/>
                    <a:pt x="41289" y="872"/>
                    <a:pt x="41061" y="1100"/>
                  </a:cubicBezTo>
                  <a:lnTo>
                    <a:pt x="40569" y="1100"/>
                  </a:lnTo>
                  <a:cubicBezTo>
                    <a:pt x="40720" y="872"/>
                    <a:pt x="40910" y="683"/>
                    <a:pt x="41061" y="455"/>
                  </a:cubicBezTo>
                  <a:cubicBezTo>
                    <a:pt x="41099" y="379"/>
                    <a:pt x="41061" y="303"/>
                    <a:pt x="40986" y="303"/>
                  </a:cubicBezTo>
                  <a:close/>
                  <a:moveTo>
                    <a:pt x="43033" y="265"/>
                  </a:moveTo>
                  <a:lnTo>
                    <a:pt x="42464" y="948"/>
                  </a:lnTo>
                  <a:cubicBezTo>
                    <a:pt x="42426" y="1024"/>
                    <a:pt x="42464" y="1062"/>
                    <a:pt x="42464" y="1100"/>
                  </a:cubicBezTo>
                  <a:lnTo>
                    <a:pt x="41896" y="1100"/>
                  </a:lnTo>
                  <a:lnTo>
                    <a:pt x="42313" y="531"/>
                  </a:lnTo>
                  <a:cubicBezTo>
                    <a:pt x="42374" y="470"/>
                    <a:pt x="42311" y="359"/>
                    <a:pt x="42245" y="359"/>
                  </a:cubicBezTo>
                  <a:cubicBezTo>
                    <a:pt x="42229" y="359"/>
                    <a:pt x="42213" y="365"/>
                    <a:pt x="42199" y="379"/>
                  </a:cubicBezTo>
                  <a:cubicBezTo>
                    <a:pt x="42009" y="645"/>
                    <a:pt x="41858" y="872"/>
                    <a:pt x="41668" y="1100"/>
                  </a:cubicBezTo>
                  <a:lnTo>
                    <a:pt x="41251" y="1100"/>
                  </a:lnTo>
                  <a:lnTo>
                    <a:pt x="41820" y="379"/>
                  </a:lnTo>
                  <a:cubicBezTo>
                    <a:pt x="41858" y="341"/>
                    <a:pt x="41820" y="303"/>
                    <a:pt x="41820" y="265"/>
                  </a:cubicBezTo>
                  <a:close/>
                  <a:moveTo>
                    <a:pt x="38597" y="341"/>
                  </a:moveTo>
                  <a:cubicBezTo>
                    <a:pt x="38407" y="645"/>
                    <a:pt x="38180" y="910"/>
                    <a:pt x="38028" y="1137"/>
                  </a:cubicBezTo>
                  <a:lnTo>
                    <a:pt x="37460" y="1137"/>
                  </a:lnTo>
                  <a:cubicBezTo>
                    <a:pt x="37649" y="910"/>
                    <a:pt x="37877" y="645"/>
                    <a:pt x="38104" y="341"/>
                  </a:cubicBezTo>
                  <a:close/>
                  <a:moveTo>
                    <a:pt x="39659" y="341"/>
                  </a:moveTo>
                  <a:cubicBezTo>
                    <a:pt x="39431" y="645"/>
                    <a:pt x="39166" y="872"/>
                    <a:pt x="38900" y="1137"/>
                  </a:cubicBezTo>
                  <a:lnTo>
                    <a:pt x="38218" y="1137"/>
                  </a:lnTo>
                  <a:cubicBezTo>
                    <a:pt x="38407" y="910"/>
                    <a:pt x="38597" y="645"/>
                    <a:pt x="38787" y="341"/>
                  </a:cubicBezTo>
                  <a:close/>
                  <a:moveTo>
                    <a:pt x="40986" y="303"/>
                  </a:moveTo>
                  <a:cubicBezTo>
                    <a:pt x="40986" y="303"/>
                    <a:pt x="40948" y="303"/>
                    <a:pt x="40948" y="341"/>
                  </a:cubicBezTo>
                  <a:cubicBezTo>
                    <a:pt x="40758" y="645"/>
                    <a:pt x="40569" y="872"/>
                    <a:pt x="40379" y="1137"/>
                  </a:cubicBezTo>
                  <a:lnTo>
                    <a:pt x="39962" y="1137"/>
                  </a:lnTo>
                  <a:cubicBezTo>
                    <a:pt x="40151" y="910"/>
                    <a:pt x="40303" y="683"/>
                    <a:pt x="40493" y="455"/>
                  </a:cubicBezTo>
                  <a:cubicBezTo>
                    <a:pt x="40531" y="379"/>
                    <a:pt x="40531" y="341"/>
                    <a:pt x="40531" y="303"/>
                  </a:cubicBezTo>
                  <a:close/>
                  <a:moveTo>
                    <a:pt x="37194" y="379"/>
                  </a:moveTo>
                  <a:lnTo>
                    <a:pt x="36512" y="1100"/>
                  </a:lnTo>
                  <a:cubicBezTo>
                    <a:pt x="36436" y="1137"/>
                    <a:pt x="36436" y="1213"/>
                    <a:pt x="36512" y="1213"/>
                  </a:cubicBezTo>
                  <a:lnTo>
                    <a:pt x="35640" y="1213"/>
                  </a:lnTo>
                  <a:cubicBezTo>
                    <a:pt x="35981" y="948"/>
                    <a:pt x="36208" y="683"/>
                    <a:pt x="36512" y="379"/>
                  </a:cubicBezTo>
                  <a:close/>
                  <a:moveTo>
                    <a:pt x="34161" y="455"/>
                  </a:moveTo>
                  <a:cubicBezTo>
                    <a:pt x="33896" y="683"/>
                    <a:pt x="33668" y="948"/>
                    <a:pt x="33365" y="1213"/>
                  </a:cubicBezTo>
                  <a:lnTo>
                    <a:pt x="33365" y="1251"/>
                  </a:lnTo>
                  <a:lnTo>
                    <a:pt x="32796" y="1251"/>
                  </a:lnTo>
                  <a:cubicBezTo>
                    <a:pt x="33100" y="986"/>
                    <a:pt x="33365" y="720"/>
                    <a:pt x="33592" y="455"/>
                  </a:cubicBezTo>
                  <a:close/>
                  <a:moveTo>
                    <a:pt x="37877" y="379"/>
                  </a:moveTo>
                  <a:cubicBezTo>
                    <a:pt x="37687" y="683"/>
                    <a:pt x="37460" y="910"/>
                    <a:pt x="37232" y="1213"/>
                  </a:cubicBezTo>
                  <a:lnTo>
                    <a:pt x="37232" y="1251"/>
                  </a:lnTo>
                  <a:lnTo>
                    <a:pt x="36739" y="1251"/>
                  </a:lnTo>
                  <a:cubicBezTo>
                    <a:pt x="36967" y="1024"/>
                    <a:pt x="37156" y="758"/>
                    <a:pt x="37384" y="531"/>
                  </a:cubicBezTo>
                  <a:cubicBezTo>
                    <a:pt x="37384" y="455"/>
                    <a:pt x="37384" y="379"/>
                    <a:pt x="37346" y="379"/>
                  </a:cubicBezTo>
                  <a:close/>
                  <a:moveTo>
                    <a:pt x="33365" y="493"/>
                  </a:moveTo>
                  <a:cubicBezTo>
                    <a:pt x="33100" y="758"/>
                    <a:pt x="32834" y="1062"/>
                    <a:pt x="32569" y="1289"/>
                  </a:cubicBezTo>
                  <a:lnTo>
                    <a:pt x="32000" y="1289"/>
                  </a:lnTo>
                  <a:cubicBezTo>
                    <a:pt x="32265" y="986"/>
                    <a:pt x="32569" y="758"/>
                    <a:pt x="32796" y="493"/>
                  </a:cubicBezTo>
                  <a:close/>
                  <a:moveTo>
                    <a:pt x="36284" y="455"/>
                  </a:moveTo>
                  <a:lnTo>
                    <a:pt x="35602" y="1137"/>
                  </a:lnTo>
                  <a:cubicBezTo>
                    <a:pt x="35564" y="1213"/>
                    <a:pt x="35564" y="1213"/>
                    <a:pt x="35602" y="1251"/>
                  </a:cubicBezTo>
                  <a:cubicBezTo>
                    <a:pt x="34957" y="1251"/>
                    <a:pt x="34313" y="1289"/>
                    <a:pt x="33706" y="1289"/>
                  </a:cubicBezTo>
                  <a:cubicBezTo>
                    <a:pt x="33896" y="986"/>
                    <a:pt x="34161" y="720"/>
                    <a:pt x="34464" y="455"/>
                  </a:cubicBezTo>
                  <a:lnTo>
                    <a:pt x="35185" y="455"/>
                  </a:lnTo>
                  <a:cubicBezTo>
                    <a:pt x="34919" y="607"/>
                    <a:pt x="34692" y="872"/>
                    <a:pt x="34464" y="1062"/>
                  </a:cubicBezTo>
                  <a:cubicBezTo>
                    <a:pt x="34369" y="1093"/>
                    <a:pt x="34433" y="1231"/>
                    <a:pt x="34501" y="1231"/>
                  </a:cubicBezTo>
                  <a:cubicBezTo>
                    <a:pt x="34514" y="1231"/>
                    <a:pt x="34528" y="1226"/>
                    <a:pt x="34540" y="1213"/>
                  </a:cubicBezTo>
                  <a:cubicBezTo>
                    <a:pt x="34844" y="948"/>
                    <a:pt x="35109" y="720"/>
                    <a:pt x="35336" y="493"/>
                  </a:cubicBezTo>
                  <a:lnTo>
                    <a:pt x="35412" y="455"/>
                  </a:lnTo>
                  <a:close/>
                  <a:moveTo>
                    <a:pt x="28284" y="531"/>
                  </a:moveTo>
                  <a:lnTo>
                    <a:pt x="28284" y="531"/>
                  </a:lnTo>
                  <a:cubicBezTo>
                    <a:pt x="28057" y="758"/>
                    <a:pt x="27792" y="986"/>
                    <a:pt x="27526" y="1251"/>
                  </a:cubicBezTo>
                  <a:cubicBezTo>
                    <a:pt x="27488" y="1289"/>
                    <a:pt x="27488" y="1289"/>
                    <a:pt x="27526" y="1327"/>
                  </a:cubicBezTo>
                  <a:lnTo>
                    <a:pt x="27071" y="1327"/>
                  </a:lnTo>
                  <a:cubicBezTo>
                    <a:pt x="27299" y="1137"/>
                    <a:pt x="27488" y="948"/>
                    <a:pt x="27716" y="758"/>
                  </a:cubicBezTo>
                  <a:cubicBezTo>
                    <a:pt x="27811" y="727"/>
                    <a:pt x="27747" y="589"/>
                    <a:pt x="27679" y="589"/>
                  </a:cubicBezTo>
                  <a:cubicBezTo>
                    <a:pt x="27666" y="589"/>
                    <a:pt x="27652" y="594"/>
                    <a:pt x="27640" y="607"/>
                  </a:cubicBezTo>
                  <a:cubicBezTo>
                    <a:pt x="27412" y="796"/>
                    <a:pt x="27147" y="1062"/>
                    <a:pt x="26920" y="1251"/>
                  </a:cubicBezTo>
                  <a:cubicBezTo>
                    <a:pt x="26882" y="1289"/>
                    <a:pt x="26882" y="1327"/>
                    <a:pt x="26882" y="1327"/>
                  </a:cubicBezTo>
                  <a:lnTo>
                    <a:pt x="26313" y="1327"/>
                  </a:lnTo>
                  <a:cubicBezTo>
                    <a:pt x="26578" y="1137"/>
                    <a:pt x="26882" y="872"/>
                    <a:pt x="27147" y="569"/>
                  </a:cubicBezTo>
                  <a:cubicBezTo>
                    <a:pt x="27526" y="569"/>
                    <a:pt x="27905" y="569"/>
                    <a:pt x="28284" y="531"/>
                  </a:cubicBezTo>
                  <a:close/>
                  <a:moveTo>
                    <a:pt x="32569" y="493"/>
                  </a:moveTo>
                  <a:cubicBezTo>
                    <a:pt x="32341" y="720"/>
                    <a:pt x="32076" y="948"/>
                    <a:pt x="31848" y="1251"/>
                  </a:cubicBezTo>
                  <a:cubicBezTo>
                    <a:pt x="31810" y="1289"/>
                    <a:pt x="31810" y="1289"/>
                    <a:pt x="31848" y="1327"/>
                  </a:cubicBezTo>
                  <a:lnTo>
                    <a:pt x="31280" y="1327"/>
                  </a:lnTo>
                  <a:cubicBezTo>
                    <a:pt x="31507" y="1100"/>
                    <a:pt x="31697" y="872"/>
                    <a:pt x="31962" y="645"/>
                  </a:cubicBezTo>
                  <a:cubicBezTo>
                    <a:pt x="32000" y="569"/>
                    <a:pt x="32000" y="531"/>
                    <a:pt x="31962" y="493"/>
                  </a:cubicBezTo>
                  <a:close/>
                  <a:moveTo>
                    <a:pt x="30446" y="531"/>
                  </a:moveTo>
                  <a:lnTo>
                    <a:pt x="30446" y="531"/>
                  </a:lnTo>
                  <a:cubicBezTo>
                    <a:pt x="30180" y="758"/>
                    <a:pt x="29991" y="1062"/>
                    <a:pt x="29763" y="1289"/>
                  </a:cubicBezTo>
                  <a:lnTo>
                    <a:pt x="29763" y="1327"/>
                  </a:lnTo>
                  <a:cubicBezTo>
                    <a:pt x="29043" y="1327"/>
                    <a:pt x="28398" y="1403"/>
                    <a:pt x="27678" y="1403"/>
                  </a:cubicBezTo>
                  <a:cubicBezTo>
                    <a:pt x="27981" y="1100"/>
                    <a:pt x="28247" y="872"/>
                    <a:pt x="28550" y="569"/>
                  </a:cubicBezTo>
                  <a:lnTo>
                    <a:pt x="28815" y="569"/>
                  </a:lnTo>
                  <a:cubicBezTo>
                    <a:pt x="28626" y="758"/>
                    <a:pt x="28436" y="986"/>
                    <a:pt x="28247" y="1213"/>
                  </a:cubicBezTo>
                  <a:cubicBezTo>
                    <a:pt x="28188" y="1272"/>
                    <a:pt x="28242" y="1352"/>
                    <a:pt x="28321" y="1352"/>
                  </a:cubicBezTo>
                  <a:cubicBezTo>
                    <a:pt x="28345" y="1352"/>
                    <a:pt x="28372" y="1345"/>
                    <a:pt x="28398" y="1327"/>
                  </a:cubicBezTo>
                  <a:cubicBezTo>
                    <a:pt x="28626" y="1100"/>
                    <a:pt x="28853" y="872"/>
                    <a:pt x="29119" y="569"/>
                  </a:cubicBezTo>
                  <a:cubicBezTo>
                    <a:pt x="29536" y="569"/>
                    <a:pt x="29991" y="569"/>
                    <a:pt x="30446" y="531"/>
                  </a:cubicBezTo>
                  <a:close/>
                  <a:moveTo>
                    <a:pt x="26123" y="645"/>
                  </a:moveTo>
                  <a:cubicBezTo>
                    <a:pt x="25896" y="910"/>
                    <a:pt x="25593" y="1213"/>
                    <a:pt x="25365" y="1441"/>
                  </a:cubicBezTo>
                  <a:lnTo>
                    <a:pt x="24493" y="1441"/>
                  </a:lnTo>
                  <a:cubicBezTo>
                    <a:pt x="24796" y="1213"/>
                    <a:pt x="25138" y="948"/>
                    <a:pt x="25441" y="645"/>
                  </a:cubicBezTo>
                  <a:close/>
                  <a:moveTo>
                    <a:pt x="26920" y="645"/>
                  </a:moveTo>
                  <a:cubicBezTo>
                    <a:pt x="26654" y="872"/>
                    <a:pt x="26389" y="1137"/>
                    <a:pt x="26123" y="1403"/>
                  </a:cubicBezTo>
                  <a:lnTo>
                    <a:pt x="26085" y="1441"/>
                  </a:lnTo>
                  <a:lnTo>
                    <a:pt x="25555" y="1441"/>
                  </a:lnTo>
                  <a:cubicBezTo>
                    <a:pt x="25782" y="1213"/>
                    <a:pt x="26010" y="948"/>
                    <a:pt x="26275" y="683"/>
                  </a:cubicBezTo>
                  <a:cubicBezTo>
                    <a:pt x="26313" y="683"/>
                    <a:pt x="26313" y="645"/>
                    <a:pt x="26313" y="645"/>
                  </a:cubicBezTo>
                  <a:close/>
                  <a:moveTo>
                    <a:pt x="31204" y="531"/>
                  </a:moveTo>
                  <a:lnTo>
                    <a:pt x="30635" y="1100"/>
                  </a:lnTo>
                  <a:lnTo>
                    <a:pt x="30635" y="1137"/>
                  </a:lnTo>
                  <a:cubicBezTo>
                    <a:pt x="30521" y="1213"/>
                    <a:pt x="30559" y="1327"/>
                    <a:pt x="30673" y="1327"/>
                  </a:cubicBezTo>
                  <a:cubicBezTo>
                    <a:pt x="30711" y="1327"/>
                    <a:pt x="30711" y="1289"/>
                    <a:pt x="30749" y="1251"/>
                  </a:cubicBezTo>
                  <a:lnTo>
                    <a:pt x="30825" y="1251"/>
                  </a:lnTo>
                  <a:cubicBezTo>
                    <a:pt x="31052" y="986"/>
                    <a:pt x="31280" y="758"/>
                    <a:pt x="31507" y="569"/>
                  </a:cubicBezTo>
                  <a:lnTo>
                    <a:pt x="31848" y="569"/>
                  </a:lnTo>
                  <a:cubicBezTo>
                    <a:pt x="31621" y="834"/>
                    <a:pt x="31355" y="1062"/>
                    <a:pt x="31128" y="1327"/>
                  </a:cubicBezTo>
                  <a:cubicBezTo>
                    <a:pt x="31090" y="1403"/>
                    <a:pt x="31090" y="1403"/>
                    <a:pt x="31128" y="1441"/>
                  </a:cubicBezTo>
                  <a:cubicBezTo>
                    <a:pt x="30749" y="1441"/>
                    <a:pt x="30332" y="1441"/>
                    <a:pt x="29953" y="1479"/>
                  </a:cubicBezTo>
                  <a:cubicBezTo>
                    <a:pt x="30142" y="1062"/>
                    <a:pt x="30370" y="834"/>
                    <a:pt x="30635" y="531"/>
                  </a:cubicBezTo>
                  <a:close/>
                  <a:moveTo>
                    <a:pt x="25213" y="683"/>
                  </a:moveTo>
                  <a:cubicBezTo>
                    <a:pt x="24872" y="910"/>
                    <a:pt x="24607" y="1213"/>
                    <a:pt x="24266" y="1441"/>
                  </a:cubicBezTo>
                  <a:lnTo>
                    <a:pt x="24228" y="1479"/>
                  </a:lnTo>
                  <a:lnTo>
                    <a:pt x="23735" y="1479"/>
                  </a:lnTo>
                  <a:lnTo>
                    <a:pt x="24455" y="910"/>
                  </a:lnTo>
                  <a:cubicBezTo>
                    <a:pt x="24550" y="878"/>
                    <a:pt x="24486" y="741"/>
                    <a:pt x="24419" y="741"/>
                  </a:cubicBezTo>
                  <a:cubicBezTo>
                    <a:pt x="24405" y="741"/>
                    <a:pt x="24392" y="746"/>
                    <a:pt x="24379" y="758"/>
                  </a:cubicBezTo>
                  <a:cubicBezTo>
                    <a:pt x="24076" y="1024"/>
                    <a:pt x="23735" y="1251"/>
                    <a:pt x="23469" y="1479"/>
                  </a:cubicBezTo>
                  <a:cubicBezTo>
                    <a:pt x="23289" y="1479"/>
                    <a:pt x="23107" y="1481"/>
                    <a:pt x="22923" y="1485"/>
                  </a:cubicBezTo>
                  <a:lnTo>
                    <a:pt x="22923" y="1485"/>
                  </a:lnTo>
                  <a:cubicBezTo>
                    <a:pt x="22929" y="1483"/>
                    <a:pt x="22934" y="1481"/>
                    <a:pt x="22939" y="1479"/>
                  </a:cubicBezTo>
                  <a:lnTo>
                    <a:pt x="23659" y="758"/>
                  </a:lnTo>
                  <a:lnTo>
                    <a:pt x="23659" y="720"/>
                  </a:lnTo>
                  <a:cubicBezTo>
                    <a:pt x="24190" y="720"/>
                    <a:pt x="24683" y="720"/>
                    <a:pt x="25213" y="683"/>
                  </a:cubicBezTo>
                  <a:close/>
                  <a:moveTo>
                    <a:pt x="21953" y="720"/>
                  </a:moveTo>
                  <a:cubicBezTo>
                    <a:pt x="21650" y="948"/>
                    <a:pt x="21384" y="1175"/>
                    <a:pt x="21043" y="1441"/>
                  </a:cubicBezTo>
                  <a:cubicBezTo>
                    <a:pt x="21005" y="1479"/>
                    <a:pt x="21005" y="1479"/>
                    <a:pt x="21005" y="1517"/>
                  </a:cubicBezTo>
                  <a:lnTo>
                    <a:pt x="20398" y="1517"/>
                  </a:lnTo>
                  <a:cubicBezTo>
                    <a:pt x="20626" y="1327"/>
                    <a:pt x="20815" y="1137"/>
                    <a:pt x="21043" y="948"/>
                  </a:cubicBezTo>
                  <a:cubicBezTo>
                    <a:pt x="21104" y="887"/>
                    <a:pt x="21066" y="776"/>
                    <a:pt x="21010" y="776"/>
                  </a:cubicBezTo>
                  <a:cubicBezTo>
                    <a:pt x="20996" y="776"/>
                    <a:pt x="20982" y="782"/>
                    <a:pt x="20967" y="796"/>
                  </a:cubicBezTo>
                  <a:cubicBezTo>
                    <a:pt x="20702" y="1062"/>
                    <a:pt x="20436" y="1289"/>
                    <a:pt x="20209" y="1479"/>
                  </a:cubicBezTo>
                  <a:lnTo>
                    <a:pt x="20133" y="1517"/>
                  </a:lnTo>
                  <a:lnTo>
                    <a:pt x="19337" y="1517"/>
                  </a:lnTo>
                  <a:cubicBezTo>
                    <a:pt x="19564" y="1327"/>
                    <a:pt x="19754" y="1137"/>
                    <a:pt x="20019" y="948"/>
                  </a:cubicBezTo>
                  <a:cubicBezTo>
                    <a:pt x="20083" y="916"/>
                    <a:pt x="20040" y="779"/>
                    <a:pt x="19958" y="779"/>
                  </a:cubicBezTo>
                  <a:cubicBezTo>
                    <a:pt x="19942" y="779"/>
                    <a:pt x="19924" y="784"/>
                    <a:pt x="19906" y="796"/>
                  </a:cubicBezTo>
                  <a:cubicBezTo>
                    <a:pt x="19640" y="1062"/>
                    <a:pt x="19375" y="1289"/>
                    <a:pt x="19147" y="1479"/>
                  </a:cubicBezTo>
                  <a:lnTo>
                    <a:pt x="19109" y="1517"/>
                  </a:lnTo>
                  <a:lnTo>
                    <a:pt x="18503" y="1517"/>
                  </a:lnTo>
                  <a:lnTo>
                    <a:pt x="19488" y="796"/>
                  </a:lnTo>
                  <a:cubicBezTo>
                    <a:pt x="19517" y="825"/>
                    <a:pt x="19535" y="838"/>
                    <a:pt x="19544" y="838"/>
                  </a:cubicBezTo>
                  <a:cubicBezTo>
                    <a:pt x="19559" y="838"/>
                    <a:pt x="19550" y="805"/>
                    <a:pt x="19526" y="758"/>
                  </a:cubicBezTo>
                  <a:cubicBezTo>
                    <a:pt x="20323" y="758"/>
                    <a:pt x="21157" y="720"/>
                    <a:pt x="21953" y="720"/>
                  </a:cubicBezTo>
                  <a:close/>
                  <a:moveTo>
                    <a:pt x="23469" y="720"/>
                  </a:moveTo>
                  <a:cubicBezTo>
                    <a:pt x="23242" y="910"/>
                    <a:pt x="23052" y="1137"/>
                    <a:pt x="22787" y="1327"/>
                  </a:cubicBezTo>
                  <a:cubicBezTo>
                    <a:pt x="22732" y="1410"/>
                    <a:pt x="22797" y="1472"/>
                    <a:pt x="22865" y="1486"/>
                  </a:cubicBezTo>
                  <a:lnTo>
                    <a:pt x="22865" y="1486"/>
                  </a:lnTo>
                  <a:cubicBezTo>
                    <a:pt x="22333" y="1497"/>
                    <a:pt x="21792" y="1517"/>
                    <a:pt x="21270" y="1517"/>
                  </a:cubicBezTo>
                  <a:lnTo>
                    <a:pt x="22142" y="834"/>
                  </a:lnTo>
                  <a:cubicBezTo>
                    <a:pt x="22142" y="834"/>
                    <a:pt x="22142" y="758"/>
                    <a:pt x="22105" y="720"/>
                  </a:cubicBezTo>
                  <a:lnTo>
                    <a:pt x="22711" y="720"/>
                  </a:lnTo>
                  <a:cubicBezTo>
                    <a:pt x="22484" y="910"/>
                    <a:pt x="22218" y="1137"/>
                    <a:pt x="21991" y="1327"/>
                  </a:cubicBezTo>
                  <a:cubicBezTo>
                    <a:pt x="21928" y="1421"/>
                    <a:pt x="21994" y="1489"/>
                    <a:pt x="22083" y="1489"/>
                  </a:cubicBezTo>
                  <a:cubicBezTo>
                    <a:pt x="22102" y="1489"/>
                    <a:pt x="22122" y="1485"/>
                    <a:pt x="22142" y="1479"/>
                  </a:cubicBezTo>
                  <a:cubicBezTo>
                    <a:pt x="22370" y="1251"/>
                    <a:pt x="22673" y="1024"/>
                    <a:pt x="22901" y="758"/>
                  </a:cubicBezTo>
                  <a:lnTo>
                    <a:pt x="22939" y="720"/>
                  </a:lnTo>
                  <a:close/>
                  <a:moveTo>
                    <a:pt x="19451" y="758"/>
                  </a:moveTo>
                  <a:cubicBezTo>
                    <a:pt x="19109" y="986"/>
                    <a:pt x="18730" y="1251"/>
                    <a:pt x="18389" y="1479"/>
                  </a:cubicBezTo>
                  <a:cubicBezTo>
                    <a:pt x="18351" y="1517"/>
                    <a:pt x="18351" y="1517"/>
                    <a:pt x="18351" y="1555"/>
                  </a:cubicBezTo>
                  <a:lnTo>
                    <a:pt x="17934" y="1555"/>
                  </a:lnTo>
                  <a:lnTo>
                    <a:pt x="18768" y="872"/>
                  </a:lnTo>
                  <a:cubicBezTo>
                    <a:pt x="18806" y="872"/>
                    <a:pt x="18806" y="834"/>
                    <a:pt x="18806" y="758"/>
                  </a:cubicBezTo>
                  <a:close/>
                  <a:moveTo>
                    <a:pt x="17289" y="758"/>
                  </a:moveTo>
                  <a:lnTo>
                    <a:pt x="16455" y="1479"/>
                  </a:lnTo>
                  <a:cubicBezTo>
                    <a:pt x="16380" y="1517"/>
                    <a:pt x="16380" y="1555"/>
                    <a:pt x="16380" y="1555"/>
                  </a:cubicBezTo>
                  <a:lnTo>
                    <a:pt x="15925" y="1555"/>
                  </a:lnTo>
                  <a:lnTo>
                    <a:pt x="16645" y="986"/>
                  </a:lnTo>
                  <a:cubicBezTo>
                    <a:pt x="16704" y="956"/>
                    <a:pt x="16671" y="836"/>
                    <a:pt x="16601" y="836"/>
                  </a:cubicBezTo>
                  <a:cubicBezTo>
                    <a:pt x="16581" y="836"/>
                    <a:pt x="16557" y="846"/>
                    <a:pt x="16531" y="872"/>
                  </a:cubicBezTo>
                  <a:cubicBezTo>
                    <a:pt x="16266" y="1062"/>
                    <a:pt x="16038" y="1289"/>
                    <a:pt x="15735" y="1479"/>
                  </a:cubicBezTo>
                  <a:cubicBezTo>
                    <a:pt x="15697" y="1479"/>
                    <a:pt x="15697" y="1517"/>
                    <a:pt x="15697" y="1555"/>
                  </a:cubicBezTo>
                  <a:cubicBezTo>
                    <a:pt x="15583" y="1555"/>
                    <a:pt x="15468" y="1555"/>
                    <a:pt x="15354" y="1557"/>
                  </a:cubicBezTo>
                  <a:lnTo>
                    <a:pt x="15354" y="1557"/>
                  </a:lnTo>
                  <a:lnTo>
                    <a:pt x="16076" y="834"/>
                  </a:lnTo>
                  <a:cubicBezTo>
                    <a:pt x="16493" y="834"/>
                    <a:pt x="16872" y="834"/>
                    <a:pt x="17289" y="758"/>
                  </a:cubicBezTo>
                  <a:close/>
                  <a:moveTo>
                    <a:pt x="15849" y="834"/>
                  </a:moveTo>
                  <a:lnTo>
                    <a:pt x="15849" y="834"/>
                  </a:lnTo>
                  <a:cubicBezTo>
                    <a:pt x="15583" y="986"/>
                    <a:pt x="15394" y="1251"/>
                    <a:pt x="15166" y="1441"/>
                  </a:cubicBezTo>
                  <a:cubicBezTo>
                    <a:pt x="15127" y="1480"/>
                    <a:pt x="15138" y="1529"/>
                    <a:pt x="15174" y="1562"/>
                  </a:cubicBezTo>
                  <a:lnTo>
                    <a:pt x="15174" y="1562"/>
                  </a:lnTo>
                  <a:cubicBezTo>
                    <a:pt x="14969" y="1571"/>
                    <a:pt x="14764" y="1589"/>
                    <a:pt x="14560" y="1630"/>
                  </a:cubicBezTo>
                  <a:cubicBezTo>
                    <a:pt x="14787" y="1441"/>
                    <a:pt x="15091" y="1213"/>
                    <a:pt x="15318" y="986"/>
                  </a:cubicBezTo>
                  <a:cubicBezTo>
                    <a:pt x="15359" y="965"/>
                    <a:pt x="15356" y="901"/>
                    <a:pt x="15327" y="864"/>
                  </a:cubicBezTo>
                  <a:lnTo>
                    <a:pt x="15327" y="864"/>
                  </a:lnTo>
                  <a:cubicBezTo>
                    <a:pt x="15493" y="859"/>
                    <a:pt x="15665" y="849"/>
                    <a:pt x="15849" y="834"/>
                  </a:cubicBezTo>
                  <a:close/>
                  <a:moveTo>
                    <a:pt x="17934" y="834"/>
                  </a:moveTo>
                  <a:cubicBezTo>
                    <a:pt x="17631" y="1062"/>
                    <a:pt x="17403" y="1327"/>
                    <a:pt x="17100" y="1592"/>
                  </a:cubicBezTo>
                  <a:cubicBezTo>
                    <a:pt x="17100" y="1592"/>
                    <a:pt x="17062" y="1630"/>
                    <a:pt x="17100" y="1630"/>
                  </a:cubicBezTo>
                  <a:lnTo>
                    <a:pt x="16607" y="1630"/>
                  </a:lnTo>
                  <a:cubicBezTo>
                    <a:pt x="16872" y="1403"/>
                    <a:pt x="17176" y="1137"/>
                    <a:pt x="17403" y="910"/>
                  </a:cubicBezTo>
                  <a:cubicBezTo>
                    <a:pt x="17441" y="910"/>
                    <a:pt x="17441" y="872"/>
                    <a:pt x="17403" y="834"/>
                  </a:cubicBezTo>
                  <a:close/>
                  <a:moveTo>
                    <a:pt x="14408" y="872"/>
                  </a:moveTo>
                  <a:cubicBezTo>
                    <a:pt x="14067" y="1137"/>
                    <a:pt x="13764" y="1441"/>
                    <a:pt x="13384" y="1668"/>
                  </a:cubicBezTo>
                  <a:lnTo>
                    <a:pt x="13005" y="1668"/>
                  </a:lnTo>
                  <a:cubicBezTo>
                    <a:pt x="13309" y="1441"/>
                    <a:pt x="13612" y="1137"/>
                    <a:pt x="13953" y="872"/>
                  </a:cubicBezTo>
                  <a:close/>
                  <a:moveTo>
                    <a:pt x="15209" y="867"/>
                  </a:moveTo>
                  <a:cubicBezTo>
                    <a:pt x="15208" y="869"/>
                    <a:pt x="15206" y="870"/>
                    <a:pt x="15204" y="872"/>
                  </a:cubicBezTo>
                  <a:cubicBezTo>
                    <a:pt x="14939" y="1100"/>
                    <a:pt x="14598" y="1327"/>
                    <a:pt x="14332" y="1630"/>
                  </a:cubicBezTo>
                  <a:cubicBezTo>
                    <a:pt x="14332" y="1630"/>
                    <a:pt x="14332" y="1668"/>
                    <a:pt x="14256" y="1668"/>
                  </a:cubicBezTo>
                  <a:lnTo>
                    <a:pt x="13650" y="1668"/>
                  </a:lnTo>
                  <a:cubicBezTo>
                    <a:pt x="13953" y="1441"/>
                    <a:pt x="14256" y="1213"/>
                    <a:pt x="14560" y="948"/>
                  </a:cubicBezTo>
                  <a:cubicBezTo>
                    <a:pt x="14598" y="948"/>
                    <a:pt x="14598" y="910"/>
                    <a:pt x="14598" y="872"/>
                  </a:cubicBezTo>
                  <a:cubicBezTo>
                    <a:pt x="14806" y="872"/>
                    <a:pt x="15005" y="872"/>
                    <a:pt x="15209" y="867"/>
                  </a:cubicBezTo>
                  <a:close/>
                  <a:moveTo>
                    <a:pt x="18616" y="834"/>
                  </a:moveTo>
                  <a:cubicBezTo>
                    <a:pt x="18351" y="1062"/>
                    <a:pt x="18048" y="1289"/>
                    <a:pt x="17820" y="1517"/>
                  </a:cubicBezTo>
                  <a:cubicBezTo>
                    <a:pt x="17782" y="1592"/>
                    <a:pt x="17782" y="1630"/>
                    <a:pt x="17820" y="1668"/>
                  </a:cubicBezTo>
                  <a:lnTo>
                    <a:pt x="17365" y="1668"/>
                  </a:lnTo>
                  <a:cubicBezTo>
                    <a:pt x="17593" y="1327"/>
                    <a:pt x="17934" y="1062"/>
                    <a:pt x="18199" y="834"/>
                  </a:cubicBezTo>
                  <a:close/>
                  <a:moveTo>
                    <a:pt x="12664" y="872"/>
                  </a:moveTo>
                  <a:cubicBezTo>
                    <a:pt x="12816" y="910"/>
                    <a:pt x="12892" y="910"/>
                    <a:pt x="12929" y="910"/>
                  </a:cubicBezTo>
                  <a:cubicBezTo>
                    <a:pt x="12664" y="1137"/>
                    <a:pt x="12437" y="1441"/>
                    <a:pt x="12133" y="1668"/>
                  </a:cubicBezTo>
                  <a:lnTo>
                    <a:pt x="12095" y="1706"/>
                  </a:lnTo>
                  <a:lnTo>
                    <a:pt x="11716" y="1706"/>
                  </a:lnTo>
                  <a:cubicBezTo>
                    <a:pt x="12057" y="1441"/>
                    <a:pt x="12323" y="1137"/>
                    <a:pt x="12664" y="872"/>
                  </a:cubicBezTo>
                  <a:close/>
                  <a:moveTo>
                    <a:pt x="10771" y="947"/>
                  </a:moveTo>
                  <a:cubicBezTo>
                    <a:pt x="10770" y="947"/>
                    <a:pt x="10769" y="948"/>
                    <a:pt x="10768" y="948"/>
                  </a:cubicBezTo>
                  <a:lnTo>
                    <a:pt x="9479" y="1668"/>
                  </a:lnTo>
                  <a:cubicBezTo>
                    <a:pt x="9441" y="1668"/>
                    <a:pt x="9441" y="1706"/>
                    <a:pt x="9441" y="1782"/>
                  </a:cubicBezTo>
                  <a:lnTo>
                    <a:pt x="8911" y="1782"/>
                  </a:lnTo>
                  <a:cubicBezTo>
                    <a:pt x="9403" y="1517"/>
                    <a:pt x="9820" y="1289"/>
                    <a:pt x="10275" y="1062"/>
                  </a:cubicBezTo>
                  <a:cubicBezTo>
                    <a:pt x="10351" y="1062"/>
                    <a:pt x="10351" y="986"/>
                    <a:pt x="10351" y="948"/>
                  </a:cubicBezTo>
                  <a:cubicBezTo>
                    <a:pt x="10488" y="948"/>
                    <a:pt x="10629" y="948"/>
                    <a:pt x="10771" y="947"/>
                  </a:cubicBezTo>
                  <a:close/>
                  <a:moveTo>
                    <a:pt x="11754" y="910"/>
                  </a:moveTo>
                  <a:lnTo>
                    <a:pt x="10465" y="1782"/>
                  </a:lnTo>
                  <a:lnTo>
                    <a:pt x="9707" y="1782"/>
                  </a:lnTo>
                  <a:cubicBezTo>
                    <a:pt x="10086" y="1517"/>
                    <a:pt x="10465" y="1327"/>
                    <a:pt x="10844" y="1100"/>
                  </a:cubicBezTo>
                  <a:cubicBezTo>
                    <a:pt x="10934" y="1070"/>
                    <a:pt x="10882" y="969"/>
                    <a:pt x="10819" y="946"/>
                  </a:cubicBezTo>
                  <a:lnTo>
                    <a:pt x="10819" y="946"/>
                  </a:lnTo>
                  <a:cubicBezTo>
                    <a:pt x="11133" y="944"/>
                    <a:pt x="11452" y="935"/>
                    <a:pt x="11754" y="910"/>
                  </a:cubicBezTo>
                  <a:close/>
                  <a:moveTo>
                    <a:pt x="12474" y="910"/>
                  </a:moveTo>
                  <a:cubicBezTo>
                    <a:pt x="12171" y="1213"/>
                    <a:pt x="11868" y="1441"/>
                    <a:pt x="11565" y="1706"/>
                  </a:cubicBezTo>
                  <a:lnTo>
                    <a:pt x="11527" y="1782"/>
                  </a:lnTo>
                  <a:lnTo>
                    <a:pt x="10806" y="1782"/>
                  </a:lnTo>
                  <a:cubicBezTo>
                    <a:pt x="11185" y="1517"/>
                    <a:pt x="11527" y="1289"/>
                    <a:pt x="11906" y="1062"/>
                  </a:cubicBezTo>
                  <a:lnTo>
                    <a:pt x="11906" y="910"/>
                  </a:lnTo>
                  <a:close/>
                  <a:moveTo>
                    <a:pt x="13650" y="910"/>
                  </a:moveTo>
                  <a:cubicBezTo>
                    <a:pt x="13384" y="1213"/>
                    <a:pt x="13043" y="1479"/>
                    <a:pt x="12740" y="1782"/>
                  </a:cubicBezTo>
                  <a:lnTo>
                    <a:pt x="12361" y="1782"/>
                  </a:lnTo>
                  <a:cubicBezTo>
                    <a:pt x="12626" y="1479"/>
                    <a:pt x="12892" y="1213"/>
                    <a:pt x="13195" y="910"/>
                  </a:cubicBezTo>
                  <a:close/>
                  <a:moveTo>
                    <a:pt x="10162" y="948"/>
                  </a:moveTo>
                  <a:cubicBezTo>
                    <a:pt x="9631" y="1251"/>
                    <a:pt x="9138" y="1479"/>
                    <a:pt x="8645" y="1744"/>
                  </a:cubicBezTo>
                  <a:cubicBezTo>
                    <a:pt x="8569" y="1744"/>
                    <a:pt x="8569" y="1820"/>
                    <a:pt x="8569" y="1820"/>
                  </a:cubicBezTo>
                  <a:lnTo>
                    <a:pt x="8076" y="1820"/>
                  </a:lnTo>
                  <a:cubicBezTo>
                    <a:pt x="8683" y="1592"/>
                    <a:pt x="9328" y="1289"/>
                    <a:pt x="9972" y="986"/>
                  </a:cubicBezTo>
                  <a:cubicBezTo>
                    <a:pt x="10048" y="948"/>
                    <a:pt x="10086" y="948"/>
                    <a:pt x="10162" y="948"/>
                  </a:cubicBezTo>
                  <a:close/>
                  <a:moveTo>
                    <a:pt x="47924" y="1289"/>
                  </a:moveTo>
                  <a:cubicBezTo>
                    <a:pt x="50237" y="3981"/>
                    <a:pt x="52511" y="6635"/>
                    <a:pt x="54824" y="9327"/>
                  </a:cubicBezTo>
                  <a:lnTo>
                    <a:pt x="55696" y="10351"/>
                  </a:lnTo>
                  <a:cubicBezTo>
                    <a:pt x="54862" y="10275"/>
                    <a:pt x="53999" y="10246"/>
                    <a:pt x="53123" y="10246"/>
                  </a:cubicBezTo>
                  <a:cubicBezTo>
                    <a:pt x="52246" y="10246"/>
                    <a:pt x="51355" y="10275"/>
                    <a:pt x="50464" y="10313"/>
                  </a:cubicBezTo>
                  <a:cubicBezTo>
                    <a:pt x="46028" y="10388"/>
                    <a:pt x="41554" y="10502"/>
                    <a:pt x="37156" y="10578"/>
                  </a:cubicBezTo>
                  <a:cubicBezTo>
                    <a:pt x="34085" y="10616"/>
                    <a:pt x="30938" y="10730"/>
                    <a:pt x="27867" y="10768"/>
                  </a:cubicBezTo>
                  <a:cubicBezTo>
                    <a:pt x="27905" y="10730"/>
                    <a:pt x="27905" y="10616"/>
                    <a:pt x="27830" y="10616"/>
                  </a:cubicBezTo>
                  <a:cubicBezTo>
                    <a:pt x="26275" y="10578"/>
                    <a:pt x="24645" y="10578"/>
                    <a:pt x="23090" y="10426"/>
                  </a:cubicBezTo>
                  <a:cubicBezTo>
                    <a:pt x="23071" y="10407"/>
                    <a:pt x="23043" y="10398"/>
                    <a:pt x="23014" y="10398"/>
                  </a:cubicBezTo>
                  <a:cubicBezTo>
                    <a:pt x="22986" y="10398"/>
                    <a:pt x="22958" y="10407"/>
                    <a:pt x="22939" y="10426"/>
                  </a:cubicBezTo>
                  <a:cubicBezTo>
                    <a:pt x="18920" y="10161"/>
                    <a:pt x="14901" y="9403"/>
                    <a:pt x="11489" y="6976"/>
                  </a:cubicBezTo>
                  <a:lnTo>
                    <a:pt x="11413" y="6938"/>
                  </a:lnTo>
                  <a:cubicBezTo>
                    <a:pt x="11185" y="6749"/>
                    <a:pt x="10958" y="6559"/>
                    <a:pt x="10655" y="6370"/>
                  </a:cubicBezTo>
                  <a:cubicBezTo>
                    <a:pt x="10541" y="6218"/>
                    <a:pt x="10351" y="6142"/>
                    <a:pt x="10200" y="5990"/>
                  </a:cubicBezTo>
                  <a:cubicBezTo>
                    <a:pt x="10200" y="5905"/>
                    <a:pt x="10136" y="5862"/>
                    <a:pt x="10088" y="5862"/>
                  </a:cubicBezTo>
                  <a:cubicBezTo>
                    <a:pt x="10072" y="5862"/>
                    <a:pt x="10057" y="5867"/>
                    <a:pt x="10048" y="5877"/>
                  </a:cubicBezTo>
                  <a:lnTo>
                    <a:pt x="9783" y="5611"/>
                  </a:lnTo>
                  <a:cubicBezTo>
                    <a:pt x="9783" y="5535"/>
                    <a:pt x="9707" y="5535"/>
                    <a:pt x="9707" y="5535"/>
                  </a:cubicBezTo>
                  <a:lnTo>
                    <a:pt x="8873" y="4701"/>
                  </a:lnTo>
                  <a:cubicBezTo>
                    <a:pt x="8266" y="3981"/>
                    <a:pt x="7622" y="3033"/>
                    <a:pt x="7963" y="2009"/>
                  </a:cubicBezTo>
                  <a:lnTo>
                    <a:pt x="8721" y="2009"/>
                  </a:lnTo>
                  <a:cubicBezTo>
                    <a:pt x="10048" y="1934"/>
                    <a:pt x="11337" y="1934"/>
                    <a:pt x="12664" y="1896"/>
                  </a:cubicBezTo>
                  <a:lnTo>
                    <a:pt x="12740" y="1896"/>
                  </a:lnTo>
                  <a:cubicBezTo>
                    <a:pt x="12778" y="1915"/>
                    <a:pt x="12806" y="1924"/>
                    <a:pt x="12825" y="1924"/>
                  </a:cubicBezTo>
                  <a:cubicBezTo>
                    <a:pt x="12844" y="1924"/>
                    <a:pt x="12854" y="1915"/>
                    <a:pt x="12854" y="1896"/>
                  </a:cubicBezTo>
                  <a:cubicBezTo>
                    <a:pt x="17252" y="1820"/>
                    <a:pt x="21612" y="1706"/>
                    <a:pt x="26010" y="1630"/>
                  </a:cubicBezTo>
                  <a:cubicBezTo>
                    <a:pt x="28209" y="1555"/>
                    <a:pt x="30332" y="1517"/>
                    <a:pt x="32531" y="1479"/>
                  </a:cubicBezTo>
                  <a:cubicBezTo>
                    <a:pt x="32531" y="1506"/>
                    <a:pt x="32569" y="1532"/>
                    <a:pt x="32604" y="1532"/>
                  </a:cubicBezTo>
                  <a:cubicBezTo>
                    <a:pt x="32619" y="1532"/>
                    <a:pt x="32633" y="1528"/>
                    <a:pt x="32645" y="1517"/>
                  </a:cubicBezTo>
                  <a:lnTo>
                    <a:pt x="32720" y="1479"/>
                  </a:lnTo>
                  <a:cubicBezTo>
                    <a:pt x="34464" y="1441"/>
                    <a:pt x="36208" y="1365"/>
                    <a:pt x="37915" y="1365"/>
                  </a:cubicBezTo>
                  <a:cubicBezTo>
                    <a:pt x="37887" y="1447"/>
                    <a:pt x="37958" y="1509"/>
                    <a:pt x="38014" y="1509"/>
                  </a:cubicBezTo>
                  <a:cubicBezTo>
                    <a:pt x="38036" y="1509"/>
                    <a:pt x="38056" y="1500"/>
                    <a:pt x="38066" y="1479"/>
                  </a:cubicBezTo>
                  <a:cubicBezTo>
                    <a:pt x="38066" y="1441"/>
                    <a:pt x="38104" y="1441"/>
                    <a:pt x="38104" y="1365"/>
                  </a:cubicBezTo>
                  <a:lnTo>
                    <a:pt x="38862" y="1365"/>
                  </a:lnTo>
                  <a:cubicBezTo>
                    <a:pt x="38881" y="1403"/>
                    <a:pt x="38910" y="1422"/>
                    <a:pt x="38933" y="1422"/>
                  </a:cubicBezTo>
                  <a:cubicBezTo>
                    <a:pt x="38957" y="1422"/>
                    <a:pt x="38976" y="1403"/>
                    <a:pt x="38976" y="1365"/>
                  </a:cubicBezTo>
                  <a:lnTo>
                    <a:pt x="39734" y="1365"/>
                  </a:lnTo>
                  <a:cubicBezTo>
                    <a:pt x="39753" y="1403"/>
                    <a:pt x="39763" y="1422"/>
                    <a:pt x="39772" y="1422"/>
                  </a:cubicBezTo>
                  <a:cubicBezTo>
                    <a:pt x="39782" y="1422"/>
                    <a:pt x="39791" y="1403"/>
                    <a:pt x="39810" y="1365"/>
                  </a:cubicBezTo>
                  <a:lnTo>
                    <a:pt x="40303" y="1365"/>
                  </a:lnTo>
                  <a:cubicBezTo>
                    <a:pt x="40322" y="1403"/>
                    <a:pt x="40341" y="1422"/>
                    <a:pt x="40355" y="1422"/>
                  </a:cubicBezTo>
                  <a:cubicBezTo>
                    <a:pt x="40369" y="1422"/>
                    <a:pt x="40379" y="1403"/>
                    <a:pt x="40379" y="1365"/>
                  </a:cubicBezTo>
                  <a:lnTo>
                    <a:pt x="40910" y="1365"/>
                  </a:lnTo>
                  <a:cubicBezTo>
                    <a:pt x="40929" y="1403"/>
                    <a:pt x="40948" y="1422"/>
                    <a:pt x="40962" y="1422"/>
                  </a:cubicBezTo>
                  <a:cubicBezTo>
                    <a:pt x="40976" y="1422"/>
                    <a:pt x="40986" y="1403"/>
                    <a:pt x="40986" y="1365"/>
                  </a:cubicBezTo>
                  <a:lnTo>
                    <a:pt x="41478" y="1365"/>
                  </a:lnTo>
                  <a:cubicBezTo>
                    <a:pt x="41478" y="1438"/>
                    <a:pt x="41510" y="1480"/>
                    <a:pt x="41543" y="1480"/>
                  </a:cubicBezTo>
                  <a:cubicBezTo>
                    <a:pt x="41561" y="1480"/>
                    <a:pt x="41579" y="1468"/>
                    <a:pt x="41592" y="1441"/>
                  </a:cubicBezTo>
                  <a:lnTo>
                    <a:pt x="41668" y="1365"/>
                  </a:lnTo>
                  <a:cubicBezTo>
                    <a:pt x="42123" y="1365"/>
                    <a:pt x="42540" y="1365"/>
                    <a:pt x="43033" y="1327"/>
                  </a:cubicBezTo>
                  <a:cubicBezTo>
                    <a:pt x="43033" y="1360"/>
                    <a:pt x="43089" y="1448"/>
                    <a:pt x="43153" y="1448"/>
                  </a:cubicBezTo>
                  <a:cubicBezTo>
                    <a:pt x="43163" y="1448"/>
                    <a:pt x="43174" y="1446"/>
                    <a:pt x="43185" y="1441"/>
                  </a:cubicBezTo>
                  <a:cubicBezTo>
                    <a:pt x="43222" y="1365"/>
                    <a:pt x="43222" y="1365"/>
                    <a:pt x="43222" y="1327"/>
                  </a:cubicBezTo>
                  <a:lnTo>
                    <a:pt x="43753" y="1327"/>
                  </a:lnTo>
                  <a:lnTo>
                    <a:pt x="43753" y="1365"/>
                  </a:lnTo>
                  <a:cubicBezTo>
                    <a:pt x="43699" y="1447"/>
                    <a:pt x="43762" y="1509"/>
                    <a:pt x="43816" y="1509"/>
                  </a:cubicBezTo>
                  <a:cubicBezTo>
                    <a:pt x="43837" y="1509"/>
                    <a:pt x="43856" y="1500"/>
                    <a:pt x="43867" y="1479"/>
                  </a:cubicBezTo>
                  <a:cubicBezTo>
                    <a:pt x="43867" y="1441"/>
                    <a:pt x="43943" y="1365"/>
                    <a:pt x="43943" y="1365"/>
                  </a:cubicBezTo>
                  <a:cubicBezTo>
                    <a:pt x="44398" y="1365"/>
                    <a:pt x="44815" y="1365"/>
                    <a:pt x="45308" y="1327"/>
                  </a:cubicBezTo>
                  <a:cubicBezTo>
                    <a:pt x="46180" y="1327"/>
                    <a:pt x="47014" y="1327"/>
                    <a:pt x="47810" y="1289"/>
                  </a:cubicBezTo>
                  <a:close/>
                  <a:moveTo>
                    <a:pt x="22977" y="10616"/>
                  </a:moveTo>
                  <a:cubicBezTo>
                    <a:pt x="24417" y="10730"/>
                    <a:pt x="25820" y="10768"/>
                    <a:pt x="27261" y="10768"/>
                  </a:cubicBezTo>
                  <a:cubicBezTo>
                    <a:pt x="25782" y="10806"/>
                    <a:pt x="24304" y="10881"/>
                    <a:pt x="22863" y="10881"/>
                  </a:cubicBezTo>
                  <a:cubicBezTo>
                    <a:pt x="22901" y="10768"/>
                    <a:pt x="22939" y="10692"/>
                    <a:pt x="22977" y="10616"/>
                  </a:cubicBezTo>
                  <a:close/>
                  <a:moveTo>
                    <a:pt x="20436" y="10351"/>
                  </a:moveTo>
                  <a:cubicBezTo>
                    <a:pt x="20664" y="10388"/>
                    <a:pt x="20853" y="10388"/>
                    <a:pt x="21081" y="10426"/>
                  </a:cubicBezTo>
                  <a:cubicBezTo>
                    <a:pt x="21005" y="10578"/>
                    <a:pt x="20967" y="10730"/>
                    <a:pt x="20853" y="10843"/>
                  </a:cubicBezTo>
                  <a:lnTo>
                    <a:pt x="20891" y="10919"/>
                  </a:lnTo>
                  <a:lnTo>
                    <a:pt x="20664" y="10919"/>
                  </a:lnTo>
                  <a:cubicBezTo>
                    <a:pt x="20702" y="10768"/>
                    <a:pt x="20778" y="10692"/>
                    <a:pt x="20815" y="10540"/>
                  </a:cubicBezTo>
                  <a:cubicBezTo>
                    <a:pt x="20843" y="10458"/>
                    <a:pt x="20772" y="10396"/>
                    <a:pt x="20716" y="10396"/>
                  </a:cubicBezTo>
                  <a:cubicBezTo>
                    <a:pt x="20694" y="10396"/>
                    <a:pt x="20674" y="10405"/>
                    <a:pt x="20664" y="10426"/>
                  </a:cubicBezTo>
                  <a:cubicBezTo>
                    <a:pt x="20626" y="10578"/>
                    <a:pt x="20512" y="10730"/>
                    <a:pt x="20474" y="10881"/>
                  </a:cubicBezTo>
                  <a:lnTo>
                    <a:pt x="20474" y="10919"/>
                  </a:lnTo>
                  <a:lnTo>
                    <a:pt x="20209" y="10919"/>
                  </a:lnTo>
                  <a:cubicBezTo>
                    <a:pt x="20285" y="10730"/>
                    <a:pt x="20398" y="10578"/>
                    <a:pt x="20436" y="10388"/>
                  </a:cubicBezTo>
                  <a:lnTo>
                    <a:pt x="20436" y="10351"/>
                  </a:lnTo>
                  <a:close/>
                  <a:moveTo>
                    <a:pt x="21346" y="10426"/>
                  </a:moveTo>
                  <a:cubicBezTo>
                    <a:pt x="21422" y="10426"/>
                    <a:pt x="21574" y="10502"/>
                    <a:pt x="21650" y="10502"/>
                  </a:cubicBezTo>
                  <a:cubicBezTo>
                    <a:pt x="21612" y="10578"/>
                    <a:pt x="21574" y="10692"/>
                    <a:pt x="21536" y="10806"/>
                  </a:cubicBezTo>
                  <a:lnTo>
                    <a:pt x="21536" y="10919"/>
                  </a:lnTo>
                  <a:lnTo>
                    <a:pt x="21081" y="10919"/>
                  </a:lnTo>
                  <a:cubicBezTo>
                    <a:pt x="21195" y="10768"/>
                    <a:pt x="21233" y="10616"/>
                    <a:pt x="21346" y="10502"/>
                  </a:cubicBezTo>
                  <a:lnTo>
                    <a:pt x="21346" y="10426"/>
                  </a:lnTo>
                  <a:close/>
                  <a:moveTo>
                    <a:pt x="22142" y="10540"/>
                  </a:moveTo>
                  <a:cubicBezTo>
                    <a:pt x="22105" y="10616"/>
                    <a:pt x="22105" y="10692"/>
                    <a:pt x="22029" y="10768"/>
                  </a:cubicBezTo>
                  <a:cubicBezTo>
                    <a:pt x="21991" y="10881"/>
                    <a:pt x="21991" y="10881"/>
                    <a:pt x="22029" y="10919"/>
                  </a:cubicBezTo>
                  <a:lnTo>
                    <a:pt x="21725" y="10919"/>
                  </a:lnTo>
                  <a:cubicBezTo>
                    <a:pt x="21763" y="10768"/>
                    <a:pt x="21801" y="10692"/>
                    <a:pt x="21915" y="10540"/>
                  </a:cubicBezTo>
                  <a:close/>
                  <a:moveTo>
                    <a:pt x="22294" y="10578"/>
                  </a:moveTo>
                  <a:cubicBezTo>
                    <a:pt x="22408" y="10578"/>
                    <a:pt x="22597" y="10616"/>
                    <a:pt x="22749" y="10616"/>
                  </a:cubicBezTo>
                  <a:cubicBezTo>
                    <a:pt x="22749" y="10692"/>
                    <a:pt x="22711" y="10768"/>
                    <a:pt x="22673" y="10881"/>
                  </a:cubicBezTo>
                  <a:lnTo>
                    <a:pt x="22673" y="10919"/>
                  </a:lnTo>
                  <a:lnTo>
                    <a:pt x="22142" y="10919"/>
                  </a:lnTo>
                  <a:cubicBezTo>
                    <a:pt x="22180" y="10806"/>
                    <a:pt x="22218" y="10730"/>
                    <a:pt x="22294" y="10578"/>
                  </a:cubicBezTo>
                  <a:close/>
                  <a:moveTo>
                    <a:pt x="18730" y="10047"/>
                  </a:moveTo>
                  <a:cubicBezTo>
                    <a:pt x="18806" y="10047"/>
                    <a:pt x="18920" y="10123"/>
                    <a:pt x="18996" y="10123"/>
                  </a:cubicBezTo>
                  <a:cubicBezTo>
                    <a:pt x="18920" y="10351"/>
                    <a:pt x="18806" y="10616"/>
                    <a:pt x="18692" y="10881"/>
                  </a:cubicBezTo>
                  <a:lnTo>
                    <a:pt x="18692" y="10957"/>
                  </a:lnTo>
                  <a:lnTo>
                    <a:pt x="18427" y="10957"/>
                  </a:lnTo>
                  <a:cubicBezTo>
                    <a:pt x="18541" y="10654"/>
                    <a:pt x="18616" y="10388"/>
                    <a:pt x="18730" y="10047"/>
                  </a:cubicBezTo>
                  <a:close/>
                  <a:moveTo>
                    <a:pt x="19147" y="10161"/>
                  </a:moveTo>
                  <a:lnTo>
                    <a:pt x="19868" y="10275"/>
                  </a:lnTo>
                  <a:cubicBezTo>
                    <a:pt x="19830" y="10464"/>
                    <a:pt x="19716" y="10654"/>
                    <a:pt x="19678" y="10843"/>
                  </a:cubicBezTo>
                  <a:cubicBezTo>
                    <a:pt x="19678" y="10919"/>
                    <a:pt x="19678" y="10957"/>
                    <a:pt x="19716" y="10957"/>
                  </a:cubicBezTo>
                  <a:lnTo>
                    <a:pt x="19299" y="10957"/>
                  </a:lnTo>
                  <a:lnTo>
                    <a:pt x="19564" y="10388"/>
                  </a:lnTo>
                  <a:cubicBezTo>
                    <a:pt x="19617" y="10336"/>
                    <a:pt x="19560" y="10265"/>
                    <a:pt x="19507" y="10265"/>
                  </a:cubicBezTo>
                  <a:cubicBezTo>
                    <a:pt x="19484" y="10265"/>
                    <a:pt x="19462" y="10278"/>
                    <a:pt x="19451" y="10313"/>
                  </a:cubicBezTo>
                  <a:cubicBezTo>
                    <a:pt x="19337" y="10540"/>
                    <a:pt x="19223" y="10730"/>
                    <a:pt x="19109" y="10957"/>
                  </a:cubicBezTo>
                  <a:lnTo>
                    <a:pt x="18806" y="10957"/>
                  </a:lnTo>
                  <a:cubicBezTo>
                    <a:pt x="18920" y="10730"/>
                    <a:pt x="18996" y="10426"/>
                    <a:pt x="19147" y="10199"/>
                  </a:cubicBezTo>
                  <a:lnTo>
                    <a:pt x="19147" y="10161"/>
                  </a:lnTo>
                  <a:close/>
                  <a:moveTo>
                    <a:pt x="19943" y="10313"/>
                  </a:moveTo>
                  <a:cubicBezTo>
                    <a:pt x="20057" y="10313"/>
                    <a:pt x="20209" y="10351"/>
                    <a:pt x="20285" y="10351"/>
                  </a:cubicBezTo>
                  <a:cubicBezTo>
                    <a:pt x="20209" y="10540"/>
                    <a:pt x="20095" y="10692"/>
                    <a:pt x="20057" y="10881"/>
                  </a:cubicBezTo>
                  <a:lnTo>
                    <a:pt x="20057" y="10957"/>
                  </a:lnTo>
                  <a:lnTo>
                    <a:pt x="19754" y="10957"/>
                  </a:lnTo>
                  <a:cubicBezTo>
                    <a:pt x="19830" y="10768"/>
                    <a:pt x="19906" y="10578"/>
                    <a:pt x="19943" y="10388"/>
                  </a:cubicBezTo>
                  <a:lnTo>
                    <a:pt x="19943" y="10313"/>
                  </a:lnTo>
                  <a:close/>
                  <a:moveTo>
                    <a:pt x="16114" y="9403"/>
                  </a:moveTo>
                  <a:cubicBezTo>
                    <a:pt x="16380" y="9479"/>
                    <a:pt x="16683" y="9592"/>
                    <a:pt x="16948" y="9630"/>
                  </a:cubicBezTo>
                  <a:cubicBezTo>
                    <a:pt x="16797" y="10123"/>
                    <a:pt x="16607" y="10578"/>
                    <a:pt x="16455" y="10995"/>
                  </a:cubicBezTo>
                  <a:lnTo>
                    <a:pt x="16304" y="10995"/>
                  </a:lnTo>
                  <a:cubicBezTo>
                    <a:pt x="16455" y="10578"/>
                    <a:pt x="16607" y="10161"/>
                    <a:pt x="16797" y="9744"/>
                  </a:cubicBezTo>
                  <a:cubicBezTo>
                    <a:pt x="16824" y="9662"/>
                    <a:pt x="16753" y="9600"/>
                    <a:pt x="16697" y="9600"/>
                  </a:cubicBezTo>
                  <a:cubicBezTo>
                    <a:pt x="16675" y="9600"/>
                    <a:pt x="16656" y="9609"/>
                    <a:pt x="16645" y="9630"/>
                  </a:cubicBezTo>
                  <a:cubicBezTo>
                    <a:pt x="16493" y="10123"/>
                    <a:pt x="16304" y="10540"/>
                    <a:pt x="16152" y="10995"/>
                  </a:cubicBezTo>
                  <a:lnTo>
                    <a:pt x="16000" y="10995"/>
                  </a:lnTo>
                  <a:cubicBezTo>
                    <a:pt x="16190" y="10540"/>
                    <a:pt x="16304" y="10047"/>
                    <a:pt x="16380" y="9592"/>
                  </a:cubicBezTo>
                  <a:cubicBezTo>
                    <a:pt x="16380" y="9526"/>
                    <a:pt x="16341" y="9486"/>
                    <a:pt x="16309" y="9486"/>
                  </a:cubicBezTo>
                  <a:cubicBezTo>
                    <a:pt x="16286" y="9486"/>
                    <a:pt x="16266" y="9507"/>
                    <a:pt x="16266" y="9554"/>
                  </a:cubicBezTo>
                  <a:cubicBezTo>
                    <a:pt x="16152" y="10047"/>
                    <a:pt x="16076" y="10540"/>
                    <a:pt x="15887" y="10995"/>
                  </a:cubicBezTo>
                  <a:lnTo>
                    <a:pt x="15545" y="10995"/>
                  </a:lnTo>
                  <a:cubicBezTo>
                    <a:pt x="15735" y="10502"/>
                    <a:pt x="15925" y="9933"/>
                    <a:pt x="16114" y="9403"/>
                  </a:cubicBezTo>
                  <a:close/>
                  <a:moveTo>
                    <a:pt x="17062" y="9744"/>
                  </a:moveTo>
                  <a:cubicBezTo>
                    <a:pt x="17289" y="9782"/>
                    <a:pt x="17555" y="9820"/>
                    <a:pt x="17782" y="9933"/>
                  </a:cubicBezTo>
                  <a:cubicBezTo>
                    <a:pt x="17631" y="10237"/>
                    <a:pt x="17479" y="10578"/>
                    <a:pt x="17327" y="10881"/>
                  </a:cubicBezTo>
                  <a:cubicBezTo>
                    <a:pt x="17307" y="10922"/>
                    <a:pt x="17341" y="10974"/>
                    <a:pt x="17383" y="10995"/>
                  </a:cubicBezTo>
                  <a:lnTo>
                    <a:pt x="17024" y="10995"/>
                  </a:lnTo>
                  <a:cubicBezTo>
                    <a:pt x="17176" y="10692"/>
                    <a:pt x="17289" y="10313"/>
                    <a:pt x="17479" y="9971"/>
                  </a:cubicBezTo>
                  <a:cubicBezTo>
                    <a:pt x="17534" y="9889"/>
                    <a:pt x="17470" y="9827"/>
                    <a:pt x="17402" y="9827"/>
                  </a:cubicBezTo>
                  <a:cubicBezTo>
                    <a:pt x="17376" y="9827"/>
                    <a:pt x="17349" y="9836"/>
                    <a:pt x="17327" y="9858"/>
                  </a:cubicBezTo>
                  <a:cubicBezTo>
                    <a:pt x="17214" y="10237"/>
                    <a:pt x="17024" y="10616"/>
                    <a:pt x="16872" y="10995"/>
                  </a:cubicBezTo>
                  <a:lnTo>
                    <a:pt x="16645" y="10995"/>
                  </a:lnTo>
                  <a:lnTo>
                    <a:pt x="17062" y="9744"/>
                  </a:lnTo>
                  <a:close/>
                  <a:moveTo>
                    <a:pt x="17934" y="9971"/>
                  </a:moveTo>
                  <a:cubicBezTo>
                    <a:pt x="18010" y="9971"/>
                    <a:pt x="18124" y="10009"/>
                    <a:pt x="18199" y="10009"/>
                  </a:cubicBezTo>
                  <a:cubicBezTo>
                    <a:pt x="18199" y="10009"/>
                    <a:pt x="18162" y="10009"/>
                    <a:pt x="18162" y="10047"/>
                  </a:cubicBezTo>
                  <a:cubicBezTo>
                    <a:pt x="18048" y="10351"/>
                    <a:pt x="17972" y="10616"/>
                    <a:pt x="17820" y="10919"/>
                  </a:cubicBezTo>
                  <a:cubicBezTo>
                    <a:pt x="17820" y="10957"/>
                    <a:pt x="17820" y="10995"/>
                    <a:pt x="17858" y="10995"/>
                  </a:cubicBezTo>
                  <a:lnTo>
                    <a:pt x="17454" y="10995"/>
                  </a:lnTo>
                  <a:cubicBezTo>
                    <a:pt x="17464" y="10987"/>
                    <a:pt x="17473" y="10975"/>
                    <a:pt x="17479" y="10957"/>
                  </a:cubicBezTo>
                  <a:cubicBezTo>
                    <a:pt x="17631" y="10616"/>
                    <a:pt x="17782" y="10313"/>
                    <a:pt x="17934" y="10009"/>
                  </a:cubicBezTo>
                  <a:lnTo>
                    <a:pt x="17934" y="9971"/>
                  </a:lnTo>
                  <a:close/>
                  <a:moveTo>
                    <a:pt x="18237" y="10047"/>
                  </a:moveTo>
                  <a:cubicBezTo>
                    <a:pt x="18351" y="10047"/>
                    <a:pt x="18427" y="10123"/>
                    <a:pt x="18503" y="10123"/>
                  </a:cubicBezTo>
                  <a:cubicBezTo>
                    <a:pt x="18389" y="10388"/>
                    <a:pt x="18275" y="10730"/>
                    <a:pt x="18199" y="10995"/>
                  </a:cubicBezTo>
                  <a:lnTo>
                    <a:pt x="17972" y="10995"/>
                  </a:lnTo>
                  <a:cubicBezTo>
                    <a:pt x="18124" y="10730"/>
                    <a:pt x="18199" y="10426"/>
                    <a:pt x="18275" y="10161"/>
                  </a:cubicBezTo>
                  <a:cubicBezTo>
                    <a:pt x="18275" y="10123"/>
                    <a:pt x="18275" y="10047"/>
                    <a:pt x="18237" y="10047"/>
                  </a:cubicBezTo>
                  <a:close/>
                  <a:moveTo>
                    <a:pt x="14749" y="8910"/>
                  </a:moveTo>
                  <a:cubicBezTo>
                    <a:pt x="14901" y="8986"/>
                    <a:pt x="15015" y="9024"/>
                    <a:pt x="15166" y="9099"/>
                  </a:cubicBezTo>
                  <a:cubicBezTo>
                    <a:pt x="14939" y="9744"/>
                    <a:pt x="14711" y="10388"/>
                    <a:pt x="14446" y="10995"/>
                  </a:cubicBezTo>
                  <a:cubicBezTo>
                    <a:pt x="14408" y="11071"/>
                    <a:pt x="14446" y="11071"/>
                    <a:pt x="14446" y="11071"/>
                  </a:cubicBezTo>
                  <a:lnTo>
                    <a:pt x="14143" y="11071"/>
                  </a:lnTo>
                  <a:cubicBezTo>
                    <a:pt x="14408" y="10388"/>
                    <a:pt x="14598" y="9668"/>
                    <a:pt x="14749" y="8986"/>
                  </a:cubicBezTo>
                  <a:lnTo>
                    <a:pt x="14749" y="8910"/>
                  </a:lnTo>
                  <a:close/>
                  <a:moveTo>
                    <a:pt x="15318" y="9175"/>
                  </a:moveTo>
                  <a:cubicBezTo>
                    <a:pt x="15394" y="9213"/>
                    <a:pt x="15470" y="9213"/>
                    <a:pt x="15545" y="9251"/>
                  </a:cubicBezTo>
                  <a:cubicBezTo>
                    <a:pt x="15318" y="9858"/>
                    <a:pt x="15091" y="10426"/>
                    <a:pt x="14825" y="11071"/>
                  </a:cubicBezTo>
                  <a:lnTo>
                    <a:pt x="14598" y="11071"/>
                  </a:lnTo>
                  <a:cubicBezTo>
                    <a:pt x="14825" y="10426"/>
                    <a:pt x="15091" y="9782"/>
                    <a:pt x="15318" y="9175"/>
                  </a:cubicBezTo>
                  <a:close/>
                  <a:moveTo>
                    <a:pt x="15697" y="9289"/>
                  </a:moveTo>
                  <a:cubicBezTo>
                    <a:pt x="15773" y="9365"/>
                    <a:pt x="15849" y="9365"/>
                    <a:pt x="15925" y="9403"/>
                  </a:cubicBezTo>
                  <a:cubicBezTo>
                    <a:pt x="15735" y="9933"/>
                    <a:pt x="15545" y="10502"/>
                    <a:pt x="15356" y="10995"/>
                  </a:cubicBezTo>
                  <a:lnTo>
                    <a:pt x="15356" y="11071"/>
                  </a:lnTo>
                  <a:lnTo>
                    <a:pt x="15015" y="11071"/>
                  </a:lnTo>
                  <a:cubicBezTo>
                    <a:pt x="15280" y="10502"/>
                    <a:pt x="15470" y="9933"/>
                    <a:pt x="15697" y="9365"/>
                  </a:cubicBezTo>
                  <a:lnTo>
                    <a:pt x="15697" y="9289"/>
                  </a:lnTo>
                  <a:close/>
                  <a:moveTo>
                    <a:pt x="13081" y="8189"/>
                  </a:moveTo>
                  <a:lnTo>
                    <a:pt x="13384" y="8341"/>
                  </a:lnTo>
                  <a:cubicBezTo>
                    <a:pt x="13384" y="8341"/>
                    <a:pt x="13309" y="8341"/>
                    <a:pt x="13309" y="8417"/>
                  </a:cubicBezTo>
                  <a:cubicBezTo>
                    <a:pt x="13119" y="9289"/>
                    <a:pt x="12854" y="10199"/>
                    <a:pt x="12550" y="11109"/>
                  </a:cubicBezTo>
                  <a:lnTo>
                    <a:pt x="12285" y="11109"/>
                  </a:lnTo>
                  <a:cubicBezTo>
                    <a:pt x="12550" y="10161"/>
                    <a:pt x="12816" y="9175"/>
                    <a:pt x="13081" y="8189"/>
                  </a:cubicBezTo>
                  <a:close/>
                  <a:moveTo>
                    <a:pt x="13498" y="8455"/>
                  </a:moveTo>
                  <a:lnTo>
                    <a:pt x="13801" y="8569"/>
                  </a:lnTo>
                  <a:cubicBezTo>
                    <a:pt x="13498" y="9441"/>
                    <a:pt x="13233" y="10237"/>
                    <a:pt x="12929" y="11109"/>
                  </a:cubicBezTo>
                  <a:lnTo>
                    <a:pt x="12740" y="11109"/>
                  </a:lnTo>
                  <a:cubicBezTo>
                    <a:pt x="13005" y="10199"/>
                    <a:pt x="13271" y="9365"/>
                    <a:pt x="13498" y="8455"/>
                  </a:cubicBezTo>
                  <a:close/>
                  <a:moveTo>
                    <a:pt x="13991" y="8644"/>
                  </a:moveTo>
                  <a:cubicBezTo>
                    <a:pt x="14067" y="8682"/>
                    <a:pt x="14218" y="8720"/>
                    <a:pt x="14294" y="8796"/>
                  </a:cubicBezTo>
                  <a:lnTo>
                    <a:pt x="14256" y="8834"/>
                  </a:lnTo>
                  <a:cubicBezTo>
                    <a:pt x="14029" y="9554"/>
                    <a:pt x="13764" y="10313"/>
                    <a:pt x="13498" y="10995"/>
                  </a:cubicBezTo>
                  <a:lnTo>
                    <a:pt x="13498" y="11109"/>
                  </a:lnTo>
                  <a:lnTo>
                    <a:pt x="13195" y="11109"/>
                  </a:lnTo>
                  <a:cubicBezTo>
                    <a:pt x="13460" y="10313"/>
                    <a:pt x="13688" y="9441"/>
                    <a:pt x="13991" y="8644"/>
                  </a:cubicBezTo>
                  <a:close/>
                  <a:moveTo>
                    <a:pt x="14408" y="8834"/>
                  </a:moveTo>
                  <a:cubicBezTo>
                    <a:pt x="14446" y="8834"/>
                    <a:pt x="14484" y="8872"/>
                    <a:pt x="14560" y="8872"/>
                  </a:cubicBezTo>
                  <a:cubicBezTo>
                    <a:pt x="14560" y="8872"/>
                    <a:pt x="14522" y="8872"/>
                    <a:pt x="14522" y="8910"/>
                  </a:cubicBezTo>
                  <a:cubicBezTo>
                    <a:pt x="14370" y="9630"/>
                    <a:pt x="14143" y="10351"/>
                    <a:pt x="13877" y="10995"/>
                  </a:cubicBezTo>
                  <a:cubicBezTo>
                    <a:pt x="13953" y="11071"/>
                    <a:pt x="13953" y="11071"/>
                    <a:pt x="13953" y="11109"/>
                  </a:cubicBezTo>
                  <a:lnTo>
                    <a:pt x="13650" y="11109"/>
                  </a:lnTo>
                  <a:lnTo>
                    <a:pt x="13650" y="11071"/>
                  </a:lnTo>
                  <a:cubicBezTo>
                    <a:pt x="13877" y="10351"/>
                    <a:pt x="14181" y="9592"/>
                    <a:pt x="14408" y="8872"/>
                  </a:cubicBezTo>
                  <a:lnTo>
                    <a:pt x="14408" y="8834"/>
                  </a:lnTo>
                  <a:close/>
                  <a:moveTo>
                    <a:pt x="10844" y="6787"/>
                  </a:moveTo>
                  <a:cubicBezTo>
                    <a:pt x="10958" y="6900"/>
                    <a:pt x="11110" y="6976"/>
                    <a:pt x="11185" y="7014"/>
                  </a:cubicBezTo>
                  <a:cubicBezTo>
                    <a:pt x="10920" y="8455"/>
                    <a:pt x="10579" y="9820"/>
                    <a:pt x="10275" y="11147"/>
                  </a:cubicBezTo>
                  <a:lnTo>
                    <a:pt x="9783" y="11147"/>
                  </a:lnTo>
                  <a:cubicBezTo>
                    <a:pt x="10162" y="9668"/>
                    <a:pt x="10465" y="8265"/>
                    <a:pt x="10844" y="6787"/>
                  </a:cubicBezTo>
                  <a:close/>
                  <a:moveTo>
                    <a:pt x="11375" y="7166"/>
                  </a:moveTo>
                  <a:cubicBezTo>
                    <a:pt x="11489" y="7204"/>
                    <a:pt x="11565" y="7317"/>
                    <a:pt x="11678" y="7355"/>
                  </a:cubicBezTo>
                  <a:lnTo>
                    <a:pt x="11602" y="7393"/>
                  </a:lnTo>
                  <a:cubicBezTo>
                    <a:pt x="11337" y="8644"/>
                    <a:pt x="11034" y="9858"/>
                    <a:pt x="10730" y="11109"/>
                  </a:cubicBezTo>
                  <a:cubicBezTo>
                    <a:pt x="10655" y="11147"/>
                    <a:pt x="10579" y="11147"/>
                    <a:pt x="10427" y="11147"/>
                  </a:cubicBezTo>
                  <a:cubicBezTo>
                    <a:pt x="10768" y="9820"/>
                    <a:pt x="11034" y="8493"/>
                    <a:pt x="11375" y="7166"/>
                  </a:cubicBezTo>
                  <a:close/>
                  <a:moveTo>
                    <a:pt x="11754" y="7507"/>
                  </a:moveTo>
                  <a:cubicBezTo>
                    <a:pt x="11868" y="7583"/>
                    <a:pt x="11982" y="7659"/>
                    <a:pt x="12095" y="7697"/>
                  </a:cubicBezTo>
                  <a:lnTo>
                    <a:pt x="12057" y="7734"/>
                  </a:lnTo>
                  <a:cubicBezTo>
                    <a:pt x="11754" y="8872"/>
                    <a:pt x="11413" y="10009"/>
                    <a:pt x="11110" y="11147"/>
                  </a:cubicBezTo>
                  <a:lnTo>
                    <a:pt x="10920" y="11147"/>
                  </a:lnTo>
                  <a:cubicBezTo>
                    <a:pt x="11185" y="9933"/>
                    <a:pt x="11451" y="8682"/>
                    <a:pt x="11754" y="7507"/>
                  </a:cubicBezTo>
                  <a:close/>
                  <a:moveTo>
                    <a:pt x="12285" y="7734"/>
                  </a:moveTo>
                  <a:cubicBezTo>
                    <a:pt x="12361" y="7772"/>
                    <a:pt x="12474" y="7886"/>
                    <a:pt x="12588" y="7924"/>
                  </a:cubicBezTo>
                  <a:cubicBezTo>
                    <a:pt x="12323" y="9024"/>
                    <a:pt x="12057" y="10047"/>
                    <a:pt x="11754" y="11147"/>
                  </a:cubicBezTo>
                  <a:lnTo>
                    <a:pt x="11299" y="11147"/>
                  </a:lnTo>
                  <a:cubicBezTo>
                    <a:pt x="11602" y="10009"/>
                    <a:pt x="11944" y="8910"/>
                    <a:pt x="12285" y="7772"/>
                  </a:cubicBezTo>
                  <a:lnTo>
                    <a:pt x="12285" y="7734"/>
                  </a:lnTo>
                  <a:close/>
                  <a:moveTo>
                    <a:pt x="12740" y="8038"/>
                  </a:moveTo>
                  <a:cubicBezTo>
                    <a:pt x="12816" y="8038"/>
                    <a:pt x="12816" y="8076"/>
                    <a:pt x="12854" y="8076"/>
                  </a:cubicBezTo>
                  <a:cubicBezTo>
                    <a:pt x="12892" y="8114"/>
                    <a:pt x="12929" y="8114"/>
                    <a:pt x="13005" y="8152"/>
                  </a:cubicBezTo>
                  <a:cubicBezTo>
                    <a:pt x="12702" y="9175"/>
                    <a:pt x="12474" y="10161"/>
                    <a:pt x="12171" y="11109"/>
                  </a:cubicBezTo>
                  <a:lnTo>
                    <a:pt x="12171" y="11147"/>
                  </a:lnTo>
                  <a:cubicBezTo>
                    <a:pt x="12133" y="11128"/>
                    <a:pt x="12086" y="11118"/>
                    <a:pt x="12043" y="11118"/>
                  </a:cubicBezTo>
                  <a:cubicBezTo>
                    <a:pt x="12001" y="11118"/>
                    <a:pt x="11963" y="11128"/>
                    <a:pt x="11944" y="11147"/>
                  </a:cubicBezTo>
                  <a:cubicBezTo>
                    <a:pt x="12247" y="10123"/>
                    <a:pt x="12474" y="9061"/>
                    <a:pt x="12740" y="8038"/>
                  </a:cubicBezTo>
                  <a:close/>
                  <a:moveTo>
                    <a:pt x="8683" y="4777"/>
                  </a:moveTo>
                  <a:cubicBezTo>
                    <a:pt x="8759" y="4929"/>
                    <a:pt x="8911" y="5043"/>
                    <a:pt x="8986" y="5194"/>
                  </a:cubicBezTo>
                  <a:cubicBezTo>
                    <a:pt x="8569" y="7204"/>
                    <a:pt x="8152" y="9213"/>
                    <a:pt x="7735" y="11185"/>
                  </a:cubicBezTo>
                  <a:lnTo>
                    <a:pt x="7242" y="11185"/>
                  </a:lnTo>
                  <a:lnTo>
                    <a:pt x="8683" y="4777"/>
                  </a:lnTo>
                  <a:close/>
                  <a:moveTo>
                    <a:pt x="9138" y="5308"/>
                  </a:moveTo>
                  <a:cubicBezTo>
                    <a:pt x="9214" y="5384"/>
                    <a:pt x="9252" y="5422"/>
                    <a:pt x="9252" y="5460"/>
                  </a:cubicBezTo>
                  <a:cubicBezTo>
                    <a:pt x="9328" y="5573"/>
                    <a:pt x="9441" y="5649"/>
                    <a:pt x="9517" y="5687"/>
                  </a:cubicBezTo>
                  <a:cubicBezTo>
                    <a:pt x="9100" y="7545"/>
                    <a:pt x="8683" y="9365"/>
                    <a:pt x="8228" y="11185"/>
                  </a:cubicBezTo>
                  <a:lnTo>
                    <a:pt x="7925" y="11185"/>
                  </a:lnTo>
                  <a:cubicBezTo>
                    <a:pt x="8342" y="9251"/>
                    <a:pt x="8759" y="7242"/>
                    <a:pt x="9138" y="5308"/>
                  </a:cubicBezTo>
                  <a:close/>
                  <a:moveTo>
                    <a:pt x="9669" y="5839"/>
                  </a:moveTo>
                  <a:cubicBezTo>
                    <a:pt x="9745" y="5915"/>
                    <a:pt x="9858" y="6028"/>
                    <a:pt x="9972" y="6066"/>
                  </a:cubicBezTo>
                  <a:cubicBezTo>
                    <a:pt x="9707" y="7810"/>
                    <a:pt x="9290" y="9554"/>
                    <a:pt x="8759" y="11147"/>
                  </a:cubicBezTo>
                  <a:lnTo>
                    <a:pt x="8759" y="11185"/>
                  </a:lnTo>
                  <a:lnTo>
                    <a:pt x="8456" y="11185"/>
                  </a:lnTo>
                  <a:cubicBezTo>
                    <a:pt x="8873" y="9403"/>
                    <a:pt x="9290" y="7583"/>
                    <a:pt x="9669" y="5839"/>
                  </a:cubicBezTo>
                  <a:close/>
                  <a:moveTo>
                    <a:pt x="10086" y="6218"/>
                  </a:moveTo>
                  <a:cubicBezTo>
                    <a:pt x="10162" y="6256"/>
                    <a:pt x="10238" y="6294"/>
                    <a:pt x="10275" y="6370"/>
                  </a:cubicBezTo>
                  <a:cubicBezTo>
                    <a:pt x="9896" y="7962"/>
                    <a:pt x="9593" y="9592"/>
                    <a:pt x="9214" y="11185"/>
                  </a:cubicBezTo>
                  <a:lnTo>
                    <a:pt x="8911" y="11185"/>
                  </a:lnTo>
                  <a:cubicBezTo>
                    <a:pt x="9441" y="9592"/>
                    <a:pt x="9858" y="7924"/>
                    <a:pt x="10086" y="6218"/>
                  </a:cubicBezTo>
                  <a:close/>
                  <a:moveTo>
                    <a:pt x="10465" y="6521"/>
                  </a:moveTo>
                  <a:cubicBezTo>
                    <a:pt x="10579" y="6597"/>
                    <a:pt x="10655" y="6635"/>
                    <a:pt x="10768" y="6749"/>
                  </a:cubicBezTo>
                  <a:cubicBezTo>
                    <a:pt x="10351" y="8227"/>
                    <a:pt x="9972" y="9668"/>
                    <a:pt x="9631" y="11185"/>
                  </a:cubicBezTo>
                  <a:lnTo>
                    <a:pt x="9403" y="11185"/>
                  </a:lnTo>
                  <a:cubicBezTo>
                    <a:pt x="9783" y="9630"/>
                    <a:pt x="10086" y="8076"/>
                    <a:pt x="10465" y="6521"/>
                  </a:cubicBezTo>
                  <a:close/>
                  <a:moveTo>
                    <a:pt x="7697" y="2730"/>
                  </a:moveTo>
                  <a:cubicBezTo>
                    <a:pt x="7697" y="2882"/>
                    <a:pt x="7735" y="3109"/>
                    <a:pt x="7773" y="3223"/>
                  </a:cubicBezTo>
                  <a:cubicBezTo>
                    <a:pt x="7773" y="3223"/>
                    <a:pt x="7735" y="3223"/>
                    <a:pt x="7735" y="3299"/>
                  </a:cubicBezTo>
                  <a:cubicBezTo>
                    <a:pt x="7280" y="5990"/>
                    <a:pt x="6749" y="8644"/>
                    <a:pt x="5991" y="11260"/>
                  </a:cubicBezTo>
                  <a:lnTo>
                    <a:pt x="5650" y="11260"/>
                  </a:lnTo>
                  <a:cubicBezTo>
                    <a:pt x="6484" y="8455"/>
                    <a:pt x="7167" y="5611"/>
                    <a:pt x="7697" y="2730"/>
                  </a:cubicBezTo>
                  <a:close/>
                  <a:moveTo>
                    <a:pt x="7887" y="3526"/>
                  </a:moveTo>
                  <a:lnTo>
                    <a:pt x="8152" y="4095"/>
                  </a:lnTo>
                  <a:cubicBezTo>
                    <a:pt x="7622" y="6445"/>
                    <a:pt x="7053" y="8834"/>
                    <a:pt x="6560" y="11185"/>
                  </a:cubicBezTo>
                  <a:cubicBezTo>
                    <a:pt x="6408" y="11260"/>
                    <a:pt x="6257" y="11260"/>
                    <a:pt x="6181" y="11260"/>
                  </a:cubicBezTo>
                  <a:cubicBezTo>
                    <a:pt x="6863" y="8720"/>
                    <a:pt x="7432" y="6142"/>
                    <a:pt x="7887" y="3526"/>
                  </a:cubicBezTo>
                  <a:close/>
                  <a:moveTo>
                    <a:pt x="8304" y="4284"/>
                  </a:moveTo>
                  <a:cubicBezTo>
                    <a:pt x="8380" y="4436"/>
                    <a:pt x="8494" y="4550"/>
                    <a:pt x="8569" y="4663"/>
                  </a:cubicBezTo>
                  <a:lnTo>
                    <a:pt x="8569" y="4701"/>
                  </a:lnTo>
                  <a:lnTo>
                    <a:pt x="7167" y="11260"/>
                  </a:lnTo>
                  <a:lnTo>
                    <a:pt x="6674" y="11260"/>
                  </a:lnTo>
                  <a:cubicBezTo>
                    <a:pt x="7204" y="8910"/>
                    <a:pt x="7735" y="6597"/>
                    <a:pt x="8304" y="4284"/>
                  </a:cubicBezTo>
                  <a:close/>
                  <a:moveTo>
                    <a:pt x="5612" y="4739"/>
                  </a:moveTo>
                  <a:lnTo>
                    <a:pt x="3754" y="11298"/>
                  </a:lnTo>
                  <a:lnTo>
                    <a:pt x="3565" y="11298"/>
                  </a:lnTo>
                  <a:cubicBezTo>
                    <a:pt x="4096" y="9365"/>
                    <a:pt x="4588" y="7469"/>
                    <a:pt x="5119" y="5498"/>
                  </a:cubicBezTo>
                  <a:cubicBezTo>
                    <a:pt x="5119" y="5460"/>
                    <a:pt x="5119" y="5422"/>
                    <a:pt x="5081" y="5422"/>
                  </a:cubicBezTo>
                  <a:cubicBezTo>
                    <a:pt x="5271" y="5194"/>
                    <a:pt x="5423" y="4929"/>
                    <a:pt x="5612" y="4739"/>
                  </a:cubicBezTo>
                  <a:close/>
                  <a:moveTo>
                    <a:pt x="6295" y="3905"/>
                  </a:moveTo>
                  <a:lnTo>
                    <a:pt x="6295" y="3905"/>
                  </a:lnTo>
                  <a:cubicBezTo>
                    <a:pt x="5612" y="6370"/>
                    <a:pt x="4892" y="8834"/>
                    <a:pt x="4209" y="11298"/>
                  </a:cubicBezTo>
                  <a:lnTo>
                    <a:pt x="3944" y="11298"/>
                  </a:lnTo>
                  <a:cubicBezTo>
                    <a:pt x="4588" y="9024"/>
                    <a:pt x="5195" y="6749"/>
                    <a:pt x="5877" y="4436"/>
                  </a:cubicBezTo>
                  <a:cubicBezTo>
                    <a:pt x="6029" y="4246"/>
                    <a:pt x="6143" y="4095"/>
                    <a:pt x="6295" y="3905"/>
                  </a:cubicBezTo>
                  <a:close/>
                  <a:moveTo>
                    <a:pt x="7015" y="2919"/>
                  </a:moveTo>
                  <a:lnTo>
                    <a:pt x="4892" y="11298"/>
                  </a:lnTo>
                  <a:lnTo>
                    <a:pt x="4323" y="11298"/>
                  </a:lnTo>
                  <a:cubicBezTo>
                    <a:pt x="5043" y="8720"/>
                    <a:pt x="5802" y="6142"/>
                    <a:pt x="6484" y="3564"/>
                  </a:cubicBezTo>
                  <a:cubicBezTo>
                    <a:pt x="6674" y="3336"/>
                    <a:pt x="6863" y="3109"/>
                    <a:pt x="7015" y="2919"/>
                  </a:cubicBezTo>
                  <a:close/>
                  <a:moveTo>
                    <a:pt x="7546" y="2275"/>
                  </a:moveTo>
                  <a:cubicBezTo>
                    <a:pt x="7015" y="5384"/>
                    <a:pt x="6332" y="8341"/>
                    <a:pt x="5460" y="11298"/>
                  </a:cubicBezTo>
                  <a:lnTo>
                    <a:pt x="5081" y="11298"/>
                  </a:lnTo>
                  <a:cubicBezTo>
                    <a:pt x="5802" y="8493"/>
                    <a:pt x="6484" y="5687"/>
                    <a:pt x="7204" y="2957"/>
                  </a:cubicBezTo>
                  <a:cubicBezTo>
                    <a:pt x="7204" y="2844"/>
                    <a:pt x="7167" y="2844"/>
                    <a:pt x="7129" y="2844"/>
                  </a:cubicBezTo>
                  <a:cubicBezTo>
                    <a:pt x="7204" y="2730"/>
                    <a:pt x="7356" y="2578"/>
                    <a:pt x="7432" y="2427"/>
                  </a:cubicBezTo>
                  <a:cubicBezTo>
                    <a:pt x="7508" y="2389"/>
                    <a:pt x="7508" y="2351"/>
                    <a:pt x="7546" y="2275"/>
                  </a:cubicBezTo>
                  <a:close/>
                  <a:moveTo>
                    <a:pt x="2806" y="8265"/>
                  </a:moveTo>
                  <a:lnTo>
                    <a:pt x="2806" y="8265"/>
                  </a:lnTo>
                  <a:cubicBezTo>
                    <a:pt x="2427" y="9289"/>
                    <a:pt x="2048" y="10313"/>
                    <a:pt x="1669" y="11336"/>
                  </a:cubicBezTo>
                  <a:lnTo>
                    <a:pt x="1442" y="11336"/>
                  </a:lnTo>
                  <a:cubicBezTo>
                    <a:pt x="1669" y="10578"/>
                    <a:pt x="1934" y="9820"/>
                    <a:pt x="2200" y="9061"/>
                  </a:cubicBezTo>
                  <a:lnTo>
                    <a:pt x="2200" y="9024"/>
                  </a:lnTo>
                  <a:cubicBezTo>
                    <a:pt x="2389" y="8758"/>
                    <a:pt x="2579" y="8493"/>
                    <a:pt x="2806" y="8265"/>
                  </a:cubicBezTo>
                  <a:close/>
                  <a:moveTo>
                    <a:pt x="3527" y="7393"/>
                  </a:moveTo>
                  <a:lnTo>
                    <a:pt x="3527" y="7393"/>
                  </a:lnTo>
                  <a:cubicBezTo>
                    <a:pt x="3034" y="8720"/>
                    <a:pt x="2617" y="10047"/>
                    <a:pt x="2200" y="11336"/>
                  </a:cubicBezTo>
                  <a:lnTo>
                    <a:pt x="1859" y="11336"/>
                  </a:lnTo>
                  <a:cubicBezTo>
                    <a:pt x="2276" y="10237"/>
                    <a:pt x="2693" y="9099"/>
                    <a:pt x="3072" y="8038"/>
                  </a:cubicBezTo>
                  <a:lnTo>
                    <a:pt x="3072" y="7924"/>
                  </a:lnTo>
                  <a:cubicBezTo>
                    <a:pt x="3224" y="7734"/>
                    <a:pt x="3375" y="7583"/>
                    <a:pt x="3527" y="7393"/>
                  </a:cubicBezTo>
                  <a:close/>
                  <a:moveTo>
                    <a:pt x="4133" y="6597"/>
                  </a:moveTo>
                  <a:cubicBezTo>
                    <a:pt x="3792" y="8189"/>
                    <a:pt x="3337" y="9820"/>
                    <a:pt x="2693" y="11336"/>
                  </a:cubicBezTo>
                  <a:lnTo>
                    <a:pt x="2314" y="11336"/>
                  </a:lnTo>
                  <a:cubicBezTo>
                    <a:pt x="2806" y="9971"/>
                    <a:pt x="3224" y="8644"/>
                    <a:pt x="3716" y="7242"/>
                  </a:cubicBezTo>
                  <a:cubicBezTo>
                    <a:pt x="3716" y="7204"/>
                    <a:pt x="3716" y="7204"/>
                    <a:pt x="3641" y="7166"/>
                  </a:cubicBezTo>
                  <a:cubicBezTo>
                    <a:pt x="3792" y="6976"/>
                    <a:pt x="3982" y="6787"/>
                    <a:pt x="4133" y="6597"/>
                  </a:cubicBezTo>
                  <a:close/>
                  <a:moveTo>
                    <a:pt x="4892" y="5649"/>
                  </a:moveTo>
                  <a:lnTo>
                    <a:pt x="4892" y="5649"/>
                  </a:lnTo>
                  <a:cubicBezTo>
                    <a:pt x="4361" y="7545"/>
                    <a:pt x="3906" y="9441"/>
                    <a:pt x="3375" y="11298"/>
                  </a:cubicBezTo>
                  <a:cubicBezTo>
                    <a:pt x="3224" y="11336"/>
                    <a:pt x="3072" y="11336"/>
                    <a:pt x="2882" y="11336"/>
                  </a:cubicBezTo>
                  <a:cubicBezTo>
                    <a:pt x="3527" y="9782"/>
                    <a:pt x="3982" y="8152"/>
                    <a:pt x="4323" y="6521"/>
                  </a:cubicBezTo>
                  <a:cubicBezTo>
                    <a:pt x="4323" y="6445"/>
                    <a:pt x="4323" y="6408"/>
                    <a:pt x="4285" y="6408"/>
                  </a:cubicBezTo>
                  <a:cubicBezTo>
                    <a:pt x="4475" y="6180"/>
                    <a:pt x="4664" y="5877"/>
                    <a:pt x="4892" y="5649"/>
                  </a:cubicBezTo>
                  <a:close/>
                  <a:moveTo>
                    <a:pt x="1934" y="9403"/>
                  </a:moveTo>
                  <a:lnTo>
                    <a:pt x="1934" y="9403"/>
                  </a:lnTo>
                  <a:cubicBezTo>
                    <a:pt x="1707" y="10047"/>
                    <a:pt x="1517" y="10692"/>
                    <a:pt x="1290" y="11336"/>
                  </a:cubicBezTo>
                  <a:cubicBezTo>
                    <a:pt x="1176" y="11336"/>
                    <a:pt x="1138" y="11336"/>
                    <a:pt x="1062" y="11374"/>
                  </a:cubicBezTo>
                  <a:cubicBezTo>
                    <a:pt x="936" y="11374"/>
                    <a:pt x="776" y="11357"/>
                    <a:pt x="616" y="11357"/>
                  </a:cubicBezTo>
                  <a:cubicBezTo>
                    <a:pt x="536" y="11357"/>
                    <a:pt x="456" y="11362"/>
                    <a:pt x="380" y="11374"/>
                  </a:cubicBezTo>
                  <a:lnTo>
                    <a:pt x="1934" y="9403"/>
                  </a:lnTo>
                  <a:close/>
                  <a:moveTo>
                    <a:pt x="46748" y="0"/>
                  </a:moveTo>
                  <a:cubicBezTo>
                    <a:pt x="43905" y="76"/>
                    <a:pt x="41061" y="152"/>
                    <a:pt x="38142" y="190"/>
                  </a:cubicBezTo>
                  <a:cubicBezTo>
                    <a:pt x="38195" y="137"/>
                    <a:pt x="38156" y="66"/>
                    <a:pt x="38102" y="66"/>
                  </a:cubicBezTo>
                  <a:cubicBezTo>
                    <a:pt x="38078" y="66"/>
                    <a:pt x="38051" y="79"/>
                    <a:pt x="38028" y="114"/>
                  </a:cubicBezTo>
                  <a:lnTo>
                    <a:pt x="37915" y="190"/>
                  </a:lnTo>
                  <a:cubicBezTo>
                    <a:pt x="37460" y="190"/>
                    <a:pt x="37005" y="190"/>
                    <a:pt x="36550" y="265"/>
                  </a:cubicBezTo>
                  <a:cubicBezTo>
                    <a:pt x="36550" y="210"/>
                    <a:pt x="36489" y="175"/>
                    <a:pt x="36441" y="175"/>
                  </a:cubicBezTo>
                  <a:cubicBezTo>
                    <a:pt x="36424" y="175"/>
                    <a:pt x="36408" y="179"/>
                    <a:pt x="36398" y="190"/>
                  </a:cubicBezTo>
                  <a:lnTo>
                    <a:pt x="36360" y="265"/>
                  </a:lnTo>
                  <a:cubicBezTo>
                    <a:pt x="35450" y="265"/>
                    <a:pt x="34502" y="303"/>
                    <a:pt x="33592" y="303"/>
                  </a:cubicBezTo>
                  <a:cubicBezTo>
                    <a:pt x="33573" y="284"/>
                    <a:pt x="33554" y="275"/>
                    <a:pt x="33536" y="275"/>
                  </a:cubicBezTo>
                  <a:cubicBezTo>
                    <a:pt x="33517" y="275"/>
                    <a:pt x="33498" y="284"/>
                    <a:pt x="33479" y="303"/>
                  </a:cubicBezTo>
                  <a:lnTo>
                    <a:pt x="32645" y="303"/>
                  </a:lnTo>
                  <a:cubicBezTo>
                    <a:pt x="32000" y="303"/>
                    <a:pt x="31280" y="341"/>
                    <a:pt x="30635" y="341"/>
                  </a:cubicBezTo>
                  <a:cubicBezTo>
                    <a:pt x="30635" y="315"/>
                    <a:pt x="30582" y="254"/>
                    <a:pt x="30536" y="254"/>
                  </a:cubicBezTo>
                  <a:cubicBezTo>
                    <a:pt x="30515" y="254"/>
                    <a:pt x="30495" y="267"/>
                    <a:pt x="30483" y="303"/>
                  </a:cubicBezTo>
                  <a:lnTo>
                    <a:pt x="30446" y="341"/>
                  </a:lnTo>
                  <a:cubicBezTo>
                    <a:pt x="29953" y="341"/>
                    <a:pt x="29422" y="341"/>
                    <a:pt x="28967" y="379"/>
                  </a:cubicBezTo>
                  <a:lnTo>
                    <a:pt x="28474" y="379"/>
                  </a:lnTo>
                  <a:cubicBezTo>
                    <a:pt x="28455" y="360"/>
                    <a:pt x="28436" y="351"/>
                    <a:pt x="28417" y="351"/>
                  </a:cubicBezTo>
                  <a:cubicBezTo>
                    <a:pt x="28398" y="351"/>
                    <a:pt x="28379" y="360"/>
                    <a:pt x="28360" y="379"/>
                  </a:cubicBezTo>
                  <a:cubicBezTo>
                    <a:pt x="24948" y="493"/>
                    <a:pt x="21460" y="531"/>
                    <a:pt x="18048" y="645"/>
                  </a:cubicBezTo>
                  <a:lnTo>
                    <a:pt x="17858" y="645"/>
                  </a:lnTo>
                  <a:cubicBezTo>
                    <a:pt x="17252" y="645"/>
                    <a:pt x="16607" y="683"/>
                    <a:pt x="15963" y="683"/>
                  </a:cubicBezTo>
                  <a:lnTo>
                    <a:pt x="15925" y="683"/>
                  </a:lnTo>
                  <a:cubicBezTo>
                    <a:pt x="15280" y="683"/>
                    <a:pt x="14560" y="720"/>
                    <a:pt x="13877" y="720"/>
                  </a:cubicBezTo>
                  <a:cubicBezTo>
                    <a:pt x="13858" y="701"/>
                    <a:pt x="13839" y="692"/>
                    <a:pt x="13825" y="692"/>
                  </a:cubicBezTo>
                  <a:cubicBezTo>
                    <a:pt x="13811" y="692"/>
                    <a:pt x="13801" y="701"/>
                    <a:pt x="13801" y="720"/>
                  </a:cubicBezTo>
                  <a:cubicBezTo>
                    <a:pt x="12474" y="758"/>
                    <a:pt x="11147" y="758"/>
                    <a:pt x="9820" y="834"/>
                  </a:cubicBezTo>
                  <a:cubicBezTo>
                    <a:pt x="9783" y="834"/>
                    <a:pt x="9707" y="872"/>
                    <a:pt x="9707" y="910"/>
                  </a:cubicBezTo>
                  <a:cubicBezTo>
                    <a:pt x="8948" y="1251"/>
                    <a:pt x="8266" y="1517"/>
                    <a:pt x="7508" y="1858"/>
                  </a:cubicBezTo>
                  <a:cubicBezTo>
                    <a:pt x="7432" y="1896"/>
                    <a:pt x="7432" y="1972"/>
                    <a:pt x="7432" y="2009"/>
                  </a:cubicBezTo>
                  <a:cubicBezTo>
                    <a:pt x="7356" y="2085"/>
                    <a:pt x="7318" y="2199"/>
                    <a:pt x="7242" y="2275"/>
                  </a:cubicBezTo>
                  <a:cubicBezTo>
                    <a:pt x="7015" y="2578"/>
                    <a:pt x="6787" y="2919"/>
                    <a:pt x="6560" y="3185"/>
                  </a:cubicBezTo>
                  <a:cubicBezTo>
                    <a:pt x="5840" y="4095"/>
                    <a:pt x="5081" y="5043"/>
                    <a:pt x="4361" y="5953"/>
                  </a:cubicBezTo>
                  <a:cubicBezTo>
                    <a:pt x="2996" y="7659"/>
                    <a:pt x="1669" y="9403"/>
                    <a:pt x="304" y="11109"/>
                  </a:cubicBezTo>
                  <a:cubicBezTo>
                    <a:pt x="190" y="11185"/>
                    <a:pt x="152" y="11298"/>
                    <a:pt x="39" y="11450"/>
                  </a:cubicBezTo>
                  <a:cubicBezTo>
                    <a:pt x="1" y="11488"/>
                    <a:pt x="39" y="11564"/>
                    <a:pt x="115" y="11564"/>
                  </a:cubicBezTo>
                  <a:cubicBezTo>
                    <a:pt x="759" y="11564"/>
                    <a:pt x="1366" y="11526"/>
                    <a:pt x="2048" y="11526"/>
                  </a:cubicBezTo>
                  <a:cubicBezTo>
                    <a:pt x="2048" y="11549"/>
                    <a:pt x="2104" y="11586"/>
                    <a:pt x="2148" y="11586"/>
                  </a:cubicBezTo>
                  <a:cubicBezTo>
                    <a:pt x="2176" y="11586"/>
                    <a:pt x="2200" y="11571"/>
                    <a:pt x="2200" y="11526"/>
                  </a:cubicBezTo>
                  <a:cubicBezTo>
                    <a:pt x="3337" y="11488"/>
                    <a:pt x="4513" y="11488"/>
                    <a:pt x="5650" y="11450"/>
                  </a:cubicBezTo>
                  <a:lnTo>
                    <a:pt x="5877" y="11450"/>
                  </a:lnTo>
                  <a:cubicBezTo>
                    <a:pt x="5896" y="11469"/>
                    <a:pt x="5925" y="11478"/>
                    <a:pt x="5949" y="11478"/>
                  </a:cubicBezTo>
                  <a:cubicBezTo>
                    <a:pt x="5972" y="11478"/>
                    <a:pt x="5991" y="11469"/>
                    <a:pt x="5991" y="11450"/>
                  </a:cubicBezTo>
                  <a:cubicBezTo>
                    <a:pt x="6560" y="11450"/>
                    <a:pt x="7129" y="11374"/>
                    <a:pt x="7697" y="11374"/>
                  </a:cubicBezTo>
                  <a:lnTo>
                    <a:pt x="7735" y="11374"/>
                  </a:lnTo>
                  <a:cubicBezTo>
                    <a:pt x="8304" y="11374"/>
                    <a:pt x="8873" y="11336"/>
                    <a:pt x="9479" y="11336"/>
                  </a:cubicBezTo>
                  <a:cubicBezTo>
                    <a:pt x="9479" y="11402"/>
                    <a:pt x="9530" y="11443"/>
                    <a:pt x="9573" y="11443"/>
                  </a:cubicBezTo>
                  <a:cubicBezTo>
                    <a:pt x="9604" y="11443"/>
                    <a:pt x="9631" y="11422"/>
                    <a:pt x="9631" y="11374"/>
                  </a:cubicBezTo>
                  <a:lnTo>
                    <a:pt x="9631" y="11336"/>
                  </a:lnTo>
                  <a:lnTo>
                    <a:pt x="10162" y="11336"/>
                  </a:lnTo>
                  <a:cubicBezTo>
                    <a:pt x="10181" y="11355"/>
                    <a:pt x="10200" y="11365"/>
                    <a:pt x="10219" y="11365"/>
                  </a:cubicBezTo>
                  <a:cubicBezTo>
                    <a:pt x="10238" y="11365"/>
                    <a:pt x="10257" y="11355"/>
                    <a:pt x="10275" y="11336"/>
                  </a:cubicBezTo>
                  <a:lnTo>
                    <a:pt x="10958" y="11336"/>
                  </a:lnTo>
                  <a:cubicBezTo>
                    <a:pt x="10958" y="11393"/>
                    <a:pt x="10996" y="11422"/>
                    <a:pt x="11034" y="11422"/>
                  </a:cubicBezTo>
                  <a:cubicBezTo>
                    <a:pt x="11072" y="11422"/>
                    <a:pt x="11110" y="11393"/>
                    <a:pt x="11110" y="11336"/>
                  </a:cubicBezTo>
                  <a:lnTo>
                    <a:pt x="12474" y="11336"/>
                  </a:lnTo>
                  <a:cubicBezTo>
                    <a:pt x="12493" y="11355"/>
                    <a:pt x="12512" y="11365"/>
                    <a:pt x="12527" y="11365"/>
                  </a:cubicBezTo>
                  <a:cubicBezTo>
                    <a:pt x="12541" y="11365"/>
                    <a:pt x="12550" y="11355"/>
                    <a:pt x="12550" y="11336"/>
                  </a:cubicBezTo>
                  <a:cubicBezTo>
                    <a:pt x="13688" y="11298"/>
                    <a:pt x="14825" y="11298"/>
                    <a:pt x="16038" y="11260"/>
                  </a:cubicBezTo>
                  <a:cubicBezTo>
                    <a:pt x="16064" y="11260"/>
                    <a:pt x="16072" y="11277"/>
                    <a:pt x="16086" y="11277"/>
                  </a:cubicBezTo>
                  <a:cubicBezTo>
                    <a:pt x="16093" y="11277"/>
                    <a:pt x="16102" y="11273"/>
                    <a:pt x="16114" y="11260"/>
                  </a:cubicBezTo>
                  <a:lnTo>
                    <a:pt x="16304" y="11260"/>
                  </a:lnTo>
                  <a:cubicBezTo>
                    <a:pt x="16304" y="11282"/>
                    <a:pt x="16342" y="11304"/>
                    <a:pt x="16381" y="11304"/>
                  </a:cubicBezTo>
                  <a:cubicBezTo>
                    <a:pt x="16410" y="11304"/>
                    <a:pt x="16439" y="11293"/>
                    <a:pt x="16455" y="11260"/>
                  </a:cubicBezTo>
                  <a:lnTo>
                    <a:pt x="16721" y="11260"/>
                  </a:lnTo>
                  <a:cubicBezTo>
                    <a:pt x="16759" y="11279"/>
                    <a:pt x="16778" y="11289"/>
                    <a:pt x="16792" y="11289"/>
                  </a:cubicBezTo>
                  <a:cubicBezTo>
                    <a:pt x="16806" y="11289"/>
                    <a:pt x="16816" y="11279"/>
                    <a:pt x="16835" y="11260"/>
                  </a:cubicBezTo>
                  <a:cubicBezTo>
                    <a:pt x="17555" y="11260"/>
                    <a:pt x="18237" y="11185"/>
                    <a:pt x="18958" y="11185"/>
                  </a:cubicBezTo>
                  <a:cubicBezTo>
                    <a:pt x="24304" y="11109"/>
                    <a:pt x="29725" y="10957"/>
                    <a:pt x="35071" y="10881"/>
                  </a:cubicBezTo>
                  <a:lnTo>
                    <a:pt x="49023" y="10578"/>
                  </a:lnTo>
                  <a:cubicBezTo>
                    <a:pt x="50540" y="10540"/>
                    <a:pt x="52056" y="10540"/>
                    <a:pt x="53573" y="10502"/>
                  </a:cubicBezTo>
                  <a:cubicBezTo>
                    <a:pt x="53846" y="10502"/>
                    <a:pt x="54131" y="10508"/>
                    <a:pt x="54421" y="10508"/>
                  </a:cubicBezTo>
                  <a:cubicBezTo>
                    <a:pt x="54856" y="10508"/>
                    <a:pt x="55302" y="10495"/>
                    <a:pt x="55734" y="10426"/>
                  </a:cubicBezTo>
                  <a:lnTo>
                    <a:pt x="55848" y="10426"/>
                  </a:lnTo>
                  <a:cubicBezTo>
                    <a:pt x="56113" y="10351"/>
                    <a:pt x="56113" y="10237"/>
                    <a:pt x="56075" y="10199"/>
                  </a:cubicBezTo>
                  <a:cubicBezTo>
                    <a:pt x="53762" y="7507"/>
                    <a:pt x="51412" y="4853"/>
                    <a:pt x="49137" y="2161"/>
                  </a:cubicBezTo>
                  <a:lnTo>
                    <a:pt x="48151" y="1024"/>
                  </a:lnTo>
                  <a:lnTo>
                    <a:pt x="48113" y="1024"/>
                  </a:lnTo>
                  <a:cubicBezTo>
                    <a:pt x="48113" y="948"/>
                    <a:pt x="48113" y="910"/>
                    <a:pt x="48075" y="910"/>
                  </a:cubicBezTo>
                  <a:cubicBezTo>
                    <a:pt x="47583" y="683"/>
                    <a:pt x="47166" y="455"/>
                    <a:pt x="46673" y="190"/>
                  </a:cubicBezTo>
                  <a:lnTo>
                    <a:pt x="46748" y="190"/>
                  </a:lnTo>
                  <a:cubicBezTo>
                    <a:pt x="46824" y="190"/>
                    <a:pt x="46824" y="0"/>
                    <a:pt x="46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3876800" y="3919300"/>
              <a:ext cx="20550" cy="16400"/>
            </a:xfrm>
            <a:custGeom>
              <a:avLst/>
              <a:gdLst/>
              <a:ahLst/>
              <a:cxnLst/>
              <a:rect l="l" t="t" r="r" b="b"/>
              <a:pathLst>
                <a:path w="822" h="656" extrusionOk="0">
                  <a:moveTo>
                    <a:pt x="653" y="1"/>
                  </a:moveTo>
                  <a:cubicBezTo>
                    <a:pt x="637" y="1"/>
                    <a:pt x="621" y="4"/>
                    <a:pt x="608" y="11"/>
                  </a:cubicBezTo>
                  <a:cubicBezTo>
                    <a:pt x="418" y="200"/>
                    <a:pt x="228" y="314"/>
                    <a:pt x="39" y="465"/>
                  </a:cubicBezTo>
                  <a:cubicBezTo>
                    <a:pt x="1" y="465"/>
                    <a:pt x="1" y="655"/>
                    <a:pt x="77" y="655"/>
                  </a:cubicBezTo>
                  <a:lnTo>
                    <a:pt x="190" y="655"/>
                  </a:lnTo>
                  <a:cubicBezTo>
                    <a:pt x="380" y="465"/>
                    <a:pt x="570" y="352"/>
                    <a:pt x="759" y="162"/>
                  </a:cubicBezTo>
                  <a:cubicBezTo>
                    <a:pt x="822" y="69"/>
                    <a:pt x="730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3806875" y="3628875"/>
              <a:ext cx="12425" cy="11700"/>
            </a:xfrm>
            <a:custGeom>
              <a:avLst/>
              <a:gdLst/>
              <a:ahLst/>
              <a:cxnLst/>
              <a:rect l="l" t="t" r="r" b="b"/>
              <a:pathLst>
                <a:path w="497" h="468" extrusionOk="0">
                  <a:moveTo>
                    <a:pt x="356" y="1"/>
                  </a:moveTo>
                  <a:cubicBezTo>
                    <a:pt x="335" y="1"/>
                    <a:pt x="313" y="8"/>
                    <a:pt x="296" y="26"/>
                  </a:cubicBezTo>
                  <a:cubicBezTo>
                    <a:pt x="182" y="102"/>
                    <a:pt x="144" y="178"/>
                    <a:pt x="30" y="291"/>
                  </a:cubicBezTo>
                  <a:cubicBezTo>
                    <a:pt x="1" y="379"/>
                    <a:pt x="62" y="467"/>
                    <a:pt x="127" y="467"/>
                  </a:cubicBezTo>
                  <a:cubicBezTo>
                    <a:pt x="146" y="467"/>
                    <a:pt x="165" y="460"/>
                    <a:pt x="182" y="443"/>
                  </a:cubicBezTo>
                  <a:cubicBezTo>
                    <a:pt x="296" y="329"/>
                    <a:pt x="334" y="253"/>
                    <a:pt x="409" y="140"/>
                  </a:cubicBezTo>
                  <a:cubicBezTo>
                    <a:pt x="497" y="81"/>
                    <a:pt x="428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3929900" y="4006600"/>
              <a:ext cx="62375" cy="82450"/>
            </a:xfrm>
            <a:custGeom>
              <a:avLst/>
              <a:gdLst/>
              <a:ahLst/>
              <a:cxnLst/>
              <a:rect l="l" t="t" r="r" b="b"/>
              <a:pathLst>
                <a:path w="2495" h="3298" extrusionOk="0">
                  <a:moveTo>
                    <a:pt x="2349" y="1"/>
                  </a:moveTo>
                  <a:cubicBezTo>
                    <a:pt x="2337" y="1"/>
                    <a:pt x="2325" y="2"/>
                    <a:pt x="2313" y="7"/>
                  </a:cubicBezTo>
                  <a:cubicBezTo>
                    <a:pt x="2008" y="173"/>
                    <a:pt x="1682" y="279"/>
                    <a:pt x="1321" y="279"/>
                  </a:cubicBezTo>
                  <a:cubicBezTo>
                    <a:pt x="1189" y="279"/>
                    <a:pt x="1052" y="265"/>
                    <a:pt x="910" y="234"/>
                  </a:cubicBezTo>
                  <a:cubicBezTo>
                    <a:pt x="808" y="217"/>
                    <a:pt x="699" y="200"/>
                    <a:pt x="592" y="200"/>
                  </a:cubicBezTo>
                  <a:cubicBezTo>
                    <a:pt x="460" y="200"/>
                    <a:pt x="332" y="226"/>
                    <a:pt x="228" y="310"/>
                  </a:cubicBezTo>
                  <a:cubicBezTo>
                    <a:pt x="0" y="499"/>
                    <a:pt x="0" y="917"/>
                    <a:pt x="341" y="954"/>
                  </a:cubicBezTo>
                  <a:cubicBezTo>
                    <a:pt x="417" y="954"/>
                    <a:pt x="493" y="803"/>
                    <a:pt x="379" y="765"/>
                  </a:cubicBezTo>
                  <a:cubicBezTo>
                    <a:pt x="438" y="560"/>
                    <a:pt x="586" y="423"/>
                    <a:pt x="755" y="423"/>
                  </a:cubicBezTo>
                  <a:cubicBezTo>
                    <a:pt x="806" y="423"/>
                    <a:pt x="858" y="435"/>
                    <a:pt x="910" y="462"/>
                  </a:cubicBezTo>
                  <a:lnTo>
                    <a:pt x="1630" y="462"/>
                  </a:lnTo>
                  <a:cubicBezTo>
                    <a:pt x="1706" y="462"/>
                    <a:pt x="1820" y="386"/>
                    <a:pt x="1896" y="386"/>
                  </a:cubicBezTo>
                  <a:cubicBezTo>
                    <a:pt x="1175" y="1106"/>
                    <a:pt x="872" y="2206"/>
                    <a:pt x="1024" y="3229"/>
                  </a:cubicBezTo>
                  <a:cubicBezTo>
                    <a:pt x="1024" y="3277"/>
                    <a:pt x="1057" y="3298"/>
                    <a:pt x="1093" y="3298"/>
                  </a:cubicBezTo>
                  <a:cubicBezTo>
                    <a:pt x="1143" y="3298"/>
                    <a:pt x="1197" y="3257"/>
                    <a:pt x="1175" y="3191"/>
                  </a:cubicBezTo>
                  <a:cubicBezTo>
                    <a:pt x="986" y="1978"/>
                    <a:pt x="1479" y="765"/>
                    <a:pt x="2427" y="158"/>
                  </a:cubicBezTo>
                  <a:cubicBezTo>
                    <a:pt x="2494" y="124"/>
                    <a:pt x="2441" y="1"/>
                    <a:pt x="2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3970650" y="4007375"/>
              <a:ext cx="72050" cy="77225"/>
            </a:xfrm>
            <a:custGeom>
              <a:avLst/>
              <a:gdLst/>
              <a:ahLst/>
              <a:cxnLst/>
              <a:rect l="l" t="t" r="r" b="b"/>
              <a:pathLst>
                <a:path w="2882" h="3089" extrusionOk="0">
                  <a:moveTo>
                    <a:pt x="1948" y="253"/>
                  </a:moveTo>
                  <a:cubicBezTo>
                    <a:pt x="2067" y="253"/>
                    <a:pt x="2190" y="285"/>
                    <a:pt x="2313" y="355"/>
                  </a:cubicBezTo>
                  <a:lnTo>
                    <a:pt x="2389" y="355"/>
                  </a:lnTo>
                  <a:lnTo>
                    <a:pt x="2541" y="658"/>
                  </a:lnTo>
                  <a:cubicBezTo>
                    <a:pt x="2654" y="810"/>
                    <a:pt x="2579" y="1037"/>
                    <a:pt x="2541" y="1189"/>
                  </a:cubicBezTo>
                  <a:cubicBezTo>
                    <a:pt x="2503" y="1378"/>
                    <a:pt x="2503" y="1606"/>
                    <a:pt x="2389" y="1795"/>
                  </a:cubicBezTo>
                  <a:cubicBezTo>
                    <a:pt x="2263" y="2266"/>
                    <a:pt x="1930" y="2866"/>
                    <a:pt x="1454" y="2866"/>
                  </a:cubicBezTo>
                  <a:cubicBezTo>
                    <a:pt x="1355" y="2866"/>
                    <a:pt x="1249" y="2840"/>
                    <a:pt x="1138" y="2781"/>
                  </a:cubicBezTo>
                  <a:cubicBezTo>
                    <a:pt x="225" y="2376"/>
                    <a:pt x="970" y="253"/>
                    <a:pt x="1948" y="253"/>
                  </a:cubicBezTo>
                  <a:close/>
                  <a:moveTo>
                    <a:pt x="2264" y="1"/>
                  </a:moveTo>
                  <a:cubicBezTo>
                    <a:pt x="2173" y="1"/>
                    <a:pt x="2083" y="31"/>
                    <a:pt x="2010" y="89"/>
                  </a:cubicBezTo>
                  <a:cubicBezTo>
                    <a:pt x="797" y="89"/>
                    <a:pt x="0" y="2895"/>
                    <a:pt x="1365" y="3085"/>
                  </a:cubicBezTo>
                  <a:cubicBezTo>
                    <a:pt x="1395" y="3087"/>
                    <a:pt x="1425" y="3089"/>
                    <a:pt x="1454" y="3089"/>
                  </a:cubicBezTo>
                  <a:cubicBezTo>
                    <a:pt x="2190" y="3089"/>
                    <a:pt x="2546" y="2184"/>
                    <a:pt x="2692" y="1454"/>
                  </a:cubicBezTo>
                  <a:cubicBezTo>
                    <a:pt x="2730" y="1075"/>
                    <a:pt x="2882" y="544"/>
                    <a:pt x="2654" y="241"/>
                  </a:cubicBezTo>
                  <a:cubicBezTo>
                    <a:pt x="2561" y="78"/>
                    <a:pt x="2411" y="1"/>
                    <a:pt x="2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4065425" y="3987550"/>
              <a:ext cx="28950" cy="89850"/>
            </a:xfrm>
            <a:custGeom>
              <a:avLst/>
              <a:gdLst/>
              <a:ahLst/>
              <a:cxnLst/>
              <a:rect l="l" t="t" r="r" b="b"/>
              <a:pathLst>
                <a:path w="1158" h="3594" extrusionOk="0">
                  <a:moveTo>
                    <a:pt x="1091" y="1"/>
                  </a:moveTo>
                  <a:cubicBezTo>
                    <a:pt x="1053" y="1"/>
                    <a:pt x="1005" y="29"/>
                    <a:pt x="987" y="86"/>
                  </a:cubicBezTo>
                  <a:cubicBezTo>
                    <a:pt x="683" y="1110"/>
                    <a:pt x="380" y="2171"/>
                    <a:pt x="77" y="3157"/>
                  </a:cubicBezTo>
                  <a:cubicBezTo>
                    <a:pt x="39" y="3157"/>
                    <a:pt x="1" y="3157"/>
                    <a:pt x="1" y="3233"/>
                  </a:cubicBezTo>
                  <a:lnTo>
                    <a:pt x="1" y="3536"/>
                  </a:lnTo>
                  <a:cubicBezTo>
                    <a:pt x="1" y="3574"/>
                    <a:pt x="29" y="3593"/>
                    <a:pt x="58" y="3593"/>
                  </a:cubicBezTo>
                  <a:cubicBezTo>
                    <a:pt x="86" y="3593"/>
                    <a:pt x="114" y="3574"/>
                    <a:pt x="114" y="3536"/>
                  </a:cubicBezTo>
                  <a:cubicBezTo>
                    <a:pt x="456" y="2399"/>
                    <a:pt x="797" y="1261"/>
                    <a:pt x="1138" y="86"/>
                  </a:cubicBezTo>
                  <a:cubicBezTo>
                    <a:pt x="1157" y="29"/>
                    <a:pt x="1129" y="1"/>
                    <a:pt x="1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4053075" y="3993500"/>
              <a:ext cx="27500" cy="22900"/>
            </a:xfrm>
            <a:custGeom>
              <a:avLst/>
              <a:gdLst/>
              <a:ahLst/>
              <a:cxnLst/>
              <a:rect l="l" t="t" r="r" b="b"/>
              <a:pathLst>
                <a:path w="1100" h="916" extrusionOk="0">
                  <a:moveTo>
                    <a:pt x="499" y="212"/>
                  </a:moveTo>
                  <a:cubicBezTo>
                    <a:pt x="680" y="212"/>
                    <a:pt x="859" y="398"/>
                    <a:pt x="722" y="644"/>
                  </a:cubicBezTo>
                  <a:cubicBezTo>
                    <a:pt x="671" y="716"/>
                    <a:pt x="606" y="746"/>
                    <a:pt x="542" y="746"/>
                  </a:cubicBezTo>
                  <a:cubicBezTo>
                    <a:pt x="367" y="746"/>
                    <a:pt x="194" y="525"/>
                    <a:pt x="305" y="303"/>
                  </a:cubicBezTo>
                  <a:cubicBezTo>
                    <a:pt x="358" y="240"/>
                    <a:pt x="429" y="212"/>
                    <a:pt x="499" y="212"/>
                  </a:cubicBezTo>
                  <a:close/>
                  <a:moveTo>
                    <a:pt x="491" y="0"/>
                  </a:moveTo>
                  <a:cubicBezTo>
                    <a:pt x="385" y="0"/>
                    <a:pt x="279" y="45"/>
                    <a:pt x="191" y="151"/>
                  </a:cubicBezTo>
                  <a:cubicBezTo>
                    <a:pt x="0" y="534"/>
                    <a:pt x="261" y="916"/>
                    <a:pt x="550" y="916"/>
                  </a:cubicBezTo>
                  <a:cubicBezTo>
                    <a:pt x="662" y="916"/>
                    <a:pt x="778" y="858"/>
                    <a:pt x="874" y="720"/>
                  </a:cubicBezTo>
                  <a:cubicBezTo>
                    <a:pt x="1100" y="381"/>
                    <a:pt x="800" y="0"/>
                    <a:pt x="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4082500" y="4042675"/>
              <a:ext cx="26550" cy="27975"/>
            </a:xfrm>
            <a:custGeom>
              <a:avLst/>
              <a:gdLst/>
              <a:ahLst/>
              <a:cxnLst/>
              <a:rect l="l" t="t" r="r" b="b"/>
              <a:pathLst>
                <a:path w="1062" h="1119" extrusionOk="0">
                  <a:moveTo>
                    <a:pt x="533" y="234"/>
                  </a:moveTo>
                  <a:cubicBezTo>
                    <a:pt x="689" y="234"/>
                    <a:pt x="834" y="338"/>
                    <a:pt x="834" y="573"/>
                  </a:cubicBezTo>
                  <a:cubicBezTo>
                    <a:pt x="872" y="725"/>
                    <a:pt x="758" y="914"/>
                    <a:pt x="569" y="952"/>
                  </a:cubicBezTo>
                  <a:cubicBezTo>
                    <a:pt x="557" y="954"/>
                    <a:pt x="545" y="955"/>
                    <a:pt x="534" y="955"/>
                  </a:cubicBezTo>
                  <a:cubicBezTo>
                    <a:pt x="319" y="955"/>
                    <a:pt x="124" y="639"/>
                    <a:pt x="304" y="459"/>
                  </a:cubicBezTo>
                  <a:cubicBezTo>
                    <a:pt x="341" y="421"/>
                    <a:pt x="304" y="383"/>
                    <a:pt x="266" y="346"/>
                  </a:cubicBezTo>
                  <a:cubicBezTo>
                    <a:pt x="338" y="273"/>
                    <a:pt x="437" y="234"/>
                    <a:pt x="533" y="234"/>
                  </a:cubicBezTo>
                  <a:close/>
                  <a:moveTo>
                    <a:pt x="510" y="0"/>
                  </a:moveTo>
                  <a:cubicBezTo>
                    <a:pt x="261" y="0"/>
                    <a:pt x="0" y="219"/>
                    <a:pt x="0" y="535"/>
                  </a:cubicBezTo>
                  <a:cubicBezTo>
                    <a:pt x="0" y="573"/>
                    <a:pt x="76" y="611"/>
                    <a:pt x="76" y="611"/>
                  </a:cubicBezTo>
                  <a:cubicBezTo>
                    <a:pt x="76" y="801"/>
                    <a:pt x="152" y="1028"/>
                    <a:pt x="379" y="1104"/>
                  </a:cubicBezTo>
                  <a:cubicBezTo>
                    <a:pt x="419" y="1114"/>
                    <a:pt x="458" y="1118"/>
                    <a:pt x="496" y="1118"/>
                  </a:cubicBezTo>
                  <a:cubicBezTo>
                    <a:pt x="749" y="1118"/>
                    <a:pt x="958" y="908"/>
                    <a:pt x="1024" y="611"/>
                  </a:cubicBezTo>
                  <a:cubicBezTo>
                    <a:pt x="1062" y="346"/>
                    <a:pt x="910" y="42"/>
                    <a:pt x="569" y="4"/>
                  </a:cubicBezTo>
                  <a:cubicBezTo>
                    <a:pt x="550" y="2"/>
                    <a:pt x="530" y="0"/>
                    <a:pt x="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3931300" y="3721400"/>
              <a:ext cx="39375" cy="83975"/>
            </a:xfrm>
            <a:custGeom>
              <a:avLst/>
              <a:gdLst/>
              <a:ahLst/>
              <a:cxnLst/>
              <a:rect l="l" t="t" r="r" b="b"/>
              <a:pathLst>
                <a:path w="1575" h="3359" extrusionOk="0">
                  <a:moveTo>
                    <a:pt x="1093" y="1"/>
                  </a:moveTo>
                  <a:cubicBezTo>
                    <a:pt x="1075" y="1"/>
                    <a:pt x="1057" y="14"/>
                    <a:pt x="1044" y="40"/>
                  </a:cubicBezTo>
                  <a:cubicBezTo>
                    <a:pt x="778" y="344"/>
                    <a:pt x="551" y="571"/>
                    <a:pt x="323" y="837"/>
                  </a:cubicBezTo>
                  <a:cubicBezTo>
                    <a:pt x="230" y="930"/>
                    <a:pt x="316" y="998"/>
                    <a:pt x="413" y="998"/>
                  </a:cubicBezTo>
                  <a:cubicBezTo>
                    <a:pt x="433" y="998"/>
                    <a:pt x="455" y="995"/>
                    <a:pt x="475" y="988"/>
                  </a:cubicBezTo>
                  <a:cubicBezTo>
                    <a:pt x="664" y="799"/>
                    <a:pt x="854" y="571"/>
                    <a:pt x="1044" y="382"/>
                  </a:cubicBezTo>
                  <a:lnTo>
                    <a:pt x="1044" y="382"/>
                  </a:lnTo>
                  <a:cubicBezTo>
                    <a:pt x="1044" y="647"/>
                    <a:pt x="968" y="950"/>
                    <a:pt x="892" y="1216"/>
                  </a:cubicBezTo>
                  <a:cubicBezTo>
                    <a:pt x="664" y="1292"/>
                    <a:pt x="513" y="1671"/>
                    <a:pt x="664" y="1898"/>
                  </a:cubicBezTo>
                  <a:cubicBezTo>
                    <a:pt x="683" y="1917"/>
                    <a:pt x="702" y="1927"/>
                    <a:pt x="721" y="1927"/>
                  </a:cubicBezTo>
                  <a:cubicBezTo>
                    <a:pt x="740" y="1927"/>
                    <a:pt x="759" y="1917"/>
                    <a:pt x="778" y="1898"/>
                  </a:cubicBezTo>
                  <a:cubicBezTo>
                    <a:pt x="854" y="1784"/>
                    <a:pt x="892" y="1671"/>
                    <a:pt x="930" y="1557"/>
                  </a:cubicBezTo>
                  <a:lnTo>
                    <a:pt x="968" y="1557"/>
                  </a:lnTo>
                  <a:cubicBezTo>
                    <a:pt x="1010" y="1551"/>
                    <a:pt x="1047" y="1548"/>
                    <a:pt x="1080" y="1548"/>
                  </a:cubicBezTo>
                  <a:cubicBezTo>
                    <a:pt x="1255" y="1548"/>
                    <a:pt x="1309" y="1637"/>
                    <a:pt x="1309" y="1860"/>
                  </a:cubicBezTo>
                  <a:cubicBezTo>
                    <a:pt x="1309" y="2088"/>
                    <a:pt x="1233" y="2315"/>
                    <a:pt x="1119" y="2543"/>
                  </a:cubicBezTo>
                  <a:cubicBezTo>
                    <a:pt x="1082" y="2694"/>
                    <a:pt x="968" y="2846"/>
                    <a:pt x="892" y="2998"/>
                  </a:cubicBezTo>
                  <a:cubicBezTo>
                    <a:pt x="808" y="3102"/>
                    <a:pt x="609" y="3219"/>
                    <a:pt x="440" y="3219"/>
                  </a:cubicBezTo>
                  <a:cubicBezTo>
                    <a:pt x="304" y="3219"/>
                    <a:pt x="189" y="3142"/>
                    <a:pt x="172" y="2922"/>
                  </a:cubicBezTo>
                  <a:cubicBezTo>
                    <a:pt x="172" y="2884"/>
                    <a:pt x="124" y="2865"/>
                    <a:pt x="82" y="2865"/>
                  </a:cubicBezTo>
                  <a:cubicBezTo>
                    <a:pt x="39" y="2865"/>
                    <a:pt x="1" y="2884"/>
                    <a:pt x="20" y="2922"/>
                  </a:cubicBezTo>
                  <a:cubicBezTo>
                    <a:pt x="114" y="3205"/>
                    <a:pt x="366" y="3358"/>
                    <a:pt x="601" y="3358"/>
                  </a:cubicBezTo>
                  <a:cubicBezTo>
                    <a:pt x="648" y="3358"/>
                    <a:pt x="695" y="3352"/>
                    <a:pt x="740" y="3339"/>
                  </a:cubicBezTo>
                  <a:cubicBezTo>
                    <a:pt x="1119" y="3187"/>
                    <a:pt x="1461" y="2467"/>
                    <a:pt x="1499" y="2012"/>
                  </a:cubicBezTo>
                  <a:cubicBezTo>
                    <a:pt x="1574" y="1671"/>
                    <a:pt x="1423" y="1292"/>
                    <a:pt x="1082" y="1178"/>
                  </a:cubicBezTo>
                  <a:cubicBezTo>
                    <a:pt x="1157" y="875"/>
                    <a:pt x="1233" y="495"/>
                    <a:pt x="1157" y="116"/>
                  </a:cubicBezTo>
                  <a:cubicBezTo>
                    <a:pt x="1157" y="43"/>
                    <a:pt x="1126" y="1"/>
                    <a:pt x="10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3975375" y="3717650"/>
              <a:ext cx="44325" cy="87450"/>
            </a:xfrm>
            <a:custGeom>
              <a:avLst/>
              <a:gdLst/>
              <a:ahLst/>
              <a:cxnLst/>
              <a:rect l="l" t="t" r="r" b="b"/>
              <a:pathLst>
                <a:path w="1773" h="3498" extrusionOk="0">
                  <a:moveTo>
                    <a:pt x="873" y="1"/>
                  </a:moveTo>
                  <a:cubicBezTo>
                    <a:pt x="835" y="1"/>
                    <a:pt x="835" y="1"/>
                    <a:pt x="835" y="77"/>
                  </a:cubicBezTo>
                  <a:cubicBezTo>
                    <a:pt x="683" y="645"/>
                    <a:pt x="570" y="1214"/>
                    <a:pt x="456" y="1821"/>
                  </a:cubicBezTo>
                  <a:cubicBezTo>
                    <a:pt x="432" y="1869"/>
                    <a:pt x="499" y="1917"/>
                    <a:pt x="551" y="1917"/>
                  </a:cubicBezTo>
                  <a:cubicBezTo>
                    <a:pt x="582" y="1917"/>
                    <a:pt x="608" y="1900"/>
                    <a:pt x="608" y="1859"/>
                  </a:cubicBezTo>
                  <a:cubicBezTo>
                    <a:pt x="645" y="1707"/>
                    <a:pt x="645" y="1631"/>
                    <a:pt x="683" y="1479"/>
                  </a:cubicBezTo>
                  <a:cubicBezTo>
                    <a:pt x="870" y="1399"/>
                    <a:pt x="1015" y="1357"/>
                    <a:pt x="1122" y="1357"/>
                  </a:cubicBezTo>
                  <a:cubicBezTo>
                    <a:pt x="1319" y="1357"/>
                    <a:pt x="1390" y="1501"/>
                    <a:pt x="1366" y="1821"/>
                  </a:cubicBezTo>
                  <a:cubicBezTo>
                    <a:pt x="1366" y="2010"/>
                    <a:pt x="1328" y="2238"/>
                    <a:pt x="1328" y="2427"/>
                  </a:cubicBezTo>
                  <a:cubicBezTo>
                    <a:pt x="1252" y="2655"/>
                    <a:pt x="1214" y="2844"/>
                    <a:pt x="1063" y="3034"/>
                  </a:cubicBezTo>
                  <a:cubicBezTo>
                    <a:pt x="987" y="3186"/>
                    <a:pt x="835" y="3224"/>
                    <a:pt x="645" y="3299"/>
                  </a:cubicBezTo>
                  <a:cubicBezTo>
                    <a:pt x="304" y="3186"/>
                    <a:pt x="191" y="2996"/>
                    <a:pt x="304" y="2655"/>
                  </a:cubicBezTo>
                  <a:cubicBezTo>
                    <a:pt x="357" y="2602"/>
                    <a:pt x="300" y="2531"/>
                    <a:pt x="247" y="2531"/>
                  </a:cubicBezTo>
                  <a:cubicBezTo>
                    <a:pt x="224" y="2531"/>
                    <a:pt x="202" y="2544"/>
                    <a:pt x="191" y="2579"/>
                  </a:cubicBezTo>
                  <a:cubicBezTo>
                    <a:pt x="1" y="2958"/>
                    <a:pt x="115" y="3413"/>
                    <a:pt x="494" y="3489"/>
                  </a:cubicBezTo>
                  <a:cubicBezTo>
                    <a:pt x="530" y="3495"/>
                    <a:pt x="566" y="3498"/>
                    <a:pt x="601" y="3498"/>
                  </a:cubicBezTo>
                  <a:cubicBezTo>
                    <a:pt x="1007" y="3498"/>
                    <a:pt x="1334" y="3111"/>
                    <a:pt x="1404" y="2693"/>
                  </a:cubicBezTo>
                  <a:cubicBezTo>
                    <a:pt x="1555" y="2276"/>
                    <a:pt x="1707" y="1366"/>
                    <a:pt x="1252" y="1100"/>
                  </a:cubicBezTo>
                  <a:cubicBezTo>
                    <a:pt x="1176" y="1040"/>
                    <a:pt x="1100" y="1015"/>
                    <a:pt x="1029" y="1015"/>
                  </a:cubicBezTo>
                  <a:cubicBezTo>
                    <a:pt x="923" y="1015"/>
                    <a:pt x="827" y="1070"/>
                    <a:pt x="759" y="1138"/>
                  </a:cubicBezTo>
                  <a:cubicBezTo>
                    <a:pt x="797" y="911"/>
                    <a:pt x="835" y="645"/>
                    <a:pt x="949" y="380"/>
                  </a:cubicBezTo>
                  <a:cubicBezTo>
                    <a:pt x="1039" y="542"/>
                    <a:pt x="1189" y="627"/>
                    <a:pt x="1338" y="627"/>
                  </a:cubicBezTo>
                  <a:cubicBezTo>
                    <a:pt x="1502" y="627"/>
                    <a:pt x="1665" y="523"/>
                    <a:pt x="1745" y="304"/>
                  </a:cubicBezTo>
                  <a:cubicBezTo>
                    <a:pt x="1772" y="222"/>
                    <a:pt x="1701" y="160"/>
                    <a:pt x="1645" y="160"/>
                  </a:cubicBezTo>
                  <a:cubicBezTo>
                    <a:pt x="1623" y="160"/>
                    <a:pt x="1604" y="169"/>
                    <a:pt x="1593" y="190"/>
                  </a:cubicBezTo>
                  <a:cubicBezTo>
                    <a:pt x="1523" y="348"/>
                    <a:pt x="1397" y="424"/>
                    <a:pt x="1278" y="424"/>
                  </a:cubicBezTo>
                  <a:cubicBezTo>
                    <a:pt x="1138" y="424"/>
                    <a:pt x="1007" y="319"/>
                    <a:pt x="987" y="115"/>
                  </a:cubicBezTo>
                  <a:cubicBezTo>
                    <a:pt x="987" y="1"/>
                    <a:pt x="949" y="1"/>
                    <a:pt x="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4038775" y="3722350"/>
              <a:ext cx="27300" cy="77375"/>
            </a:xfrm>
            <a:custGeom>
              <a:avLst/>
              <a:gdLst/>
              <a:ahLst/>
              <a:cxnLst/>
              <a:rect l="l" t="t" r="r" b="b"/>
              <a:pathLst>
                <a:path w="1092" h="3095" extrusionOk="0">
                  <a:moveTo>
                    <a:pt x="968" y="1"/>
                  </a:moveTo>
                  <a:cubicBezTo>
                    <a:pt x="939" y="1"/>
                    <a:pt x="915" y="13"/>
                    <a:pt x="915" y="40"/>
                  </a:cubicBezTo>
                  <a:cubicBezTo>
                    <a:pt x="612" y="988"/>
                    <a:pt x="346" y="2012"/>
                    <a:pt x="43" y="2960"/>
                  </a:cubicBezTo>
                  <a:cubicBezTo>
                    <a:pt x="1" y="3045"/>
                    <a:pt x="42" y="3094"/>
                    <a:pt x="93" y="3094"/>
                  </a:cubicBezTo>
                  <a:cubicBezTo>
                    <a:pt x="132" y="3094"/>
                    <a:pt x="178" y="3064"/>
                    <a:pt x="195" y="2998"/>
                  </a:cubicBezTo>
                  <a:cubicBezTo>
                    <a:pt x="498" y="2050"/>
                    <a:pt x="763" y="1064"/>
                    <a:pt x="1067" y="116"/>
                  </a:cubicBezTo>
                  <a:cubicBezTo>
                    <a:pt x="1091" y="43"/>
                    <a:pt x="1021" y="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4027525" y="3720975"/>
              <a:ext cx="24650" cy="23375"/>
            </a:xfrm>
            <a:custGeom>
              <a:avLst/>
              <a:gdLst/>
              <a:ahLst/>
              <a:cxnLst/>
              <a:rect l="l" t="t" r="r" b="b"/>
              <a:pathLst>
                <a:path w="986" h="935" extrusionOk="0">
                  <a:moveTo>
                    <a:pt x="471" y="236"/>
                  </a:moveTo>
                  <a:cubicBezTo>
                    <a:pt x="549" y="236"/>
                    <a:pt x="631" y="275"/>
                    <a:pt x="683" y="361"/>
                  </a:cubicBezTo>
                  <a:cubicBezTo>
                    <a:pt x="796" y="512"/>
                    <a:pt x="758" y="664"/>
                    <a:pt x="607" y="778"/>
                  </a:cubicBezTo>
                  <a:cubicBezTo>
                    <a:pt x="560" y="809"/>
                    <a:pt x="514" y="823"/>
                    <a:pt x="472" y="823"/>
                  </a:cubicBezTo>
                  <a:cubicBezTo>
                    <a:pt x="309" y="823"/>
                    <a:pt x="190" y="625"/>
                    <a:pt x="190" y="474"/>
                  </a:cubicBezTo>
                  <a:cubicBezTo>
                    <a:pt x="228" y="437"/>
                    <a:pt x="228" y="399"/>
                    <a:pt x="266" y="399"/>
                  </a:cubicBezTo>
                  <a:cubicBezTo>
                    <a:pt x="286" y="294"/>
                    <a:pt x="376" y="236"/>
                    <a:pt x="471" y="236"/>
                  </a:cubicBezTo>
                  <a:close/>
                  <a:moveTo>
                    <a:pt x="474" y="1"/>
                  </a:moveTo>
                  <a:cubicBezTo>
                    <a:pt x="398" y="1"/>
                    <a:pt x="322" y="20"/>
                    <a:pt x="266" y="57"/>
                  </a:cubicBezTo>
                  <a:cubicBezTo>
                    <a:pt x="240" y="57"/>
                    <a:pt x="232" y="41"/>
                    <a:pt x="218" y="41"/>
                  </a:cubicBezTo>
                  <a:cubicBezTo>
                    <a:pt x="211" y="41"/>
                    <a:pt x="202" y="45"/>
                    <a:pt x="190" y="57"/>
                  </a:cubicBezTo>
                  <a:cubicBezTo>
                    <a:pt x="0" y="247"/>
                    <a:pt x="0" y="588"/>
                    <a:pt x="114" y="778"/>
                  </a:cubicBezTo>
                  <a:cubicBezTo>
                    <a:pt x="204" y="886"/>
                    <a:pt x="321" y="935"/>
                    <a:pt x="438" y="935"/>
                  </a:cubicBezTo>
                  <a:cubicBezTo>
                    <a:pt x="567" y="935"/>
                    <a:pt x="697" y="877"/>
                    <a:pt x="796" y="778"/>
                  </a:cubicBezTo>
                  <a:cubicBezTo>
                    <a:pt x="986" y="588"/>
                    <a:pt x="948" y="247"/>
                    <a:pt x="683" y="57"/>
                  </a:cubicBezTo>
                  <a:cubicBezTo>
                    <a:pt x="626" y="20"/>
                    <a:pt x="550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4060875" y="3767550"/>
              <a:ext cx="26375" cy="29700"/>
            </a:xfrm>
            <a:custGeom>
              <a:avLst/>
              <a:gdLst/>
              <a:ahLst/>
              <a:cxnLst/>
              <a:rect l="l" t="t" r="r" b="b"/>
              <a:pathLst>
                <a:path w="1055" h="1188" extrusionOk="0">
                  <a:moveTo>
                    <a:pt x="454" y="1"/>
                  </a:moveTo>
                  <a:cubicBezTo>
                    <a:pt x="296" y="1"/>
                    <a:pt x="139" y="90"/>
                    <a:pt x="31" y="242"/>
                  </a:cubicBezTo>
                  <a:cubicBezTo>
                    <a:pt x="0" y="303"/>
                    <a:pt x="44" y="414"/>
                    <a:pt x="122" y="414"/>
                  </a:cubicBezTo>
                  <a:cubicBezTo>
                    <a:pt x="141" y="414"/>
                    <a:pt x="161" y="408"/>
                    <a:pt x="183" y="393"/>
                  </a:cubicBezTo>
                  <a:cubicBezTo>
                    <a:pt x="270" y="269"/>
                    <a:pt x="386" y="214"/>
                    <a:pt x="497" y="214"/>
                  </a:cubicBezTo>
                  <a:cubicBezTo>
                    <a:pt x="724" y="214"/>
                    <a:pt x="929" y="442"/>
                    <a:pt x="827" y="773"/>
                  </a:cubicBezTo>
                  <a:cubicBezTo>
                    <a:pt x="798" y="917"/>
                    <a:pt x="660" y="1039"/>
                    <a:pt x="528" y="1039"/>
                  </a:cubicBezTo>
                  <a:cubicBezTo>
                    <a:pt x="487" y="1039"/>
                    <a:pt x="446" y="1027"/>
                    <a:pt x="410" y="1000"/>
                  </a:cubicBezTo>
                  <a:cubicBezTo>
                    <a:pt x="259" y="924"/>
                    <a:pt x="259" y="621"/>
                    <a:pt x="410" y="583"/>
                  </a:cubicBezTo>
                  <a:cubicBezTo>
                    <a:pt x="486" y="545"/>
                    <a:pt x="448" y="393"/>
                    <a:pt x="372" y="393"/>
                  </a:cubicBezTo>
                  <a:cubicBezTo>
                    <a:pt x="107" y="469"/>
                    <a:pt x="31" y="810"/>
                    <a:pt x="183" y="1000"/>
                  </a:cubicBezTo>
                  <a:cubicBezTo>
                    <a:pt x="233" y="1135"/>
                    <a:pt x="336" y="1187"/>
                    <a:pt x="452" y="1187"/>
                  </a:cubicBezTo>
                  <a:cubicBezTo>
                    <a:pt x="596" y="1187"/>
                    <a:pt x="760" y="1105"/>
                    <a:pt x="865" y="1000"/>
                  </a:cubicBezTo>
                  <a:cubicBezTo>
                    <a:pt x="1055" y="773"/>
                    <a:pt x="1017" y="356"/>
                    <a:pt x="789" y="166"/>
                  </a:cubicBezTo>
                  <a:cubicBezTo>
                    <a:pt x="692" y="52"/>
                    <a:pt x="573" y="1"/>
                    <a:pt x="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5"/>
            <p:cNvSpPr/>
            <p:nvPr/>
          </p:nvSpPr>
          <p:spPr>
            <a:xfrm>
              <a:off x="3817575" y="3451225"/>
              <a:ext cx="21350" cy="76425"/>
            </a:xfrm>
            <a:custGeom>
              <a:avLst/>
              <a:gdLst/>
              <a:ahLst/>
              <a:cxnLst/>
              <a:rect l="l" t="t" r="r" b="b"/>
              <a:pathLst>
                <a:path w="854" h="3057" extrusionOk="0">
                  <a:moveTo>
                    <a:pt x="751" y="1"/>
                  </a:moveTo>
                  <a:cubicBezTo>
                    <a:pt x="724" y="1"/>
                    <a:pt x="702" y="13"/>
                    <a:pt x="702" y="42"/>
                  </a:cubicBezTo>
                  <a:cubicBezTo>
                    <a:pt x="664" y="156"/>
                    <a:pt x="664" y="269"/>
                    <a:pt x="626" y="383"/>
                  </a:cubicBezTo>
                  <a:cubicBezTo>
                    <a:pt x="512" y="724"/>
                    <a:pt x="323" y="990"/>
                    <a:pt x="95" y="1179"/>
                  </a:cubicBezTo>
                  <a:cubicBezTo>
                    <a:pt x="0" y="1211"/>
                    <a:pt x="64" y="1349"/>
                    <a:pt x="132" y="1349"/>
                  </a:cubicBezTo>
                  <a:cubicBezTo>
                    <a:pt x="145" y="1349"/>
                    <a:pt x="158" y="1343"/>
                    <a:pt x="171" y="1331"/>
                  </a:cubicBezTo>
                  <a:cubicBezTo>
                    <a:pt x="323" y="1217"/>
                    <a:pt x="436" y="1104"/>
                    <a:pt x="512" y="952"/>
                  </a:cubicBezTo>
                  <a:lnTo>
                    <a:pt x="512" y="952"/>
                  </a:lnTo>
                  <a:cubicBezTo>
                    <a:pt x="436" y="1521"/>
                    <a:pt x="285" y="2089"/>
                    <a:pt x="171" y="2658"/>
                  </a:cubicBezTo>
                  <a:cubicBezTo>
                    <a:pt x="133" y="2696"/>
                    <a:pt x="95" y="2772"/>
                    <a:pt x="95" y="2810"/>
                  </a:cubicBezTo>
                  <a:cubicBezTo>
                    <a:pt x="95" y="2848"/>
                    <a:pt x="133" y="2886"/>
                    <a:pt x="133" y="2999"/>
                  </a:cubicBezTo>
                  <a:cubicBezTo>
                    <a:pt x="133" y="3037"/>
                    <a:pt x="171" y="3056"/>
                    <a:pt x="209" y="3056"/>
                  </a:cubicBezTo>
                  <a:cubicBezTo>
                    <a:pt x="247" y="3056"/>
                    <a:pt x="285" y="3037"/>
                    <a:pt x="285" y="2999"/>
                  </a:cubicBezTo>
                  <a:cubicBezTo>
                    <a:pt x="474" y="2051"/>
                    <a:pt x="664" y="1028"/>
                    <a:pt x="853" y="80"/>
                  </a:cubicBezTo>
                  <a:cubicBezTo>
                    <a:pt x="853" y="33"/>
                    <a:pt x="795" y="1"/>
                    <a:pt x="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3829425" y="3451925"/>
              <a:ext cx="57825" cy="69900"/>
            </a:xfrm>
            <a:custGeom>
              <a:avLst/>
              <a:gdLst/>
              <a:ahLst/>
              <a:cxnLst/>
              <a:rect l="l" t="t" r="r" b="b"/>
              <a:pathLst>
                <a:path w="2313" h="2796" extrusionOk="0">
                  <a:moveTo>
                    <a:pt x="1706" y="204"/>
                  </a:moveTo>
                  <a:lnTo>
                    <a:pt x="1896" y="393"/>
                  </a:lnTo>
                  <a:cubicBezTo>
                    <a:pt x="1972" y="545"/>
                    <a:pt x="1972" y="696"/>
                    <a:pt x="1972" y="810"/>
                  </a:cubicBezTo>
                  <a:cubicBezTo>
                    <a:pt x="1972" y="1076"/>
                    <a:pt x="1934" y="1265"/>
                    <a:pt x="1934" y="1493"/>
                  </a:cubicBezTo>
                  <a:cubicBezTo>
                    <a:pt x="1867" y="1961"/>
                    <a:pt x="1593" y="2549"/>
                    <a:pt x="1112" y="2549"/>
                  </a:cubicBezTo>
                  <a:cubicBezTo>
                    <a:pt x="1048" y="2549"/>
                    <a:pt x="981" y="2538"/>
                    <a:pt x="910" y="2516"/>
                  </a:cubicBezTo>
                  <a:cubicBezTo>
                    <a:pt x="0" y="2289"/>
                    <a:pt x="645" y="1076"/>
                    <a:pt x="1138" y="469"/>
                  </a:cubicBezTo>
                  <a:cubicBezTo>
                    <a:pt x="1176" y="469"/>
                    <a:pt x="1213" y="469"/>
                    <a:pt x="1213" y="393"/>
                  </a:cubicBezTo>
                  <a:cubicBezTo>
                    <a:pt x="1365" y="355"/>
                    <a:pt x="1555" y="241"/>
                    <a:pt x="1706" y="204"/>
                  </a:cubicBezTo>
                  <a:close/>
                  <a:moveTo>
                    <a:pt x="1462" y="1"/>
                  </a:moveTo>
                  <a:cubicBezTo>
                    <a:pt x="1428" y="1"/>
                    <a:pt x="1396" y="5"/>
                    <a:pt x="1365" y="14"/>
                  </a:cubicBezTo>
                  <a:lnTo>
                    <a:pt x="1289" y="14"/>
                  </a:lnTo>
                  <a:cubicBezTo>
                    <a:pt x="759" y="507"/>
                    <a:pt x="228" y="1303"/>
                    <a:pt x="341" y="2099"/>
                  </a:cubicBezTo>
                  <a:cubicBezTo>
                    <a:pt x="393" y="2560"/>
                    <a:pt x="720" y="2796"/>
                    <a:pt x="1067" y="2796"/>
                  </a:cubicBezTo>
                  <a:cubicBezTo>
                    <a:pt x="1235" y="2796"/>
                    <a:pt x="1407" y="2741"/>
                    <a:pt x="1555" y="2630"/>
                  </a:cubicBezTo>
                  <a:cubicBezTo>
                    <a:pt x="2085" y="2251"/>
                    <a:pt x="2313" y="1227"/>
                    <a:pt x="2123" y="583"/>
                  </a:cubicBezTo>
                  <a:cubicBezTo>
                    <a:pt x="2056" y="247"/>
                    <a:pt x="1722" y="1"/>
                    <a:pt x="1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4033550" y="3455800"/>
              <a:ext cx="388300" cy="444250"/>
            </a:xfrm>
            <a:custGeom>
              <a:avLst/>
              <a:gdLst/>
              <a:ahLst/>
              <a:cxnLst/>
              <a:rect l="l" t="t" r="r" b="b"/>
              <a:pathLst>
                <a:path w="15532" h="17770" extrusionOk="0">
                  <a:moveTo>
                    <a:pt x="132" y="1"/>
                  </a:moveTo>
                  <a:cubicBezTo>
                    <a:pt x="65" y="1"/>
                    <a:pt x="1" y="62"/>
                    <a:pt x="63" y="124"/>
                  </a:cubicBezTo>
                  <a:cubicBezTo>
                    <a:pt x="4498" y="4181"/>
                    <a:pt x="8555" y="8655"/>
                    <a:pt x="12233" y="13432"/>
                  </a:cubicBezTo>
                  <a:cubicBezTo>
                    <a:pt x="13177" y="14641"/>
                    <a:pt x="14084" y="15887"/>
                    <a:pt x="14990" y="17171"/>
                  </a:cubicBezTo>
                  <a:lnTo>
                    <a:pt x="14990" y="17171"/>
                  </a:lnTo>
                  <a:cubicBezTo>
                    <a:pt x="14911" y="17065"/>
                    <a:pt x="14768" y="16991"/>
                    <a:pt x="14659" y="16882"/>
                  </a:cubicBezTo>
                  <a:lnTo>
                    <a:pt x="12688" y="14759"/>
                  </a:lnTo>
                  <a:cubicBezTo>
                    <a:pt x="12677" y="14737"/>
                    <a:pt x="12659" y="14728"/>
                    <a:pt x="12641" y="14728"/>
                  </a:cubicBezTo>
                  <a:cubicBezTo>
                    <a:pt x="12596" y="14728"/>
                    <a:pt x="12547" y="14781"/>
                    <a:pt x="12574" y="14835"/>
                  </a:cubicBezTo>
                  <a:cubicBezTo>
                    <a:pt x="13143" y="15631"/>
                    <a:pt x="13825" y="16352"/>
                    <a:pt x="14583" y="16958"/>
                  </a:cubicBezTo>
                  <a:cubicBezTo>
                    <a:pt x="14811" y="17224"/>
                    <a:pt x="15038" y="17489"/>
                    <a:pt x="15304" y="17754"/>
                  </a:cubicBezTo>
                  <a:cubicBezTo>
                    <a:pt x="15314" y="17764"/>
                    <a:pt x="15324" y="17769"/>
                    <a:pt x="15334" y="17769"/>
                  </a:cubicBezTo>
                  <a:cubicBezTo>
                    <a:pt x="15362" y="17769"/>
                    <a:pt x="15390" y="17734"/>
                    <a:pt x="15418" y="17678"/>
                  </a:cubicBezTo>
                  <a:cubicBezTo>
                    <a:pt x="15531" y="16086"/>
                    <a:pt x="15304" y="14456"/>
                    <a:pt x="14659" y="13015"/>
                  </a:cubicBezTo>
                  <a:cubicBezTo>
                    <a:pt x="14643" y="12967"/>
                    <a:pt x="14608" y="12946"/>
                    <a:pt x="14577" y="12946"/>
                  </a:cubicBezTo>
                  <a:cubicBezTo>
                    <a:pt x="14534" y="12946"/>
                    <a:pt x="14501" y="12987"/>
                    <a:pt x="14546" y="13053"/>
                  </a:cubicBezTo>
                  <a:cubicBezTo>
                    <a:pt x="15038" y="14418"/>
                    <a:pt x="15266" y="15859"/>
                    <a:pt x="15228" y="17299"/>
                  </a:cubicBezTo>
                  <a:cubicBezTo>
                    <a:pt x="11816" y="12446"/>
                    <a:pt x="8024" y="7821"/>
                    <a:pt x="3854" y="3612"/>
                  </a:cubicBezTo>
                  <a:cubicBezTo>
                    <a:pt x="2679" y="2399"/>
                    <a:pt x="1465" y="1186"/>
                    <a:pt x="176" y="11"/>
                  </a:cubicBezTo>
                  <a:cubicBezTo>
                    <a:pt x="162" y="4"/>
                    <a:pt x="14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75164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" name="Google Shape;1952;p26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953" name="Google Shape;1953;p26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954" name="Google Shape;1954;p26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5" name="Google Shape;1955;p26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6" name="Google Shape;1956;p26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7" name="Google Shape;1957;p26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8" name="Google Shape;1958;p26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9" name="Google Shape;1959;p26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0" name="Google Shape;1960;p26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1" name="Google Shape;1961;p26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2" name="Google Shape;1962;p26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3" name="Google Shape;1963;p26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4" name="Google Shape;1964;p26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5" name="Google Shape;1965;p26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6" name="Google Shape;1966;p26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7" name="Google Shape;1967;p26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8" name="Google Shape;1968;p26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9" name="Google Shape;1969;p26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0" name="Google Shape;1970;p26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1" name="Google Shape;1971;p26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2" name="Google Shape;1972;p26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3" name="Google Shape;1973;p26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4" name="Google Shape;1974;p26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5" name="Google Shape;1975;p26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6" name="Google Shape;1976;p26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7" name="Google Shape;1977;p26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8" name="Google Shape;1978;p26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9" name="Google Shape;1979;p26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0" name="Google Shape;1980;p26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1" name="Google Shape;1981;p26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2" name="Google Shape;1982;p26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3" name="Google Shape;1983;p26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4" name="Google Shape;1984;p26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5" name="Google Shape;1985;p26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6" name="Google Shape;1986;p26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7" name="Google Shape;1987;p26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8" name="Google Shape;1988;p26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9" name="Google Shape;1989;p26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0" name="Google Shape;1990;p26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1" name="Google Shape;1991;p26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2" name="Google Shape;1992;p26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3" name="Google Shape;1993;p26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4" name="Google Shape;1994;p26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5" name="Google Shape;1995;p26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6" name="Google Shape;1996;p26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7" name="Google Shape;1997;p26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8" name="Google Shape;1998;p26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9" name="Google Shape;1999;p26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00" name="Google Shape;2000;p26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2001" name="Google Shape;2001;p26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2" name="Google Shape;2002;p26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3" name="Google Shape;2003;p26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4" name="Google Shape;2004;p26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5" name="Google Shape;2005;p26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6" name="Google Shape;2006;p26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7" name="Google Shape;2007;p26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8" name="Google Shape;2008;p26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9" name="Google Shape;2009;p26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0" name="Google Shape;2010;p26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1" name="Google Shape;2011;p26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2" name="Google Shape;2012;p26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3" name="Google Shape;2013;p26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4" name="Google Shape;2014;p26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5" name="Google Shape;2015;p26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6" name="Google Shape;2016;p26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7" name="Google Shape;2017;p26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8" name="Google Shape;2018;p26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9" name="Google Shape;2019;p26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0" name="Google Shape;2020;p26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1" name="Google Shape;2021;p26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2" name="Google Shape;2022;p26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3" name="Google Shape;2023;p26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4" name="Google Shape;2024;p26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5" name="Google Shape;2025;p26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6" name="Google Shape;2026;p26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7" name="Google Shape;2027;p26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8" name="Google Shape;2028;p26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029" name="Google Shape;2029;p26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0" name="Google Shape;2030;p26"/>
          <p:cNvSpPr txBox="1">
            <a:spLocks noGrp="1"/>
          </p:cNvSpPr>
          <p:nvPr>
            <p:ph type="title" idx="2"/>
          </p:nvPr>
        </p:nvSpPr>
        <p:spPr>
          <a:xfrm flipH="1">
            <a:off x="2779723" y="2010267"/>
            <a:ext cx="3193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1" name="Google Shape;2031;p26"/>
          <p:cNvSpPr txBox="1">
            <a:spLocks noGrp="1"/>
          </p:cNvSpPr>
          <p:nvPr>
            <p:ph type="subTitle" idx="1"/>
          </p:nvPr>
        </p:nvSpPr>
        <p:spPr>
          <a:xfrm flipH="1">
            <a:off x="2779723" y="2443768"/>
            <a:ext cx="3193600" cy="1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2" name="Google Shape;2032;p26"/>
          <p:cNvSpPr txBox="1">
            <a:spLocks noGrp="1"/>
          </p:cNvSpPr>
          <p:nvPr>
            <p:ph type="title" idx="3"/>
          </p:nvPr>
        </p:nvSpPr>
        <p:spPr>
          <a:xfrm>
            <a:off x="7699476" y="2010267"/>
            <a:ext cx="3193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3" name="Google Shape;2033;p26"/>
          <p:cNvSpPr txBox="1">
            <a:spLocks noGrp="1"/>
          </p:cNvSpPr>
          <p:nvPr>
            <p:ph type="subTitle" idx="4"/>
          </p:nvPr>
        </p:nvSpPr>
        <p:spPr>
          <a:xfrm>
            <a:off x="7699473" y="2443769"/>
            <a:ext cx="3193600" cy="1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4" name="Google Shape;2034;p26"/>
          <p:cNvSpPr txBox="1">
            <a:spLocks noGrp="1"/>
          </p:cNvSpPr>
          <p:nvPr>
            <p:ph type="title" idx="5"/>
          </p:nvPr>
        </p:nvSpPr>
        <p:spPr>
          <a:xfrm flipH="1">
            <a:off x="2779973" y="4024200"/>
            <a:ext cx="3193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5" name="Google Shape;2035;p26"/>
          <p:cNvSpPr txBox="1">
            <a:spLocks noGrp="1"/>
          </p:cNvSpPr>
          <p:nvPr>
            <p:ph type="subTitle" idx="6"/>
          </p:nvPr>
        </p:nvSpPr>
        <p:spPr>
          <a:xfrm flipH="1">
            <a:off x="2779973" y="4451836"/>
            <a:ext cx="3193600" cy="1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6" name="Google Shape;2036;p26"/>
          <p:cNvSpPr txBox="1">
            <a:spLocks noGrp="1"/>
          </p:cNvSpPr>
          <p:nvPr>
            <p:ph type="title" idx="7"/>
          </p:nvPr>
        </p:nvSpPr>
        <p:spPr>
          <a:xfrm>
            <a:off x="7699473" y="4024196"/>
            <a:ext cx="3193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7" name="Google Shape;2037;p26"/>
          <p:cNvSpPr txBox="1">
            <a:spLocks noGrp="1"/>
          </p:cNvSpPr>
          <p:nvPr>
            <p:ph type="subTitle" idx="8"/>
          </p:nvPr>
        </p:nvSpPr>
        <p:spPr>
          <a:xfrm>
            <a:off x="7699473" y="4451833"/>
            <a:ext cx="3193600" cy="1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38" name="Google Shape;2038;p26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9" name="Google Shape;2039;p26"/>
          <p:cNvGrpSpPr/>
          <p:nvPr/>
        </p:nvGrpSpPr>
        <p:grpSpPr>
          <a:xfrm rot="1248272">
            <a:off x="1321402" y="-627173"/>
            <a:ext cx="1794069" cy="1110940"/>
            <a:chOff x="3041475" y="3378600"/>
            <a:chExt cx="1497225" cy="927125"/>
          </a:xfrm>
        </p:grpSpPr>
        <p:sp>
          <p:nvSpPr>
            <p:cNvPr id="2040" name="Google Shape;2040;p26"/>
            <p:cNvSpPr/>
            <p:nvPr/>
          </p:nvSpPr>
          <p:spPr>
            <a:xfrm>
              <a:off x="3550950" y="3378600"/>
              <a:ext cx="449550" cy="279750"/>
            </a:xfrm>
            <a:custGeom>
              <a:avLst/>
              <a:gdLst/>
              <a:ahLst/>
              <a:cxnLst/>
              <a:rect l="l" t="t" r="r" b="b"/>
              <a:pathLst>
                <a:path w="17982" h="11190" extrusionOk="0">
                  <a:moveTo>
                    <a:pt x="5307" y="4638"/>
                  </a:moveTo>
                  <a:lnTo>
                    <a:pt x="5307" y="4638"/>
                  </a:lnTo>
                  <a:cubicBezTo>
                    <a:pt x="5286" y="4694"/>
                    <a:pt x="5272" y="4743"/>
                    <a:pt x="5265" y="4800"/>
                  </a:cubicBezTo>
                  <a:cubicBezTo>
                    <a:pt x="5251" y="4779"/>
                    <a:pt x="5237" y="4765"/>
                    <a:pt x="5216" y="4743"/>
                  </a:cubicBezTo>
                  <a:cubicBezTo>
                    <a:pt x="5244" y="4708"/>
                    <a:pt x="5279" y="4673"/>
                    <a:pt x="5307" y="4638"/>
                  </a:cubicBezTo>
                  <a:close/>
                  <a:moveTo>
                    <a:pt x="8780" y="266"/>
                  </a:moveTo>
                  <a:cubicBezTo>
                    <a:pt x="8801" y="287"/>
                    <a:pt x="8836" y="315"/>
                    <a:pt x="8850" y="336"/>
                  </a:cubicBezTo>
                  <a:cubicBezTo>
                    <a:pt x="9040" y="554"/>
                    <a:pt x="9223" y="772"/>
                    <a:pt x="9420" y="990"/>
                  </a:cubicBezTo>
                  <a:lnTo>
                    <a:pt x="14136" y="6473"/>
                  </a:lnTo>
                  <a:cubicBezTo>
                    <a:pt x="15324" y="7858"/>
                    <a:pt x="16512" y="9228"/>
                    <a:pt x="17686" y="10606"/>
                  </a:cubicBezTo>
                  <a:cubicBezTo>
                    <a:pt x="15753" y="10648"/>
                    <a:pt x="13820" y="10690"/>
                    <a:pt x="11887" y="10726"/>
                  </a:cubicBezTo>
                  <a:cubicBezTo>
                    <a:pt x="11746" y="10726"/>
                    <a:pt x="11613" y="10740"/>
                    <a:pt x="11472" y="10740"/>
                  </a:cubicBezTo>
                  <a:cubicBezTo>
                    <a:pt x="11465" y="10719"/>
                    <a:pt x="11451" y="10704"/>
                    <a:pt x="11423" y="10690"/>
                  </a:cubicBezTo>
                  <a:cubicBezTo>
                    <a:pt x="10608" y="10515"/>
                    <a:pt x="9771" y="10332"/>
                    <a:pt x="8977" y="10044"/>
                  </a:cubicBezTo>
                  <a:cubicBezTo>
                    <a:pt x="8970" y="10005"/>
                    <a:pt x="8946" y="9973"/>
                    <a:pt x="8910" y="9973"/>
                  </a:cubicBezTo>
                  <a:cubicBezTo>
                    <a:pt x="8907" y="9973"/>
                    <a:pt x="8903" y="9973"/>
                    <a:pt x="8899" y="9973"/>
                  </a:cubicBezTo>
                  <a:cubicBezTo>
                    <a:pt x="8885" y="9973"/>
                    <a:pt x="8864" y="9980"/>
                    <a:pt x="8857" y="10002"/>
                  </a:cubicBezTo>
                  <a:cubicBezTo>
                    <a:pt x="8126" y="9727"/>
                    <a:pt x="7444" y="9355"/>
                    <a:pt x="6826" y="8821"/>
                  </a:cubicBezTo>
                  <a:cubicBezTo>
                    <a:pt x="5596" y="7731"/>
                    <a:pt x="4864" y="5861"/>
                    <a:pt x="5659" y="4223"/>
                  </a:cubicBezTo>
                  <a:lnTo>
                    <a:pt x="5659" y="4188"/>
                  </a:lnTo>
                  <a:cubicBezTo>
                    <a:pt x="6362" y="3302"/>
                    <a:pt x="7058" y="2417"/>
                    <a:pt x="7761" y="1531"/>
                  </a:cubicBezTo>
                  <a:cubicBezTo>
                    <a:pt x="7993" y="1229"/>
                    <a:pt x="8232" y="919"/>
                    <a:pt x="8471" y="624"/>
                  </a:cubicBezTo>
                  <a:cubicBezTo>
                    <a:pt x="8534" y="547"/>
                    <a:pt x="8710" y="385"/>
                    <a:pt x="8780" y="266"/>
                  </a:cubicBezTo>
                  <a:close/>
                  <a:moveTo>
                    <a:pt x="8899" y="10219"/>
                  </a:moveTo>
                  <a:lnTo>
                    <a:pt x="8899" y="10219"/>
                  </a:lnTo>
                  <a:cubicBezTo>
                    <a:pt x="9518" y="10444"/>
                    <a:pt x="10158" y="10606"/>
                    <a:pt x="10797" y="10754"/>
                  </a:cubicBezTo>
                  <a:cubicBezTo>
                    <a:pt x="10101" y="10761"/>
                    <a:pt x="9405" y="10782"/>
                    <a:pt x="8717" y="10796"/>
                  </a:cubicBezTo>
                  <a:cubicBezTo>
                    <a:pt x="8780" y="10634"/>
                    <a:pt x="8836" y="10458"/>
                    <a:pt x="8899" y="10290"/>
                  </a:cubicBezTo>
                  <a:cubicBezTo>
                    <a:pt x="8906" y="10262"/>
                    <a:pt x="8906" y="10234"/>
                    <a:pt x="8899" y="10219"/>
                  </a:cubicBezTo>
                  <a:close/>
                  <a:moveTo>
                    <a:pt x="8084" y="9882"/>
                  </a:moveTo>
                  <a:cubicBezTo>
                    <a:pt x="8309" y="9995"/>
                    <a:pt x="8548" y="10093"/>
                    <a:pt x="8794" y="10191"/>
                  </a:cubicBezTo>
                  <a:cubicBezTo>
                    <a:pt x="8766" y="10198"/>
                    <a:pt x="8738" y="10219"/>
                    <a:pt x="8731" y="10255"/>
                  </a:cubicBezTo>
                  <a:cubicBezTo>
                    <a:pt x="8660" y="10437"/>
                    <a:pt x="8597" y="10627"/>
                    <a:pt x="8527" y="10817"/>
                  </a:cubicBezTo>
                  <a:cubicBezTo>
                    <a:pt x="8414" y="10810"/>
                    <a:pt x="8309" y="10810"/>
                    <a:pt x="8196" y="10810"/>
                  </a:cubicBezTo>
                  <a:cubicBezTo>
                    <a:pt x="8267" y="10585"/>
                    <a:pt x="8344" y="10374"/>
                    <a:pt x="8414" y="10156"/>
                  </a:cubicBezTo>
                  <a:cubicBezTo>
                    <a:pt x="8444" y="10089"/>
                    <a:pt x="8393" y="10042"/>
                    <a:pt x="8338" y="10042"/>
                  </a:cubicBezTo>
                  <a:cubicBezTo>
                    <a:pt x="8301" y="10042"/>
                    <a:pt x="8263" y="10063"/>
                    <a:pt x="8246" y="10114"/>
                  </a:cubicBezTo>
                  <a:cubicBezTo>
                    <a:pt x="8168" y="10353"/>
                    <a:pt x="8091" y="10578"/>
                    <a:pt x="8014" y="10817"/>
                  </a:cubicBezTo>
                  <a:cubicBezTo>
                    <a:pt x="7908" y="10817"/>
                    <a:pt x="7803" y="10824"/>
                    <a:pt x="7683" y="10824"/>
                  </a:cubicBezTo>
                  <a:cubicBezTo>
                    <a:pt x="7817" y="10508"/>
                    <a:pt x="7950" y="10191"/>
                    <a:pt x="8084" y="9882"/>
                  </a:cubicBezTo>
                  <a:close/>
                  <a:moveTo>
                    <a:pt x="7718" y="9692"/>
                  </a:moveTo>
                  <a:cubicBezTo>
                    <a:pt x="7782" y="9727"/>
                    <a:pt x="7852" y="9763"/>
                    <a:pt x="7915" y="9798"/>
                  </a:cubicBezTo>
                  <a:cubicBezTo>
                    <a:pt x="7782" y="10114"/>
                    <a:pt x="7648" y="10423"/>
                    <a:pt x="7522" y="10740"/>
                  </a:cubicBezTo>
                  <a:cubicBezTo>
                    <a:pt x="7501" y="10775"/>
                    <a:pt x="7515" y="10796"/>
                    <a:pt x="7529" y="10824"/>
                  </a:cubicBezTo>
                  <a:cubicBezTo>
                    <a:pt x="7430" y="10824"/>
                    <a:pt x="7318" y="10824"/>
                    <a:pt x="7212" y="10831"/>
                  </a:cubicBezTo>
                  <a:cubicBezTo>
                    <a:pt x="7381" y="10458"/>
                    <a:pt x="7557" y="10079"/>
                    <a:pt x="7718" y="9692"/>
                  </a:cubicBezTo>
                  <a:close/>
                  <a:moveTo>
                    <a:pt x="5750" y="7822"/>
                  </a:moveTo>
                  <a:cubicBezTo>
                    <a:pt x="5854" y="7996"/>
                    <a:pt x="5973" y="8156"/>
                    <a:pt x="6091" y="8316"/>
                  </a:cubicBezTo>
                  <a:lnTo>
                    <a:pt x="6091" y="8316"/>
                  </a:lnTo>
                  <a:cubicBezTo>
                    <a:pt x="6077" y="8299"/>
                    <a:pt x="6057" y="8293"/>
                    <a:pt x="6031" y="8293"/>
                  </a:cubicBezTo>
                  <a:cubicBezTo>
                    <a:pt x="5919" y="8293"/>
                    <a:pt x="5926" y="8490"/>
                    <a:pt x="6031" y="8490"/>
                  </a:cubicBezTo>
                  <a:cubicBezTo>
                    <a:pt x="6116" y="8490"/>
                    <a:pt x="6130" y="8385"/>
                    <a:pt x="6095" y="8329"/>
                  </a:cubicBezTo>
                  <a:lnTo>
                    <a:pt x="6095" y="8329"/>
                  </a:lnTo>
                  <a:cubicBezTo>
                    <a:pt x="6186" y="8441"/>
                    <a:pt x="6277" y="8560"/>
                    <a:pt x="6376" y="8652"/>
                  </a:cubicBezTo>
                  <a:cubicBezTo>
                    <a:pt x="6622" y="8912"/>
                    <a:pt x="6882" y="9130"/>
                    <a:pt x="7149" y="9320"/>
                  </a:cubicBezTo>
                  <a:cubicBezTo>
                    <a:pt x="7144" y="9319"/>
                    <a:pt x="7140" y="9318"/>
                    <a:pt x="7135" y="9318"/>
                  </a:cubicBezTo>
                  <a:cubicBezTo>
                    <a:pt x="7105" y="9318"/>
                    <a:pt x="7077" y="9338"/>
                    <a:pt x="7065" y="9369"/>
                  </a:cubicBezTo>
                  <a:cubicBezTo>
                    <a:pt x="6805" y="9791"/>
                    <a:pt x="6552" y="10219"/>
                    <a:pt x="6305" y="10641"/>
                  </a:cubicBezTo>
                  <a:cubicBezTo>
                    <a:pt x="6261" y="10715"/>
                    <a:pt x="6327" y="10779"/>
                    <a:pt x="6393" y="10779"/>
                  </a:cubicBezTo>
                  <a:cubicBezTo>
                    <a:pt x="6420" y="10779"/>
                    <a:pt x="6448" y="10767"/>
                    <a:pt x="6467" y="10740"/>
                  </a:cubicBezTo>
                  <a:cubicBezTo>
                    <a:pt x="6720" y="10318"/>
                    <a:pt x="6973" y="9882"/>
                    <a:pt x="7219" y="9460"/>
                  </a:cubicBezTo>
                  <a:cubicBezTo>
                    <a:pt x="7240" y="9425"/>
                    <a:pt x="7240" y="9404"/>
                    <a:pt x="7219" y="9376"/>
                  </a:cubicBezTo>
                  <a:lnTo>
                    <a:pt x="7219" y="9376"/>
                  </a:lnTo>
                  <a:cubicBezTo>
                    <a:pt x="7332" y="9453"/>
                    <a:pt x="7451" y="9524"/>
                    <a:pt x="7564" y="9594"/>
                  </a:cubicBezTo>
                  <a:cubicBezTo>
                    <a:pt x="7388" y="9987"/>
                    <a:pt x="7205" y="10388"/>
                    <a:pt x="7030" y="10782"/>
                  </a:cubicBezTo>
                  <a:cubicBezTo>
                    <a:pt x="7030" y="10810"/>
                    <a:pt x="7037" y="10817"/>
                    <a:pt x="7037" y="10831"/>
                  </a:cubicBezTo>
                  <a:lnTo>
                    <a:pt x="5905" y="10859"/>
                  </a:lnTo>
                  <a:cubicBezTo>
                    <a:pt x="6158" y="10290"/>
                    <a:pt x="6404" y="9727"/>
                    <a:pt x="6657" y="9158"/>
                  </a:cubicBezTo>
                  <a:cubicBezTo>
                    <a:pt x="6695" y="9077"/>
                    <a:pt x="6633" y="9012"/>
                    <a:pt x="6573" y="9012"/>
                  </a:cubicBezTo>
                  <a:cubicBezTo>
                    <a:pt x="6545" y="9012"/>
                    <a:pt x="6518" y="9026"/>
                    <a:pt x="6502" y="9060"/>
                  </a:cubicBezTo>
                  <a:cubicBezTo>
                    <a:pt x="6242" y="9629"/>
                    <a:pt x="5996" y="10191"/>
                    <a:pt x="5743" y="10761"/>
                  </a:cubicBezTo>
                  <a:cubicBezTo>
                    <a:pt x="5729" y="10810"/>
                    <a:pt x="5736" y="10831"/>
                    <a:pt x="5764" y="10859"/>
                  </a:cubicBezTo>
                  <a:cubicBezTo>
                    <a:pt x="5532" y="10866"/>
                    <a:pt x="5300" y="10866"/>
                    <a:pt x="5068" y="10880"/>
                  </a:cubicBezTo>
                  <a:cubicBezTo>
                    <a:pt x="5378" y="10149"/>
                    <a:pt x="5694" y="9418"/>
                    <a:pt x="5996" y="8687"/>
                  </a:cubicBezTo>
                  <a:cubicBezTo>
                    <a:pt x="6030" y="8611"/>
                    <a:pt x="5969" y="8547"/>
                    <a:pt x="5912" y="8547"/>
                  </a:cubicBezTo>
                  <a:cubicBezTo>
                    <a:pt x="5884" y="8547"/>
                    <a:pt x="5857" y="8562"/>
                    <a:pt x="5842" y="8596"/>
                  </a:cubicBezTo>
                  <a:cubicBezTo>
                    <a:pt x="5525" y="9341"/>
                    <a:pt x="5202" y="10086"/>
                    <a:pt x="4886" y="10831"/>
                  </a:cubicBezTo>
                  <a:cubicBezTo>
                    <a:pt x="4871" y="10852"/>
                    <a:pt x="4886" y="10859"/>
                    <a:pt x="4886" y="10880"/>
                  </a:cubicBezTo>
                  <a:cubicBezTo>
                    <a:pt x="4710" y="10880"/>
                    <a:pt x="4534" y="10887"/>
                    <a:pt x="4358" y="10887"/>
                  </a:cubicBezTo>
                  <a:cubicBezTo>
                    <a:pt x="4822" y="9868"/>
                    <a:pt x="5286" y="8849"/>
                    <a:pt x="5750" y="7822"/>
                  </a:cubicBezTo>
                  <a:close/>
                  <a:moveTo>
                    <a:pt x="5286" y="6677"/>
                  </a:moveTo>
                  <a:cubicBezTo>
                    <a:pt x="5378" y="7028"/>
                    <a:pt x="5518" y="7365"/>
                    <a:pt x="5680" y="7682"/>
                  </a:cubicBezTo>
                  <a:cubicBezTo>
                    <a:pt x="5659" y="7682"/>
                    <a:pt x="5631" y="7689"/>
                    <a:pt x="5610" y="7724"/>
                  </a:cubicBezTo>
                  <a:cubicBezTo>
                    <a:pt x="5139" y="8757"/>
                    <a:pt x="4661" y="9798"/>
                    <a:pt x="4190" y="10845"/>
                  </a:cubicBezTo>
                  <a:cubicBezTo>
                    <a:pt x="4183" y="10866"/>
                    <a:pt x="4183" y="10880"/>
                    <a:pt x="4183" y="10894"/>
                  </a:cubicBezTo>
                  <a:cubicBezTo>
                    <a:pt x="4000" y="10894"/>
                    <a:pt x="3803" y="10901"/>
                    <a:pt x="3620" y="10901"/>
                  </a:cubicBezTo>
                  <a:cubicBezTo>
                    <a:pt x="4169" y="9495"/>
                    <a:pt x="4731" y="8090"/>
                    <a:pt x="5286" y="6677"/>
                  </a:cubicBezTo>
                  <a:close/>
                  <a:moveTo>
                    <a:pt x="5230" y="4961"/>
                  </a:moveTo>
                  <a:cubicBezTo>
                    <a:pt x="5125" y="5482"/>
                    <a:pt x="5139" y="6009"/>
                    <a:pt x="5244" y="6522"/>
                  </a:cubicBezTo>
                  <a:cubicBezTo>
                    <a:pt x="5232" y="6515"/>
                    <a:pt x="5220" y="6511"/>
                    <a:pt x="5208" y="6511"/>
                  </a:cubicBezTo>
                  <a:cubicBezTo>
                    <a:pt x="5183" y="6511"/>
                    <a:pt x="5160" y="6527"/>
                    <a:pt x="5146" y="6564"/>
                  </a:cubicBezTo>
                  <a:cubicBezTo>
                    <a:pt x="4576" y="8012"/>
                    <a:pt x="4007" y="9460"/>
                    <a:pt x="3423" y="10915"/>
                  </a:cubicBezTo>
                  <a:cubicBezTo>
                    <a:pt x="3198" y="10922"/>
                    <a:pt x="2959" y="10922"/>
                    <a:pt x="2735" y="10929"/>
                  </a:cubicBezTo>
                  <a:cubicBezTo>
                    <a:pt x="3564" y="8947"/>
                    <a:pt x="4393" y="6958"/>
                    <a:pt x="5230" y="4961"/>
                  </a:cubicBezTo>
                  <a:close/>
                  <a:moveTo>
                    <a:pt x="5012" y="5011"/>
                  </a:moveTo>
                  <a:lnTo>
                    <a:pt x="2566" y="10887"/>
                  </a:lnTo>
                  <a:cubicBezTo>
                    <a:pt x="2552" y="10901"/>
                    <a:pt x="2566" y="10922"/>
                    <a:pt x="2566" y="10929"/>
                  </a:cubicBezTo>
                  <a:cubicBezTo>
                    <a:pt x="2481" y="10929"/>
                    <a:pt x="2404" y="10929"/>
                    <a:pt x="2334" y="10936"/>
                  </a:cubicBezTo>
                  <a:lnTo>
                    <a:pt x="2221" y="10936"/>
                  </a:lnTo>
                  <a:cubicBezTo>
                    <a:pt x="2214" y="10936"/>
                    <a:pt x="2214" y="10929"/>
                    <a:pt x="2200" y="10929"/>
                  </a:cubicBezTo>
                  <a:cubicBezTo>
                    <a:pt x="2193" y="10929"/>
                    <a:pt x="2193" y="10936"/>
                    <a:pt x="2186" y="10936"/>
                  </a:cubicBezTo>
                  <a:lnTo>
                    <a:pt x="2109" y="10936"/>
                  </a:lnTo>
                  <a:cubicBezTo>
                    <a:pt x="2720" y="9495"/>
                    <a:pt x="3339" y="8047"/>
                    <a:pt x="3951" y="6606"/>
                  </a:cubicBezTo>
                  <a:cubicBezTo>
                    <a:pt x="3979" y="6536"/>
                    <a:pt x="3937" y="6487"/>
                    <a:pt x="3880" y="6466"/>
                  </a:cubicBezTo>
                  <a:cubicBezTo>
                    <a:pt x="4000" y="6297"/>
                    <a:pt x="4133" y="6121"/>
                    <a:pt x="4267" y="5946"/>
                  </a:cubicBezTo>
                  <a:cubicBezTo>
                    <a:pt x="4337" y="5946"/>
                    <a:pt x="4358" y="5896"/>
                    <a:pt x="4358" y="5840"/>
                  </a:cubicBezTo>
                  <a:cubicBezTo>
                    <a:pt x="4576" y="5559"/>
                    <a:pt x="4794" y="5292"/>
                    <a:pt x="5012" y="5011"/>
                  </a:cubicBezTo>
                  <a:close/>
                  <a:moveTo>
                    <a:pt x="3719" y="6648"/>
                  </a:moveTo>
                  <a:lnTo>
                    <a:pt x="3719" y="6648"/>
                  </a:lnTo>
                  <a:cubicBezTo>
                    <a:pt x="3107" y="8082"/>
                    <a:pt x="2503" y="9517"/>
                    <a:pt x="1891" y="10936"/>
                  </a:cubicBezTo>
                  <a:cubicBezTo>
                    <a:pt x="1771" y="10936"/>
                    <a:pt x="1666" y="10943"/>
                    <a:pt x="1554" y="10943"/>
                  </a:cubicBezTo>
                  <a:lnTo>
                    <a:pt x="1413" y="10943"/>
                  </a:lnTo>
                  <a:cubicBezTo>
                    <a:pt x="1863" y="9973"/>
                    <a:pt x="2299" y="8996"/>
                    <a:pt x="2749" y="8012"/>
                  </a:cubicBezTo>
                  <a:cubicBezTo>
                    <a:pt x="2777" y="7956"/>
                    <a:pt x="2749" y="7921"/>
                    <a:pt x="2720" y="7900"/>
                  </a:cubicBezTo>
                  <a:cubicBezTo>
                    <a:pt x="3058" y="7485"/>
                    <a:pt x="3388" y="7070"/>
                    <a:pt x="3719" y="6648"/>
                  </a:cubicBezTo>
                  <a:close/>
                  <a:moveTo>
                    <a:pt x="2453" y="8251"/>
                  </a:moveTo>
                  <a:lnTo>
                    <a:pt x="2453" y="8251"/>
                  </a:lnTo>
                  <a:cubicBezTo>
                    <a:pt x="2039" y="9144"/>
                    <a:pt x="1631" y="10051"/>
                    <a:pt x="1223" y="10951"/>
                  </a:cubicBezTo>
                  <a:cubicBezTo>
                    <a:pt x="1047" y="10951"/>
                    <a:pt x="858" y="10958"/>
                    <a:pt x="682" y="10958"/>
                  </a:cubicBezTo>
                  <a:cubicBezTo>
                    <a:pt x="907" y="10543"/>
                    <a:pt x="1118" y="10121"/>
                    <a:pt x="1315" y="9692"/>
                  </a:cubicBezTo>
                  <a:cubicBezTo>
                    <a:pt x="1694" y="9207"/>
                    <a:pt x="2074" y="8736"/>
                    <a:pt x="2453" y="8251"/>
                  </a:cubicBezTo>
                  <a:close/>
                  <a:moveTo>
                    <a:pt x="787" y="10367"/>
                  </a:moveTo>
                  <a:cubicBezTo>
                    <a:pt x="696" y="10571"/>
                    <a:pt x="591" y="10768"/>
                    <a:pt x="492" y="10972"/>
                  </a:cubicBezTo>
                  <a:lnTo>
                    <a:pt x="309" y="10972"/>
                  </a:lnTo>
                  <a:cubicBezTo>
                    <a:pt x="464" y="10782"/>
                    <a:pt x="633" y="10578"/>
                    <a:pt x="787" y="10367"/>
                  </a:cubicBezTo>
                  <a:close/>
                  <a:moveTo>
                    <a:pt x="8771" y="0"/>
                  </a:moveTo>
                  <a:cubicBezTo>
                    <a:pt x="8748" y="0"/>
                    <a:pt x="8727" y="9"/>
                    <a:pt x="8717" y="27"/>
                  </a:cubicBezTo>
                  <a:cubicBezTo>
                    <a:pt x="6298" y="3092"/>
                    <a:pt x="3887" y="6156"/>
                    <a:pt x="1476" y="9228"/>
                  </a:cubicBezTo>
                  <a:cubicBezTo>
                    <a:pt x="1461" y="9216"/>
                    <a:pt x="1441" y="9209"/>
                    <a:pt x="1420" y="9209"/>
                  </a:cubicBezTo>
                  <a:cubicBezTo>
                    <a:pt x="1393" y="9209"/>
                    <a:pt x="1366" y="9221"/>
                    <a:pt x="1350" y="9249"/>
                  </a:cubicBezTo>
                  <a:cubicBezTo>
                    <a:pt x="1300" y="9369"/>
                    <a:pt x="1237" y="9481"/>
                    <a:pt x="1181" y="9587"/>
                  </a:cubicBezTo>
                  <a:cubicBezTo>
                    <a:pt x="1167" y="9601"/>
                    <a:pt x="1146" y="9629"/>
                    <a:pt x="1132" y="9650"/>
                  </a:cubicBezTo>
                  <a:cubicBezTo>
                    <a:pt x="773" y="10107"/>
                    <a:pt x="408" y="10564"/>
                    <a:pt x="56" y="11007"/>
                  </a:cubicBezTo>
                  <a:cubicBezTo>
                    <a:pt x="0" y="11077"/>
                    <a:pt x="35" y="11175"/>
                    <a:pt x="112" y="11175"/>
                  </a:cubicBezTo>
                  <a:cubicBezTo>
                    <a:pt x="239" y="11175"/>
                    <a:pt x="359" y="11168"/>
                    <a:pt x="485" y="11168"/>
                  </a:cubicBezTo>
                  <a:cubicBezTo>
                    <a:pt x="496" y="11183"/>
                    <a:pt x="513" y="11190"/>
                    <a:pt x="533" y="11190"/>
                  </a:cubicBezTo>
                  <a:cubicBezTo>
                    <a:pt x="552" y="11190"/>
                    <a:pt x="573" y="11183"/>
                    <a:pt x="591" y="11168"/>
                  </a:cubicBezTo>
                  <a:cubicBezTo>
                    <a:pt x="1019" y="11161"/>
                    <a:pt x="1441" y="11147"/>
                    <a:pt x="1870" y="11140"/>
                  </a:cubicBezTo>
                  <a:cubicBezTo>
                    <a:pt x="1888" y="11170"/>
                    <a:pt x="1917" y="11188"/>
                    <a:pt x="1945" y="11188"/>
                  </a:cubicBezTo>
                  <a:cubicBezTo>
                    <a:pt x="1969" y="11188"/>
                    <a:pt x="1994" y="11174"/>
                    <a:pt x="2010" y="11140"/>
                  </a:cubicBezTo>
                  <a:cubicBezTo>
                    <a:pt x="3381" y="11112"/>
                    <a:pt x="4752" y="11077"/>
                    <a:pt x="6123" y="11056"/>
                  </a:cubicBezTo>
                  <a:lnTo>
                    <a:pt x="15690" y="10845"/>
                  </a:lnTo>
                  <a:cubicBezTo>
                    <a:pt x="16428" y="10824"/>
                    <a:pt x="17159" y="10810"/>
                    <a:pt x="17897" y="10796"/>
                  </a:cubicBezTo>
                  <a:cubicBezTo>
                    <a:pt x="17918" y="10796"/>
                    <a:pt x="17932" y="10789"/>
                    <a:pt x="17946" y="10775"/>
                  </a:cubicBezTo>
                  <a:cubicBezTo>
                    <a:pt x="17967" y="10754"/>
                    <a:pt x="17974" y="10740"/>
                    <a:pt x="17974" y="10719"/>
                  </a:cubicBezTo>
                  <a:cubicBezTo>
                    <a:pt x="17974" y="10712"/>
                    <a:pt x="17981" y="10712"/>
                    <a:pt x="17981" y="10704"/>
                  </a:cubicBezTo>
                  <a:cubicBezTo>
                    <a:pt x="17981" y="10676"/>
                    <a:pt x="17974" y="10648"/>
                    <a:pt x="17960" y="10634"/>
                  </a:cubicBezTo>
                  <a:cubicBezTo>
                    <a:pt x="15296" y="7541"/>
                    <a:pt x="12632" y="4448"/>
                    <a:pt x="9968" y="1341"/>
                  </a:cubicBezTo>
                  <a:lnTo>
                    <a:pt x="8836" y="27"/>
                  </a:lnTo>
                  <a:cubicBezTo>
                    <a:pt x="8819" y="9"/>
                    <a:pt x="8794" y="0"/>
                    <a:pt x="8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3292125" y="3689525"/>
              <a:ext cx="982000" cy="297100"/>
            </a:xfrm>
            <a:custGeom>
              <a:avLst/>
              <a:gdLst/>
              <a:ahLst/>
              <a:cxnLst/>
              <a:rect l="l" t="t" r="r" b="b"/>
              <a:pathLst>
                <a:path w="39280" h="11884" extrusionOk="0">
                  <a:moveTo>
                    <a:pt x="29016" y="257"/>
                  </a:moveTo>
                  <a:cubicBezTo>
                    <a:pt x="29431" y="503"/>
                    <a:pt x="29832" y="749"/>
                    <a:pt x="30247" y="1009"/>
                  </a:cubicBezTo>
                  <a:cubicBezTo>
                    <a:pt x="29937" y="1016"/>
                    <a:pt x="29628" y="1023"/>
                    <a:pt x="29333" y="1023"/>
                  </a:cubicBezTo>
                  <a:cubicBezTo>
                    <a:pt x="29382" y="946"/>
                    <a:pt x="29438" y="868"/>
                    <a:pt x="29480" y="784"/>
                  </a:cubicBezTo>
                  <a:cubicBezTo>
                    <a:pt x="29524" y="712"/>
                    <a:pt x="29468" y="649"/>
                    <a:pt x="29405" y="649"/>
                  </a:cubicBezTo>
                  <a:cubicBezTo>
                    <a:pt x="29377" y="649"/>
                    <a:pt x="29348" y="662"/>
                    <a:pt x="29326" y="693"/>
                  </a:cubicBezTo>
                  <a:cubicBezTo>
                    <a:pt x="29255" y="805"/>
                    <a:pt x="29185" y="918"/>
                    <a:pt x="29101" y="1023"/>
                  </a:cubicBezTo>
                  <a:cubicBezTo>
                    <a:pt x="29030" y="1023"/>
                    <a:pt x="28960" y="1023"/>
                    <a:pt x="28890" y="1030"/>
                  </a:cubicBezTo>
                  <a:lnTo>
                    <a:pt x="29206" y="608"/>
                  </a:lnTo>
                  <a:cubicBezTo>
                    <a:pt x="29259" y="540"/>
                    <a:pt x="29205" y="447"/>
                    <a:pt x="29142" y="447"/>
                  </a:cubicBezTo>
                  <a:cubicBezTo>
                    <a:pt x="29121" y="447"/>
                    <a:pt x="29099" y="457"/>
                    <a:pt x="29080" y="482"/>
                  </a:cubicBezTo>
                  <a:cubicBezTo>
                    <a:pt x="28939" y="665"/>
                    <a:pt x="28798" y="854"/>
                    <a:pt x="28658" y="1044"/>
                  </a:cubicBezTo>
                  <a:cubicBezTo>
                    <a:pt x="28271" y="1051"/>
                    <a:pt x="27885" y="1058"/>
                    <a:pt x="27505" y="1065"/>
                  </a:cubicBezTo>
                  <a:cubicBezTo>
                    <a:pt x="27723" y="805"/>
                    <a:pt x="27927" y="552"/>
                    <a:pt x="28117" y="285"/>
                  </a:cubicBezTo>
                  <a:cubicBezTo>
                    <a:pt x="28257" y="285"/>
                    <a:pt x="28391" y="278"/>
                    <a:pt x="28531" y="278"/>
                  </a:cubicBezTo>
                  <a:cubicBezTo>
                    <a:pt x="28550" y="290"/>
                    <a:pt x="28562" y="307"/>
                    <a:pt x="28584" y="307"/>
                  </a:cubicBezTo>
                  <a:cubicBezTo>
                    <a:pt x="28587" y="307"/>
                    <a:pt x="28591" y="307"/>
                    <a:pt x="28595" y="306"/>
                  </a:cubicBezTo>
                  <a:cubicBezTo>
                    <a:pt x="28623" y="306"/>
                    <a:pt x="28644" y="285"/>
                    <a:pt x="28658" y="271"/>
                  </a:cubicBezTo>
                  <a:cubicBezTo>
                    <a:pt x="28777" y="271"/>
                    <a:pt x="28890" y="257"/>
                    <a:pt x="29016" y="257"/>
                  </a:cubicBezTo>
                  <a:close/>
                  <a:moveTo>
                    <a:pt x="27892" y="285"/>
                  </a:moveTo>
                  <a:cubicBezTo>
                    <a:pt x="27709" y="524"/>
                    <a:pt x="27519" y="770"/>
                    <a:pt x="27336" y="1009"/>
                  </a:cubicBezTo>
                  <a:cubicBezTo>
                    <a:pt x="27322" y="1023"/>
                    <a:pt x="27322" y="1051"/>
                    <a:pt x="27322" y="1065"/>
                  </a:cubicBezTo>
                  <a:cubicBezTo>
                    <a:pt x="27203" y="1065"/>
                    <a:pt x="27090" y="1079"/>
                    <a:pt x="26971" y="1079"/>
                  </a:cubicBezTo>
                  <a:cubicBezTo>
                    <a:pt x="27161" y="819"/>
                    <a:pt x="27357" y="566"/>
                    <a:pt x="27554" y="292"/>
                  </a:cubicBezTo>
                  <a:cubicBezTo>
                    <a:pt x="27674" y="292"/>
                    <a:pt x="27779" y="285"/>
                    <a:pt x="27892" y="285"/>
                  </a:cubicBezTo>
                  <a:close/>
                  <a:moveTo>
                    <a:pt x="27329" y="292"/>
                  </a:moveTo>
                  <a:lnTo>
                    <a:pt x="27329" y="292"/>
                  </a:lnTo>
                  <a:cubicBezTo>
                    <a:pt x="27154" y="531"/>
                    <a:pt x="26971" y="770"/>
                    <a:pt x="26795" y="1009"/>
                  </a:cubicBezTo>
                  <a:cubicBezTo>
                    <a:pt x="26774" y="1030"/>
                    <a:pt x="26767" y="1058"/>
                    <a:pt x="26774" y="1079"/>
                  </a:cubicBezTo>
                  <a:cubicBezTo>
                    <a:pt x="26633" y="1079"/>
                    <a:pt x="26493" y="1086"/>
                    <a:pt x="26352" y="1086"/>
                  </a:cubicBezTo>
                  <a:cubicBezTo>
                    <a:pt x="26514" y="890"/>
                    <a:pt x="26668" y="700"/>
                    <a:pt x="26830" y="496"/>
                  </a:cubicBezTo>
                  <a:cubicBezTo>
                    <a:pt x="26888" y="422"/>
                    <a:pt x="26827" y="328"/>
                    <a:pt x="26763" y="328"/>
                  </a:cubicBezTo>
                  <a:cubicBezTo>
                    <a:pt x="26742" y="328"/>
                    <a:pt x="26721" y="338"/>
                    <a:pt x="26704" y="362"/>
                  </a:cubicBezTo>
                  <a:cubicBezTo>
                    <a:pt x="26535" y="566"/>
                    <a:pt x="26380" y="770"/>
                    <a:pt x="26212" y="981"/>
                  </a:cubicBezTo>
                  <a:cubicBezTo>
                    <a:pt x="26183" y="1016"/>
                    <a:pt x="26183" y="1058"/>
                    <a:pt x="26205" y="1086"/>
                  </a:cubicBezTo>
                  <a:cubicBezTo>
                    <a:pt x="26036" y="1086"/>
                    <a:pt x="25881" y="1093"/>
                    <a:pt x="25720" y="1093"/>
                  </a:cubicBezTo>
                  <a:lnTo>
                    <a:pt x="25656" y="1093"/>
                  </a:lnTo>
                  <a:cubicBezTo>
                    <a:pt x="25860" y="861"/>
                    <a:pt x="26071" y="636"/>
                    <a:pt x="26275" y="404"/>
                  </a:cubicBezTo>
                  <a:cubicBezTo>
                    <a:pt x="26289" y="390"/>
                    <a:pt x="26289" y="355"/>
                    <a:pt x="26275" y="320"/>
                  </a:cubicBezTo>
                  <a:lnTo>
                    <a:pt x="27329" y="292"/>
                  </a:lnTo>
                  <a:close/>
                  <a:moveTo>
                    <a:pt x="26106" y="327"/>
                  </a:moveTo>
                  <a:lnTo>
                    <a:pt x="25396" y="1121"/>
                  </a:lnTo>
                  <a:lnTo>
                    <a:pt x="24075" y="1150"/>
                  </a:lnTo>
                  <a:cubicBezTo>
                    <a:pt x="24285" y="918"/>
                    <a:pt x="24489" y="693"/>
                    <a:pt x="24700" y="461"/>
                  </a:cubicBezTo>
                  <a:cubicBezTo>
                    <a:pt x="24735" y="426"/>
                    <a:pt x="24728" y="390"/>
                    <a:pt x="24721" y="355"/>
                  </a:cubicBezTo>
                  <a:cubicBezTo>
                    <a:pt x="24981" y="348"/>
                    <a:pt x="25234" y="348"/>
                    <a:pt x="25502" y="341"/>
                  </a:cubicBezTo>
                  <a:cubicBezTo>
                    <a:pt x="25502" y="390"/>
                    <a:pt x="25530" y="433"/>
                    <a:pt x="25586" y="433"/>
                  </a:cubicBezTo>
                  <a:cubicBezTo>
                    <a:pt x="25642" y="433"/>
                    <a:pt x="25677" y="383"/>
                    <a:pt x="25670" y="341"/>
                  </a:cubicBezTo>
                  <a:cubicBezTo>
                    <a:pt x="25818" y="341"/>
                    <a:pt x="25959" y="327"/>
                    <a:pt x="26106" y="327"/>
                  </a:cubicBezTo>
                  <a:close/>
                  <a:moveTo>
                    <a:pt x="24546" y="355"/>
                  </a:moveTo>
                  <a:lnTo>
                    <a:pt x="24546" y="355"/>
                  </a:lnTo>
                  <a:cubicBezTo>
                    <a:pt x="24321" y="594"/>
                    <a:pt x="24110" y="833"/>
                    <a:pt x="23892" y="1065"/>
                  </a:cubicBezTo>
                  <a:cubicBezTo>
                    <a:pt x="23871" y="1093"/>
                    <a:pt x="23864" y="1114"/>
                    <a:pt x="23864" y="1136"/>
                  </a:cubicBezTo>
                  <a:cubicBezTo>
                    <a:pt x="23639" y="1143"/>
                    <a:pt x="23407" y="1143"/>
                    <a:pt x="23182" y="1157"/>
                  </a:cubicBezTo>
                  <a:cubicBezTo>
                    <a:pt x="23421" y="925"/>
                    <a:pt x="23653" y="700"/>
                    <a:pt x="23892" y="482"/>
                  </a:cubicBezTo>
                  <a:cubicBezTo>
                    <a:pt x="23927" y="454"/>
                    <a:pt x="23920" y="411"/>
                    <a:pt x="23899" y="376"/>
                  </a:cubicBezTo>
                  <a:cubicBezTo>
                    <a:pt x="24110" y="362"/>
                    <a:pt x="24335" y="362"/>
                    <a:pt x="24546" y="355"/>
                  </a:cubicBezTo>
                  <a:close/>
                  <a:moveTo>
                    <a:pt x="23723" y="383"/>
                  </a:moveTo>
                  <a:cubicBezTo>
                    <a:pt x="23477" y="622"/>
                    <a:pt x="23224" y="854"/>
                    <a:pt x="22978" y="1093"/>
                  </a:cubicBezTo>
                  <a:cubicBezTo>
                    <a:pt x="22950" y="1121"/>
                    <a:pt x="22950" y="1136"/>
                    <a:pt x="22950" y="1164"/>
                  </a:cubicBezTo>
                  <a:cubicBezTo>
                    <a:pt x="22584" y="1171"/>
                    <a:pt x="22212" y="1185"/>
                    <a:pt x="21853" y="1192"/>
                  </a:cubicBezTo>
                  <a:cubicBezTo>
                    <a:pt x="22015" y="1009"/>
                    <a:pt x="22177" y="819"/>
                    <a:pt x="22338" y="636"/>
                  </a:cubicBezTo>
                  <a:cubicBezTo>
                    <a:pt x="22373" y="594"/>
                    <a:pt x="22366" y="552"/>
                    <a:pt x="22338" y="517"/>
                  </a:cubicBezTo>
                  <a:lnTo>
                    <a:pt x="22338" y="517"/>
                  </a:lnTo>
                  <a:cubicBezTo>
                    <a:pt x="22352" y="531"/>
                    <a:pt x="22366" y="538"/>
                    <a:pt x="22388" y="538"/>
                  </a:cubicBezTo>
                  <a:cubicBezTo>
                    <a:pt x="22458" y="538"/>
                    <a:pt x="22479" y="468"/>
                    <a:pt x="22458" y="411"/>
                  </a:cubicBezTo>
                  <a:cubicBezTo>
                    <a:pt x="22612" y="411"/>
                    <a:pt x="22767" y="397"/>
                    <a:pt x="22915" y="397"/>
                  </a:cubicBezTo>
                  <a:cubicBezTo>
                    <a:pt x="22718" y="594"/>
                    <a:pt x="22514" y="798"/>
                    <a:pt x="22303" y="988"/>
                  </a:cubicBezTo>
                  <a:cubicBezTo>
                    <a:pt x="22231" y="1049"/>
                    <a:pt x="22299" y="1145"/>
                    <a:pt x="22376" y="1145"/>
                  </a:cubicBezTo>
                  <a:cubicBezTo>
                    <a:pt x="22396" y="1145"/>
                    <a:pt x="22417" y="1138"/>
                    <a:pt x="22437" y="1121"/>
                  </a:cubicBezTo>
                  <a:cubicBezTo>
                    <a:pt x="22669" y="890"/>
                    <a:pt x="22908" y="658"/>
                    <a:pt x="23147" y="426"/>
                  </a:cubicBezTo>
                  <a:cubicBezTo>
                    <a:pt x="23154" y="419"/>
                    <a:pt x="23154" y="397"/>
                    <a:pt x="23161" y="390"/>
                  </a:cubicBezTo>
                  <a:cubicBezTo>
                    <a:pt x="23344" y="383"/>
                    <a:pt x="23540" y="383"/>
                    <a:pt x="23723" y="383"/>
                  </a:cubicBezTo>
                  <a:close/>
                  <a:moveTo>
                    <a:pt x="22310" y="411"/>
                  </a:moveTo>
                  <a:lnTo>
                    <a:pt x="22310" y="411"/>
                  </a:lnTo>
                  <a:cubicBezTo>
                    <a:pt x="22303" y="447"/>
                    <a:pt x="22303" y="468"/>
                    <a:pt x="22317" y="496"/>
                  </a:cubicBezTo>
                  <a:cubicBezTo>
                    <a:pt x="22300" y="482"/>
                    <a:pt x="22280" y="473"/>
                    <a:pt x="22261" y="473"/>
                  </a:cubicBezTo>
                  <a:cubicBezTo>
                    <a:pt x="22242" y="473"/>
                    <a:pt x="22222" y="482"/>
                    <a:pt x="22205" y="503"/>
                  </a:cubicBezTo>
                  <a:cubicBezTo>
                    <a:pt x="22043" y="686"/>
                    <a:pt x="21881" y="875"/>
                    <a:pt x="21720" y="1058"/>
                  </a:cubicBezTo>
                  <a:cubicBezTo>
                    <a:pt x="21685" y="1100"/>
                    <a:pt x="21692" y="1157"/>
                    <a:pt x="21727" y="1192"/>
                  </a:cubicBezTo>
                  <a:cubicBezTo>
                    <a:pt x="21495" y="1199"/>
                    <a:pt x="21256" y="1199"/>
                    <a:pt x="21017" y="1206"/>
                  </a:cubicBezTo>
                  <a:cubicBezTo>
                    <a:pt x="21235" y="995"/>
                    <a:pt x="21460" y="777"/>
                    <a:pt x="21671" y="566"/>
                  </a:cubicBezTo>
                  <a:cubicBezTo>
                    <a:pt x="21720" y="517"/>
                    <a:pt x="21685" y="454"/>
                    <a:pt x="21642" y="426"/>
                  </a:cubicBezTo>
                  <a:cubicBezTo>
                    <a:pt x="21860" y="419"/>
                    <a:pt x="22092" y="419"/>
                    <a:pt x="22310" y="411"/>
                  </a:cubicBezTo>
                  <a:close/>
                  <a:moveTo>
                    <a:pt x="21548" y="426"/>
                  </a:moveTo>
                  <a:cubicBezTo>
                    <a:pt x="21543" y="426"/>
                    <a:pt x="21542" y="428"/>
                    <a:pt x="21537" y="433"/>
                  </a:cubicBezTo>
                  <a:cubicBezTo>
                    <a:pt x="21298" y="672"/>
                    <a:pt x="21052" y="911"/>
                    <a:pt x="20813" y="1143"/>
                  </a:cubicBezTo>
                  <a:cubicBezTo>
                    <a:pt x="20799" y="1164"/>
                    <a:pt x="20792" y="1192"/>
                    <a:pt x="20792" y="1213"/>
                  </a:cubicBezTo>
                  <a:cubicBezTo>
                    <a:pt x="20630" y="1213"/>
                    <a:pt x="20483" y="1227"/>
                    <a:pt x="20328" y="1227"/>
                  </a:cubicBezTo>
                  <a:lnTo>
                    <a:pt x="20876" y="643"/>
                  </a:lnTo>
                  <a:cubicBezTo>
                    <a:pt x="20942" y="578"/>
                    <a:pt x="20880" y="483"/>
                    <a:pt x="20810" y="483"/>
                  </a:cubicBezTo>
                  <a:cubicBezTo>
                    <a:pt x="20790" y="483"/>
                    <a:pt x="20769" y="491"/>
                    <a:pt x="20750" y="510"/>
                  </a:cubicBezTo>
                  <a:cubicBezTo>
                    <a:pt x="20518" y="749"/>
                    <a:pt x="20286" y="995"/>
                    <a:pt x="20061" y="1234"/>
                  </a:cubicBezTo>
                  <a:cubicBezTo>
                    <a:pt x="19927" y="1234"/>
                    <a:pt x="19808" y="1241"/>
                    <a:pt x="19674" y="1241"/>
                  </a:cubicBezTo>
                  <a:cubicBezTo>
                    <a:pt x="19934" y="995"/>
                    <a:pt x="20194" y="742"/>
                    <a:pt x="20454" y="496"/>
                  </a:cubicBezTo>
                  <a:cubicBezTo>
                    <a:pt x="20476" y="482"/>
                    <a:pt x="20476" y="461"/>
                    <a:pt x="20476" y="454"/>
                  </a:cubicBezTo>
                  <a:lnTo>
                    <a:pt x="21548" y="426"/>
                  </a:lnTo>
                  <a:close/>
                  <a:moveTo>
                    <a:pt x="20222" y="461"/>
                  </a:moveTo>
                  <a:cubicBezTo>
                    <a:pt x="19983" y="693"/>
                    <a:pt x="19751" y="918"/>
                    <a:pt x="19519" y="1136"/>
                  </a:cubicBezTo>
                  <a:cubicBezTo>
                    <a:pt x="19477" y="1171"/>
                    <a:pt x="19491" y="1220"/>
                    <a:pt x="19505" y="1241"/>
                  </a:cubicBezTo>
                  <a:cubicBezTo>
                    <a:pt x="19344" y="1241"/>
                    <a:pt x="19182" y="1255"/>
                    <a:pt x="19013" y="1255"/>
                  </a:cubicBezTo>
                  <a:cubicBezTo>
                    <a:pt x="19217" y="1023"/>
                    <a:pt x="19428" y="798"/>
                    <a:pt x="19639" y="566"/>
                  </a:cubicBezTo>
                  <a:cubicBezTo>
                    <a:pt x="19674" y="538"/>
                    <a:pt x="19667" y="496"/>
                    <a:pt x="19646" y="468"/>
                  </a:cubicBezTo>
                  <a:cubicBezTo>
                    <a:pt x="19843" y="468"/>
                    <a:pt x="20033" y="461"/>
                    <a:pt x="20222" y="461"/>
                  </a:cubicBezTo>
                  <a:close/>
                  <a:moveTo>
                    <a:pt x="19470" y="482"/>
                  </a:moveTo>
                  <a:cubicBezTo>
                    <a:pt x="19259" y="707"/>
                    <a:pt x="19049" y="939"/>
                    <a:pt x="18845" y="1164"/>
                  </a:cubicBezTo>
                  <a:cubicBezTo>
                    <a:pt x="18824" y="1199"/>
                    <a:pt x="18824" y="1227"/>
                    <a:pt x="18838" y="1262"/>
                  </a:cubicBezTo>
                  <a:cubicBezTo>
                    <a:pt x="17839" y="1290"/>
                    <a:pt x="16827" y="1304"/>
                    <a:pt x="15829" y="1325"/>
                  </a:cubicBezTo>
                  <a:cubicBezTo>
                    <a:pt x="15710" y="1325"/>
                    <a:pt x="15597" y="1332"/>
                    <a:pt x="15485" y="1332"/>
                  </a:cubicBezTo>
                  <a:cubicBezTo>
                    <a:pt x="15738" y="1114"/>
                    <a:pt x="15991" y="890"/>
                    <a:pt x="16237" y="679"/>
                  </a:cubicBezTo>
                  <a:cubicBezTo>
                    <a:pt x="16286" y="636"/>
                    <a:pt x="16286" y="587"/>
                    <a:pt x="16265" y="538"/>
                  </a:cubicBezTo>
                  <a:cubicBezTo>
                    <a:pt x="16483" y="531"/>
                    <a:pt x="16708" y="531"/>
                    <a:pt x="16926" y="524"/>
                  </a:cubicBezTo>
                  <a:lnTo>
                    <a:pt x="16926" y="524"/>
                  </a:lnTo>
                  <a:cubicBezTo>
                    <a:pt x="16666" y="714"/>
                    <a:pt x="16419" y="911"/>
                    <a:pt x="16166" y="1100"/>
                  </a:cubicBezTo>
                  <a:cubicBezTo>
                    <a:pt x="16090" y="1159"/>
                    <a:pt x="16141" y="1286"/>
                    <a:pt x="16217" y="1286"/>
                  </a:cubicBezTo>
                  <a:cubicBezTo>
                    <a:pt x="16232" y="1286"/>
                    <a:pt x="16248" y="1281"/>
                    <a:pt x="16265" y="1269"/>
                  </a:cubicBezTo>
                  <a:cubicBezTo>
                    <a:pt x="16532" y="1065"/>
                    <a:pt x="16785" y="875"/>
                    <a:pt x="17045" y="672"/>
                  </a:cubicBezTo>
                  <a:cubicBezTo>
                    <a:pt x="17101" y="629"/>
                    <a:pt x="17094" y="566"/>
                    <a:pt x="17059" y="524"/>
                  </a:cubicBezTo>
                  <a:cubicBezTo>
                    <a:pt x="17207" y="524"/>
                    <a:pt x="17347" y="517"/>
                    <a:pt x="17495" y="517"/>
                  </a:cubicBezTo>
                  <a:lnTo>
                    <a:pt x="17495" y="517"/>
                  </a:lnTo>
                  <a:cubicBezTo>
                    <a:pt x="17277" y="679"/>
                    <a:pt x="17059" y="854"/>
                    <a:pt x="16841" y="1023"/>
                  </a:cubicBezTo>
                  <a:cubicBezTo>
                    <a:pt x="16771" y="1082"/>
                    <a:pt x="16818" y="1209"/>
                    <a:pt x="16892" y="1209"/>
                  </a:cubicBezTo>
                  <a:cubicBezTo>
                    <a:pt x="16907" y="1209"/>
                    <a:pt x="16923" y="1203"/>
                    <a:pt x="16940" y="1192"/>
                  </a:cubicBezTo>
                  <a:cubicBezTo>
                    <a:pt x="17179" y="1009"/>
                    <a:pt x="17425" y="812"/>
                    <a:pt x="17664" y="629"/>
                  </a:cubicBezTo>
                  <a:cubicBezTo>
                    <a:pt x="17699" y="601"/>
                    <a:pt x="17706" y="552"/>
                    <a:pt x="17685" y="517"/>
                  </a:cubicBezTo>
                  <a:cubicBezTo>
                    <a:pt x="17910" y="503"/>
                    <a:pt x="18135" y="503"/>
                    <a:pt x="18353" y="496"/>
                  </a:cubicBezTo>
                  <a:cubicBezTo>
                    <a:pt x="18367" y="531"/>
                    <a:pt x="18388" y="559"/>
                    <a:pt x="18437" y="559"/>
                  </a:cubicBezTo>
                  <a:cubicBezTo>
                    <a:pt x="18479" y="559"/>
                    <a:pt x="18493" y="524"/>
                    <a:pt x="18507" y="496"/>
                  </a:cubicBezTo>
                  <a:cubicBezTo>
                    <a:pt x="18655" y="496"/>
                    <a:pt x="18802" y="489"/>
                    <a:pt x="18943" y="489"/>
                  </a:cubicBezTo>
                  <a:cubicBezTo>
                    <a:pt x="18725" y="700"/>
                    <a:pt x="18507" y="904"/>
                    <a:pt x="18282" y="1114"/>
                  </a:cubicBezTo>
                  <a:cubicBezTo>
                    <a:pt x="18217" y="1174"/>
                    <a:pt x="18282" y="1268"/>
                    <a:pt x="18351" y="1268"/>
                  </a:cubicBezTo>
                  <a:cubicBezTo>
                    <a:pt x="18371" y="1268"/>
                    <a:pt x="18391" y="1260"/>
                    <a:pt x="18409" y="1241"/>
                  </a:cubicBezTo>
                  <a:cubicBezTo>
                    <a:pt x="18662" y="1009"/>
                    <a:pt x="18908" y="770"/>
                    <a:pt x="19161" y="531"/>
                  </a:cubicBezTo>
                  <a:cubicBezTo>
                    <a:pt x="19182" y="517"/>
                    <a:pt x="19182" y="503"/>
                    <a:pt x="19182" y="489"/>
                  </a:cubicBezTo>
                  <a:cubicBezTo>
                    <a:pt x="19280" y="489"/>
                    <a:pt x="19372" y="482"/>
                    <a:pt x="19470" y="482"/>
                  </a:cubicBezTo>
                  <a:close/>
                  <a:moveTo>
                    <a:pt x="16117" y="538"/>
                  </a:moveTo>
                  <a:lnTo>
                    <a:pt x="15379" y="1171"/>
                  </a:lnTo>
                  <a:cubicBezTo>
                    <a:pt x="15323" y="1220"/>
                    <a:pt x="15330" y="1290"/>
                    <a:pt x="15365" y="1332"/>
                  </a:cubicBezTo>
                  <a:cubicBezTo>
                    <a:pt x="15147" y="1339"/>
                    <a:pt x="14936" y="1339"/>
                    <a:pt x="14718" y="1346"/>
                  </a:cubicBezTo>
                  <a:cubicBezTo>
                    <a:pt x="14971" y="1121"/>
                    <a:pt x="15224" y="890"/>
                    <a:pt x="15485" y="672"/>
                  </a:cubicBezTo>
                  <a:cubicBezTo>
                    <a:pt x="15527" y="636"/>
                    <a:pt x="15520" y="594"/>
                    <a:pt x="15499" y="559"/>
                  </a:cubicBezTo>
                  <a:cubicBezTo>
                    <a:pt x="15702" y="552"/>
                    <a:pt x="15913" y="552"/>
                    <a:pt x="16117" y="538"/>
                  </a:cubicBezTo>
                  <a:close/>
                  <a:moveTo>
                    <a:pt x="15337" y="559"/>
                  </a:moveTo>
                  <a:lnTo>
                    <a:pt x="15337" y="559"/>
                  </a:lnTo>
                  <a:cubicBezTo>
                    <a:pt x="15063" y="798"/>
                    <a:pt x="14796" y="1044"/>
                    <a:pt x="14529" y="1276"/>
                  </a:cubicBezTo>
                  <a:cubicBezTo>
                    <a:pt x="14500" y="1297"/>
                    <a:pt x="14500" y="1325"/>
                    <a:pt x="14500" y="1346"/>
                  </a:cubicBezTo>
                  <a:cubicBezTo>
                    <a:pt x="14374" y="1346"/>
                    <a:pt x="14261" y="1360"/>
                    <a:pt x="14142" y="1360"/>
                  </a:cubicBezTo>
                  <a:cubicBezTo>
                    <a:pt x="14332" y="1129"/>
                    <a:pt x="14529" y="890"/>
                    <a:pt x="14718" y="665"/>
                  </a:cubicBezTo>
                  <a:cubicBezTo>
                    <a:pt x="14739" y="636"/>
                    <a:pt x="14739" y="601"/>
                    <a:pt x="14725" y="573"/>
                  </a:cubicBezTo>
                  <a:cubicBezTo>
                    <a:pt x="14929" y="566"/>
                    <a:pt x="15133" y="566"/>
                    <a:pt x="15337" y="559"/>
                  </a:cubicBezTo>
                  <a:close/>
                  <a:moveTo>
                    <a:pt x="14036" y="573"/>
                  </a:moveTo>
                  <a:lnTo>
                    <a:pt x="14036" y="573"/>
                  </a:lnTo>
                  <a:cubicBezTo>
                    <a:pt x="14124" y="580"/>
                    <a:pt x="14209" y="584"/>
                    <a:pt x="14292" y="584"/>
                  </a:cubicBezTo>
                  <a:cubicBezTo>
                    <a:pt x="14376" y="584"/>
                    <a:pt x="14458" y="580"/>
                    <a:pt x="14543" y="573"/>
                  </a:cubicBezTo>
                  <a:lnTo>
                    <a:pt x="14543" y="573"/>
                  </a:lnTo>
                  <a:cubicBezTo>
                    <a:pt x="14353" y="812"/>
                    <a:pt x="14149" y="1051"/>
                    <a:pt x="13952" y="1276"/>
                  </a:cubicBezTo>
                  <a:cubicBezTo>
                    <a:pt x="13938" y="1304"/>
                    <a:pt x="13931" y="1332"/>
                    <a:pt x="13938" y="1360"/>
                  </a:cubicBezTo>
                  <a:cubicBezTo>
                    <a:pt x="13741" y="1360"/>
                    <a:pt x="13558" y="1368"/>
                    <a:pt x="13369" y="1368"/>
                  </a:cubicBezTo>
                  <a:cubicBezTo>
                    <a:pt x="13594" y="1150"/>
                    <a:pt x="13826" y="925"/>
                    <a:pt x="14044" y="707"/>
                  </a:cubicBezTo>
                  <a:cubicBezTo>
                    <a:pt x="14086" y="665"/>
                    <a:pt x="14072" y="608"/>
                    <a:pt x="14036" y="573"/>
                  </a:cubicBezTo>
                  <a:close/>
                  <a:moveTo>
                    <a:pt x="13910" y="594"/>
                  </a:moveTo>
                  <a:lnTo>
                    <a:pt x="13200" y="1276"/>
                  </a:lnTo>
                  <a:cubicBezTo>
                    <a:pt x="13165" y="1311"/>
                    <a:pt x="13172" y="1346"/>
                    <a:pt x="13193" y="1382"/>
                  </a:cubicBezTo>
                  <a:cubicBezTo>
                    <a:pt x="13017" y="1382"/>
                    <a:pt x="12841" y="1396"/>
                    <a:pt x="12666" y="1396"/>
                  </a:cubicBezTo>
                  <a:cubicBezTo>
                    <a:pt x="12898" y="1164"/>
                    <a:pt x="13144" y="946"/>
                    <a:pt x="13383" y="714"/>
                  </a:cubicBezTo>
                  <a:cubicBezTo>
                    <a:pt x="13418" y="679"/>
                    <a:pt x="13411" y="636"/>
                    <a:pt x="13383" y="601"/>
                  </a:cubicBezTo>
                  <a:cubicBezTo>
                    <a:pt x="13558" y="601"/>
                    <a:pt x="13734" y="594"/>
                    <a:pt x="13910" y="594"/>
                  </a:cubicBezTo>
                  <a:close/>
                  <a:moveTo>
                    <a:pt x="13228" y="608"/>
                  </a:moveTo>
                  <a:cubicBezTo>
                    <a:pt x="12954" y="868"/>
                    <a:pt x="12680" y="1114"/>
                    <a:pt x="12420" y="1368"/>
                  </a:cubicBezTo>
                  <a:cubicBezTo>
                    <a:pt x="12406" y="1375"/>
                    <a:pt x="12406" y="1382"/>
                    <a:pt x="12399" y="1403"/>
                  </a:cubicBezTo>
                  <a:cubicBezTo>
                    <a:pt x="12244" y="1403"/>
                    <a:pt x="12075" y="1410"/>
                    <a:pt x="11914" y="1410"/>
                  </a:cubicBezTo>
                  <a:cubicBezTo>
                    <a:pt x="12160" y="1192"/>
                    <a:pt x="12420" y="974"/>
                    <a:pt x="12666" y="742"/>
                  </a:cubicBezTo>
                  <a:cubicBezTo>
                    <a:pt x="12708" y="707"/>
                    <a:pt x="12701" y="658"/>
                    <a:pt x="12666" y="622"/>
                  </a:cubicBezTo>
                  <a:cubicBezTo>
                    <a:pt x="12848" y="608"/>
                    <a:pt x="13038" y="608"/>
                    <a:pt x="13228" y="608"/>
                  </a:cubicBezTo>
                  <a:close/>
                  <a:moveTo>
                    <a:pt x="12525" y="629"/>
                  </a:moveTo>
                  <a:cubicBezTo>
                    <a:pt x="12258" y="868"/>
                    <a:pt x="11998" y="1100"/>
                    <a:pt x="11731" y="1332"/>
                  </a:cubicBezTo>
                  <a:cubicBezTo>
                    <a:pt x="11703" y="1360"/>
                    <a:pt x="11696" y="1382"/>
                    <a:pt x="11703" y="1410"/>
                  </a:cubicBezTo>
                  <a:cubicBezTo>
                    <a:pt x="11541" y="1410"/>
                    <a:pt x="11365" y="1417"/>
                    <a:pt x="11197" y="1417"/>
                  </a:cubicBezTo>
                  <a:cubicBezTo>
                    <a:pt x="11450" y="1199"/>
                    <a:pt x="11703" y="974"/>
                    <a:pt x="11963" y="749"/>
                  </a:cubicBezTo>
                  <a:cubicBezTo>
                    <a:pt x="11984" y="728"/>
                    <a:pt x="11984" y="672"/>
                    <a:pt x="11977" y="636"/>
                  </a:cubicBezTo>
                  <a:cubicBezTo>
                    <a:pt x="12160" y="636"/>
                    <a:pt x="12335" y="629"/>
                    <a:pt x="12525" y="629"/>
                  </a:cubicBezTo>
                  <a:close/>
                  <a:moveTo>
                    <a:pt x="11808" y="636"/>
                  </a:moveTo>
                  <a:cubicBezTo>
                    <a:pt x="11513" y="904"/>
                    <a:pt x="11211" y="1157"/>
                    <a:pt x="10915" y="1417"/>
                  </a:cubicBezTo>
                  <a:lnTo>
                    <a:pt x="10908" y="1431"/>
                  </a:lnTo>
                  <a:cubicBezTo>
                    <a:pt x="10747" y="1431"/>
                    <a:pt x="10599" y="1438"/>
                    <a:pt x="10437" y="1438"/>
                  </a:cubicBezTo>
                  <a:cubicBezTo>
                    <a:pt x="10648" y="1206"/>
                    <a:pt x="10873" y="981"/>
                    <a:pt x="11084" y="749"/>
                  </a:cubicBezTo>
                  <a:cubicBezTo>
                    <a:pt x="11105" y="728"/>
                    <a:pt x="11105" y="693"/>
                    <a:pt x="11098" y="658"/>
                  </a:cubicBezTo>
                  <a:cubicBezTo>
                    <a:pt x="11337" y="643"/>
                    <a:pt x="11576" y="643"/>
                    <a:pt x="11808" y="636"/>
                  </a:cubicBezTo>
                  <a:close/>
                  <a:moveTo>
                    <a:pt x="10473" y="658"/>
                  </a:moveTo>
                  <a:cubicBezTo>
                    <a:pt x="10480" y="665"/>
                    <a:pt x="10501" y="672"/>
                    <a:pt x="10515" y="672"/>
                  </a:cubicBezTo>
                  <a:cubicBezTo>
                    <a:pt x="10648" y="672"/>
                    <a:pt x="10782" y="665"/>
                    <a:pt x="10915" y="665"/>
                  </a:cubicBezTo>
                  <a:cubicBezTo>
                    <a:pt x="10669" y="925"/>
                    <a:pt x="10423" y="1192"/>
                    <a:pt x="10184" y="1445"/>
                  </a:cubicBezTo>
                  <a:cubicBezTo>
                    <a:pt x="10016" y="1445"/>
                    <a:pt x="9854" y="1452"/>
                    <a:pt x="9685" y="1452"/>
                  </a:cubicBezTo>
                  <a:cubicBezTo>
                    <a:pt x="9938" y="1206"/>
                    <a:pt x="10191" y="960"/>
                    <a:pt x="10444" y="728"/>
                  </a:cubicBezTo>
                  <a:cubicBezTo>
                    <a:pt x="10473" y="700"/>
                    <a:pt x="10473" y="672"/>
                    <a:pt x="10473" y="658"/>
                  </a:cubicBezTo>
                  <a:close/>
                  <a:moveTo>
                    <a:pt x="10044" y="854"/>
                  </a:moveTo>
                  <a:lnTo>
                    <a:pt x="10044" y="854"/>
                  </a:lnTo>
                  <a:cubicBezTo>
                    <a:pt x="9875" y="1023"/>
                    <a:pt x="9699" y="1185"/>
                    <a:pt x="9538" y="1346"/>
                  </a:cubicBezTo>
                  <a:cubicBezTo>
                    <a:pt x="9502" y="1382"/>
                    <a:pt x="9509" y="1431"/>
                    <a:pt x="9524" y="1466"/>
                  </a:cubicBezTo>
                  <a:cubicBezTo>
                    <a:pt x="9263" y="1473"/>
                    <a:pt x="8996" y="1473"/>
                    <a:pt x="8729" y="1480"/>
                  </a:cubicBezTo>
                  <a:cubicBezTo>
                    <a:pt x="9165" y="1269"/>
                    <a:pt x="9608" y="1065"/>
                    <a:pt x="10044" y="854"/>
                  </a:cubicBezTo>
                  <a:close/>
                  <a:moveTo>
                    <a:pt x="5460" y="5156"/>
                  </a:moveTo>
                  <a:lnTo>
                    <a:pt x="5460" y="5156"/>
                  </a:lnTo>
                  <a:cubicBezTo>
                    <a:pt x="5460" y="5158"/>
                    <a:pt x="5460" y="5159"/>
                    <a:pt x="5459" y="5160"/>
                  </a:cubicBezTo>
                  <a:lnTo>
                    <a:pt x="5459" y="5160"/>
                  </a:lnTo>
                  <a:cubicBezTo>
                    <a:pt x="5460" y="5159"/>
                    <a:pt x="5460" y="5158"/>
                    <a:pt x="5460" y="5156"/>
                  </a:cubicBezTo>
                  <a:close/>
                  <a:moveTo>
                    <a:pt x="30661" y="1192"/>
                  </a:moveTo>
                  <a:cubicBezTo>
                    <a:pt x="33129" y="4053"/>
                    <a:pt x="35589" y="6921"/>
                    <a:pt x="38056" y="9782"/>
                  </a:cubicBezTo>
                  <a:cubicBezTo>
                    <a:pt x="38366" y="10133"/>
                    <a:pt x="38661" y="10499"/>
                    <a:pt x="38970" y="10850"/>
                  </a:cubicBezTo>
                  <a:cubicBezTo>
                    <a:pt x="37747" y="10871"/>
                    <a:pt x="36517" y="10900"/>
                    <a:pt x="35301" y="10928"/>
                  </a:cubicBezTo>
                  <a:cubicBezTo>
                    <a:pt x="32187" y="10998"/>
                    <a:pt x="29066" y="11061"/>
                    <a:pt x="25959" y="11132"/>
                  </a:cubicBezTo>
                  <a:cubicBezTo>
                    <a:pt x="24236" y="11167"/>
                    <a:pt x="22514" y="11209"/>
                    <a:pt x="20785" y="11244"/>
                  </a:cubicBezTo>
                  <a:cubicBezTo>
                    <a:pt x="20771" y="11216"/>
                    <a:pt x="20750" y="11188"/>
                    <a:pt x="20715" y="11181"/>
                  </a:cubicBezTo>
                  <a:cubicBezTo>
                    <a:pt x="17818" y="11075"/>
                    <a:pt x="14831" y="10661"/>
                    <a:pt x="12300" y="9002"/>
                  </a:cubicBezTo>
                  <a:cubicBezTo>
                    <a:pt x="11977" y="8791"/>
                    <a:pt x="11668" y="8552"/>
                    <a:pt x="11372" y="8299"/>
                  </a:cubicBezTo>
                  <a:cubicBezTo>
                    <a:pt x="11365" y="8292"/>
                    <a:pt x="11365" y="8285"/>
                    <a:pt x="11351" y="8285"/>
                  </a:cubicBezTo>
                  <a:cubicBezTo>
                    <a:pt x="9481" y="6689"/>
                    <a:pt x="8202" y="4327"/>
                    <a:pt x="8293" y="1677"/>
                  </a:cubicBezTo>
                  <a:lnTo>
                    <a:pt x="8364" y="1677"/>
                  </a:lnTo>
                  <a:cubicBezTo>
                    <a:pt x="10508" y="1628"/>
                    <a:pt x="12666" y="1578"/>
                    <a:pt x="14803" y="1536"/>
                  </a:cubicBezTo>
                  <a:cubicBezTo>
                    <a:pt x="18100" y="1466"/>
                    <a:pt x="21389" y="1396"/>
                    <a:pt x="24679" y="1325"/>
                  </a:cubicBezTo>
                  <a:cubicBezTo>
                    <a:pt x="24925" y="1311"/>
                    <a:pt x="25171" y="1311"/>
                    <a:pt x="25431" y="1304"/>
                  </a:cubicBezTo>
                  <a:lnTo>
                    <a:pt x="25445" y="1304"/>
                  </a:lnTo>
                  <a:cubicBezTo>
                    <a:pt x="26500" y="1276"/>
                    <a:pt x="27554" y="1262"/>
                    <a:pt x="28602" y="1234"/>
                  </a:cubicBezTo>
                  <a:lnTo>
                    <a:pt x="28609" y="1234"/>
                  </a:lnTo>
                  <a:cubicBezTo>
                    <a:pt x="28626" y="1269"/>
                    <a:pt x="28657" y="1296"/>
                    <a:pt x="28688" y="1296"/>
                  </a:cubicBezTo>
                  <a:cubicBezTo>
                    <a:pt x="28707" y="1296"/>
                    <a:pt x="28726" y="1286"/>
                    <a:pt x="28742" y="1262"/>
                  </a:cubicBezTo>
                  <a:cubicBezTo>
                    <a:pt x="28749" y="1255"/>
                    <a:pt x="28749" y="1241"/>
                    <a:pt x="28763" y="1234"/>
                  </a:cubicBezTo>
                  <a:cubicBezTo>
                    <a:pt x="29066" y="1234"/>
                    <a:pt x="29377" y="1244"/>
                    <a:pt x="29687" y="1244"/>
                  </a:cubicBezTo>
                  <a:cubicBezTo>
                    <a:pt x="29997" y="1244"/>
                    <a:pt x="30306" y="1234"/>
                    <a:pt x="30605" y="1192"/>
                  </a:cubicBezTo>
                  <a:close/>
                  <a:moveTo>
                    <a:pt x="15977" y="10787"/>
                  </a:moveTo>
                  <a:lnTo>
                    <a:pt x="15977" y="10787"/>
                  </a:lnTo>
                  <a:cubicBezTo>
                    <a:pt x="16989" y="11040"/>
                    <a:pt x="18029" y="11188"/>
                    <a:pt x="19070" y="11286"/>
                  </a:cubicBezTo>
                  <a:cubicBezTo>
                    <a:pt x="17952" y="11307"/>
                    <a:pt x="16827" y="11328"/>
                    <a:pt x="15702" y="11356"/>
                  </a:cubicBezTo>
                  <a:cubicBezTo>
                    <a:pt x="15710" y="11349"/>
                    <a:pt x="15724" y="11349"/>
                    <a:pt x="15724" y="11342"/>
                  </a:cubicBezTo>
                  <a:cubicBezTo>
                    <a:pt x="15808" y="11167"/>
                    <a:pt x="15899" y="10998"/>
                    <a:pt x="15977" y="10822"/>
                  </a:cubicBezTo>
                  <a:cubicBezTo>
                    <a:pt x="15984" y="10815"/>
                    <a:pt x="15977" y="10794"/>
                    <a:pt x="15977" y="10787"/>
                  </a:cubicBezTo>
                  <a:close/>
                  <a:moveTo>
                    <a:pt x="15463" y="10646"/>
                  </a:moveTo>
                  <a:lnTo>
                    <a:pt x="15463" y="10646"/>
                  </a:lnTo>
                  <a:cubicBezTo>
                    <a:pt x="15583" y="10682"/>
                    <a:pt x="15702" y="10710"/>
                    <a:pt x="15815" y="10745"/>
                  </a:cubicBezTo>
                  <a:cubicBezTo>
                    <a:pt x="15731" y="10907"/>
                    <a:pt x="15653" y="11075"/>
                    <a:pt x="15562" y="11244"/>
                  </a:cubicBezTo>
                  <a:cubicBezTo>
                    <a:pt x="15534" y="11286"/>
                    <a:pt x="15555" y="11328"/>
                    <a:pt x="15590" y="11356"/>
                  </a:cubicBezTo>
                  <a:cubicBezTo>
                    <a:pt x="15478" y="11356"/>
                    <a:pt x="15358" y="11363"/>
                    <a:pt x="15246" y="11363"/>
                  </a:cubicBezTo>
                  <a:cubicBezTo>
                    <a:pt x="15323" y="11153"/>
                    <a:pt x="15407" y="10942"/>
                    <a:pt x="15478" y="10731"/>
                  </a:cubicBezTo>
                  <a:cubicBezTo>
                    <a:pt x="15485" y="10696"/>
                    <a:pt x="15485" y="10675"/>
                    <a:pt x="15463" y="10646"/>
                  </a:cubicBezTo>
                  <a:close/>
                  <a:moveTo>
                    <a:pt x="11316" y="8524"/>
                  </a:moveTo>
                  <a:cubicBezTo>
                    <a:pt x="11520" y="8692"/>
                    <a:pt x="11724" y="8861"/>
                    <a:pt x="11942" y="9002"/>
                  </a:cubicBezTo>
                  <a:cubicBezTo>
                    <a:pt x="12497" y="9388"/>
                    <a:pt x="13080" y="9712"/>
                    <a:pt x="13678" y="9986"/>
                  </a:cubicBezTo>
                  <a:cubicBezTo>
                    <a:pt x="13670" y="9984"/>
                    <a:pt x="13663" y="9983"/>
                    <a:pt x="13655" y="9983"/>
                  </a:cubicBezTo>
                  <a:cubicBezTo>
                    <a:pt x="13629" y="9983"/>
                    <a:pt x="13605" y="9995"/>
                    <a:pt x="13594" y="10028"/>
                  </a:cubicBezTo>
                  <a:cubicBezTo>
                    <a:pt x="13418" y="10436"/>
                    <a:pt x="13242" y="10829"/>
                    <a:pt x="13059" y="11237"/>
                  </a:cubicBezTo>
                  <a:cubicBezTo>
                    <a:pt x="13021" y="11313"/>
                    <a:pt x="13083" y="11377"/>
                    <a:pt x="13143" y="11377"/>
                  </a:cubicBezTo>
                  <a:cubicBezTo>
                    <a:pt x="13171" y="11377"/>
                    <a:pt x="13198" y="11362"/>
                    <a:pt x="13214" y="11328"/>
                  </a:cubicBezTo>
                  <a:cubicBezTo>
                    <a:pt x="13390" y="10935"/>
                    <a:pt x="13566" y="10534"/>
                    <a:pt x="13748" y="10126"/>
                  </a:cubicBezTo>
                  <a:cubicBezTo>
                    <a:pt x="13776" y="10077"/>
                    <a:pt x="13748" y="10042"/>
                    <a:pt x="13727" y="10014"/>
                  </a:cubicBezTo>
                  <a:lnTo>
                    <a:pt x="13727" y="10014"/>
                  </a:lnTo>
                  <a:cubicBezTo>
                    <a:pt x="13819" y="10056"/>
                    <a:pt x="13924" y="10098"/>
                    <a:pt x="14022" y="10147"/>
                  </a:cubicBezTo>
                  <a:lnTo>
                    <a:pt x="14001" y="10168"/>
                  </a:lnTo>
                  <a:cubicBezTo>
                    <a:pt x="13882" y="10506"/>
                    <a:pt x="13776" y="10836"/>
                    <a:pt x="13664" y="11174"/>
                  </a:cubicBezTo>
                  <a:cubicBezTo>
                    <a:pt x="13643" y="11241"/>
                    <a:pt x="13695" y="11288"/>
                    <a:pt x="13747" y="11288"/>
                  </a:cubicBezTo>
                  <a:cubicBezTo>
                    <a:pt x="13783" y="11288"/>
                    <a:pt x="13818" y="11267"/>
                    <a:pt x="13833" y="11216"/>
                  </a:cubicBezTo>
                  <a:cubicBezTo>
                    <a:pt x="13945" y="10885"/>
                    <a:pt x="14051" y="10548"/>
                    <a:pt x="14163" y="10218"/>
                  </a:cubicBezTo>
                  <a:lnTo>
                    <a:pt x="14163" y="10197"/>
                  </a:lnTo>
                  <a:cubicBezTo>
                    <a:pt x="14261" y="10232"/>
                    <a:pt x="14360" y="10274"/>
                    <a:pt x="14458" y="10309"/>
                  </a:cubicBezTo>
                  <a:cubicBezTo>
                    <a:pt x="14339" y="10583"/>
                    <a:pt x="14226" y="10864"/>
                    <a:pt x="14114" y="11139"/>
                  </a:cubicBezTo>
                  <a:cubicBezTo>
                    <a:pt x="14085" y="11215"/>
                    <a:pt x="14144" y="11284"/>
                    <a:pt x="14200" y="11284"/>
                  </a:cubicBezTo>
                  <a:cubicBezTo>
                    <a:pt x="14226" y="11284"/>
                    <a:pt x="14253" y="11269"/>
                    <a:pt x="14268" y="11230"/>
                  </a:cubicBezTo>
                  <a:cubicBezTo>
                    <a:pt x="14395" y="10942"/>
                    <a:pt x="14507" y="10661"/>
                    <a:pt x="14627" y="10372"/>
                  </a:cubicBezTo>
                  <a:cubicBezTo>
                    <a:pt x="14697" y="10400"/>
                    <a:pt x="14768" y="10415"/>
                    <a:pt x="14831" y="10443"/>
                  </a:cubicBezTo>
                  <a:cubicBezTo>
                    <a:pt x="14746" y="10471"/>
                    <a:pt x="14753" y="10625"/>
                    <a:pt x="14859" y="10625"/>
                  </a:cubicBezTo>
                  <a:cubicBezTo>
                    <a:pt x="14936" y="10625"/>
                    <a:pt x="14957" y="10527"/>
                    <a:pt x="14922" y="10478"/>
                  </a:cubicBezTo>
                  <a:lnTo>
                    <a:pt x="14922" y="10478"/>
                  </a:lnTo>
                  <a:cubicBezTo>
                    <a:pt x="15063" y="10520"/>
                    <a:pt x="15189" y="10562"/>
                    <a:pt x="15330" y="10611"/>
                  </a:cubicBezTo>
                  <a:cubicBezTo>
                    <a:pt x="15323" y="10618"/>
                    <a:pt x="15316" y="10618"/>
                    <a:pt x="15309" y="10632"/>
                  </a:cubicBezTo>
                  <a:cubicBezTo>
                    <a:pt x="15224" y="10864"/>
                    <a:pt x="15140" y="11089"/>
                    <a:pt x="15063" y="11314"/>
                  </a:cubicBezTo>
                  <a:cubicBezTo>
                    <a:pt x="15070" y="11342"/>
                    <a:pt x="15070" y="11349"/>
                    <a:pt x="15070" y="11363"/>
                  </a:cubicBezTo>
                  <a:cubicBezTo>
                    <a:pt x="14957" y="11363"/>
                    <a:pt x="14845" y="11378"/>
                    <a:pt x="14718" y="11378"/>
                  </a:cubicBezTo>
                  <a:lnTo>
                    <a:pt x="14725" y="11363"/>
                  </a:lnTo>
                  <a:cubicBezTo>
                    <a:pt x="14782" y="11167"/>
                    <a:pt x="14831" y="10956"/>
                    <a:pt x="14887" y="10752"/>
                  </a:cubicBezTo>
                  <a:cubicBezTo>
                    <a:pt x="14907" y="10678"/>
                    <a:pt x="14857" y="10633"/>
                    <a:pt x="14805" y="10633"/>
                  </a:cubicBezTo>
                  <a:cubicBezTo>
                    <a:pt x="14768" y="10633"/>
                    <a:pt x="14730" y="10657"/>
                    <a:pt x="14718" y="10710"/>
                  </a:cubicBezTo>
                  <a:cubicBezTo>
                    <a:pt x="14662" y="10907"/>
                    <a:pt x="14613" y="11117"/>
                    <a:pt x="14557" y="11321"/>
                  </a:cubicBezTo>
                  <a:cubicBezTo>
                    <a:pt x="14550" y="11349"/>
                    <a:pt x="14557" y="11363"/>
                    <a:pt x="14571" y="11385"/>
                  </a:cubicBezTo>
                  <a:cubicBezTo>
                    <a:pt x="13797" y="11399"/>
                    <a:pt x="13031" y="11420"/>
                    <a:pt x="12258" y="11434"/>
                  </a:cubicBezTo>
                  <a:cubicBezTo>
                    <a:pt x="12462" y="10907"/>
                    <a:pt x="12659" y="10379"/>
                    <a:pt x="12856" y="9852"/>
                  </a:cubicBezTo>
                  <a:cubicBezTo>
                    <a:pt x="12884" y="9776"/>
                    <a:pt x="12822" y="9706"/>
                    <a:pt x="12764" y="9706"/>
                  </a:cubicBezTo>
                  <a:cubicBezTo>
                    <a:pt x="12737" y="9706"/>
                    <a:pt x="12710" y="9722"/>
                    <a:pt x="12694" y="9761"/>
                  </a:cubicBezTo>
                  <a:cubicBezTo>
                    <a:pt x="12483" y="10323"/>
                    <a:pt x="12272" y="10871"/>
                    <a:pt x="12054" y="11434"/>
                  </a:cubicBezTo>
                  <a:cubicBezTo>
                    <a:pt x="11914" y="11434"/>
                    <a:pt x="11773" y="11448"/>
                    <a:pt x="11632" y="11448"/>
                  </a:cubicBezTo>
                  <a:cubicBezTo>
                    <a:pt x="11900" y="10780"/>
                    <a:pt x="12153" y="10119"/>
                    <a:pt x="12420" y="9451"/>
                  </a:cubicBezTo>
                  <a:cubicBezTo>
                    <a:pt x="12449" y="9374"/>
                    <a:pt x="12388" y="9303"/>
                    <a:pt x="12329" y="9303"/>
                  </a:cubicBezTo>
                  <a:cubicBezTo>
                    <a:pt x="12302" y="9303"/>
                    <a:pt x="12276" y="9318"/>
                    <a:pt x="12258" y="9353"/>
                  </a:cubicBezTo>
                  <a:cubicBezTo>
                    <a:pt x="11984" y="10049"/>
                    <a:pt x="11717" y="10731"/>
                    <a:pt x="11450" y="11427"/>
                  </a:cubicBezTo>
                  <a:lnTo>
                    <a:pt x="11450" y="11448"/>
                  </a:lnTo>
                  <a:cubicBezTo>
                    <a:pt x="11344" y="11448"/>
                    <a:pt x="11232" y="11455"/>
                    <a:pt x="11126" y="11455"/>
                  </a:cubicBezTo>
                  <a:cubicBezTo>
                    <a:pt x="11140" y="11448"/>
                    <a:pt x="11147" y="11434"/>
                    <a:pt x="11161" y="11406"/>
                  </a:cubicBezTo>
                  <a:cubicBezTo>
                    <a:pt x="11422" y="10668"/>
                    <a:pt x="11696" y="9944"/>
                    <a:pt x="11963" y="9205"/>
                  </a:cubicBezTo>
                  <a:cubicBezTo>
                    <a:pt x="11992" y="9128"/>
                    <a:pt x="11924" y="9057"/>
                    <a:pt x="11866" y="9057"/>
                  </a:cubicBezTo>
                  <a:cubicBezTo>
                    <a:pt x="11839" y="9057"/>
                    <a:pt x="11814" y="9072"/>
                    <a:pt x="11801" y="9107"/>
                  </a:cubicBezTo>
                  <a:cubicBezTo>
                    <a:pt x="11541" y="9845"/>
                    <a:pt x="11267" y="10576"/>
                    <a:pt x="11000" y="11314"/>
                  </a:cubicBezTo>
                  <a:cubicBezTo>
                    <a:pt x="10979" y="11378"/>
                    <a:pt x="11021" y="11427"/>
                    <a:pt x="11063" y="11448"/>
                  </a:cubicBezTo>
                  <a:cubicBezTo>
                    <a:pt x="10951" y="11448"/>
                    <a:pt x="10838" y="11455"/>
                    <a:pt x="10719" y="11455"/>
                  </a:cubicBezTo>
                  <a:cubicBezTo>
                    <a:pt x="11028" y="10625"/>
                    <a:pt x="11337" y="9789"/>
                    <a:pt x="11646" y="8966"/>
                  </a:cubicBezTo>
                  <a:cubicBezTo>
                    <a:pt x="11675" y="8889"/>
                    <a:pt x="11608" y="8818"/>
                    <a:pt x="11549" y="8818"/>
                  </a:cubicBezTo>
                  <a:cubicBezTo>
                    <a:pt x="11523" y="8818"/>
                    <a:pt x="11498" y="8833"/>
                    <a:pt x="11485" y="8868"/>
                  </a:cubicBezTo>
                  <a:cubicBezTo>
                    <a:pt x="11175" y="9705"/>
                    <a:pt x="10859" y="10541"/>
                    <a:pt x="10557" y="11378"/>
                  </a:cubicBezTo>
                  <a:cubicBezTo>
                    <a:pt x="10543" y="11413"/>
                    <a:pt x="10543" y="11434"/>
                    <a:pt x="10564" y="11462"/>
                  </a:cubicBezTo>
                  <a:cubicBezTo>
                    <a:pt x="10430" y="11462"/>
                    <a:pt x="10297" y="11469"/>
                    <a:pt x="10170" y="11469"/>
                  </a:cubicBezTo>
                  <a:cubicBezTo>
                    <a:pt x="10557" y="10485"/>
                    <a:pt x="10944" y="9515"/>
                    <a:pt x="11316" y="8524"/>
                  </a:cubicBezTo>
                  <a:close/>
                  <a:moveTo>
                    <a:pt x="10859" y="8095"/>
                  </a:moveTo>
                  <a:lnTo>
                    <a:pt x="11204" y="8411"/>
                  </a:lnTo>
                  <a:cubicBezTo>
                    <a:pt x="10810" y="9423"/>
                    <a:pt x="10416" y="10429"/>
                    <a:pt x="10016" y="11434"/>
                  </a:cubicBezTo>
                  <a:cubicBezTo>
                    <a:pt x="10009" y="11455"/>
                    <a:pt x="10016" y="11462"/>
                    <a:pt x="10016" y="11483"/>
                  </a:cubicBezTo>
                  <a:cubicBezTo>
                    <a:pt x="9840" y="11483"/>
                    <a:pt x="9678" y="11490"/>
                    <a:pt x="9502" y="11490"/>
                  </a:cubicBezTo>
                  <a:lnTo>
                    <a:pt x="9517" y="11469"/>
                  </a:lnTo>
                  <a:cubicBezTo>
                    <a:pt x="9966" y="10372"/>
                    <a:pt x="10416" y="9269"/>
                    <a:pt x="10859" y="8165"/>
                  </a:cubicBezTo>
                  <a:cubicBezTo>
                    <a:pt x="10866" y="8144"/>
                    <a:pt x="10866" y="8116"/>
                    <a:pt x="10859" y="8095"/>
                  </a:cubicBezTo>
                  <a:close/>
                  <a:moveTo>
                    <a:pt x="10501" y="7736"/>
                  </a:moveTo>
                  <a:cubicBezTo>
                    <a:pt x="10599" y="7835"/>
                    <a:pt x="10683" y="7933"/>
                    <a:pt x="10782" y="8024"/>
                  </a:cubicBezTo>
                  <a:cubicBezTo>
                    <a:pt x="10775" y="8023"/>
                    <a:pt x="10767" y="8022"/>
                    <a:pt x="10760" y="8022"/>
                  </a:cubicBezTo>
                  <a:cubicBezTo>
                    <a:pt x="10733" y="8022"/>
                    <a:pt x="10709" y="8035"/>
                    <a:pt x="10697" y="8074"/>
                  </a:cubicBezTo>
                  <a:cubicBezTo>
                    <a:pt x="10248" y="9170"/>
                    <a:pt x="9798" y="10274"/>
                    <a:pt x="9348" y="11378"/>
                  </a:cubicBezTo>
                  <a:cubicBezTo>
                    <a:pt x="9334" y="11420"/>
                    <a:pt x="9348" y="11462"/>
                    <a:pt x="9376" y="11490"/>
                  </a:cubicBezTo>
                  <a:cubicBezTo>
                    <a:pt x="9299" y="11497"/>
                    <a:pt x="9200" y="11497"/>
                    <a:pt x="9102" y="11497"/>
                  </a:cubicBezTo>
                  <a:cubicBezTo>
                    <a:pt x="9566" y="10239"/>
                    <a:pt x="10037" y="8995"/>
                    <a:pt x="10501" y="7736"/>
                  </a:cubicBezTo>
                  <a:close/>
                  <a:moveTo>
                    <a:pt x="10191" y="7385"/>
                  </a:moveTo>
                  <a:cubicBezTo>
                    <a:pt x="10255" y="7455"/>
                    <a:pt x="10318" y="7532"/>
                    <a:pt x="10381" y="7603"/>
                  </a:cubicBezTo>
                  <a:lnTo>
                    <a:pt x="8926" y="11504"/>
                  </a:lnTo>
                  <a:cubicBezTo>
                    <a:pt x="8771" y="11504"/>
                    <a:pt x="8631" y="11504"/>
                    <a:pt x="8490" y="11518"/>
                  </a:cubicBezTo>
                  <a:cubicBezTo>
                    <a:pt x="9060" y="10133"/>
                    <a:pt x="9622" y="8763"/>
                    <a:pt x="10191" y="7385"/>
                  </a:cubicBezTo>
                  <a:close/>
                  <a:moveTo>
                    <a:pt x="9692" y="6759"/>
                  </a:moveTo>
                  <a:cubicBezTo>
                    <a:pt x="9805" y="6921"/>
                    <a:pt x="9931" y="7075"/>
                    <a:pt x="10051" y="7230"/>
                  </a:cubicBezTo>
                  <a:cubicBezTo>
                    <a:pt x="9474" y="8643"/>
                    <a:pt x="8884" y="10056"/>
                    <a:pt x="8300" y="11483"/>
                  </a:cubicBezTo>
                  <a:cubicBezTo>
                    <a:pt x="8293" y="11497"/>
                    <a:pt x="8307" y="11504"/>
                    <a:pt x="8307" y="11518"/>
                  </a:cubicBezTo>
                  <a:cubicBezTo>
                    <a:pt x="8146" y="11518"/>
                    <a:pt x="7991" y="11525"/>
                    <a:pt x="7822" y="11525"/>
                  </a:cubicBezTo>
                  <a:cubicBezTo>
                    <a:pt x="8448" y="9936"/>
                    <a:pt x="9067" y="8355"/>
                    <a:pt x="9692" y="6759"/>
                  </a:cubicBezTo>
                  <a:close/>
                  <a:moveTo>
                    <a:pt x="9270" y="6091"/>
                  </a:moveTo>
                  <a:cubicBezTo>
                    <a:pt x="9369" y="6260"/>
                    <a:pt x="9474" y="6429"/>
                    <a:pt x="9580" y="6583"/>
                  </a:cubicBezTo>
                  <a:cubicBezTo>
                    <a:pt x="9580" y="6583"/>
                    <a:pt x="9573" y="6583"/>
                    <a:pt x="9573" y="6590"/>
                  </a:cubicBezTo>
                  <a:cubicBezTo>
                    <a:pt x="8940" y="8214"/>
                    <a:pt x="8293" y="9824"/>
                    <a:pt x="7661" y="11448"/>
                  </a:cubicBezTo>
                  <a:cubicBezTo>
                    <a:pt x="7654" y="11483"/>
                    <a:pt x="7654" y="11504"/>
                    <a:pt x="7661" y="11532"/>
                  </a:cubicBezTo>
                  <a:cubicBezTo>
                    <a:pt x="7478" y="11532"/>
                    <a:pt x="7302" y="11539"/>
                    <a:pt x="7119" y="11539"/>
                  </a:cubicBezTo>
                  <a:cubicBezTo>
                    <a:pt x="7836" y="9726"/>
                    <a:pt x="8553" y="7912"/>
                    <a:pt x="9270" y="6091"/>
                  </a:cubicBezTo>
                  <a:close/>
                  <a:moveTo>
                    <a:pt x="8856" y="5304"/>
                  </a:moveTo>
                  <a:cubicBezTo>
                    <a:pt x="8954" y="5515"/>
                    <a:pt x="9060" y="5712"/>
                    <a:pt x="9165" y="5916"/>
                  </a:cubicBezTo>
                  <a:cubicBezTo>
                    <a:pt x="9158" y="5923"/>
                    <a:pt x="9151" y="5923"/>
                    <a:pt x="9151" y="5937"/>
                  </a:cubicBezTo>
                  <a:cubicBezTo>
                    <a:pt x="8406" y="7800"/>
                    <a:pt x="7675" y="9669"/>
                    <a:pt x="6930" y="11532"/>
                  </a:cubicBezTo>
                  <a:lnTo>
                    <a:pt x="6930" y="11553"/>
                  </a:lnTo>
                  <a:cubicBezTo>
                    <a:pt x="6754" y="11553"/>
                    <a:pt x="6578" y="11560"/>
                    <a:pt x="6402" y="11560"/>
                  </a:cubicBezTo>
                  <a:cubicBezTo>
                    <a:pt x="7225" y="9473"/>
                    <a:pt x="8040" y="7385"/>
                    <a:pt x="8856" y="5304"/>
                  </a:cubicBezTo>
                  <a:close/>
                  <a:moveTo>
                    <a:pt x="8483" y="4327"/>
                  </a:moveTo>
                  <a:cubicBezTo>
                    <a:pt x="8561" y="4594"/>
                    <a:pt x="8666" y="4847"/>
                    <a:pt x="8771" y="5100"/>
                  </a:cubicBezTo>
                  <a:cubicBezTo>
                    <a:pt x="8750" y="5107"/>
                    <a:pt x="8736" y="5121"/>
                    <a:pt x="8715" y="5149"/>
                  </a:cubicBezTo>
                  <a:cubicBezTo>
                    <a:pt x="7886" y="7279"/>
                    <a:pt x="7056" y="9402"/>
                    <a:pt x="6220" y="11525"/>
                  </a:cubicBezTo>
                  <a:lnTo>
                    <a:pt x="6220" y="11560"/>
                  </a:lnTo>
                  <a:cubicBezTo>
                    <a:pt x="6065" y="11560"/>
                    <a:pt x="5896" y="11567"/>
                    <a:pt x="5742" y="11567"/>
                  </a:cubicBezTo>
                  <a:cubicBezTo>
                    <a:pt x="6838" y="9248"/>
                    <a:pt x="7752" y="6822"/>
                    <a:pt x="8483" y="4327"/>
                  </a:cubicBezTo>
                  <a:close/>
                  <a:moveTo>
                    <a:pt x="8209" y="3174"/>
                  </a:moveTo>
                  <a:cubicBezTo>
                    <a:pt x="8258" y="3519"/>
                    <a:pt x="8336" y="3863"/>
                    <a:pt x="8434" y="4186"/>
                  </a:cubicBezTo>
                  <a:cubicBezTo>
                    <a:pt x="8424" y="4183"/>
                    <a:pt x="8414" y="4181"/>
                    <a:pt x="8403" y="4181"/>
                  </a:cubicBezTo>
                  <a:cubicBezTo>
                    <a:pt x="8368" y="4181"/>
                    <a:pt x="8332" y="4201"/>
                    <a:pt x="8322" y="4250"/>
                  </a:cubicBezTo>
                  <a:cubicBezTo>
                    <a:pt x="7590" y="6759"/>
                    <a:pt x="6670" y="9198"/>
                    <a:pt x="5559" y="11532"/>
                  </a:cubicBezTo>
                  <a:cubicBezTo>
                    <a:pt x="5552" y="11553"/>
                    <a:pt x="5559" y="11560"/>
                    <a:pt x="5559" y="11574"/>
                  </a:cubicBezTo>
                  <a:cubicBezTo>
                    <a:pt x="5376" y="11588"/>
                    <a:pt x="5193" y="11588"/>
                    <a:pt x="5011" y="11588"/>
                  </a:cubicBezTo>
                  <a:cubicBezTo>
                    <a:pt x="6248" y="8868"/>
                    <a:pt x="7309" y="6056"/>
                    <a:pt x="8209" y="3174"/>
                  </a:cubicBezTo>
                  <a:close/>
                  <a:moveTo>
                    <a:pt x="7829" y="2120"/>
                  </a:moveTo>
                  <a:lnTo>
                    <a:pt x="7829" y="2120"/>
                  </a:lnTo>
                  <a:cubicBezTo>
                    <a:pt x="6824" y="5339"/>
                    <a:pt x="5657" y="8495"/>
                    <a:pt x="4322" y="11560"/>
                  </a:cubicBezTo>
                  <a:cubicBezTo>
                    <a:pt x="4315" y="11567"/>
                    <a:pt x="4322" y="11588"/>
                    <a:pt x="4322" y="11595"/>
                  </a:cubicBezTo>
                  <a:lnTo>
                    <a:pt x="4153" y="11595"/>
                  </a:lnTo>
                  <a:cubicBezTo>
                    <a:pt x="5236" y="8643"/>
                    <a:pt x="6325" y="5684"/>
                    <a:pt x="7408" y="2731"/>
                  </a:cubicBezTo>
                  <a:cubicBezTo>
                    <a:pt x="7415" y="2717"/>
                    <a:pt x="7408" y="2703"/>
                    <a:pt x="7408" y="2675"/>
                  </a:cubicBezTo>
                  <a:cubicBezTo>
                    <a:pt x="7457" y="2612"/>
                    <a:pt x="7513" y="2541"/>
                    <a:pt x="7555" y="2485"/>
                  </a:cubicBezTo>
                  <a:cubicBezTo>
                    <a:pt x="7647" y="2366"/>
                    <a:pt x="7731" y="2246"/>
                    <a:pt x="7829" y="2120"/>
                  </a:cubicBezTo>
                  <a:close/>
                  <a:moveTo>
                    <a:pt x="8118" y="1768"/>
                  </a:moveTo>
                  <a:lnTo>
                    <a:pt x="8118" y="1768"/>
                  </a:lnTo>
                  <a:cubicBezTo>
                    <a:pt x="8111" y="2120"/>
                    <a:pt x="8132" y="2471"/>
                    <a:pt x="8167" y="2816"/>
                  </a:cubicBezTo>
                  <a:cubicBezTo>
                    <a:pt x="8153" y="2823"/>
                    <a:pt x="8139" y="2837"/>
                    <a:pt x="8132" y="2858"/>
                  </a:cubicBezTo>
                  <a:cubicBezTo>
                    <a:pt x="7218" y="5838"/>
                    <a:pt x="6114" y="8727"/>
                    <a:pt x="4835" y="11539"/>
                  </a:cubicBezTo>
                  <a:cubicBezTo>
                    <a:pt x="4828" y="11560"/>
                    <a:pt x="4828" y="11588"/>
                    <a:pt x="4835" y="11602"/>
                  </a:cubicBezTo>
                  <a:cubicBezTo>
                    <a:pt x="4722" y="11602"/>
                    <a:pt x="4617" y="11610"/>
                    <a:pt x="4497" y="11610"/>
                  </a:cubicBezTo>
                  <a:cubicBezTo>
                    <a:pt x="5868" y="8439"/>
                    <a:pt x="7077" y="5199"/>
                    <a:pt x="8097" y="1888"/>
                  </a:cubicBezTo>
                  <a:cubicBezTo>
                    <a:pt x="8104" y="1860"/>
                    <a:pt x="8104" y="1831"/>
                    <a:pt x="8082" y="1817"/>
                  </a:cubicBezTo>
                  <a:cubicBezTo>
                    <a:pt x="8097" y="1796"/>
                    <a:pt x="8111" y="1789"/>
                    <a:pt x="8118" y="1768"/>
                  </a:cubicBezTo>
                  <a:close/>
                  <a:moveTo>
                    <a:pt x="6206" y="4207"/>
                  </a:moveTo>
                  <a:lnTo>
                    <a:pt x="6206" y="4207"/>
                  </a:lnTo>
                  <a:cubicBezTo>
                    <a:pt x="5432" y="6745"/>
                    <a:pt x="4512" y="9212"/>
                    <a:pt x="3436" y="11610"/>
                  </a:cubicBezTo>
                  <a:cubicBezTo>
                    <a:pt x="3267" y="11610"/>
                    <a:pt x="3106" y="11624"/>
                    <a:pt x="2937" y="11624"/>
                  </a:cubicBezTo>
                  <a:cubicBezTo>
                    <a:pt x="3780" y="9467"/>
                    <a:pt x="4609" y="7310"/>
                    <a:pt x="5459" y="5160"/>
                  </a:cubicBezTo>
                  <a:lnTo>
                    <a:pt x="5459" y="5160"/>
                  </a:lnTo>
                  <a:cubicBezTo>
                    <a:pt x="5458" y="5161"/>
                    <a:pt x="5456" y="5162"/>
                    <a:pt x="5455" y="5162"/>
                  </a:cubicBezTo>
                  <a:cubicBezTo>
                    <a:pt x="5453" y="5162"/>
                    <a:pt x="5453" y="5160"/>
                    <a:pt x="5460" y="5156"/>
                  </a:cubicBezTo>
                  <a:lnTo>
                    <a:pt x="5460" y="5156"/>
                  </a:lnTo>
                  <a:cubicBezTo>
                    <a:pt x="5460" y="5156"/>
                    <a:pt x="5460" y="5156"/>
                    <a:pt x="5460" y="5156"/>
                  </a:cubicBezTo>
                  <a:cubicBezTo>
                    <a:pt x="5699" y="4840"/>
                    <a:pt x="5960" y="4524"/>
                    <a:pt x="6206" y="4207"/>
                  </a:cubicBezTo>
                  <a:close/>
                  <a:moveTo>
                    <a:pt x="7091" y="3083"/>
                  </a:moveTo>
                  <a:cubicBezTo>
                    <a:pt x="6044" y="5930"/>
                    <a:pt x="5004" y="8777"/>
                    <a:pt x="3963" y="11610"/>
                  </a:cubicBezTo>
                  <a:cubicBezTo>
                    <a:pt x="3851" y="11610"/>
                    <a:pt x="3745" y="11624"/>
                    <a:pt x="3633" y="11624"/>
                  </a:cubicBezTo>
                  <a:cubicBezTo>
                    <a:pt x="4708" y="9184"/>
                    <a:pt x="5643" y="6661"/>
                    <a:pt x="6424" y="4088"/>
                  </a:cubicBezTo>
                  <a:cubicBezTo>
                    <a:pt x="6445" y="4039"/>
                    <a:pt x="6417" y="4004"/>
                    <a:pt x="6381" y="3982"/>
                  </a:cubicBezTo>
                  <a:cubicBezTo>
                    <a:pt x="6620" y="3687"/>
                    <a:pt x="6852" y="3378"/>
                    <a:pt x="7091" y="3083"/>
                  </a:cubicBezTo>
                  <a:close/>
                  <a:moveTo>
                    <a:pt x="5081" y="5627"/>
                  </a:moveTo>
                  <a:lnTo>
                    <a:pt x="5081" y="5627"/>
                  </a:lnTo>
                  <a:cubicBezTo>
                    <a:pt x="4294" y="7631"/>
                    <a:pt x="3513" y="9634"/>
                    <a:pt x="2740" y="11638"/>
                  </a:cubicBezTo>
                  <a:cubicBezTo>
                    <a:pt x="2614" y="11638"/>
                    <a:pt x="2480" y="11645"/>
                    <a:pt x="2339" y="11645"/>
                  </a:cubicBezTo>
                  <a:cubicBezTo>
                    <a:pt x="3077" y="10161"/>
                    <a:pt x="3682" y="8601"/>
                    <a:pt x="4146" y="6984"/>
                  </a:cubicBezTo>
                  <a:cubicBezTo>
                    <a:pt x="4167" y="6928"/>
                    <a:pt x="4132" y="6893"/>
                    <a:pt x="4097" y="6879"/>
                  </a:cubicBezTo>
                  <a:cubicBezTo>
                    <a:pt x="4336" y="6583"/>
                    <a:pt x="4561" y="6288"/>
                    <a:pt x="4793" y="6000"/>
                  </a:cubicBezTo>
                  <a:lnTo>
                    <a:pt x="5081" y="5627"/>
                  </a:lnTo>
                  <a:close/>
                  <a:moveTo>
                    <a:pt x="3928" y="7090"/>
                  </a:moveTo>
                  <a:cubicBezTo>
                    <a:pt x="3464" y="8671"/>
                    <a:pt x="2867" y="10190"/>
                    <a:pt x="2136" y="11645"/>
                  </a:cubicBezTo>
                  <a:cubicBezTo>
                    <a:pt x="2037" y="11645"/>
                    <a:pt x="1946" y="11645"/>
                    <a:pt x="1847" y="11659"/>
                  </a:cubicBezTo>
                  <a:cubicBezTo>
                    <a:pt x="2368" y="10443"/>
                    <a:pt x="2874" y="9234"/>
                    <a:pt x="3394" y="8017"/>
                  </a:cubicBezTo>
                  <a:cubicBezTo>
                    <a:pt x="3429" y="7940"/>
                    <a:pt x="3366" y="7877"/>
                    <a:pt x="3302" y="7877"/>
                  </a:cubicBezTo>
                  <a:cubicBezTo>
                    <a:pt x="3513" y="7617"/>
                    <a:pt x="3724" y="7350"/>
                    <a:pt x="3928" y="7090"/>
                  </a:cubicBezTo>
                  <a:close/>
                  <a:moveTo>
                    <a:pt x="1180" y="10583"/>
                  </a:moveTo>
                  <a:lnTo>
                    <a:pt x="1180" y="10583"/>
                  </a:lnTo>
                  <a:cubicBezTo>
                    <a:pt x="1018" y="10942"/>
                    <a:pt x="863" y="11307"/>
                    <a:pt x="694" y="11666"/>
                  </a:cubicBezTo>
                  <a:lnTo>
                    <a:pt x="694" y="11673"/>
                  </a:lnTo>
                  <a:cubicBezTo>
                    <a:pt x="610" y="11673"/>
                    <a:pt x="448" y="11652"/>
                    <a:pt x="329" y="11652"/>
                  </a:cubicBezTo>
                  <a:cubicBezTo>
                    <a:pt x="617" y="11307"/>
                    <a:pt x="898" y="10942"/>
                    <a:pt x="1180" y="10583"/>
                  </a:cubicBezTo>
                  <a:close/>
                  <a:moveTo>
                    <a:pt x="2248" y="9219"/>
                  </a:moveTo>
                  <a:cubicBezTo>
                    <a:pt x="1953" y="10077"/>
                    <a:pt x="1580" y="10885"/>
                    <a:pt x="1130" y="11659"/>
                  </a:cubicBezTo>
                  <a:cubicBezTo>
                    <a:pt x="1130" y="11666"/>
                    <a:pt x="1130" y="11666"/>
                    <a:pt x="1123" y="11666"/>
                  </a:cubicBezTo>
                  <a:cubicBezTo>
                    <a:pt x="1046" y="11666"/>
                    <a:pt x="969" y="11666"/>
                    <a:pt x="884" y="11673"/>
                  </a:cubicBezTo>
                  <a:cubicBezTo>
                    <a:pt x="1123" y="11124"/>
                    <a:pt x="1369" y="10583"/>
                    <a:pt x="1608" y="10042"/>
                  </a:cubicBezTo>
                  <a:cubicBezTo>
                    <a:pt x="1615" y="10042"/>
                    <a:pt x="1608" y="10042"/>
                    <a:pt x="1608" y="10028"/>
                  </a:cubicBezTo>
                  <a:cubicBezTo>
                    <a:pt x="1819" y="9761"/>
                    <a:pt x="2030" y="9494"/>
                    <a:pt x="2248" y="9219"/>
                  </a:cubicBezTo>
                  <a:close/>
                  <a:moveTo>
                    <a:pt x="3197" y="8017"/>
                  </a:moveTo>
                  <a:lnTo>
                    <a:pt x="3197" y="8017"/>
                  </a:lnTo>
                  <a:cubicBezTo>
                    <a:pt x="2698" y="9205"/>
                    <a:pt x="2199" y="10379"/>
                    <a:pt x="1686" y="11567"/>
                  </a:cubicBezTo>
                  <a:cubicBezTo>
                    <a:pt x="1672" y="11602"/>
                    <a:pt x="1679" y="11638"/>
                    <a:pt x="1693" y="11666"/>
                  </a:cubicBezTo>
                  <a:cubicBezTo>
                    <a:pt x="1573" y="11666"/>
                    <a:pt x="1447" y="11673"/>
                    <a:pt x="1334" y="11673"/>
                  </a:cubicBezTo>
                  <a:cubicBezTo>
                    <a:pt x="1826" y="10815"/>
                    <a:pt x="2234" y="9901"/>
                    <a:pt x="2536" y="8938"/>
                  </a:cubicBezTo>
                  <a:cubicBezTo>
                    <a:pt x="2550" y="8917"/>
                    <a:pt x="2550" y="8889"/>
                    <a:pt x="2529" y="8868"/>
                  </a:cubicBezTo>
                  <a:cubicBezTo>
                    <a:pt x="2761" y="8580"/>
                    <a:pt x="2979" y="8299"/>
                    <a:pt x="3197" y="8017"/>
                  </a:cubicBezTo>
                  <a:close/>
                  <a:moveTo>
                    <a:pt x="28134" y="1"/>
                  </a:moveTo>
                  <a:cubicBezTo>
                    <a:pt x="28115" y="1"/>
                    <a:pt x="28094" y="10"/>
                    <a:pt x="28074" y="32"/>
                  </a:cubicBezTo>
                  <a:cubicBezTo>
                    <a:pt x="28060" y="46"/>
                    <a:pt x="28046" y="67"/>
                    <a:pt x="28032" y="81"/>
                  </a:cubicBezTo>
                  <a:cubicBezTo>
                    <a:pt x="22191" y="215"/>
                    <a:pt x="16356" y="341"/>
                    <a:pt x="10508" y="461"/>
                  </a:cubicBezTo>
                  <a:cubicBezTo>
                    <a:pt x="10494" y="461"/>
                    <a:pt x="10487" y="468"/>
                    <a:pt x="10473" y="482"/>
                  </a:cubicBezTo>
                  <a:cubicBezTo>
                    <a:pt x="10462" y="466"/>
                    <a:pt x="10444" y="458"/>
                    <a:pt x="10423" y="458"/>
                  </a:cubicBezTo>
                  <a:cubicBezTo>
                    <a:pt x="10416" y="458"/>
                    <a:pt x="10409" y="459"/>
                    <a:pt x="10402" y="461"/>
                  </a:cubicBezTo>
                  <a:cubicBezTo>
                    <a:pt x="9699" y="784"/>
                    <a:pt x="9003" y="1121"/>
                    <a:pt x="8300" y="1445"/>
                  </a:cubicBezTo>
                  <a:cubicBezTo>
                    <a:pt x="8251" y="1445"/>
                    <a:pt x="8195" y="1452"/>
                    <a:pt x="8153" y="1466"/>
                  </a:cubicBezTo>
                  <a:cubicBezTo>
                    <a:pt x="8033" y="1508"/>
                    <a:pt x="7942" y="1663"/>
                    <a:pt x="7858" y="1782"/>
                  </a:cubicBezTo>
                  <a:cubicBezTo>
                    <a:pt x="7070" y="2773"/>
                    <a:pt x="6290" y="3758"/>
                    <a:pt x="5517" y="4749"/>
                  </a:cubicBezTo>
                  <a:cubicBezTo>
                    <a:pt x="3731" y="7019"/>
                    <a:pt x="1932" y="9283"/>
                    <a:pt x="160" y="11560"/>
                  </a:cubicBezTo>
                  <a:cubicBezTo>
                    <a:pt x="125" y="11602"/>
                    <a:pt x="90" y="11645"/>
                    <a:pt x="55" y="11701"/>
                  </a:cubicBezTo>
                  <a:cubicBezTo>
                    <a:pt x="0" y="11783"/>
                    <a:pt x="32" y="11884"/>
                    <a:pt x="110" y="11884"/>
                  </a:cubicBezTo>
                  <a:cubicBezTo>
                    <a:pt x="113" y="11884"/>
                    <a:pt x="115" y="11884"/>
                    <a:pt x="118" y="11884"/>
                  </a:cubicBezTo>
                  <a:cubicBezTo>
                    <a:pt x="997" y="11870"/>
                    <a:pt x="1875" y="11849"/>
                    <a:pt x="2761" y="11820"/>
                  </a:cubicBezTo>
                  <a:cubicBezTo>
                    <a:pt x="2772" y="11831"/>
                    <a:pt x="2784" y="11836"/>
                    <a:pt x="2797" y="11836"/>
                  </a:cubicBezTo>
                  <a:cubicBezTo>
                    <a:pt x="2810" y="11836"/>
                    <a:pt x="2824" y="11831"/>
                    <a:pt x="2838" y="11820"/>
                  </a:cubicBezTo>
                  <a:cubicBezTo>
                    <a:pt x="3218" y="11813"/>
                    <a:pt x="3605" y="11806"/>
                    <a:pt x="3991" y="11799"/>
                  </a:cubicBezTo>
                  <a:cubicBezTo>
                    <a:pt x="7098" y="11729"/>
                    <a:pt x="10219" y="11666"/>
                    <a:pt x="13327" y="11595"/>
                  </a:cubicBezTo>
                  <a:cubicBezTo>
                    <a:pt x="17080" y="11518"/>
                    <a:pt x="20841" y="11427"/>
                    <a:pt x="24595" y="11349"/>
                  </a:cubicBezTo>
                  <a:cubicBezTo>
                    <a:pt x="27856" y="11279"/>
                    <a:pt x="31118" y="11209"/>
                    <a:pt x="34366" y="11139"/>
                  </a:cubicBezTo>
                  <a:cubicBezTo>
                    <a:pt x="35441" y="11110"/>
                    <a:pt x="36503" y="11096"/>
                    <a:pt x="37571" y="11068"/>
                  </a:cubicBezTo>
                  <a:cubicBezTo>
                    <a:pt x="37591" y="11068"/>
                    <a:pt x="37611" y="11068"/>
                    <a:pt x="37631" y="11068"/>
                  </a:cubicBezTo>
                  <a:cubicBezTo>
                    <a:pt x="37899" y="11068"/>
                    <a:pt x="38194" y="11092"/>
                    <a:pt x="38483" y="11092"/>
                  </a:cubicBezTo>
                  <a:cubicBezTo>
                    <a:pt x="38696" y="11092"/>
                    <a:pt x="38905" y="11079"/>
                    <a:pt x="39097" y="11033"/>
                  </a:cubicBezTo>
                  <a:cubicBezTo>
                    <a:pt x="39101" y="11031"/>
                    <a:pt x="39108" y="11030"/>
                    <a:pt x="39115" y="11030"/>
                  </a:cubicBezTo>
                  <a:cubicBezTo>
                    <a:pt x="39129" y="11030"/>
                    <a:pt x="39148" y="11033"/>
                    <a:pt x="39167" y="11033"/>
                  </a:cubicBezTo>
                  <a:cubicBezTo>
                    <a:pt x="39244" y="11033"/>
                    <a:pt x="39279" y="10928"/>
                    <a:pt x="39223" y="10864"/>
                  </a:cubicBezTo>
                  <a:cubicBezTo>
                    <a:pt x="36756" y="7989"/>
                    <a:pt x="34281" y="5121"/>
                    <a:pt x="31807" y="2246"/>
                  </a:cubicBezTo>
                  <a:cubicBezTo>
                    <a:pt x="31456" y="1838"/>
                    <a:pt x="31104" y="1431"/>
                    <a:pt x="30753" y="1023"/>
                  </a:cubicBezTo>
                  <a:cubicBezTo>
                    <a:pt x="30739" y="995"/>
                    <a:pt x="30710" y="995"/>
                    <a:pt x="30682" y="995"/>
                  </a:cubicBezTo>
                  <a:lnTo>
                    <a:pt x="30598" y="995"/>
                  </a:lnTo>
                  <a:cubicBezTo>
                    <a:pt x="30106" y="700"/>
                    <a:pt x="29621" y="411"/>
                    <a:pt x="29129" y="109"/>
                  </a:cubicBezTo>
                  <a:cubicBezTo>
                    <a:pt x="29108" y="81"/>
                    <a:pt x="29094" y="67"/>
                    <a:pt x="29059" y="67"/>
                  </a:cubicBezTo>
                  <a:cubicBezTo>
                    <a:pt x="28777" y="74"/>
                    <a:pt x="28496" y="74"/>
                    <a:pt x="28215" y="81"/>
                  </a:cubicBezTo>
                  <a:cubicBezTo>
                    <a:pt x="28206" y="35"/>
                    <a:pt x="28172" y="1"/>
                    <a:pt x="28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3041475" y="3996450"/>
              <a:ext cx="1497225" cy="309275"/>
            </a:xfrm>
            <a:custGeom>
              <a:avLst/>
              <a:gdLst/>
              <a:ahLst/>
              <a:cxnLst/>
              <a:rect l="l" t="t" r="r" b="b"/>
              <a:pathLst>
                <a:path w="59889" h="12371" extrusionOk="0">
                  <a:moveTo>
                    <a:pt x="49699" y="197"/>
                  </a:moveTo>
                  <a:cubicBezTo>
                    <a:pt x="49664" y="239"/>
                    <a:pt x="49657" y="310"/>
                    <a:pt x="49720" y="338"/>
                  </a:cubicBezTo>
                  <a:cubicBezTo>
                    <a:pt x="50177" y="563"/>
                    <a:pt x="50634" y="802"/>
                    <a:pt x="51084" y="1034"/>
                  </a:cubicBezTo>
                  <a:cubicBezTo>
                    <a:pt x="50627" y="1041"/>
                    <a:pt x="50170" y="1048"/>
                    <a:pt x="49727" y="1055"/>
                  </a:cubicBezTo>
                  <a:cubicBezTo>
                    <a:pt x="49783" y="928"/>
                    <a:pt x="49840" y="795"/>
                    <a:pt x="49903" y="654"/>
                  </a:cubicBezTo>
                  <a:cubicBezTo>
                    <a:pt x="49932" y="577"/>
                    <a:pt x="49871" y="509"/>
                    <a:pt x="49812" y="509"/>
                  </a:cubicBezTo>
                  <a:cubicBezTo>
                    <a:pt x="49785" y="509"/>
                    <a:pt x="49759" y="523"/>
                    <a:pt x="49741" y="556"/>
                  </a:cubicBezTo>
                  <a:cubicBezTo>
                    <a:pt x="49678" y="703"/>
                    <a:pt x="49608" y="858"/>
                    <a:pt x="49551" y="1013"/>
                  </a:cubicBezTo>
                  <a:cubicBezTo>
                    <a:pt x="49544" y="1034"/>
                    <a:pt x="49551" y="1041"/>
                    <a:pt x="49551" y="1055"/>
                  </a:cubicBezTo>
                  <a:cubicBezTo>
                    <a:pt x="49383" y="1055"/>
                    <a:pt x="49214" y="1069"/>
                    <a:pt x="49045" y="1069"/>
                  </a:cubicBezTo>
                  <a:cubicBezTo>
                    <a:pt x="49214" y="802"/>
                    <a:pt x="49390" y="528"/>
                    <a:pt x="49558" y="267"/>
                  </a:cubicBezTo>
                  <a:cubicBezTo>
                    <a:pt x="49558" y="246"/>
                    <a:pt x="49566" y="225"/>
                    <a:pt x="49558" y="197"/>
                  </a:cubicBezTo>
                  <a:close/>
                  <a:moveTo>
                    <a:pt x="49376" y="204"/>
                  </a:moveTo>
                  <a:lnTo>
                    <a:pt x="48877" y="999"/>
                  </a:lnTo>
                  <a:cubicBezTo>
                    <a:pt x="48856" y="1034"/>
                    <a:pt x="48856" y="1055"/>
                    <a:pt x="48877" y="1083"/>
                  </a:cubicBezTo>
                  <a:cubicBezTo>
                    <a:pt x="48617" y="1090"/>
                    <a:pt x="48363" y="1090"/>
                    <a:pt x="48103" y="1104"/>
                  </a:cubicBezTo>
                  <a:cubicBezTo>
                    <a:pt x="48251" y="809"/>
                    <a:pt x="48406" y="513"/>
                    <a:pt x="48560" y="225"/>
                  </a:cubicBezTo>
                  <a:cubicBezTo>
                    <a:pt x="48841" y="211"/>
                    <a:pt x="49109" y="204"/>
                    <a:pt x="49376" y="204"/>
                  </a:cubicBezTo>
                  <a:close/>
                  <a:moveTo>
                    <a:pt x="48356" y="225"/>
                  </a:moveTo>
                  <a:cubicBezTo>
                    <a:pt x="48216" y="492"/>
                    <a:pt x="48075" y="760"/>
                    <a:pt x="47935" y="1034"/>
                  </a:cubicBezTo>
                  <a:cubicBezTo>
                    <a:pt x="47914" y="1055"/>
                    <a:pt x="47914" y="1083"/>
                    <a:pt x="47928" y="1104"/>
                  </a:cubicBezTo>
                  <a:cubicBezTo>
                    <a:pt x="47661" y="1111"/>
                    <a:pt x="47407" y="1111"/>
                    <a:pt x="47140" y="1118"/>
                  </a:cubicBezTo>
                  <a:cubicBezTo>
                    <a:pt x="47295" y="865"/>
                    <a:pt x="47450" y="619"/>
                    <a:pt x="47597" y="366"/>
                  </a:cubicBezTo>
                  <a:cubicBezTo>
                    <a:pt x="47632" y="310"/>
                    <a:pt x="47611" y="267"/>
                    <a:pt x="47576" y="239"/>
                  </a:cubicBezTo>
                  <a:cubicBezTo>
                    <a:pt x="47836" y="232"/>
                    <a:pt x="48103" y="232"/>
                    <a:pt x="48356" y="225"/>
                  </a:cubicBezTo>
                  <a:close/>
                  <a:moveTo>
                    <a:pt x="47478" y="239"/>
                  </a:moveTo>
                  <a:lnTo>
                    <a:pt x="47450" y="267"/>
                  </a:lnTo>
                  <a:cubicBezTo>
                    <a:pt x="47274" y="549"/>
                    <a:pt x="47105" y="837"/>
                    <a:pt x="46929" y="1118"/>
                  </a:cubicBezTo>
                  <a:cubicBezTo>
                    <a:pt x="46754" y="1118"/>
                    <a:pt x="46578" y="1125"/>
                    <a:pt x="46416" y="1125"/>
                  </a:cubicBezTo>
                  <a:cubicBezTo>
                    <a:pt x="46599" y="879"/>
                    <a:pt x="46740" y="605"/>
                    <a:pt x="46845" y="310"/>
                  </a:cubicBezTo>
                  <a:cubicBezTo>
                    <a:pt x="46852" y="282"/>
                    <a:pt x="46845" y="267"/>
                    <a:pt x="46845" y="246"/>
                  </a:cubicBezTo>
                  <a:cubicBezTo>
                    <a:pt x="47049" y="246"/>
                    <a:pt x="47267" y="246"/>
                    <a:pt x="47478" y="239"/>
                  </a:cubicBezTo>
                  <a:close/>
                  <a:moveTo>
                    <a:pt x="46669" y="260"/>
                  </a:moveTo>
                  <a:lnTo>
                    <a:pt x="46662" y="267"/>
                  </a:lnTo>
                  <a:cubicBezTo>
                    <a:pt x="46543" y="591"/>
                    <a:pt x="46381" y="879"/>
                    <a:pt x="46156" y="1139"/>
                  </a:cubicBezTo>
                  <a:cubicBezTo>
                    <a:pt x="45910" y="1146"/>
                    <a:pt x="45657" y="1146"/>
                    <a:pt x="45411" y="1153"/>
                  </a:cubicBezTo>
                  <a:cubicBezTo>
                    <a:pt x="45622" y="893"/>
                    <a:pt x="45833" y="626"/>
                    <a:pt x="46037" y="373"/>
                  </a:cubicBezTo>
                  <a:cubicBezTo>
                    <a:pt x="46072" y="338"/>
                    <a:pt x="46072" y="303"/>
                    <a:pt x="46051" y="274"/>
                  </a:cubicBezTo>
                  <a:cubicBezTo>
                    <a:pt x="46255" y="267"/>
                    <a:pt x="46465" y="267"/>
                    <a:pt x="46669" y="260"/>
                  </a:cubicBezTo>
                  <a:close/>
                  <a:moveTo>
                    <a:pt x="45889" y="274"/>
                  </a:moveTo>
                  <a:lnTo>
                    <a:pt x="45889" y="274"/>
                  </a:lnTo>
                  <a:cubicBezTo>
                    <a:pt x="45685" y="521"/>
                    <a:pt x="45488" y="767"/>
                    <a:pt x="45292" y="1020"/>
                  </a:cubicBezTo>
                  <a:cubicBezTo>
                    <a:pt x="45256" y="1069"/>
                    <a:pt x="45263" y="1125"/>
                    <a:pt x="45299" y="1153"/>
                  </a:cubicBezTo>
                  <a:cubicBezTo>
                    <a:pt x="45095" y="1160"/>
                    <a:pt x="44891" y="1160"/>
                    <a:pt x="44687" y="1174"/>
                  </a:cubicBezTo>
                  <a:cubicBezTo>
                    <a:pt x="44842" y="970"/>
                    <a:pt x="44996" y="760"/>
                    <a:pt x="45151" y="556"/>
                  </a:cubicBezTo>
                  <a:cubicBezTo>
                    <a:pt x="45199" y="481"/>
                    <a:pt x="45142" y="391"/>
                    <a:pt x="45081" y="391"/>
                  </a:cubicBezTo>
                  <a:cubicBezTo>
                    <a:pt x="45062" y="391"/>
                    <a:pt x="45042" y="400"/>
                    <a:pt x="45024" y="422"/>
                  </a:cubicBezTo>
                  <a:cubicBezTo>
                    <a:pt x="44842" y="682"/>
                    <a:pt x="44645" y="928"/>
                    <a:pt x="44462" y="1181"/>
                  </a:cubicBezTo>
                  <a:lnTo>
                    <a:pt x="44441" y="1181"/>
                  </a:lnTo>
                  <a:cubicBezTo>
                    <a:pt x="44293" y="1181"/>
                    <a:pt x="44153" y="1188"/>
                    <a:pt x="44005" y="1188"/>
                  </a:cubicBezTo>
                  <a:cubicBezTo>
                    <a:pt x="44195" y="942"/>
                    <a:pt x="44392" y="689"/>
                    <a:pt x="44582" y="443"/>
                  </a:cubicBezTo>
                  <a:cubicBezTo>
                    <a:pt x="44617" y="401"/>
                    <a:pt x="44610" y="345"/>
                    <a:pt x="44575" y="310"/>
                  </a:cubicBezTo>
                  <a:cubicBezTo>
                    <a:pt x="45017" y="296"/>
                    <a:pt x="45446" y="282"/>
                    <a:pt x="45889" y="274"/>
                  </a:cubicBezTo>
                  <a:close/>
                  <a:moveTo>
                    <a:pt x="44455" y="310"/>
                  </a:moveTo>
                  <a:cubicBezTo>
                    <a:pt x="44223" y="612"/>
                    <a:pt x="43998" y="900"/>
                    <a:pt x="43766" y="1188"/>
                  </a:cubicBezTo>
                  <a:cubicBezTo>
                    <a:pt x="43612" y="1188"/>
                    <a:pt x="43443" y="1195"/>
                    <a:pt x="43288" y="1195"/>
                  </a:cubicBezTo>
                  <a:cubicBezTo>
                    <a:pt x="43450" y="963"/>
                    <a:pt x="43626" y="724"/>
                    <a:pt x="43794" y="485"/>
                  </a:cubicBezTo>
                  <a:cubicBezTo>
                    <a:pt x="43851" y="415"/>
                    <a:pt x="43794" y="338"/>
                    <a:pt x="43731" y="317"/>
                  </a:cubicBezTo>
                  <a:cubicBezTo>
                    <a:pt x="43977" y="317"/>
                    <a:pt x="44216" y="310"/>
                    <a:pt x="44455" y="310"/>
                  </a:cubicBezTo>
                  <a:close/>
                  <a:moveTo>
                    <a:pt x="43717" y="331"/>
                  </a:moveTo>
                  <a:cubicBezTo>
                    <a:pt x="43696" y="331"/>
                    <a:pt x="43682" y="338"/>
                    <a:pt x="43661" y="352"/>
                  </a:cubicBezTo>
                  <a:cubicBezTo>
                    <a:pt x="43464" y="633"/>
                    <a:pt x="43260" y="928"/>
                    <a:pt x="43056" y="1209"/>
                  </a:cubicBezTo>
                  <a:cubicBezTo>
                    <a:pt x="42916" y="1209"/>
                    <a:pt x="42768" y="1216"/>
                    <a:pt x="42627" y="1216"/>
                  </a:cubicBezTo>
                  <a:cubicBezTo>
                    <a:pt x="42810" y="949"/>
                    <a:pt x="42993" y="696"/>
                    <a:pt x="43176" y="436"/>
                  </a:cubicBezTo>
                  <a:cubicBezTo>
                    <a:pt x="43204" y="408"/>
                    <a:pt x="43197" y="373"/>
                    <a:pt x="43190" y="338"/>
                  </a:cubicBezTo>
                  <a:cubicBezTo>
                    <a:pt x="43365" y="338"/>
                    <a:pt x="43541" y="331"/>
                    <a:pt x="43717" y="331"/>
                  </a:cubicBezTo>
                  <a:close/>
                  <a:moveTo>
                    <a:pt x="43028" y="338"/>
                  </a:moveTo>
                  <a:lnTo>
                    <a:pt x="43028" y="338"/>
                  </a:lnTo>
                  <a:cubicBezTo>
                    <a:pt x="42817" y="626"/>
                    <a:pt x="42606" y="928"/>
                    <a:pt x="42395" y="1216"/>
                  </a:cubicBezTo>
                  <a:cubicBezTo>
                    <a:pt x="42178" y="1223"/>
                    <a:pt x="41967" y="1223"/>
                    <a:pt x="41749" y="1230"/>
                  </a:cubicBezTo>
                  <a:cubicBezTo>
                    <a:pt x="41974" y="984"/>
                    <a:pt x="42213" y="752"/>
                    <a:pt x="42445" y="506"/>
                  </a:cubicBezTo>
                  <a:cubicBezTo>
                    <a:pt x="42494" y="443"/>
                    <a:pt x="42452" y="366"/>
                    <a:pt x="42388" y="345"/>
                  </a:cubicBezTo>
                  <a:cubicBezTo>
                    <a:pt x="42599" y="345"/>
                    <a:pt x="42817" y="345"/>
                    <a:pt x="43028" y="338"/>
                  </a:cubicBezTo>
                  <a:close/>
                  <a:moveTo>
                    <a:pt x="42359" y="352"/>
                  </a:moveTo>
                  <a:cubicBezTo>
                    <a:pt x="42345" y="353"/>
                    <a:pt x="42325" y="366"/>
                    <a:pt x="42318" y="373"/>
                  </a:cubicBezTo>
                  <a:cubicBezTo>
                    <a:pt x="42044" y="661"/>
                    <a:pt x="41763" y="949"/>
                    <a:pt x="41496" y="1245"/>
                  </a:cubicBezTo>
                  <a:cubicBezTo>
                    <a:pt x="41250" y="1252"/>
                    <a:pt x="41004" y="1252"/>
                    <a:pt x="40758" y="1259"/>
                  </a:cubicBezTo>
                  <a:cubicBezTo>
                    <a:pt x="40947" y="977"/>
                    <a:pt x="41144" y="689"/>
                    <a:pt x="41327" y="408"/>
                  </a:cubicBezTo>
                  <a:cubicBezTo>
                    <a:pt x="41334" y="387"/>
                    <a:pt x="41334" y="387"/>
                    <a:pt x="41334" y="380"/>
                  </a:cubicBezTo>
                  <a:lnTo>
                    <a:pt x="42359" y="352"/>
                  </a:lnTo>
                  <a:close/>
                  <a:moveTo>
                    <a:pt x="41123" y="380"/>
                  </a:moveTo>
                  <a:cubicBezTo>
                    <a:pt x="40933" y="668"/>
                    <a:pt x="40729" y="970"/>
                    <a:pt x="40533" y="1259"/>
                  </a:cubicBezTo>
                  <a:cubicBezTo>
                    <a:pt x="40322" y="1266"/>
                    <a:pt x="40111" y="1266"/>
                    <a:pt x="39900" y="1280"/>
                  </a:cubicBezTo>
                  <a:cubicBezTo>
                    <a:pt x="40139" y="977"/>
                    <a:pt x="40378" y="689"/>
                    <a:pt x="40617" y="387"/>
                  </a:cubicBezTo>
                  <a:cubicBezTo>
                    <a:pt x="40779" y="387"/>
                    <a:pt x="40954" y="380"/>
                    <a:pt x="41123" y="380"/>
                  </a:cubicBezTo>
                  <a:close/>
                  <a:moveTo>
                    <a:pt x="40371" y="401"/>
                  </a:moveTo>
                  <a:cubicBezTo>
                    <a:pt x="40139" y="682"/>
                    <a:pt x="39921" y="963"/>
                    <a:pt x="39689" y="1245"/>
                  </a:cubicBezTo>
                  <a:cubicBezTo>
                    <a:pt x="39682" y="1259"/>
                    <a:pt x="39682" y="1266"/>
                    <a:pt x="39682" y="1287"/>
                  </a:cubicBezTo>
                  <a:cubicBezTo>
                    <a:pt x="39492" y="1294"/>
                    <a:pt x="39302" y="1294"/>
                    <a:pt x="39113" y="1294"/>
                  </a:cubicBezTo>
                  <a:cubicBezTo>
                    <a:pt x="39352" y="1041"/>
                    <a:pt x="39598" y="788"/>
                    <a:pt x="39830" y="542"/>
                  </a:cubicBezTo>
                  <a:cubicBezTo>
                    <a:pt x="39879" y="492"/>
                    <a:pt x="39865" y="443"/>
                    <a:pt x="39830" y="408"/>
                  </a:cubicBezTo>
                  <a:cubicBezTo>
                    <a:pt x="40005" y="408"/>
                    <a:pt x="40195" y="401"/>
                    <a:pt x="40371" y="401"/>
                  </a:cubicBezTo>
                  <a:close/>
                  <a:moveTo>
                    <a:pt x="39689" y="415"/>
                  </a:moveTo>
                  <a:cubicBezTo>
                    <a:pt x="39443" y="668"/>
                    <a:pt x="39197" y="935"/>
                    <a:pt x="38951" y="1188"/>
                  </a:cubicBezTo>
                  <a:cubicBezTo>
                    <a:pt x="38916" y="1223"/>
                    <a:pt x="38930" y="1266"/>
                    <a:pt x="38944" y="1301"/>
                  </a:cubicBezTo>
                  <a:cubicBezTo>
                    <a:pt x="38635" y="1308"/>
                    <a:pt x="38332" y="1322"/>
                    <a:pt x="38023" y="1322"/>
                  </a:cubicBezTo>
                  <a:cubicBezTo>
                    <a:pt x="38332" y="1020"/>
                    <a:pt x="38628" y="724"/>
                    <a:pt x="38916" y="436"/>
                  </a:cubicBezTo>
                  <a:cubicBezTo>
                    <a:pt x="39176" y="422"/>
                    <a:pt x="39436" y="422"/>
                    <a:pt x="39689" y="415"/>
                  </a:cubicBezTo>
                  <a:close/>
                  <a:moveTo>
                    <a:pt x="38656" y="443"/>
                  </a:moveTo>
                  <a:lnTo>
                    <a:pt x="37882" y="1216"/>
                  </a:lnTo>
                  <a:cubicBezTo>
                    <a:pt x="37847" y="1252"/>
                    <a:pt x="37854" y="1294"/>
                    <a:pt x="37875" y="1322"/>
                  </a:cubicBezTo>
                  <a:cubicBezTo>
                    <a:pt x="37194" y="1336"/>
                    <a:pt x="36512" y="1343"/>
                    <a:pt x="35837" y="1364"/>
                  </a:cubicBezTo>
                  <a:cubicBezTo>
                    <a:pt x="36132" y="1076"/>
                    <a:pt x="36420" y="788"/>
                    <a:pt x="36716" y="485"/>
                  </a:cubicBezTo>
                  <a:cubicBezTo>
                    <a:pt x="36723" y="485"/>
                    <a:pt x="36716" y="485"/>
                    <a:pt x="36723" y="478"/>
                  </a:cubicBezTo>
                  <a:cubicBezTo>
                    <a:pt x="36976" y="471"/>
                    <a:pt x="37222" y="471"/>
                    <a:pt x="37475" y="457"/>
                  </a:cubicBezTo>
                  <a:lnTo>
                    <a:pt x="37475" y="457"/>
                  </a:lnTo>
                  <a:cubicBezTo>
                    <a:pt x="37222" y="682"/>
                    <a:pt x="36955" y="907"/>
                    <a:pt x="36702" y="1125"/>
                  </a:cubicBezTo>
                  <a:cubicBezTo>
                    <a:pt x="36632" y="1194"/>
                    <a:pt x="36677" y="1312"/>
                    <a:pt x="36746" y="1312"/>
                  </a:cubicBezTo>
                  <a:cubicBezTo>
                    <a:pt x="36761" y="1312"/>
                    <a:pt x="36777" y="1306"/>
                    <a:pt x="36793" y="1294"/>
                  </a:cubicBezTo>
                  <a:cubicBezTo>
                    <a:pt x="37088" y="1041"/>
                    <a:pt x="37383" y="788"/>
                    <a:pt x="37679" y="528"/>
                  </a:cubicBezTo>
                  <a:cubicBezTo>
                    <a:pt x="37707" y="513"/>
                    <a:pt x="37714" y="485"/>
                    <a:pt x="37714" y="457"/>
                  </a:cubicBezTo>
                  <a:cubicBezTo>
                    <a:pt x="38030" y="450"/>
                    <a:pt x="38346" y="443"/>
                    <a:pt x="38656" y="443"/>
                  </a:cubicBezTo>
                  <a:close/>
                  <a:moveTo>
                    <a:pt x="36455" y="478"/>
                  </a:moveTo>
                  <a:cubicBezTo>
                    <a:pt x="36174" y="760"/>
                    <a:pt x="35893" y="1034"/>
                    <a:pt x="35612" y="1315"/>
                  </a:cubicBezTo>
                  <a:cubicBezTo>
                    <a:pt x="35598" y="1329"/>
                    <a:pt x="35598" y="1350"/>
                    <a:pt x="35598" y="1364"/>
                  </a:cubicBezTo>
                  <a:cubicBezTo>
                    <a:pt x="35394" y="1371"/>
                    <a:pt x="35204" y="1371"/>
                    <a:pt x="35000" y="1385"/>
                  </a:cubicBezTo>
                  <a:cubicBezTo>
                    <a:pt x="35282" y="1083"/>
                    <a:pt x="35563" y="795"/>
                    <a:pt x="35844" y="492"/>
                  </a:cubicBezTo>
                  <a:cubicBezTo>
                    <a:pt x="36048" y="485"/>
                    <a:pt x="36259" y="485"/>
                    <a:pt x="36455" y="478"/>
                  </a:cubicBezTo>
                  <a:close/>
                  <a:moveTo>
                    <a:pt x="35577" y="492"/>
                  </a:moveTo>
                  <a:cubicBezTo>
                    <a:pt x="35296" y="795"/>
                    <a:pt x="35014" y="1083"/>
                    <a:pt x="34733" y="1385"/>
                  </a:cubicBezTo>
                  <a:cubicBezTo>
                    <a:pt x="34536" y="1392"/>
                    <a:pt x="34333" y="1392"/>
                    <a:pt x="34129" y="1399"/>
                  </a:cubicBezTo>
                  <a:cubicBezTo>
                    <a:pt x="34410" y="1111"/>
                    <a:pt x="34691" y="809"/>
                    <a:pt x="34979" y="513"/>
                  </a:cubicBezTo>
                  <a:cubicBezTo>
                    <a:pt x="35183" y="506"/>
                    <a:pt x="35387" y="506"/>
                    <a:pt x="35577" y="492"/>
                  </a:cubicBezTo>
                  <a:close/>
                  <a:moveTo>
                    <a:pt x="34719" y="521"/>
                  </a:moveTo>
                  <a:cubicBezTo>
                    <a:pt x="34466" y="788"/>
                    <a:pt x="34220" y="1048"/>
                    <a:pt x="33960" y="1315"/>
                  </a:cubicBezTo>
                  <a:cubicBezTo>
                    <a:pt x="33939" y="1336"/>
                    <a:pt x="33939" y="1371"/>
                    <a:pt x="33946" y="1406"/>
                  </a:cubicBezTo>
                  <a:cubicBezTo>
                    <a:pt x="33749" y="1413"/>
                    <a:pt x="33552" y="1413"/>
                    <a:pt x="33355" y="1413"/>
                  </a:cubicBezTo>
                  <a:cubicBezTo>
                    <a:pt x="33594" y="1160"/>
                    <a:pt x="33819" y="907"/>
                    <a:pt x="34058" y="654"/>
                  </a:cubicBezTo>
                  <a:cubicBezTo>
                    <a:pt x="34094" y="619"/>
                    <a:pt x="34087" y="563"/>
                    <a:pt x="34058" y="542"/>
                  </a:cubicBezTo>
                  <a:cubicBezTo>
                    <a:pt x="34276" y="528"/>
                    <a:pt x="34501" y="528"/>
                    <a:pt x="34719" y="521"/>
                  </a:cubicBezTo>
                  <a:close/>
                  <a:moveTo>
                    <a:pt x="33911" y="528"/>
                  </a:moveTo>
                  <a:cubicBezTo>
                    <a:pt x="33665" y="795"/>
                    <a:pt x="33419" y="1055"/>
                    <a:pt x="33173" y="1329"/>
                  </a:cubicBezTo>
                  <a:cubicBezTo>
                    <a:pt x="33145" y="1357"/>
                    <a:pt x="33145" y="1392"/>
                    <a:pt x="33152" y="1413"/>
                  </a:cubicBezTo>
                  <a:cubicBezTo>
                    <a:pt x="32730" y="1427"/>
                    <a:pt x="32301" y="1434"/>
                    <a:pt x="31879" y="1441"/>
                  </a:cubicBezTo>
                  <a:cubicBezTo>
                    <a:pt x="32132" y="1153"/>
                    <a:pt x="32378" y="865"/>
                    <a:pt x="32624" y="563"/>
                  </a:cubicBezTo>
                  <a:cubicBezTo>
                    <a:pt x="32835" y="556"/>
                    <a:pt x="33046" y="556"/>
                    <a:pt x="33257" y="549"/>
                  </a:cubicBezTo>
                  <a:lnTo>
                    <a:pt x="33257" y="549"/>
                  </a:lnTo>
                  <a:cubicBezTo>
                    <a:pt x="33046" y="738"/>
                    <a:pt x="32835" y="935"/>
                    <a:pt x="32638" y="1139"/>
                  </a:cubicBezTo>
                  <a:cubicBezTo>
                    <a:pt x="32617" y="1153"/>
                    <a:pt x="32617" y="1174"/>
                    <a:pt x="32610" y="1188"/>
                  </a:cubicBezTo>
                  <a:cubicBezTo>
                    <a:pt x="32535" y="1223"/>
                    <a:pt x="32540" y="1364"/>
                    <a:pt x="32638" y="1364"/>
                  </a:cubicBezTo>
                  <a:cubicBezTo>
                    <a:pt x="32641" y="1364"/>
                    <a:pt x="32643" y="1364"/>
                    <a:pt x="32646" y="1364"/>
                  </a:cubicBezTo>
                  <a:cubicBezTo>
                    <a:pt x="32695" y="1364"/>
                    <a:pt x="32716" y="1322"/>
                    <a:pt x="32723" y="1280"/>
                  </a:cubicBezTo>
                  <a:cubicBezTo>
                    <a:pt x="32744" y="1280"/>
                    <a:pt x="32751" y="1280"/>
                    <a:pt x="32758" y="1259"/>
                  </a:cubicBezTo>
                  <a:cubicBezTo>
                    <a:pt x="33011" y="1020"/>
                    <a:pt x="33278" y="774"/>
                    <a:pt x="33531" y="535"/>
                  </a:cubicBezTo>
                  <a:cubicBezTo>
                    <a:pt x="33658" y="535"/>
                    <a:pt x="33784" y="528"/>
                    <a:pt x="33911" y="528"/>
                  </a:cubicBezTo>
                  <a:close/>
                  <a:moveTo>
                    <a:pt x="32378" y="577"/>
                  </a:moveTo>
                  <a:cubicBezTo>
                    <a:pt x="32153" y="844"/>
                    <a:pt x="31914" y="1125"/>
                    <a:pt x="31682" y="1399"/>
                  </a:cubicBezTo>
                  <a:cubicBezTo>
                    <a:pt x="31668" y="1420"/>
                    <a:pt x="31668" y="1434"/>
                    <a:pt x="31668" y="1455"/>
                  </a:cubicBezTo>
                  <a:cubicBezTo>
                    <a:pt x="30930" y="1469"/>
                    <a:pt x="30192" y="1491"/>
                    <a:pt x="29454" y="1498"/>
                  </a:cubicBezTo>
                  <a:cubicBezTo>
                    <a:pt x="29770" y="1209"/>
                    <a:pt x="30080" y="907"/>
                    <a:pt x="30396" y="619"/>
                  </a:cubicBezTo>
                  <a:cubicBezTo>
                    <a:pt x="30502" y="619"/>
                    <a:pt x="30607" y="612"/>
                    <a:pt x="30712" y="612"/>
                  </a:cubicBezTo>
                  <a:cubicBezTo>
                    <a:pt x="30502" y="830"/>
                    <a:pt x="30298" y="1041"/>
                    <a:pt x="30087" y="1259"/>
                  </a:cubicBezTo>
                  <a:cubicBezTo>
                    <a:pt x="30027" y="1329"/>
                    <a:pt x="30084" y="1420"/>
                    <a:pt x="30152" y="1420"/>
                  </a:cubicBezTo>
                  <a:cubicBezTo>
                    <a:pt x="30172" y="1420"/>
                    <a:pt x="30194" y="1412"/>
                    <a:pt x="30213" y="1392"/>
                  </a:cubicBezTo>
                  <a:cubicBezTo>
                    <a:pt x="30466" y="1125"/>
                    <a:pt x="30712" y="865"/>
                    <a:pt x="30965" y="598"/>
                  </a:cubicBezTo>
                  <a:cubicBezTo>
                    <a:pt x="31443" y="591"/>
                    <a:pt x="31914" y="584"/>
                    <a:pt x="32378" y="577"/>
                  </a:cubicBezTo>
                  <a:close/>
                  <a:moveTo>
                    <a:pt x="30115" y="619"/>
                  </a:moveTo>
                  <a:lnTo>
                    <a:pt x="30115" y="619"/>
                  </a:lnTo>
                  <a:cubicBezTo>
                    <a:pt x="29841" y="879"/>
                    <a:pt x="29560" y="1139"/>
                    <a:pt x="29285" y="1399"/>
                  </a:cubicBezTo>
                  <a:cubicBezTo>
                    <a:pt x="29250" y="1434"/>
                    <a:pt x="29257" y="1477"/>
                    <a:pt x="29278" y="1505"/>
                  </a:cubicBezTo>
                  <a:cubicBezTo>
                    <a:pt x="29124" y="1505"/>
                    <a:pt x="28955" y="1512"/>
                    <a:pt x="28793" y="1512"/>
                  </a:cubicBezTo>
                  <a:cubicBezTo>
                    <a:pt x="29032" y="1315"/>
                    <a:pt x="29271" y="1111"/>
                    <a:pt x="29503" y="900"/>
                  </a:cubicBezTo>
                  <a:cubicBezTo>
                    <a:pt x="29579" y="836"/>
                    <a:pt x="29529" y="714"/>
                    <a:pt x="29458" y="714"/>
                  </a:cubicBezTo>
                  <a:cubicBezTo>
                    <a:pt x="29443" y="714"/>
                    <a:pt x="29428" y="719"/>
                    <a:pt x="29412" y="731"/>
                  </a:cubicBezTo>
                  <a:cubicBezTo>
                    <a:pt x="29152" y="949"/>
                    <a:pt x="28892" y="1181"/>
                    <a:pt x="28639" y="1399"/>
                  </a:cubicBezTo>
                  <a:cubicBezTo>
                    <a:pt x="28604" y="1434"/>
                    <a:pt x="28597" y="1477"/>
                    <a:pt x="28611" y="1512"/>
                  </a:cubicBezTo>
                  <a:cubicBezTo>
                    <a:pt x="28407" y="1519"/>
                    <a:pt x="28210" y="1519"/>
                    <a:pt x="28006" y="1533"/>
                  </a:cubicBezTo>
                  <a:cubicBezTo>
                    <a:pt x="28315" y="1245"/>
                    <a:pt x="28611" y="949"/>
                    <a:pt x="28906" y="647"/>
                  </a:cubicBezTo>
                  <a:cubicBezTo>
                    <a:pt x="29314" y="633"/>
                    <a:pt x="29721" y="626"/>
                    <a:pt x="30115" y="619"/>
                  </a:cubicBezTo>
                  <a:close/>
                  <a:moveTo>
                    <a:pt x="28653" y="654"/>
                  </a:moveTo>
                  <a:lnTo>
                    <a:pt x="27809" y="1469"/>
                  </a:lnTo>
                  <a:cubicBezTo>
                    <a:pt x="27795" y="1491"/>
                    <a:pt x="27788" y="1512"/>
                    <a:pt x="27788" y="1540"/>
                  </a:cubicBezTo>
                  <a:cubicBezTo>
                    <a:pt x="27612" y="1540"/>
                    <a:pt x="27423" y="1547"/>
                    <a:pt x="27247" y="1547"/>
                  </a:cubicBezTo>
                  <a:cubicBezTo>
                    <a:pt x="27493" y="1287"/>
                    <a:pt x="27753" y="1020"/>
                    <a:pt x="27999" y="760"/>
                  </a:cubicBezTo>
                  <a:cubicBezTo>
                    <a:pt x="28020" y="731"/>
                    <a:pt x="28020" y="696"/>
                    <a:pt x="28013" y="668"/>
                  </a:cubicBezTo>
                  <a:cubicBezTo>
                    <a:pt x="28224" y="661"/>
                    <a:pt x="28435" y="661"/>
                    <a:pt x="28653" y="654"/>
                  </a:cubicBezTo>
                  <a:close/>
                  <a:moveTo>
                    <a:pt x="27830" y="668"/>
                  </a:moveTo>
                  <a:lnTo>
                    <a:pt x="27830" y="668"/>
                  </a:lnTo>
                  <a:cubicBezTo>
                    <a:pt x="27549" y="970"/>
                    <a:pt x="27275" y="1259"/>
                    <a:pt x="26994" y="1561"/>
                  </a:cubicBezTo>
                  <a:cubicBezTo>
                    <a:pt x="26684" y="1568"/>
                    <a:pt x="26368" y="1575"/>
                    <a:pt x="26066" y="1575"/>
                  </a:cubicBezTo>
                  <a:cubicBezTo>
                    <a:pt x="26396" y="1294"/>
                    <a:pt x="26741" y="1013"/>
                    <a:pt x="27071" y="731"/>
                  </a:cubicBezTo>
                  <a:cubicBezTo>
                    <a:pt x="27092" y="724"/>
                    <a:pt x="27099" y="703"/>
                    <a:pt x="27106" y="689"/>
                  </a:cubicBezTo>
                  <a:cubicBezTo>
                    <a:pt x="27345" y="682"/>
                    <a:pt x="27584" y="682"/>
                    <a:pt x="27830" y="668"/>
                  </a:cubicBezTo>
                  <a:close/>
                  <a:moveTo>
                    <a:pt x="26825" y="689"/>
                  </a:moveTo>
                  <a:lnTo>
                    <a:pt x="26825" y="689"/>
                  </a:lnTo>
                  <a:cubicBezTo>
                    <a:pt x="26495" y="970"/>
                    <a:pt x="26157" y="1238"/>
                    <a:pt x="25827" y="1519"/>
                  </a:cubicBezTo>
                  <a:cubicBezTo>
                    <a:pt x="25806" y="1540"/>
                    <a:pt x="25799" y="1561"/>
                    <a:pt x="25792" y="1575"/>
                  </a:cubicBezTo>
                  <a:cubicBezTo>
                    <a:pt x="25616" y="1575"/>
                    <a:pt x="25440" y="1582"/>
                    <a:pt x="25265" y="1582"/>
                  </a:cubicBezTo>
                  <a:cubicBezTo>
                    <a:pt x="25525" y="1378"/>
                    <a:pt x="25785" y="1188"/>
                    <a:pt x="26045" y="991"/>
                  </a:cubicBezTo>
                  <a:cubicBezTo>
                    <a:pt x="26126" y="933"/>
                    <a:pt x="26073" y="812"/>
                    <a:pt x="25996" y="812"/>
                  </a:cubicBezTo>
                  <a:cubicBezTo>
                    <a:pt x="25980" y="812"/>
                    <a:pt x="25963" y="818"/>
                    <a:pt x="25946" y="830"/>
                  </a:cubicBezTo>
                  <a:cubicBezTo>
                    <a:pt x="25623" y="1076"/>
                    <a:pt x="25293" y="1329"/>
                    <a:pt x="24962" y="1575"/>
                  </a:cubicBezTo>
                  <a:cubicBezTo>
                    <a:pt x="24955" y="1575"/>
                    <a:pt x="24955" y="1582"/>
                    <a:pt x="24955" y="1589"/>
                  </a:cubicBezTo>
                  <a:cubicBezTo>
                    <a:pt x="24175" y="1610"/>
                    <a:pt x="23395" y="1624"/>
                    <a:pt x="22600" y="1645"/>
                  </a:cubicBezTo>
                  <a:cubicBezTo>
                    <a:pt x="22903" y="1399"/>
                    <a:pt x="23198" y="1153"/>
                    <a:pt x="23500" y="900"/>
                  </a:cubicBezTo>
                  <a:cubicBezTo>
                    <a:pt x="23549" y="872"/>
                    <a:pt x="23542" y="809"/>
                    <a:pt x="23514" y="767"/>
                  </a:cubicBezTo>
                  <a:cubicBezTo>
                    <a:pt x="23725" y="760"/>
                    <a:pt x="23943" y="760"/>
                    <a:pt x="24154" y="752"/>
                  </a:cubicBezTo>
                  <a:lnTo>
                    <a:pt x="24154" y="752"/>
                  </a:lnTo>
                  <a:cubicBezTo>
                    <a:pt x="23908" y="970"/>
                    <a:pt x="23662" y="1195"/>
                    <a:pt x="23409" y="1413"/>
                  </a:cubicBezTo>
                  <a:cubicBezTo>
                    <a:pt x="23343" y="1479"/>
                    <a:pt x="23405" y="1574"/>
                    <a:pt x="23475" y="1574"/>
                  </a:cubicBezTo>
                  <a:cubicBezTo>
                    <a:pt x="23495" y="1574"/>
                    <a:pt x="23516" y="1566"/>
                    <a:pt x="23535" y="1547"/>
                  </a:cubicBezTo>
                  <a:cubicBezTo>
                    <a:pt x="23802" y="1301"/>
                    <a:pt x="24077" y="1055"/>
                    <a:pt x="24358" y="809"/>
                  </a:cubicBezTo>
                  <a:cubicBezTo>
                    <a:pt x="24386" y="795"/>
                    <a:pt x="24386" y="767"/>
                    <a:pt x="24386" y="738"/>
                  </a:cubicBezTo>
                  <a:cubicBezTo>
                    <a:pt x="24569" y="738"/>
                    <a:pt x="24744" y="731"/>
                    <a:pt x="24927" y="731"/>
                  </a:cubicBezTo>
                  <a:cubicBezTo>
                    <a:pt x="24702" y="956"/>
                    <a:pt x="24470" y="1181"/>
                    <a:pt x="24245" y="1406"/>
                  </a:cubicBezTo>
                  <a:cubicBezTo>
                    <a:pt x="24175" y="1471"/>
                    <a:pt x="24238" y="1570"/>
                    <a:pt x="24306" y="1570"/>
                  </a:cubicBezTo>
                  <a:cubicBezTo>
                    <a:pt x="24326" y="1570"/>
                    <a:pt x="24347" y="1561"/>
                    <a:pt x="24365" y="1540"/>
                  </a:cubicBezTo>
                  <a:cubicBezTo>
                    <a:pt x="24625" y="1287"/>
                    <a:pt x="24885" y="1034"/>
                    <a:pt x="25138" y="774"/>
                  </a:cubicBezTo>
                  <a:cubicBezTo>
                    <a:pt x="25159" y="760"/>
                    <a:pt x="25159" y="738"/>
                    <a:pt x="25166" y="724"/>
                  </a:cubicBezTo>
                  <a:cubicBezTo>
                    <a:pt x="25721" y="717"/>
                    <a:pt x="26277" y="696"/>
                    <a:pt x="26825" y="689"/>
                  </a:cubicBezTo>
                  <a:close/>
                  <a:moveTo>
                    <a:pt x="20646" y="830"/>
                  </a:moveTo>
                  <a:lnTo>
                    <a:pt x="20646" y="830"/>
                  </a:lnTo>
                  <a:cubicBezTo>
                    <a:pt x="20281" y="1090"/>
                    <a:pt x="19908" y="1357"/>
                    <a:pt x="19535" y="1610"/>
                  </a:cubicBezTo>
                  <a:cubicBezTo>
                    <a:pt x="19500" y="1638"/>
                    <a:pt x="19486" y="1680"/>
                    <a:pt x="19507" y="1716"/>
                  </a:cubicBezTo>
                  <a:cubicBezTo>
                    <a:pt x="19353" y="1716"/>
                    <a:pt x="19191" y="1723"/>
                    <a:pt x="19029" y="1723"/>
                  </a:cubicBezTo>
                  <a:cubicBezTo>
                    <a:pt x="19339" y="1462"/>
                    <a:pt x="19648" y="1209"/>
                    <a:pt x="19943" y="942"/>
                  </a:cubicBezTo>
                  <a:cubicBezTo>
                    <a:pt x="19985" y="914"/>
                    <a:pt x="19992" y="879"/>
                    <a:pt x="19985" y="844"/>
                  </a:cubicBezTo>
                  <a:cubicBezTo>
                    <a:pt x="20203" y="837"/>
                    <a:pt x="20428" y="837"/>
                    <a:pt x="20646" y="830"/>
                  </a:cubicBezTo>
                  <a:close/>
                  <a:moveTo>
                    <a:pt x="23381" y="774"/>
                  </a:moveTo>
                  <a:lnTo>
                    <a:pt x="23381" y="774"/>
                  </a:lnTo>
                  <a:cubicBezTo>
                    <a:pt x="23064" y="1041"/>
                    <a:pt x="22748" y="1294"/>
                    <a:pt x="22446" y="1561"/>
                  </a:cubicBezTo>
                  <a:cubicBezTo>
                    <a:pt x="22404" y="1582"/>
                    <a:pt x="22396" y="1631"/>
                    <a:pt x="22404" y="1666"/>
                  </a:cubicBezTo>
                  <a:cubicBezTo>
                    <a:pt x="22186" y="1673"/>
                    <a:pt x="21975" y="1673"/>
                    <a:pt x="21757" y="1680"/>
                  </a:cubicBezTo>
                  <a:cubicBezTo>
                    <a:pt x="21982" y="1477"/>
                    <a:pt x="22221" y="1280"/>
                    <a:pt x="22453" y="1076"/>
                  </a:cubicBezTo>
                  <a:cubicBezTo>
                    <a:pt x="22522" y="1012"/>
                    <a:pt x="22478" y="887"/>
                    <a:pt x="22405" y="887"/>
                  </a:cubicBezTo>
                  <a:cubicBezTo>
                    <a:pt x="22389" y="887"/>
                    <a:pt x="22372" y="893"/>
                    <a:pt x="22354" y="907"/>
                  </a:cubicBezTo>
                  <a:cubicBezTo>
                    <a:pt x="22073" y="1153"/>
                    <a:pt x="21799" y="1392"/>
                    <a:pt x="21518" y="1638"/>
                  </a:cubicBezTo>
                  <a:cubicBezTo>
                    <a:pt x="21504" y="1652"/>
                    <a:pt x="21497" y="1673"/>
                    <a:pt x="21497" y="1687"/>
                  </a:cubicBezTo>
                  <a:cubicBezTo>
                    <a:pt x="21201" y="1694"/>
                    <a:pt x="20913" y="1694"/>
                    <a:pt x="20618" y="1709"/>
                  </a:cubicBezTo>
                  <a:cubicBezTo>
                    <a:pt x="20850" y="1505"/>
                    <a:pt x="21089" y="1294"/>
                    <a:pt x="21328" y="1090"/>
                  </a:cubicBezTo>
                  <a:cubicBezTo>
                    <a:pt x="21397" y="1026"/>
                    <a:pt x="21353" y="910"/>
                    <a:pt x="21280" y="910"/>
                  </a:cubicBezTo>
                  <a:cubicBezTo>
                    <a:pt x="21264" y="910"/>
                    <a:pt x="21247" y="916"/>
                    <a:pt x="21230" y="928"/>
                  </a:cubicBezTo>
                  <a:cubicBezTo>
                    <a:pt x="20948" y="1160"/>
                    <a:pt x="20674" y="1406"/>
                    <a:pt x="20393" y="1645"/>
                  </a:cubicBezTo>
                  <a:cubicBezTo>
                    <a:pt x="20379" y="1666"/>
                    <a:pt x="20372" y="1687"/>
                    <a:pt x="20358" y="1709"/>
                  </a:cubicBezTo>
                  <a:cubicBezTo>
                    <a:pt x="20140" y="1716"/>
                    <a:pt x="19922" y="1716"/>
                    <a:pt x="19711" y="1723"/>
                  </a:cubicBezTo>
                  <a:cubicBezTo>
                    <a:pt x="20063" y="1477"/>
                    <a:pt x="20414" y="1223"/>
                    <a:pt x="20773" y="977"/>
                  </a:cubicBezTo>
                  <a:cubicBezTo>
                    <a:pt x="20822" y="935"/>
                    <a:pt x="20815" y="865"/>
                    <a:pt x="20794" y="830"/>
                  </a:cubicBezTo>
                  <a:cubicBezTo>
                    <a:pt x="21651" y="809"/>
                    <a:pt x="22523" y="795"/>
                    <a:pt x="23381" y="774"/>
                  </a:cubicBezTo>
                  <a:close/>
                  <a:moveTo>
                    <a:pt x="19782" y="844"/>
                  </a:moveTo>
                  <a:cubicBezTo>
                    <a:pt x="19486" y="1104"/>
                    <a:pt x="19191" y="1350"/>
                    <a:pt x="18903" y="1603"/>
                  </a:cubicBezTo>
                  <a:cubicBezTo>
                    <a:pt x="18854" y="1638"/>
                    <a:pt x="18854" y="1694"/>
                    <a:pt x="18882" y="1737"/>
                  </a:cubicBezTo>
                  <a:cubicBezTo>
                    <a:pt x="18713" y="1737"/>
                    <a:pt x="18558" y="1744"/>
                    <a:pt x="18390" y="1744"/>
                  </a:cubicBezTo>
                  <a:cubicBezTo>
                    <a:pt x="18706" y="1455"/>
                    <a:pt x="19022" y="1153"/>
                    <a:pt x="19332" y="858"/>
                  </a:cubicBezTo>
                  <a:cubicBezTo>
                    <a:pt x="19479" y="858"/>
                    <a:pt x="19634" y="844"/>
                    <a:pt x="19782" y="844"/>
                  </a:cubicBezTo>
                  <a:close/>
                  <a:moveTo>
                    <a:pt x="19057" y="865"/>
                  </a:moveTo>
                  <a:lnTo>
                    <a:pt x="18186" y="1680"/>
                  </a:lnTo>
                  <a:cubicBezTo>
                    <a:pt x="18165" y="1709"/>
                    <a:pt x="18165" y="1723"/>
                    <a:pt x="18165" y="1751"/>
                  </a:cubicBezTo>
                  <a:cubicBezTo>
                    <a:pt x="17982" y="1758"/>
                    <a:pt x="17785" y="1758"/>
                    <a:pt x="17602" y="1758"/>
                  </a:cubicBezTo>
                  <a:cubicBezTo>
                    <a:pt x="17891" y="1512"/>
                    <a:pt x="18186" y="1259"/>
                    <a:pt x="18481" y="1013"/>
                  </a:cubicBezTo>
                  <a:cubicBezTo>
                    <a:pt x="18530" y="977"/>
                    <a:pt x="18530" y="914"/>
                    <a:pt x="18509" y="872"/>
                  </a:cubicBezTo>
                  <a:cubicBezTo>
                    <a:pt x="18692" y="872"/>
                    <a:pt x="18875" y="865"/>
                    <a:pt x="19057" y="865"/>
                  </a:cubicBezTo>
                  <a:close/>
                  <a:moveTo>
                    <a:pt x="18355" y="879"/>
                  </a:moveTo>
                  <a:cubicBezTo>
                    <a:pt x="18059" y="1139"/>
                    <a:pt x="17750" y="1399"/>
                    <a:pt x="17455" y="1652"/>
                  </a:cubicBezTo>
                  <a:cubicBezTo>
                    <a:pt x="17420" y="1687"/>
                    <a:pt x="17406" y="1737"/>
                    <a:pt x="17427" y="1772"/>
                  </a:cubicBezTo>
                  <a:cubicBezTo>
                    <a:pt x="17258" y="1772"/>
                    <a:pt x="17089" y="1779"/>
                    <a:pt x="16928" y="1779"/>
                  </a:cubicBezTo>
                  <a:cubicBezTo>
                    <a:pt x="17174" y="1582"/>
                    <a:pt x="17427" y="1385"/>
                    <a:pt x="17673" y="1188"/>
                  </a:cubicBezTo>
                  <a:cubicBezTo>
                    <a:pt x="17743" y="1130"/>
                    <a:pt x="17696" y="1003"/>
                    <a:pt x="17622" y="1003"/>
                  </a:cubicBezTo>
                  <a:cubicBezTo>
                    <a:pt x="17607" y="1003"/>
                    <a:pt x="17591" y="1008"/>
                    <a:pt x="17574" y="1020"/>
                  </a:cubicBezTo>
                  <a:cubicBezTo>
                    <a:pt x="17286" y="1252"/>
                    <a:pt x="17005" y="1469"/>
                    <a:pt x="16717" y="1694"/>
                  </a:cubicBezTo>
                  <a:cubicBezTo>
                    <a:pt x="16689" y="1723"/>
                    <a:pt x="16682" y="1751"/>
                    <a:pt x="16682" y="1786"/>
                  </a:cubicBezTo>
                  <a:lnTo>
                    <a:pt x="15437" y="1814"/>
                  </a:lnTo>
                  <a:cubicBezTo>
                    <a:pt x="15704" y="1589"/>
                    <a:pt x="15979" y="1371"/>
                    <a:pt x="16239" y="1146"/>
                  </a:cubicBezTo>
                  <a:cubicBezTo>
                    <a:pt x="16315" y="1088"/>
                    <a:pt x="16264" y="961"/>
                    <a:pt x="16188" y="961"/>
                  </a:cubicBezTo>
                  <a:cubicBezTo>
                    <a:pt x="16173" y="961"/>
                    <a:pt x="16157" y="966"/>
                    <a:pt x="16140" y="977"/>
                  </a:cubicBezTo>
                  <a:lnTo>
                    <a:pt x="15191" y="1765"/>
                  </a:lnTo>
                  <a:cubicBezTo>
                    <a:pt x="15177" y="1779"/>
                    <a:pt x="15170" y="1793"/>
                    <a:pt x="15170" y="1814"/>
                  </a:cubicBezTo>
                  <a:cubicBezTo>
                    <a:pt x="14973" y="1821"/>
                    <a:pt x="14784" y="1821"/>
                    <a:pt x="14587" y="1821"/>
                  </a:cubicBezTo>
                  <a:lnTo>
                    <a:pt x="14488" y="1821"/>
                  </a:lnTo>
                  <a:cubicBezTo>
                    <a:pt x="14805" y="1568"/>
                    <a:pt x="15121" y="1308"/>
                    <a:pt x="15437" y="1048"/>
                  </a:cubicBezTo>
                  <a:cubicBezTo>
                    <a:pt x="15486" y="1034"/>
                    <a:pt x="15494" y="977"/>
                    <a:pt x="15472" y="942"/>
                  </a:cubicBezTo>
                  <a:lnTo>
                    <a:pt x="16794" y="914"/>
                  </a:lnTo>
                  <a:lnTo>
                    <a:pt x="16794" y="914"/>
                  </a:lnTo>
                  <a:cubicBezTo>
                    <a:pt x="16562" y="1146"/>
                    <a:pt x="16330" y="1364"/>
                    <a:pt x="16098" y="1596"/>
                  </a:cubicBezTo>
                  <a:cubicBezTo>
                    <a:pt x="16033" y="1656"/>
                    <a:pt x="16093" y="1752"/>
                    <a:pt x="16166" y="1752"/>
                  </a:cubicBezTo>
                  <a:cubicBezTo>
                    <a:pt x="16188" y="1752"/>
                    <a:pt x="16211" y="1744"/>
                    <a:pt x="16232" y="1723"/>
                  </a:cubicBezTo>
                  <a:cubicBezTo>
                    <a:pt x="16513" y="1455"/>
                    <a:pt x="16780" y="1181"/>
                    <a:pt x="17068" y="907"/>
                  </a:cubicBezTo>
                  <a:lnTo>
                    <a:pt x="18355" y="879"/>
                  </a:lnTo>
                  <a:close/>
                  <a:moveTo>
                    <a:pt x="15290" y="949"/>
                  </a:moveTo>
                  <a:cubicBezTo>
                    <a:pt x="14931" y="1245"/>
                    <a:pt x="14559" y="1540"/>
                    <a:pt x="14200" y="1828"/>
                  </a:cubicBezTo>
                  <a:lnTo>
                    <a:pt x="14193" y="1842"/>
                  </a:lnTo>
                  <a:cubicBezTo>
                    <a:pt x="14060" y="1842"/>
                    <a:pt x="13926" y="1849"/>
                    <a:pt x="13792" y="1849"/>
                  </a:cubicBezTo>
                  <a:cubicBezTo>
                    <a:pt x="14123" y="1547"/>
                    <a:pt x="14446" y="1252"/>
                    <a:pt x="14762" y="963"/>
                  </a:cubicBezTo>
                  <a:cubicBezTo>
                    <a:pt x="14938" y="963"/>
                    <a:pt x="15114" y="949"/>
                    <a:pt x="15290" y="949"/>
                  </a:cubicBezTo>
                  <a:close/>
                  <a:moveTo>
                    <a:pt x="14481" y="963"/>
                  </a:moveTo>
                  <a:cubicBezTo>
                    <a:pt x="14158" y="1259"/>
                    <a:pt x="13835" y="1547"/>
                    <a:pt x="13518" y="1849"/>
                  </a:cubicBezTo>
                  <a:cubicBezTo>
                    <a:pt x="13378" y="1849"/>
                    <a:pt x="13237" y="1856"/>
                    <a:pt x="13096" y="1856"/>
                  </a:cubicBezTo>
                  <a:cubicBezTo>
                    <a:pt x="13385" y="1575"/>
                    <a:pt x="13673" y="1294"/>
                    <a:pt x="13961" y="1006"/>
                  </a:cubicBezTo>
                  <a:cubicBezTo>
                    <a:pt x="13982" y="999"/>
                    <a:pt x="13982" y="984"/>
                    <a:pt x="13982" y="970"/>
                  </a:cubicBezTo>
                  <a:cubicBezTo>
                    <a:pt x="14151" y="970"/>
                    <a:pt x="14313" y="963"/>
                    <a:pt x="14481" y="963"/>
                  </a:cubicBezTo>
                  <a:close/>
                  <a:moveTo>
                    <a:pt x="13736" y="977"/>
                  </a:moveTo>
                  <a:lnTo>
                    <a:pt x="12893" y="1793"/>
                  </a:lnTo>
                  <a:cubicBezTo>
                    <a:pt x="12872" y="1814"/>
                    <a:pt x="12864" y="1842"/>
                    <a:pt x="12864" y="1863"/>
                  </a:cubicBezTo>
                  <a:cubicBezTo>
                    <a:pt x="12731" y="1863"/>
                    <a:pt x="12604" y="1870"/>
                    <a:pt x="12464" y="1870"/>
                  </a:cubicBezTo>
                  <a:cubicBezTo>
                    <a:pt x="12794" y="1575"/>
                    <a:pt x="13139" y="1280"/>
                    <a:pt x="13469" y="984"/>
                  </a:cubicBezTo>
                  <a:cubicBezTo>
                    <a:pt x="13567" y="977"/>
                    <a:pt x="13659" y="977"/>
                    <a:pt x="13736" y="977"/>
                  </a:cubicBezTo>
                  <a:close/>
                  <a:moveTo>
                    <a:pt x="13202" y="999"/>
                  </a:moveTo>
                  <a:cubicBezTo>
                    <a:pt x="12872" y="1280"/>
                    <a:pt x="12548" y="1568"/>
                    <a:pt x="12225" y="1849"/>
                  </a:cubicBezTo>
                  <a:cubicBezTo>
                    <a:pt x="12218" y="1856"/>
                    <a:pt x="12204" y="1877"/>
                    <a:pt x="12197" y="1884"/>
                  </a:cubicBezTo>
                  <a:cubicBezTo>
                    <a:pt x="11944" y="1891"/>
                    <a:pt x="11691" y="1891"/>
                    <a:pt x="11430" y="1898"/>
                  </a:cubicBezTo>
                  <a:cubicBezTo>
                    <a:pt x="11817" y="1645"/>
                    <a:pt x="12197" y="1392"/>
                    <a:pt x="12583" y="1139"/>
                  </a:cubicBezTo>
                  <a:cubicBezTo>
                    <a:pt x="12625" y="1104"/>
                    <a:pt x="12625" y="1048"/>
                    <a:pt x="12611" y="1006"/>
                  </a:cubicBezTo>
                  <a:cubicBezTo>
                    <a:pt x="12801" y="1006"/>
                    <a:pt x="12998" y="999"/>
                    <a:pt x="13202" y="999"/>
                  </a:cubicBezTo>
                  <a:close/>
                  <a:moveTo>
                    <a:pt x="12436" y="1006"/>
                  </a:moveTo>
                  <a:cubicBezTo>
                    <a:pt x="11986" y="1301"/>
                    <a:pt x="11536" y="1603"/>
                    <a:pt x="11079" y="1898"/>
                  </a:cubicBezTo>
                  <a:cubicBezTo>
                    <a:pt x="10805" y="1912"/>
                    <a:pt x="10538" y="1912"/>
                    <a:pt x="10264" y="1919"/>
                  </a:cubicBezTo>
                  <a:cubicBezTo>
                    <a:pt x="10678" y="1680"/>
                    <a:pt x="11079" y="1441"/>
                    <a:pt x="11494" y="1209"/>
                  </a:cubicBezTo>
                  <a:cubicBezTo>
                    <a:pt x="11572" y="1159"/>
                    <a:pt x="11530" y="1046"/>
                    <a:pt x="11457" y="1031"/>
                  </a:cubicBezTo>
                  <a:lnTo>
                    <a:pt x="11457" y="1031"/>
                  </a:lnTo>
                  <a:cubicBezTo>
                    <a:pt x="11781" y="1024"/>
                    <a:pt x="12105" y="1015"/>
                    <a:pt x="12436" y="1006"/>
                  </a:cubicBezTo>
                  <a:close/>
                  <a:moveTo>
                    <a:pt x="11418" y="1032"/>
                  </a:moveTo>
                  <a:cubicBezTo>
                    <a:pt x="11411" y="1034"/>
                    <a:pt x="11403" y="1037"/>
                    <a:pt x="11395" y="1041"/>
                  </a:cubicBezTo>
                  <a:cubicBezTo>
                    <a:pt x="10952" y="1301"/>
                    <a:pt x="10496" y="1561"/>
                    <a:pt x="10046" y="1821"/>
                  </a:cubicBezTo>
                  <a:cubicBezTo>
                    <a:pt x="10003" y="1849"/>
                    <a:pt x="10003" y="1884"/>
                    <a:pt x="10011" y="1919"/>
                  </a:cubicBezTo>
                  <a:cubicBezTo>
                    <a:pt x="9940" y="1919"/>
                    <a:pt x="9863" y="1919"/>
                    <a:pt x="9793" y="1926"/>
                  </a:cubicBezTo>
                  <a:cubicBezTo>
                    <a:pt x="9666" y="1926"/>
                    <a:pt x="9547" y="1933"/>
                    <a:pt x="9427" y="1933"/>
                  </a:cubicBezTo>
                  <a:cubicBezTo>
                    <a:pt x="9919" y="1680"/>
                    <a:pt x="10404" y="1427"/>
                    <a:pt x="10896" y="1167"/>
                  </a:cubicBezTo>
                  <a:cubicBezTo>
                    <a:pt x="10959" y="1146"/>
                    <a:pt x="10952" y="1083"/>
                    <a:pt x="10917" y="1041"/>
                  </a:cubicBezTo>
                  <a:cubicBezTo>
                    <a:pt x="11085" y="1038"/>
                    <a:pt x="11252" y="1035"/>
                    <a:pt x="11418" y="1032"/>
                  </a:cubicBezTo>
                  <a:close/>
                  <a:moveTo>
                    <a:pt x="10742" y="1048"/>
                  </a:moveTo>
                  <a:cubicBezTo>
                    <a:pt x="10200" y="1329"/>
                    <a:pt x="9659" y="1610"/>
                    <a:pt x="9125" y="1891"/>
                  </a:cubicBezTo>
                  <a:cubicBezTo>
                    <a:pt x="9097" y="1912"/>
                    <a:pt x="9090" y="1926"/>
                    <a:pt x="9076" y="1955"/>
                  </a:cubicBezTo>
                  <a:cubicBezTo>
                    <a:pt x="8886" y="1955"/>
                    <a:pt x="8703" y="1962"/>
                    <a:pt x="8506" y="1962"/>
                  </a:cubicBezTo>
                  <a:lnTo>
                    <a:pt x="8478" y="1962"/>
                  </a:lnTo>
                  <a:cubicBezTo>
                    <a:pt x="9174" y="1666"/>
                    <a:pt x="9863" y="1371"/>
                    <a:pt x="10538" y="1083"/>
                  </a:cubicBezTo>
                  <a:cubicBezTo>
                    <a:pt x="10552" y="1076"/>
                    <a:pt x="10566" y="1069"/>
                    <a:pt x="10573" y="1048"/>
                  </a:cubicBezTo>
                  <a:close/>
                  <a:moveTo>
                    <a:pt x="51281" y="1252"/>
                  </a:moveTo>
                  <a:cubicBezTo>
                    <a:pt x="53748" y="4113"/>
                    <a:pt x="56208" y="6981"/>
                    <a:pt x="58683" y="9842"/>
                  </a:cubicBezTo>
                  <a:cubicBezTo>
                    <a:pt x="58985" y="10193"/>
                    <a:pt x="59287" y="10552"/>
                    <a:pt x="59597" y="10903"/>
                  </a:cubicBezTo>
                  <a:cubicBezTo>
                    <a:pt x="57671" y="10917"/>
                    <a:pt x="55751" y="10959"/>
                    <a:pt x="53839" y="11002"/>
                  </a:cubicBezTo>
                  <a:cubicBezTo>
                    <a:pt x="49087" y="11107"/>
                    <a:pt x="44329" y="11212"/>
                    <a:pt x="39577" y="11311"/>
                  </a:cubicBezTo>
                  <a:cubicBezTo>
                    <a:pt x="36266" y="11381"/>
                    <a:pt x="32941" y="11451"/>
                    <a:pt x="29630" y="11529"/>
                  </a:cubicBezTo>
                  <a:cubicBezTo>
                    <a:pt x="29672" y="11480"/>
                    <a:pt x="29658" y="11360"/>
                    <a:pt x="29567" y="11360"/>
                  </a:cubicBezTo>
                  <a:cubicBezTo>
                    <a:pt x="27901" y="11325"/>
                    <a:pt x="26192" y="11297"/>
                    <a:pt x="24491" y="11177"/>
                  </a:cubicBezTo>
                  <a:cubicBezTo>
                    <a:pt x="24472" y="11154"/>
                    <a:pt x="24443" y="11139"/>
                    <a:pt x="24416" y="11139"/>
                  </a:cubicBezTo>
                  <a:cubicBezTo>
                    <a:pt x="24394" y="11139"/>
                    <a:pt x="24373" y="11148"/>
                    <a:pt x="24358" y="11170"/>
                  </a:cubicBezTo>
                  <a:cubicBezTo>
                    <a:pt x="20042" y="10861"/>
                    <a:pt x="15747" y="10038"/>
                    <a:pt x="12077" y="7480"/>
                  </a:cubicBezTo>
                  <a:cubicBezTo>
                    <a:pt x="12056" y="7452"/>
                    <a:pt x="12035" y="7445"/>
                    <a:pt x="12014" y="7438"/>
                  </a:cubicBezTo>
                  <a:cubicBezTo>
                    <a:pt x="11747" y="7255"/>
                    <a:pt x="11487" y="7058"/>
                    <a:pt x="11220" y="6847"/>
                  </a:cubicBezTo>
                  <a:cubicBezTo>
                    <a:pt x="11058" y="6714"/>
                    <a:pt x="10882" y="6573"/>
                    <a:pt x="10720" y="6432"/>
                  </a:cubicBezTo>
                  <a:lnTo>
                    <a:pt x="10720" y="6411"/>
                  </a:lnTo>
                  <a:cubicBezTo>
                    <a:pt x="10726" y="6339"/>
                    <a:pt x="10673" y="6297"/>
                    <a:pt x="10626" y="6297"/>
                  </a:cubicBezTo>
                  <a:cubicBezTo>
                    <a:pt x="10609" y="6297"/>
                    <a:pt x="10593" y="6302"/>
                    <a:pt x="10580" y="6313"/>
                  </a:cubicBezTo>
                  <a:cubicBezTo>
                    <a:pt x="10474" y="6214"/>
                    <a:pt x="10369" y="6130"/>
                    <a:pt x="10271" y="6032"/>
                  </a:cubicBezTo>
                  <a:cubicBezTo>
                    <a:pt x="10264" y="5997"/>
                    <a:pt x="10235" y="5968"/>
                    <a:pt x="10200" y="5968"/>
                  </a:cubicBezTo>
                  <a:cubicBezTo>
                    <a:pt x="9884" y="5673"/>
                    <a:pt x="9589" y="5364"/>
                    <a:pt x="9301" y="5040"/>
                  </a:cubicBezTo>
                  <a:cubicBezTo>
                    <a:pt x="8633" y="4281"/>
                    <a:pt x="7965" y="3262"/>
                    <a:pt x="8337" y="2172"/>
                  </a:cubicBezTo>
                  <a:lnTo>
                    <a:pt x="8337" y="2172"/>
                  </a:lnTo>
                  <a:cubicBezTo>
                    <a:pt x="8375" y="2173"/>
                    <a:pt x="8413" y="2174"/>
                    <a:pt x="8451" y="2174"/>
                  </a:cubicBezTo>
                  <a:cubicBezTo>
                    <a:pt x="8690" y="2174"/>
                    <a:pt x="8937" y="2156"/>
                    <a:pt x="9174" y="2144"/>
                  </a:cubicBezTo>
                  <a:cubicBezTo>
                    <a:pt x="10573" y="2123"/>
                    <a:pt x="11972" y="2088"/>
                    <a:pt x="13357" y="2060"/>
                  </a:cubicBezTo>
                  <a:lnTo>
                    <a:pt x="13462" y="2060"/>
                  </a:lnTo>
                  <a:cubicBezTo>
                    <a:pt x="13481" y="2075"/>
                    <a:pt x="13501" y="2084"/>
                    <a:pt x="13523" y="2084"/>
                  </a:cubicBezTo>
                  <a:cubicBezTo>
                    <a:pt x="13544" y="2084"/>
                    <a:pt x="13565" y="2077"/>
                    <a:pt x="13589" y="2060"/>
                  </a:cubicBezTo>
                  <a:cubicBezTo>
                    <a:pt x="18277" y="1955"/>
                    <a:pt x="22973" y="1856"/>
                    <a:pt x="27662" y="1751"/>
                  </a:cubicBezTo>
                  <a:cubicBezTo>
                    <a:pt x="29981" y="1701"/>
                    <a:pt x="32294" y="1652"/>
                    <a:pt x="34614" y="1603"/>
                  </a:cubicBezTo>
                  <a:cubicBezTo>
                    <a:pt x="34618" y="1646"/>
                    <a:pt x="34655" y="1682"/>
                    <a:pt x="34697" y="1682"/>
                  </a:cubicBezTo>
                  <a:cubicBezTo>
                    <a:pt x="34718" y="1682"/>
                    <a:pt x="34741" y="1673"/>
                    <a:pt x="34761" y="1652"/>
                  </a:cubicBezTo>
                  <a:cubicBezTo>
                    <a:pt x="34782" y="1638"/>
                    <a:pt x="34797" y="1617"/>
                    <a:pt x="34818" y="1596"/>
                  </a:cubicBezTo>
                  <a:cubicBezTo>
                    <a:pt x="36680" y="1547"/>
                    <a:pt x="38543" y="1512"/>
                    <a:pt x="40406" y="1469"/>
                  </a:cubicBezTo>
                  <a:lnTo>
                    <a:pt x="40406" y="1469"/>
                  </a:lnTo>
                  <a:cubicBezTo>
                    <a:pt x="40367" y="1538"/>
                    <a:pt x="40427" y="1597"/>
                    <a:pt x="40489" y="1597"/>
                  </a:cubicBezTo>
                  <a:cubicBezTo>
                    <a:pt x="40515" y="1597"/>
                    <a:pt x="40542" y="1586"/>
                    <a:pt x="40561" y="1561"/>
                  </a:cubicBezTo>
                  <a:cubicBezTo>
                    <a:pt x="40582" y="1533"/>
                    <a:pt x="40603" y="1498"/>
                    <a:pt x="40624" y="1469"/>
                  </a:cubicBezTo>
                  <a:cubicBezTo>
                    <a:pt x="40891" y="1462"/>
                    <a:pt x="41165" y="1462"/>
                    <a:pt x="41446" y="1455"/>
                  </a:cubicBezTo>
                  <a:cubicBezTo>
                    <a:pt x="41466" y="1467"/>
                    <a:pt x="41490" y="1477"/>
                    <a:pt x="41514" y="1477"/>
                  </a:cubicBezTo>
                  <a:cubicBezTo>
                    <a:pt x="41532" y="1477"/>
                    <a:pt x="41550" y="1471"/>
                    <a:pt x="41566" y="1455"/>
                  </a:cubicBezTo>
                  <a:cubicBezTo>
                    <a:pt x="41833" y="1441"/>
                    <a:pt x="42107" y="1441"/>
                    <a:pt x="42381" y="1434"/>
                  </a:cubicBezTo>
                  <a:cubicBezTo>
                    <a:pt x="42392" y="1449"/>
                    <a:pt x="42411" y="1458"/>
                    <a:pt x="42432" y="1458"/>
                  </a:cubicBezTo>
                  <a:cubicBezTo>
                    <a:pt x="42450" y="1458"/>
                    <a:pt x="42470" y="1451"/>
                    <a:pt x="42487" y="1434"/>
                  </a:cubicBezTo>
                  <a:cubicBezTo>
                    <a:pt x="42663" y="1434"/>
                    <a:pt x="42838" y="1427"/>
                    <a:pt x="43014" y="1427"/>
                  </a:cubicBezTo>
                  <a:lnTo>
                    <a:pt x="43028" y="1427"/>
                  </a:lnTo>
                  <a:cubicBezTo>
                    <a:pt x="43047" y="1446"/>
                    <a:pt x="43070" y="1459"/>
                    <a:pt x="43094" y="1459"/>
                  </a:cubicBezTo>
                  <a:cubicBezTo>
                    <a:pt x="43114" y="1459"/>
                    <a:pt x="43135" y="1450"/>
                    <a:pt x="43155" y="1427"/>
                  </a:cubicBezTo>
                  <a:cubicBezTo>
                    <a:pt x="43344" y="1420"/>
                    <a:pt x="43541" y="1420"/>
                    <a:pt x="43731" y="1420"/>
                  </a:cubicBezTo>
                  <a:cubicBezTo>
                    <a:pt x="43750" y="1439"/>
                    <a:pt x="43773" y="1452"/>
                    <a:pt x="43797" y="1452"/>
                  </a:cubicBezTo>
                  <a:cubicBezTo>
                    <a:pt x="43817" y="1452"/>
                    <a:pt x="43838" y="1443"/>
                    <a:pt x="43858" y="1420"/>
                  </a:cubicBezTo>
                  <a:lnTo>
                    <a:pt x="43858" y="1406"/>
                  </a:lnTo>
                  <a:cubicBezTo>
                    <a:pt x="44026" y="1406"/>
                    <a:pt x="44188" y="1399"/>
                    <a:pt x="44350" y="1399"/>
                  </a:cubicBezTo>
                  <a:cubicBezTo>
                    <a:pt x="44354" y="1452"/>
                    <a:pt x="44392" y="1498"/>
                    <a:pt x="44435" y="1498"/>
                  </a:cubicBezTo>
                  <a:cubicBezTo>
                    <a:pt x="44455" y="1498"/>
                    <a:pt x="44477" y="1487"/>
                    <a:pt x="44497" y="1462"/>
                  </a:cubicBezTo>
                  <a:cubicBezTo>
                    <a:pt x="44518" y="1434"/>
                    <a:pt x="44532" y="1420"/>
                    <a:pt x="44553" y="1392"/>
                  </a:cubicBezTo>
                  <a:cubicBezTo>
                    <a:pt x="45039" y="1385"/>
                    <a:pt x="45538" y="1371"/>
                    <a:pt x="46030" y="1357"/>
                  </a:cubicBezTo>
                  <a:lnTo>
                    <a:pt x="46030" y="1357"/>
                  </a:lnTo>
                  <a:cubicBezTo>
                    <a:pt x="46020" y="1408"/>
                    <a:pt x="46064" y="1462"/>
                    <a:pt x="46116" y="1462"/>
                  </a:cubicBezTo>
                  <a:cubicBezTo>
                    <a:pt x="46136" y="1462"/>
                    <a:pt x="46158" y="1454"/>
                    <a:pt x="46177" y="1434"/>
                  </a:cubicBezTo>
                  <a:cubicBezTo>
                    <a:pt x="46205" y="1406"/>
                    <a:pt x="46219" y="1385"/>
                    <a:pt x="46248" y="1357"/>
                  </a:cubicBezTo>
                  <a:cubicBezTo>
                    <a:pt x="46437" y="1357"/>
                    <a:pt x="46620" y="1350"/>
                    <a:pt x="46817" y="1350"/>
                  </a:cubicBezTo>
                  <a:cubicBezTo>
                    <a:pt x="46810" y="1357"/>
                    <a:pt x="46810" y="1364"/>
                    <a:pt x="46796" y="1371"/>
                  </a:cubicBezTo>
                  <a:cubicBezTo>
                    <a:pt x="46757" y="1445"/>
                    <a:pt x="46817" y="1512"/>
                    <a:pt x="46881" y="1512"/>
                  </a:cubicBezTo>
                  <a:cubicBezTo>
                    <a:pt x="46908" y="1512"/>
                    <a:pt x="46936" y="1499"/>
                    <a:pt x="46958" y="1469"/>
                  </a:cubicBezTo>
                  <a:cubicBezTo>
                    <a:pt x="46986" y="1427"/>
                    <a:pt x="47007" y="1392"/>
                    <a:pt x="47035" y="1350"/>
                  </a:cubicBezTo>
                  <a:cubicBezTo>
                    <a:pt x="47520" y="1336"/>
                    <a:pt x="48005" y="1329"/>
                    <a:pt x="48497" y="1315"/>
                  </a:cubicBezTo>
                  <a:cubicBezTo>
                    <a:pt x="49390" y="1294"/>
                    <a:pt x="50304" y="1336"/>
                    <a:pt x="51189" y="1252"/>
                  </a:cubicBezTo>
                  <a:close/>
                  <a:moveTo>
                    <a:pt x="24449" y="11367"/>
                  </a:moveTo>
                  <a:cubicBezTo>
                    <a:pt x="25967" y="11473"/>
                    <a:pt x="27486" y="11508"/>
                    <a:pt x="29004" y="11543"/>
                  </a:cubicBezTo>
                  <a:cubicBezTo>
                    <a:pt x="27437" y="11585"/>
                    <a:pt x="25862" y="11613"/>
                    <a:pt x="24294" y="11648"/>
                  </a:cubicBezTo>
                  <a:cubicBezTo>
                    <a:pt x="24351" y="11550"/>
                    <a:pt x="24393" y="11458"/>
                    <a:pt x="24449" y="11367"/>
                  </a:cubicBezTo>
                  <a:close/>
                  <a:moveTo>
                    <a:pt x="23711" y="11311"/>
                  </a:moveTo>
                  <a:cubicBezTo>
                    <a:pt x="23887" y="11332"/>
                    <a:pt x="24062" y="11339"/>
                    <a:pt x="24238" y="11353"/>
                  </a:cubicBezTo>
                  <a:cubicBezTo>
                    <a:pt x="24203" y="11437"/>
                    <a:pt x="24154" y="11522"/>
                    <a:pt x="24112" y="11599"/>
                  </a:cubicBezTo>
                  <a:cubicBezTo>
                    <a:pt x="24105" y="11620"/>
                    <a:pt x="24105" y="11634"/>
                    <a:pt x="24105" y="11655"/>
                  </a:cubicBezTo>
                  <a:cubicBezTo>
                    <a:pt x="23922" y="11655"/>
                    <a:pt x="23732" y="11662"/>
                    <a:pt x="23549" y="11662"/>
                  </a:cubicBezTo>
                  <a:lnTo>
                    <a:pt x="23570" y="11648"/>
                  </a:lnTo>
                  <a:cubicBezTo>
                    <a:pt x="23613" y="11529"/>
                    <a:pt x="23662" y="11423"/>
                    <a:pt x="23711" y="11311"/>
                  </a:cubicBezTo>
                  <a:close/>
                  <a:moveTo>
                    <a:pt x="23254" y="11276"/>
                  </a:moveTo>
                  <a:cubicBezTo>
                    <a:pt x="23345" y="11283"/>
                    <a:pt x="23437" y="11297"/>
                    <a:pt x="23535" y="11297"/>
                  </a:cubicBezTo>
                  <a:cubicBezTo>
                    <a:pt x="23500" y="11381"/>
                    <a:pt x="23465" y="11458"/>
                    <a:pt x="23416" y="11550"/>
                  </a:cubicBezTo>
                  <a:cubicBezTo>
                    <a:pt x="23395" y="11599"/>
                    <a:pt x="23409" y="11634"/>
                    <a:pt x="23444" y="11662"/>
                  </a:cubicBezTo>
                  <a:cubicBezTo>
                    <a:pt x="23324" y="11662"/>
                    <a:pt x="23198" y="11669"/>
                    <a:pt x="23064" y="11669"/>
                  </a:cubicBezTo>
                  <a:lnTo>
                    <a:pt x="23254" y="11276"/>
                  </a:lnTo>
                  <a:close/>
                  <a:moveTo>
                    <a:pt x="22678" y="11226"/>
                  </a:moveTo>
                  <a:cubicBezTo>
                    <a:pt x="22804" y="11241"/>
                    <a:pt x="22924" y="11248"/>
                    <a:pt x="23050" y="11269"/>
                  </a:cubicBezTo>
                  <a:cubicBezTo>
                    <a:pt x="22994" y="11381"/>
                    <a:pt x="22945" y="11487"/>
                    <a:pt x="22903" y="11599"/>
                  </a:cubicBezTo>
                  <a:cubicBezTo>
                    <a:pt x="22882" y="11634"/>
                    <a:pt x="22889" y="11662"/>
                    <a:pt x="22903" y="11690"/>
                  </a:cubicBezTo>
                  <a:cubicBezTo>
                    <a:pt x="22851" y="11688"/>
                    <a:pt x="22798" y="11687"/>
                    <a:pt x="22744" y="11687"/>
                  </a:cubicBezTo>
                  <a:cubicBezTo>
                    <a:pt x="22636" y="11687"/>
                    <a:pt x="22525" y="11690"/>
                    <a:pt x="22418" y="11690"/>
                  </a:cubicBezTo>
                  <a:cubicBezTo>
                    <a:pt x="22502" y="11543"/>
                    <a:pt x="22586" y="11388"/>
                    <a:pt x="22671" y="11248"/>
                  </a:cubicBezTo>
                  <a:cubicBezTo>
                    <a:pt x="22678" y="11241"/>
                    <a:pt x="22678" y="11234"/>
                    <a:pt x="22678" y="11226"/>
                  </a:cubicBezTo>
                  <a:close/>
                  <a:moveTo>
                    <a:pt x="22110" y="11163"/>
                  </a:moveTo>
                  <a:cubicBezTo>
                    <a:pt x="22239" y="11178"/>
                    <a:pt x="22368" y="11190"/>
                    <a:pt x="22495" y="11205"/>
                  </a:cubicBezTo>
                  <a:cubicBezTo>
                    <a:pt x="22404" y="11353"/>
                    <a:pt x="22326" y="11508"/>
                    <a:pt x="22242" y="11648"/>
                  </a:cubicBezTo>
                  <a:cubicBezTo>
                    <a:pt x="22228" y="11662"/>
                    <a:pt x="22221" y="11683"/>
                    <a:pt x="22221" y="11690"/>
                  </a:cubicBezTo>
                  <a:cubicBezTo>
                    <a:pt x="22143" y="11690"/>
                    <a:pt x="22052" y="11690"/>
                    <a:pt x="21975" y="11697"/>
                  </a:cubicBezTo>
                  <a:cubicBezTo>
                    <a:pt x="22038" y="11564"/>
                    <a:pt x="22094" y="11423"/>
                    <a:pt x="22150" y="11297"/>
                  </a:cubicBezTo>
                  <a:cubicBezTo>
                    <a:pt x="22175" y="11237"/>
                    <a:pt x="22149" y="11186"/>
                    <a:pt x="22110" y="11163"/>
                  </a:cubicBezTo>
                  <a:close/>
                  <a:moveTo>
                    <a:pt x="21771" y="11121"/>
                  </a:moveTo>
                  <a:cubicBezTo>
                    <a:pt x="21859" y="11134"/>
                    <a:pt x="21949" y="11145"/>
                    <a:pt x="22039" y="11155"/>
                  </a:cubicBezTo>
                  <a:lnTo>
                    <a:pt x="22039" y="11155"/>
                  </a:lnTo>
                  <a:cubicBezTo>
                    <a:pt x="22021" y="11162"/>
                    <a:pt x="22006" y="11176"/>
                    <a:pt x="21996" y="11198"/>
                  </a:cubicBezTo>
                  <a:cubicBezTo>
                    <a:pt x="21933" y="11346"/>
                    <a:pt x="21862" y="11494"/>
                    <a:pt x="21799" y="11655"/>
                  </a:cubicBezTo>
                  <a:cubicBezTo>
                    <a:pt x="21792" y="11669"/>
                    <a:pt x="21799" y="11690"/>
                    <a:pt x="21799" y="11704"/>
                  </a:cubicBezTo>
                  <a:cubicBezTo>
                    <a:pt x="21708" y="11704"/>
                    <a:pt x="21602" y="11719"/>
                    <a:pt x="21504" y="11719"/>
                  </a:cubicBezTo>
                  <a:cubicBezTo>
                    <a:pt x="21588" y="11543"/>
                    <a:pt x="21679" y="11353"/>
                    <a:pt x="21764" y="11177"/>
                  </a:cubicBezTo>
                  <a:cubicBezTo>
                    <a:pt x="21771" y="11156"/>
                    <a:pt x="21771" y="11135"/>
                    <a:pt x="21771" y="11121"/>
                  </a:cubicBezTo>
                  <a:close/>
                  <a:moveTo>
                    <a:pt x="21258" y="11037"/>
                  </a:moveTo>
                  <a:lnTo>
                    <a:pt x="21258" y="11037"/>
                  </a:lnTo>
                  <a:cubicBezTo>
                    <a:pt x="21370" y="11058"/>
                    <a:pt x="21497" y="11072"/>
                    <a:pt x="21609" y="11093"/>
                  </a:cubicBezTo>
                  <a:cubicBezTo>
                    <a:pt x="21518" y="11276"/>
                    <a:pt x="21426" y="11451"/>
                    <a:pt x="21335" y="11634"/>
                  </a:cubicBezTo>
                  <a:cubicBezTo>
                    <a:pt x="21328" y="11662"/>
                    <a:pt x="21328" y="11690"/>
                    <a:pt x="21335" y="11719"/>
                  </a:cubicBezTo>
                  <a:cubicBezTo>
                    <a:pt x="21230" y="11719"/>
                    <a:pt x="21131" y="11726"/>
                    <a:pt x="21026" y="11726"/>
                  </a:cubicBezTo>
                  <a:cubicBezTo>
                    <a:pt x="21040" y="11719"/>
                    <a:pt x="21047" y="11719"/>
                    <a:pt x="21047" y="11704"/>
                  </a:cubicBezTo>
                  <a:cubicBezTo>
                    <a:pt x="21117" y="11515"/>
                    <a:pt x="21187" y="11311"/>
                    <a:pt x="21258" y="11121"/>
                  </a:cubicBezTo>
                  <a:cubicBezTo>
                    <a:pt x="21265" y="11093"/>
                    <a:pt x="21265" y="11065"/>
                    <a:pt x="21258" y="11037"/>
                  </a:cubicBezTo>
                  <a:close/>
                  <a:moveTo>
                    <a:pt x="20337" y="10889"/>
                  </a:moveTo>
                  <a:lnTo>
                    <a:pt x="20337" y="10889"/>
                  </a:lnTo>
                  <a:cubicBezTo>
                    <a:pt x="20590" y="10931"/>
                    <a:pt x="20843" y="10980"/>
                    <a:pt x="21096" y="11016"/>
                  </a:cubicBezTo>
                  <a:lnTo>
                    <a:pt x="21089" y="11023"/>
                  </a:lnTo>
                  <a:cubicBezTo>
                    <a:pt x="21019" y="11212"/>
                    <a:pt x="20948" y="11416"/>
                    <a:pt x="20878" y="11613"/>
                  </a:cubicBezTo>
                  <a:cubicBezTo>
                    <a:pt x="20864" y="11655"/>
                    <a:pt x="20878" y="11697"/>
                    <a:pt x="20906" y="11726"/>
                  </a:cubicBezTo>
                  <a:cubicBezTo>
                    <a:pt x="20780" y="11726"/>
                    <a:pt x="20646" y="11726"/>
                    <a:pt x="20513" y="11733"/>
                  </a:cubicBezTo>
                  <a:cubicBezTo>
                    <a:pt x="20604" y="11529"/>
                    <a:pt x="20702" y="11332"/>
                    <a:pt x="20801" y="11135"/>
                  </a:cubicBezTo>
                  <a:cubicBezTo>
                    <a:pt x="20835" y="11062"/>
                    <a:pt x="20774" y="10992"/>
                    <a:pt x="20712" y="10992"/>
                  </a:cubicBezTo>
                  <a:cubicBezTo>
                    <a:pt x="20685" y="10992"/>
                    <a:pt x="20658" y="11005"/>
                    <a:pt x="20639" y="11037"/>
                  </a:cubicBezTo>
                  <a:cubicBezTo>
                    <a:pt x="20527" y="11269"/>
                    <a:pt x="20421" y="11494"/>
                    <a:pt x="20309" y="11726"/>
                  </a:cubicBezTo>
                  <a:lnTo>
                    <a:pt x="20309" y="11733"/>
                  </a:lnTo>
                  <a:cubicBezTo>
                    <a:pt x="20203" y="11733"/>
                    <a:pt x="20098" y="11740"/>
                    <a:pt x="19999" y="11740"/>
                  </a:cubicBezTo>
                  <a:cubicBezTo>
                    <a:pt x="20112" y="11473"/>
                    <a:pt x="20231" y="11198"/>
                    <a:pt x="20337" y="10924"/>
                  </a:cubicBezTo>
                  <a:cubicBezTo>
                    <a:pt x="20344" y="10917"/>
                    <a:pt x="20337" y="10896"/>
                    <a:pt x="20337" y="10889"/>
                  </a:cubicBezTo>
                  <a:close/>
                  <a:moveTo>
                    <a:pt x="19887" y="10805"/>
                  </a:moveTo>
                  <a:lnTo>
                    <a:pt x="20175" y="10854"/>
                  </a:lnTo>
                  <a:cubicBezTo>
                    <a:pt x="20063" y="11128"/>
                    <a:pt x="19957" y="11388"/>
                    <a:pt x="19845" y="11662"/>
                  </a:cubicBezTo>
                  <a:cubicBezTo>
                    <a:pt x="19831" y="11697"/>
                    <a:pt x="19831" y="11726"/>
                    <a:pt x="19845" y="11740"/>
                  </a:cubicBezTo>
                  <a:cubicBezTo>
                    <a:pt x="19753" y="11740"/>
                    <a:pt x="19669" y="11740"/>
                    <a:pt x="19578" y="11754"/>
                  </a:cubicBezTo>
                  <a:cubicBezTo>
                    <a:pt x="19683" y="11437"/>
                    <a:pt x="19789" y="11128"/>
                    <a:pt x="19887" y="10812"/>
                  </a:cubicBezTo>
                  <a:lnTo>
                    <a:pt x="19887" y="10805"/>
                  </a:lnTo>
                  <a:close/>
                  <a:moveTo>
                    <a:pt x="19437" y="10720"/>
                  </a:moveTo>
                  <a:lnTo>
                    <a:pt x="19437" y="10720"/>
                  </a:lnTo>
                  <a:cubicBezTo>
                    <a:pt x="19528" y="10741"/>
                    <a:pt x="19620" y="10755"/>
                    <a:pt x="19711" y="10777"/>
                  </a:cubicBezTo>
                  <a:cubicBezTo>
                    <a:pt x="19606" y="11093"/>
                    <a:pt x="19500" y="11416"/>
                    <a:pt x="19395" y="11733"/>
                  </a:cubicBezTo>
                  <a:lnTo>
                    <a:pt x="19395" y="11761"/>
                  </a:lnTo>
                  <a:lnTo>
                    <a:pt x="19114" y="11761"/>
                  </a:lnTo>
                  <a:cubicBezTo>
                    <a:pt x="19121" y="11754"/>
                    <a:pt x="19128" y="11754"/>
                    <a:pt x="19128" y="11740"/>
                  </a:cubicBezTo>
                  <a:cubicBezTo>
                    <a:pt x="19240" y="11444"/>
                    <a:pt x="19360" y="11135"/>
                    <a:pt x="19472" y="10840"/>
                  </a:cubicBezTo>
                  <a:cubicBezTo>
                    <a:pt x="19493" y="10784"/>
                    <a:pt x="19472" y="10748"/>
                    <a:pt x="19437" y="10720"/>
                  </a:cubicBezTo>
                  <a:close/>
                  <a:moveTo>
                    <a:pt x="18137" y="10404"/>
                  </a:moveTo>
                  <a:cubicBezTo>
                    <a:pt x="18383" y="10467"/>
                    <a:pt x="18636" y="10531"/>
                    <a:pt x="18889" y="10594"/>
                  </a:cubicBezTo>
                  <a:cubicBezTo>
                    <a:pt x="18734" y="10931"/>
                    <a:pt x="18579" y="11283"/>
                    <a:pt x="18418" y="11627"/>
                  </a:cubicBezTo>
                  <a:cubicBezTo>
                    <a:pt x="18379" y="11705"/>
                    <a:pt x="18444" y="11772"/>
                    <a:pt x="18504" y="11772"/>
                  </a:cubicBezTo>
                  <a:cubicBezTo>
                    <a:pt x="18531" y="11772"/>
                    <a:pt x="18557" y="11758"/>
                    <a:pt x="18572" y="11726"/>
                  </a:cubicBezTo>
                  <a:cubicBezTo>
                    <a:pt x="18734" y="11381"/>
                    <a:pt x="18889" y="11030"/>
                    <a:pt x="19050" y="10685"/>
                  </a:cubicBezTo>
                  <a:cubicBezTo>
                    <a:pt x="19057" y="10671"/>
                    <a:pt x="19057" y="10650"/>
                    <a:pt x="19050" y="10636"/>
                  </a:cubicBezTo>
                  <a:lnTo>
                    <a:pt x="19050" y="10636"/>
                  </a:lnTo>
                  <a:cubicBezTo>
                    <a:pt x="19156" y="10664"/>
                    <a:pt x="19254" y="10685"/>
                    <a:pt x="19360" y="10706"/>
                  </a:cubicBezTo>
                  <a:cubicBezTo>
                    <a:pt x="19339" y="10713"/>
                    <a:pt x="19325" y="10720"/>
                    <a:pt x="19311" y="10748"/>
                  </a:cubicBezTo>
                  <a:cubicBezTo>
                    <a:pt x="19198" y="11051"/>
                    <a:pt x="19086" y="11353"/>
                    <a:pt x="18973" y="11655"/>
                  </a:cubicBezTo>
                  <a:cubicBezTo>
                    <a:pt x="18952" y="11704"/>
                    <a:pt x="18973" y="11740"/>
                    <a:pt x="19008" y="11768"/>
                  </a:cubicBezTo>
                  <a:cubicBezTo>
                    <a:pt x="18706" y="11768"/>
                    <a:pt x="18411" y="11775"/>
                    <a:pt x="18101" y="11789"/>
                  </a:cubicBezTo>
                  <a:cubicBezTo>
                    <a:pt x="18256" y="11409"/>
                    <a:pt x="18425" y="11037"/>
                    <a:pt x="18587" y="10664"/>
                  </a:cubicBezTo>
                  <a:cubicBezTo>
                    <a:pt x="18615" y="10583"/>
                    <a:pt x="18556" y="10518"/>
                    <a:pt x="18497" y="10518"/>
                  </a:cubicBezTo>
                  <a:cubicBezTo>
                    <a:pt x="18470" y="10518"/>
                    <a:pt x="18443" y="10532"/>
                    <a:pt x="18425" y="10566"/>
                  </a:cubicBezTo>
                  <a:cubicBezTo>
                    <a:pt x="18249" y="10966"/>
                    <a:pt x="18073" y="11381"/>
                    <a:pt x="17898" y="11789"/>
                  </a:cubicBezTo>
                  <a:cubicBezTo>
                    <a:pt x="17820" y="11789"/>
                    <a:pt x="17743" y="11789"/>
                    <a:pt x="17659" y="11796"/>
                  </a:cubicBezTo>
                  <a:cubicBezTo>
                    <a:pt x="17820" y="11332"/>
                    <a:pt x="17975" y="10875"/>
                    <a:pt x="18137" y="10404"/>
                  </a:cubicBezTo>
                  <a:close/>
                  <a:moveTo>
                    <a:pt x="17054" y="10081"/>
                  </a:moveTo>
                  <a:cubicBezTo>
                    <a:pt x="17363" y="10179"/>
                    <a:pt x="17673" y="10263"/>
                    <a:pt x="17975" y="10348"/>
                  </a:cubicBezTo>
                  <a:cubicBezTo>
                    <a:pt x="17813" y="10840"/>
                    <a:pt x="17645" y="11318"/>
                    <a:pt x="17476" y="11796"/>
                  </a:cubicBezTo>
                  <a:lnTo>
                    <a:pt x="17307" y="11796"/>
                  </a:lnTo>
                  <a:cubicBezTo>
                    <a:pt x="17476" y="11346"/>
                    <a:pt x="17638" y="10889"/>
                    <a:pt x="17799" y="10439"/>
                  </a:cubicBezTo>
                  <a:cubicBezTo>
                    <a:pt x="17833" y="10363"/>
                    <a:pt x="17769" y="10293"/>
                    <a:pt x="17712" y="10293"/>
                  </a:cubicBezTo>
                  <a:cubicBezTo>
                    <a:pt x="17684" y="10293"/>
                    <a:pt x="17658" y="10309"/>
                    <a:pt x="17645" y="10348"/>
                  </a:cubicBezTo>
                  <a:lnTo>
                    <a:pt x="17117" y="11796"/>
                  </a:lnTo>
                  <a:lnTo>
                    <a:pt x="16970" y="11796"/>
                  </a:lnTo>
                  <a:cubicBezTo>
                    <a:pt x="17152" y="11304"/>
                    <a:pt x="17293" y="10805"/>
                    <a:pt x="17370" y="10277"/>
                  </a:cubicBezTo>
                  <a:cubicBezTo>
                    <a:pt x="17383" y="10203"/>
                    <a:pt x="17329" y="10157"/>
                    <a:pt x="17279" y="10157"/>
                  </a:cubicBezTo>
                  <a:cubicBezTo>
                    <a:pt x="17244" y="10157"/>
                    <a:pt x="17210" y="10179"/>
                    <a:pt x="17202" y="10228"/>
                  </a:cubicBezTo>
                  <a:cubicBezTo>
                    <a:pt x="17117" y="10777"/>
                    <a:pt x="16977" y="11304"/>
                    <a:pt x="16780" y="11803"/>
                  </a:cubicBezTo>
                  <a:cubicBezTo>
                    <a:pt x="16667" y="11803"/>
                    <a:pt x="16555" y="11810"/>
                    <a:pt x="16450" y="11810"/>
                  </a:cubicBezTo>
                  <a:cubicBezTo>
                    <a:pt x="16450" y="11810"/>
                    <a:pt x="16457" y="11810"/>
                    <a:pt x="16457" y="11803"/>
                  </a:cubicBezTo>
                  <a:cubicBezTo>
                    <a:pt x="16660" y="11234"/>
                    <a:pt x="16850" y="10664"/>
                    <a:pt x="17054" y="10081"/>
                  </a:cubicBezTo>
                  <a:close/>
                  <a:moveTo>
                    <a:pt x="16632" y="9940"/>
                  </a:moveTo>
                  <a:lnTo>
                    <a:pt x="16632" y="9940"/>
                  </a:lnTo>
                  <a:cubicBezTo>
                    <a:pt x="16717" y="9968"/>
                    <a:pt x="16801" y="10003"/>
                    <a:pt x="16878" y="10031"/>
                  </a:cubicBezTo>
                  <a:cubicBezTo>
                    <a:pt x="16682" y="10608"/>
                    <a:pt x="16478" y="11177"/>
                    <a:pt x="16281" y="11761"/>
                  </a:cubicBezTo>
                  <a:cubicBezTo>
                    <a:pt x="16274" y="11789"/>
                    <a:pt x="16281" y="11803"/>
                    <a:pt x="16281" y="11824"/>
                  </a:cubicBezTo>
                  <a:cubicBezTo>
                    <a:pt x="16168" y="11824"/>
                    <a:pt x="16056" y="11831"/>
                    <a:pt x="15929" y="11831"/>
                  </a:cubicBezTo>
                  <a:cubicBezTo>
                    <a:pt x="16168" y="11212"/>
                    <a:pt x="16407" y="10608"/>
                    <a:pt x="16632" y="9996"/>
                  </a:cubicBezTo>
                  <a:cubicBezTo>
                    <a:pt x="16646" y="9975"/>
                    <a:pt x="16632" y="9954"/>
                    <a:pt x="16632" y="9940"/>
                  </a:cubicBezTo>
                  <a:close/>
                  <a:moveTo>
                    <a:pt x="16267" y="9828"/>
                  </a:moveTo>
                  <a:cubicBezTo>
                    <a:pt x="16344" y="9849"/>
                    <a:pt x="16421" y="9877"/>
                    <a:pt x="16492" y="9905"/>
                  </a:cubicBezTo>
                  <a:cubicBezTo>
                    <a:pt x="16492" y="9905"/>
                    <a:pt x="16485" y="9905"/>
                    <a:pt x="16485" y="9912"/>
                  </a:cubicBezTo>
                  <a:cubicBezTo>
                    <a:pt x="16239" y="10552"/>
                    <a:pt x="15993" y="11198"/>
                    <a:pt x="15747" y="11831"/>
                  </a:cubicBezTo>
                  <a:lnTo>
                    <a:pt x="15747" y="11838"/>
                  </a:lnTo>
                  <a:cubicBezTo>
                    <a:pt x="15669" y="11838"/>
                    <a:pt x="15578" y="11838"/>
                    <a:pt x="15501" y="11845"/>
                  </a:cubicBezTo>
                  <a:cubicBezTo>
                    <a:pt x="15754" y="11170"/>
                    <a:pt x="16014" y="10495"/>
                    <a:pt x="16267" y="9828"/>
                  </a:cubicBezTo>
                  <a:close/>
                  <a:moveTo>
                    <a:pt x="15634" y="9589"/>
                  </a:moveTo>
                  <a:lnTo>
                    <a:pt x="15634" y="9589"/>
                  </a:lnTo>
                  <a:cubicBezTo>
                    <a:pt x="15782" y="9652"/>
                    <a:pt x="15943" y="9715"/>
                    <a:pt x="16091" y="9764"/>
                  </a:cubicBezTo>
                  <a:cubicBezTo>
                    <a:pt x="15838" y="10439"/>
                    <a:pt x="15578" y="11121"/>
                    <a:pt x="15325" y="11803"/>
                  </a:cubicBezTo>
                  <a:cubicBezTo>
                    <a:pt x="15318" y="11810"/>
                    <a:pt x="15325" y="11831"/>
                    <a:pt x="15325" y="11845"/>
                  </a:cubicBezTo>
                  <a:cubicBezTo>
                    <a:pt x="15198" y="11845"/>
                    <a:pt x="15079" y="11859"/>
                    <a:pt x="14959" y="11859"/>
                  </a:cubicBezTo>
                  <a:cubicBezTo>
                    <a:pt x="15255" y="11135"/>
                    <a:pt x="15486" y="10390"/>
                    <a:pt x="15641" y="9624"/>
                  </a:cubicBezTo>
                  <a:cubicBezTo>
                    <a:pt x="15641" y="9603"/>
                    <a:pt x="15641" y="9596"/>
                    <a:pt x="15634" y="9589"/>
                  </a:cubicBezTo>
                  <a:close/>
                  <a:moveTo>
                    <a:pt x="15332" y="9455"/>
                  </a:moveTo>
                  <a:cubicBezTo>
                    <a:pt x="15388" y="9483"/>
                    <a:pt x="15437" y="9497"/>
                    <a:pt x="15501" y="9525"/>
                  </a:cubicBezTo>
                  <a:cubicBezTo>
                    <a:pt x="15494" y="9532"/>
                    <a:pt x="15472" y="9553"/>
                    <a:pt x="15465" y="9568"/>
                  </a:cubicBezTo>
                  <a:cubicBezTo>
                    <a:pt x="15311" y="10341"/>
                    <a:pt x="15079" y="11079"/>
                    <a:pt x="14784" y="11803"/>
                  </a:cubicBezTo>
                  <a:cubicBezTo>
                    <a:pt x="14784" y="11824"/>
                    <a:pt x="14784" y="11838"/>
                    <a:pt x="14791" y="11859"/>
                  </a:cubicBezTo>
                  <a:cubicBezTo>
                    <a:pt x="14692" y="11859"/>
                    <a:pt x="14587" y="11866"/>
                    <a:pt x="14488" y="11866"/>
                  </a:cubicBezTo>
                  <a:cubicBezTo>
                    <a:pt x="14495" y="11859"/>
                    <a:pt x="14509" y="11845"/>
                    <a:pt x="14509" y="11831"/>
                  </a:cubicBezTo>
                  <a:cubicBezTo>
                    <a:pt x="14784" y="11044"/>
                    <a:pt x="15065" y="10263"/>
                    <a:pt x="15332" y="9483"/>
                  </a:cubicBezTo>
                  <a:lnTo>
                    <a:pt x="15332" y="9455"/>
                  </a:lnTo>
                  <a:close/>
                  <a:moveTo>
                    <a:pt x="14826" y="9237"/>
                  </a:moveTo>
                  <a:lnTo>
                    <a:pt x="15191" y="9399"/>
                  </a:lnTo>
                  <a:cubicBezTo>
                    <a:pt x="15184" y="9406"/>
                    <a:pt x="15177" y="9420"/>
                    <a:pt x="15170" y="9441"/>
                  </a:cubicBezTo>
                  <a:cubicBezTo>
                    <a:pt x="14896" y="10221"/>
                    <a:pt x="14615" y="11002"/>
                    <a:pt x="14341" y="11789"/>
                  </a:cubicBezTo>
                  <a:cubicBezTo>
                    <a:pt x="14334" y="11824"/>
                    <a:pt x="14341" y="11845"/>
                    <a:pt x="14362" y="11873"/>
                  </a:cubicBezTo>
                  <a:cubicBezTo>
                    <a:pt x="14315" y="11871"/>
                    <a:pt x="14269" y="11870"/>
                    <a:pt x="14223" y="11870"/>
                  </a:cubicBezTo>
                  <a:cubicBezTo>
                    <a:pt x="14132" y="11870"/>
                    <a:pt x="14043" y="11873"/>
                    <a:pt x="13954" y="11873"/>
                  </a:cubicBezTo>
                  <a:cubicBezTo>
                    <a:pt x="14242" y="10994"/>
                    <a:pt x="14538" y="10123"/>
                    <a:pt x="14826" y="9244"/>
                  </a:cubicBezTo>
                  <a:lnTo>
                    <a:pt x="14826" y="9237"/>
                  </a:lnTo>
                  <a:close/>
                  <a:moveTo>
                    <a:pt x="14362" y="9019"/>
                  </a:moveTo>
                  <a:lnTo>
                    <a:pt x="14671" y="9174"/>
                  </a:lnTo>
                  <a:cubicBezTo>
                    <a:pt x="14664" y="9181"/>
                    <a:pt x="14657" y="9181"/>
                    <a:pt x="14657" y="9202"/>
                  </a:cubicBezTo>
                  <a:cubicBezTo>
                    <a:pt x="14355" y="10095"/>
                    <a:pt x="14060" y="10987"/>
                    <a:pt x="13771" y="11880"/>
                  </a:cubicBezTo>
                  <a:lnTo>
                    <a:pt x="13525" y="11880"/>
                  </a:lnTo>
                  <a:cubicBezTo>
                    <a:pt x="13806" y="10931"/>
                    <a:pt x="14081" y="9982"/>
                    <a:pt x="14362" y="9033"/>
                  </a:cubicBezTo>
                  <a:lnTo>
                    <a:pt x="14362" y="9019"/>
                  </a:lnTo>
                  <a:close/>
                  <a:moveTo>
                    <a:pt x="13497" y="8576"/>
                  </a:moveTo>
                  <a:cubicBezTo>
                    <a:pt x="13525" y="8597"/>
                    <a:pt x="13553" y="8611"/>
                    <a:pt x="13574" y="8626"/>
                  </a:cubicBezTo>
                  <a:cubicBezTo>
                    <a:pt x="13638" y="8647"/>
                    <a:pt x="13694" y="8675"/>
                    <a:pt x="13750" y="8710"/>
                  </a:cubicBezTo>
                  <a:cubicBezTo>
                    <a:pt x="13462" y="9764"/>
                    <a:pt x="13174" y="10812"/>
                    <a:pt x="12886" y="11866"/>
                  </a:cubicBezTo>
                  <a:lnTo>
                    <a:pt x="12886" y="11894"/>
                  </a:lnTo>
                  <a:cubicBezTo>
                    <a:pt x="12801" y="11901"/>
                    <a:pt x="12717" y="11901"/>
                    <a:pt x="12640" y="11901"/>
                  </a:cubicBezTo>
                  <a:cubicBezTo>
                    <a:pt x="12928" y="10791"/>
                    <a:pt x="13209" y="9687"/>
                    <a:pt x="13497" y="8576"/>
                  </a:cubicBezTo>
                  <a:close/>
                  <a:moveTo>
                    <a:pt x="13912" y="8801"/>
                  </a:moveTo>
                  <a:cubicBezTo>
                    <a:pt x="14017" y="8850"/>
                    <a:pt x="14116" y="8907"/>
                    <a:pt x="14221" y="8956"/>
                  </a:cubicBezTo>
                  <a:cubicBezTo>
                    <a:pt x="14207" y="8963"/>
                    <a:pt x="14193" y="8977"/>
                    <a:pt x="14186" y="8998"/>
                  </a:cubicBezTo>
                  <a:cubicBezTo>
                    <a:pt x="13905" y="9947"/>
                    <a:pt x="13617" y="10917"/>
                    <a:pt x="13342" y="11894"/>
                  </a:cubicBezTo>
                  <a:cubicBezTo>
                    <a:pt x="13244" y="11894"/>
                    <a:pt x="13146" y="11894"/>
                    <a:pt x="13061" y="11901"/>
                  </a:cubicBezTo>
                  <a:cubicBezTo>
                    <a:pt x="13342" y="10861"/>
                    <a:pt x="13631" y="9835"/>
                    <a:pt x="13912" y="8801"/>
                  </a:cubicBezTo>
                  <a:close/>
                  <a:moveTo>
                    <a:pt x="13005" y="8288"/>
                  </a:moveTo>
                  <a:cubicBezTo>
                    <a:pt x="13118" y="8358"/>
                    <a:pt x="13230" y="8422"/>
                    <a:pt x="13350" y="8492"/>
                  </a:cubicBezTo>
                  <a:cubicBezTo>
                    <a:pt x="13350" y="8499"/>
                    <a:pt x="13342" y="8499"/>
                    <a:pt x="13342" y="8499"/>
                  </a:cubicBezTo>
                  <a:cubicBezTo>
                    <a:pt x="13040" y="9631"/>
                    <a:pt x="12738" y="10777"/>
                    <a:pt x="12450" y="11908"/>
                  </a:cubicBezTo>
                  <a:cubicBezTo>
                    <a:pt x="12281" y="11908"/>
                    <a:pt x="12119" y="11915"/>
                    <a:pt x="11951" y="11915"/>
                  </a:cubicBezTo>
                  <a:cubicBezTo>
                    <a:pt x="12302" y="10713"/>
                    <a:pt x="12654" y="9518"/>
                    <a:pt x="13005" y="8316"/>
                  </a:cubicBezTo>
                  <a:lnTo>
                    <a:pt x="13005" y="8288"/>
                  </a:lnTo>
                  <a:close/>
                  <a:moveTo>
                    <a:pt x="12499" y="7993"/>
                  </a:moveTo>
                  <a:cubicBezTo>
                    <a:pt x="12618" y="8070"/>
                    <a:pt x="12738" y="8141"/>
                    <a:pt x="12864" y="8211"/>
                  </a:cubicBezTo>
                  <a:cubicBezTo>
                    <a:pt x="12850" y="8218"/>
                    <a:pt x="12829" y="8239"/>
                    <a:pt x="12822" y="8260"/>
                  </a:cubicBezTo>
                  <a:cubicBezTo>
                    <a:pt x="12471" y="9483"/>
                    <a:pt x="12119" y="10706"/>
                    <a:pt x="11761" y="11915"/>
                  </a:cubicBezTo>
                  <a:cubicBezTo>
                    <a:pt x="11698" y="11915"/>
                    <a:pt x="11627" y="11915"/>
                    <a:pt x="11564" y="11929"/>
                  </a:cubicBezTo>
                  <a:cubicBezTo>
                    <a:pt x="11873" y="10615"/>
                    <a:pt x="12190" y="9314"/>
                    <a:pt x="12499" y="8007"/>
                  </a:cubicBezTo>
                  <a:lnTo>
                    <a:pt x="12499" y="7993"/>
                  </a:lnTo>
                  <a:close/>
                  <a:moveTo>
                    <a:pt x="12049" y="7684"/>
                  </a:moveTo>
                  <a:cubicBezTo>
                    <a:pt x="12155" y="7754"/>
                    <a:pt x="12267" y="7831"/>
                    <a:pt x="12372" y="7902"/>
                  </a:cubicBezTo>
                  <a:cubicBezTo>
                    <a:pt x="12358" y="7909"/>
                    <a:pt x="12337" y="7930"/>
                    <a:pt x="12330" y="7965"/>
                  </a:cubicBezTo>
                  <a:cubicBezTo>
                    <a:pt x="12014" y="9293"/>
                    <a:pt x="11698" y="10608"/>
                    <a:pt x="11381" y="11936"/>
                  </a:cubicBezTo>
                  <a:lnTo>
                    <a:pt x="11058" y="11936"/>
                  </a:lnTo>
                  <a:cubicBezTo>
                    <a:pt x="11388" y="10524"/>
                    <a:pt x="11712" y="9097"/>
                    <a:pt x="12049" y="7684"/>
                  </a:cubicBezTo>
                  <a:close/>
                  <a:moveTo>
                    <a:pt x="11508" y="7304"/>
                  </a:moveTo>
                  <a:cubicBezTo>
                    <a:pt x="11634" y="7402"/>
                    <a:pt x="11768" y="7480"/>
                    <a:pt x="11887" y="7564"/>
                  </a:cubicBezTo>
                  <a:cubicBezTo>
                    <a:pt x="11550" y="9026"/>
                    <a:pt x="11213" y="10488"/>
                    <a:pt x="10868" y="11943"/>
                  </a:cubicBezTo>
                  <a:cubicBezTo>
                    <a:pt x="10692" y="11943"/>
                    <a:pt x="10510" y="11951"/>
                    <a:pt x="10334" y="11951"/>
                  </a:cubicBezTo>
                  <a:cubicBezTo>
                    <a:pt x="10728" y="10404"/>
                    <a:pt x="11114" y="8850"/>
                    <a:pt x="11508" y="7304"/>
                  </a:cubicBezTo>
                  <a:close/>
                  <a:moveTo>
                    <a:pt x="11044" y="6945"/>
                  </a:moveTo>
                  <a:cubicBezTo>
                    <a:pt x="11142" y="7023"/>
                    <a:pt x="11248" y="7114"/>
                    <a:pt x="11353" y="7184"/>
                  </a:cubicBezTo>
                  <a:cubicBezTo>
                    <a:pt x="10959" y="8773"/>
                    <a:pt x="10552" y="10362"/>
                    <a:pt x="10151" y="11951"/>
                  </a:cubicBezTo>
                  <a:cubicBezTo>
                    <a:pt x="10074" y="11951"/>
                    <a:pt x="9989" y="11951"/>
                    <a:pt x="9905" y="11965"/>
                  </a:cubicBezTo>
                  <a:cubicBezTo>
                    <a:pt x="10285" y="10292"/>
                    <a:pt x="10671" y="8611"/>
                    <a:pt x="11044" y="6945"/>
                  </a:cubicBezTo>
                  <a:close/>
                  <a:moveTo>
                    <a:pt x="10678" y="6643"/>
                  </a:moveTo>
                  <a:cubicBezTo>
                    <a:pt x="10749" y="6706"/>
                    <a:pt x="10826" y="6763"/>
                    <a:pt x="10896" y="6819"/>
                  </a:cubicBezTo>
                  <a:cubicBezTo>
                    <a:pt x="10503" y="8534"/>
                    <a:pt x="10116" y="10249"/>
                    <a:pt x="9722" y="11972"/>
                  </a:cubicBezTo>
                  <a:lnTo>
                    <a:pt x="9420" y="11972"/>
                  </a:lnTo>
                  <a:cubicBezTo>
                    <a:pt x="10003" y="10242"/>
                    <a:pt x="10411" y="8464"/>
                    <a:pt x="10678" y="6643"/>
                  </a:cubicBezTo>
                  <a:close/>
                  <a:moveTo>
                    <a:pt x="10235" y="6243"/>
                  </a:moveTo>
                  <a:cubicBezTo>
                    <a:pt x="10334" y="6327"/>
                    <a:pt x="10432" y="6425"/>
                    <a:pt x="10524" y="6503"/>
                  </a:cubicBezTo>
                  <a:cubicBezTo>
                    <a:pt x="10264" y="8358"/>
                    <a:pt x="9835" y="10179"/>
                    <a:pt x="9244" y="11943"/>
                  </a:cubicBezTo>
                  <a:cubicBezTo>
                    <a:pt x="9237" y="11965"/>
                    <a:pt x="9244" y="11965"/>
                    <a:pt x="9244" y="11979"/>
                  </a:cubicBezTo>
                  <a:cubicBezTo>
                    <a:pt x="9132" y="11979"/>
                    <a:pt x="9005" y="11979"/>
                    <a:pt x="8893" y="11986"/>
                  </a:cubicBezTo>
                  <a:lnTo>
                    <a:pt x="10235" y="6243"/>
                  </a:lnTo>
                  <a:close/>
                  <a:moveTo>
                    <a:pt x="9666" y="5694"/>
                  </a:moveTo>
                  <a:cubicBezTo>
                    <a:pt x="9708" y="5743"/>
                    <a:pt x="9757" y="5786"/>
                    <a:pt x="9793" y="5828"/>
                  </a:cubicBezTo>
                  <a:cubicBezTo>
                    <a:pt x="9884" y="5926"/>
                    <a:pt x="9989" y="6011"/>
                    <a:pt x="10088" y="6102"/>
                  </a:cubicBezTo>
                  <a:cubicBezTo>
                    <a:pt x="9631" y="8063"/>
                    <a:pt x="9174" y="10031"/>
                    <a:pt x="8717" y="11986"/>
                  </a:cubicBezTo>
                  <a:cubicBezTo>
                    <a:pt x="8584" y="11986"/>
                    <a:pt x="8457" y="12000"/>
                    <a:pt x="8330" y="12000"/>
                  </a:cubicBezTo>
                  <a:cubicBezTo>
                    <a:pt x="8780" y="9898"/>
                    <a:pt x="9216" y="7796"/>
                    <a:pt x="9666" y="5694"/>
                  </a:cubicBezTo>
                  <a:close/>
                  <a:moveTo>
                    <a:pt x="9167" y="5153"/>
                  </a:moveTo>
                  <a:cubicBezTo>
                    <a:pt x="9279" y="5287"/>
                    <a:pt x="9406" y="5413"/>
                    <a:pt x="9518" y="5540"/>
                  </a:cubicBezTo>
                  <a:cubicBezTo>
                    <a:pt x="9518" y="5547"/>
                    <a:pt x="9511" y="5547"/>
                    <a:pt x="9511" y="5547"/>
                  </a:cubicBezTo>
                  <a:cubicBezTo>
                    <a:pt x="9055" y="7712"/>
                    <a:pt x="8605" y="9856"/>
                    <a:pt x="8148" y="12000"/>
                  </a:cubicBezTo>
                  <a:cubicBezTo>
                    <a:pt x="7979" y="12000"/>
                    <a:pt x="7810" y="12007"/>
                    <a:pt x="7656" y="12007"/>
                  </a:cubicBezTo>
                  <a:cubicBezTo>
                    <a:pt x="8155" y="9722"/>
                    <a:pt x="8668" y="7438"/>
                    <a:pt x="9167" y="5153"/>
                  </a:cubicBezTo>
                  <a:close/>
                  <a:moveTo>
                    <a:pt x="8710" y="4591"/>
                  </a:moveTo>
                  <a:cubicBezTo>
                    <a:pt x="8808" y="4731"/>
                    <a:pt x="8921" y="4872"/>
                    <a:pt x="9033" y="5005"/>
                  </a:cubicBezTo>
                  <a:cubicBezTo>
                    <a:pt x="9026" y="5012"/>
                    <a:pt x="9019" y="5019"/>
                    <a:pt x="9005" y="5040"/>
                  </a:cubicBezTo>
                  <a:cubicBezTo>
                    <a:pt x="8499" y="7367"/>
                    <a:pt x="7979" y="9687"/>
                    <a:pt x="7473" y="12014"/>
                  </a:cubicBezTo>
                  <a:lnTo>
                    <a:pt x="7417" y="12014"/>
                  </a:lnTo>
                  <a:cubicBezTo>
                    <a:pt x="7283" y="12014"/>
                    <a:pt x="7142" y="12021"/>
                    <a:pt x="7016" y="12021"/>
                  </a:cubicBezTo>
                  <a:cubicBezTo>
                    <a:pt x="7578" y="9546"/>
                    <a:pt x="8148" y="7065"/>
                    <a:pt x="8710" y="4591"/>
                  </a:cubicBezTo>
                  <a:close/>
                  <a:moveTo>
                    <a:pt x="8260" y="3810"/>
                  </a:moveTo>
                  <a:cubicBezTo>
                    <a:pt x="8352" y="4007"/>
                    <a:pt x="8457" y="4211"/>
                    <a:pt x="8576" y="4408"/>
                  </a:cubicBezTo>
                  <a:cubicBezTo>
                    <a:pt x="8576" y="4415"/>
                    <a:pt x="8569" y="4415"/>
                    <a:pt x="8569" y="4422"/>
                  </a:cubicBezTo>
                  <a:lnTo>
                    <a:pt x="6826" y="12042"/>
                  </a:lnTo>
                  <a:cubicBezTo>
                    <a:pt x="6766" y="12038"/>
                    <a:pt x="6705" y="12037"/>
                    <a:pt x="6643" y="12037"/>
                  </a:cubicBezTo>
                  <a:cubicBezTo>
                    <a:pt x="6580" y="12037"/>
                    <a:pt x="6517" y="12038"/>
                    <a:pt x="6454" y="12042"/>
                  </a:cubicBezTo>
                  <a:cubicBezTo>
                    <a:pt x="7213" y="9343"/>
                    <a:pt x="7824" y="6594"/>
                    <a:pt x="8260" y="3810"/>
                  </a:cubicBezTo>
                  <a:close/>
                  <a:moveTo>
                    <a:pt x="8049" y="2932"/>
                  </a:moveTo>
                  <a:cubicBezTo>
                    <a:pt x="8056" y="3121"/>
                    <a:pt x="8091" y="3318"/>
                    <a:pt x="8155" y="3508"/>
                  </a:cubicBezTo>
                  <a:cubicBezTo>
                    <a:pt x="8141" y="3515"/>
                    <a:pt x="8127" y="3536"/>
                    <a:pt x="8120" y="3564"/>
                  </a:cubicBezTo>
                  <a:cubicBezTo>
                    <a:pt x="7684" y="6425"/>
                    <a:pt x="7065" y="9265"/>
                    <a:pt x="6264" y="12042"/>
                  </a:cubicBezTo>
                  <a:cubicBezTo>
                    <a:pt x="6144" y="12042"/>
                    <a:pt x="6018" y="12049"/>
                    <a:pt x="5891" y="12049"/>
                  </a:cubicBezTo>
                  <a:cubicBezTo>
                    <a:pt x="6805" y="9068"/>
                    <a:pt x="7522" y="6025"/>
                    <a:pt x="8049" y="2932"/>
                  </a:cubicBezTo>
                  <a:close/>
                  <a:moveTo>
                    <a:pt x="7972" y="2411"/>
                  </a:moveTo>
                  <a:lnTo>
                    <a:pt x="7972" y="2411"/>
                  </a:lnTo>
                  <a:cubicBezTo>
                    <a:pt x="7438" y="5680"/>
                    <a:pt x="6679" y="8900"/>
                    <a:pt x="5723" y="12049"/>
                  </a:cubicBezTo>
                  <a:lnTo>
                    <a:pt x="5723" y="12056"/>
                  </a:lnTo>
                  <a:lnTo>
                    <a:pt x="5315" y="12056"/>
                  </a:lnTo>
                  <a:lnTo>
                    <a:pt x="7613" y="3121"/>
                  </a:lnTo>
                  <a:cubicBezTo>
                    <a:pt x="7625" y="3056"/>
                    <a:pt x="7577" y="3011"/>
                    <a:pt x="7532" y="3011"/>
                  </a:cubicBezTo>
                  <a:cubicBezTo>
                    <a:pt x="7524" y="3011"/>
                    <a:pt x="7516" y="3013"/>
                    <a:pt x="7508" y="3016"/>
                  </a:cubicBezTo>
                  <a:cubicBezTo>
                    <a:pt x="7628" y="2868"/>
                    <a:pt x="7740" y="2707"/>
                    <a:pt x="7867" y="2559"/>
                  </a:cubicBezTo>
                  <a:cubicBezTo>
                    <a:pt x="7902" y="2517"/>
                    <a:pt x="7937" y="2461"/>
                    <a:pt x="7972" y="2411"/>
                  </a:cubicBezTo>
                  <a:close/>
                  <a:moveTo>
                    <a:pt x="7438" y="3093"/>
                  </a:moveTo>
                  <a:lnTo>
                    <a:pt x="7438" y="3093"/>
                  </a:lnTo>
                  <a:cubicBezTo>
                    <a:pt x="6671" y="6081"/>
                    <a:pt x="5905" y="9068"/>
                    <a:pt x="5132" y="12056"/>
                  </a:cubicBezTo>
                  <a:cubicBezTo>
                    <a:pt x="4921" y="12070"/>
                    <a:pt x="4717" y="12077"/>
                    <a:pt x="4520" y="12077"/>
                  </a:cubicBezTo>
                  <a:lnTo>
                    <a:pt x="6861" y="3824"/>
                  </a:lnTo>
                  <a:cubicBezTo>
                    <a:pt x="7058" y="3578"/>
                    <a:pt x="7241" y="3339"/>
                    <a:pt x="7438" y="3093"/>
                  </a:cubicBezTo>
                  <a:close/>
                  <a:moveTo>
                    <a:pt x="6573" y="4183"/>
                  </a:moveTo>
                  <a:lnTo>
                    <a:pt x="6573" y="4183"/>
                  </a:lnTo>
                  <a:cubicBezTo>
                    <a:pt x="5828" y="6812"/>
                    <a:pt x="5083" y="9448"/>
                    <a:pt x="4331" y="12077"/>
                  </a:cubicBezTo>
                  <a:cubicBezTo>
                    <a:pt x="4246" y="12084"/>
                    <a:pt x="4155" y="12084"/>
                    <a:pt x="4078" y="12084"/>
                  </a:cubicBezTo>
                  <a:lnTo>
                    <a:pt x="6137" y="4759"/>
                  </a:lnTo>
                  <a:lnTo>
                    <a:pt x="6137" y="4738"/>
                  </a:lnTo>
                  <a:cubicBezTo>
                    <a:pt x="6285" y="4555"/>
                    <a:pt x="6425" y="4373"/>
                    <a:pt x="6573" y="4183"/>
                  </a:cubicBezTo>
                  <a:close/>
                  <a:moveTo>
                    <a:pt x="5856" y="5097"/>
                  </a:moveTo>
                  <a:lnTo>
                    <a:pt x="5856" y="5097"/>
                  </a:lnTo>
                  <a:cubicBezTo>
                    <a:pt x="5195" y="7431"/>
                    <a:pt x="4542" y="9757"/>
                    <a:pt x="3888" y="12091"/>
                  </a:cubicBezTo>
                  <a:lnTo>
                    <a:pt x="3663" y="12091"/>
                  </a:lnTo>
                  <a:cubicBezTo>
                    <a:pt x="4218" y="10038"/>
                    <a:pt x="4774" y="7972"/>
                    <a:pt x="5329" y="5919"/>
                  </a:cubicBezTo>
                  <a:cubicBezTo>
                    <a:pt x="5336" y="5870"/>
                    <a:pt x="5315" y="5835"/>
                    <a:pt x="5280" y="5821"/>
                  </a:cubicBezTo>
                  <a:cubicBezTo>
                    <a:pt x="5476" y="5582"/>
                    <a:pt x="5659" y="5336"/>
                    <a:pt x="5856" y="5097"/>
                  </a:cubicBezTo>
                  <a:close/>
                  <a:moveTo>
                    <a:pt x="5118" y="6046"/>
                  </a:moveTo>
                  <a:cubicBezTo>
                    <a:pt x="4570" y="8070"/>
                    <a:pt x="4035" y="10081"/>
                    <a:pt x="3487" y="12105"/>
                  </a:cubicBezTo>
                  <a:cubicBezTo>
                    <a:pt x="3325" y="12105"/>
                    <a:pt x="3157" y="12112"/>
                    <a:pt x="2995" y="12112"/>
                  </a:cubicBezTo>
                  <a:cubicBezTo>
                    <a:pt x="3649" y="10453"/>
                    <a:pt x="4155" y="8731"/>
                    <a:pt x="4528" y="6960"/>
                  </a:cubicBezTo>
                  <a:cubicBezTo>
                    <a:pt x="4535" y="6910"/>
                    <a:pt x="4506" y="6875"/>
                    <a:pt x="4471" y="6854"/>
                  </a:cubicBezTo>
                  <a:cubicBezTo>
                    <a:pt x="4682" y="6587"/>
                    <a:pt x="4893" y="6320"/>
                    <a:pt x="5118" y="6046"/>
                  </a:cubicBezTo>
                  <a:close/>
                  <a:moveTo>
                    <a:pt x="4331" y="7044"/>
                  </a:moveTo>
                  <a:cubicBezTo>
                    <a:pt x="3965" y="8780"/>
                    <a:pt x="3466" y="10474"/>
                    <a:pt x="2812" y="12112"/>
                  </a:cubicBezTo>
                  <a:cubicBezTo>
                    <a:pt x="2714" y="12119"/>
                    <a:pt x="2623" y="12119"/>
                    <a:pt x="2531" y="12119"/>
                  </a:cubicBezTo>
                  <a:lnTo>
                    <a:pt x="2412" y="12119"/>
                  </a:lnTo>
                  <a:cubicBezTo>
                    <a:pt x="2890" y="10671"/>
                    <a:pt x="3375" y="9223"/>
                    <a:pt x="3867" y="7768"/>
                  </a:cubicBezTo>
                  <a:cubicBezTo>
                    <a:pt x="3888" y="7726"/>
                    <a:pt x="3860" y="7698"/>
                    <a:pt x="3832" y="7677"/>
                  </a:cubicBezTo>
                  <a:lnTo>
                    <a:pt x="4331" y="7044"/>
                  </a:lnTo>
                  <a:close/>
                  <a:moveTo>
                    <a:pt x="3614" y="7958"/>
                  </a:moveTo>
                  <a:lnTo>
                    <a:pt x="3614" y="7958"/>
                  </a:lnTo>
                  <a:cubicBezTo>
                    <a:pt x="3150" y="9343"/>
                    <a:pt x="2679" y="10741"/>
                    <a:pt x="2215" y="12126"/>
                  </a:cubicBezTo>
                  <a:cubicBezTo>
                    <a:pt x="2095" y="12126"/>
                    <a:pt x="1969" y="12140"/>
                    <a:pt x="1842" y="12140"/>
                  </a:cubicBezTo>
                  <a:cubicBezTo>
                    <a:pt x="2292" y="10959"/>
                    <a:pt x="2742" y="9785"/>
                    <a:pt x="3185" y="8604"/>
                  </a:cubicBezTo>
                  <a:cubicBezTo>
                    <a:pt x="3199" y="8569"/>
                    <a:pt x="3185" y="8534"/>
                    <a:pt x="3171" y="8506"/>
                  </a:cubicBezTo>
                  <a:cubicBezTo>
                    <a:pt x="3325" y="8323"/>
                    <a:pt x="3459" y="8141"/>
                    <a:pt x="3614" y="7958"/>
                  </a:cubicBezTo>
                  <a:close/>
                  <a:moveTo>
                    <a:pt x="2897" y="8850"/>
                  </a:moveTo>
                  <a:lnTo>
                    <a:pt x="2897" y="8850"/>
                  </a:lnTo>
                  <a:cubicBezTo>
                    <a:pt x="2489" y="9933"/>
                    <a:pt x="2081" y="11009"/>
                    <a:pt x="1666" y="12105"/>
                  </a:cubicBezTo>
                  <a:cubicBezTo>
                    <a:pt x="1659" y="12119"/>
                    <a:pt x="1674" y="12126"/>
                    <a:pt x="1674" y="12140"/>
                  </a:cubicBezTo>
                  <a:cubicBezTo>
                    <a:pt x="1589" y="12140"/>
                    <a:pt x="1519" y="12140"/>
                    <a:pt x="1442" y="12147"/>
                  </a:cubicBezTo>
                  <a:cubicBezTo>
                    <a:pt x="1716" y="11339"/>
                    <a:pt x="1990" y="10538"/>
                    <a:pt x="2257" y="9729"/>
                  </a:cubicBezTo>
                  <a:cubicBezTo>
                    <a:pt x="2271" y="9701"/>
                    <a:pt x="2257" y="9687"/>
                    <a:pt x="2257" y="9666"/>
                  </a:cubicBezTo>
                  <a:cubicBezTo>
                    <a:pt x="2468" y="9399"/>
                    <a:pt x="2693" y="9125"/>
                    <a:pt x="2897" y="8850"/>
                  </a:cubicBezTo>
                  <a:close/>
                  <a:moveTo>
                    <a:pt x="1969" y="10031"/>
                  </a:moveTo>
                  <a:cubicBezTo>
                    <a:pt x="1730" y="10720"/>
                    <a:pt x="1498" y="11416"/>
                    <a:pt x="1259" y="12119"/>
                  </a:cubicBezTo>
                  <a:lnTo>
                    <a:pt x="1259" y="12147"/>
                  </a:lnTo>
                  <a:cubicBezTo>
                    <a:pt x="1167" y="12154"/>
                    <a:pt x="1083" y="12154"/>
                    <a:pt x="992" y="12154"/>
                  </a:cubicBezTo>
                  <a:cubicBezTo>
                    <a:pt x="856" y="12154"/>
                    <a:pt x="674" y="12136"/>
                    <a:pt x="504" y="12136"/>
                  </a:cubicBezTo>
                  <a:cubicBezTo>
                    <a:pt x="436" y="12136"/>
                    <a:pt x="370" y="12139"/>
                    <a:pt x="310" y="12147"/>
                  </a:cubicBezTo>
                  <a:cubicBezTo>
                    <a:pt x="865" y="11444"/>
                    <a:pt x="1413" y="10741"/>
                    <a:pt x="1969" y="10031"/>
                  </a:cubicBezTo>
                  <a:close/>
                  <a:moveTo>
                    <a:pt x="49903" y="0"/>
                  </a:moveTo>
                  <a:cubicBezTo>
                    <a:pt x="46852" y="71"/>
                    <a:pt x="43794" y="134"/>
                    <a:pt x="40743" y="204"/>
                  </a:cubicBezTo>
                  <a:cubicBezTo>
                    <a:pt x="40764" y="138"/>
                    <a:pt x="40718" y="72"/>
                    <a:pt x="40665" y="72"/>
                  </a:cubicBezTo>
                  <a:cubicBezTo>
                    <a:pt x="40644" y="72"/>
                    <a:pt x="40622" y="82"/>
                    <a:pt x="40603" y="106"/>
                  </a:cubicBezTo>
                  <a:cubicBezTo>
                    <a:pt x="40582" y="141"/>
                    <a:pt x="40554" y="176"/>
                    <a:pt x="40519" y="211"/>
                  </a:cubicBezTo>
                  <a:cubicBezTo>
                    <a:pt x="40026" y="225"/>
                    <a:pt x="39534" y="232"/>
                    <a:pt x="39042" y="246"/>
                  </a:cubicBezTo>
                  <a:cubicBezTo>
                    <a:pt x="39028" y="208"/>
                    <a:pt x="38990" y="172"/>
                    <a:pt x="38950" y="172"/>
                  </a:cubicBezTo>
                  <a:cubicBezTo>
                    <a:pt x="38931" y="172"/>
                    <a:pt x="38912" y="180"/>
                    <a:pt x="38895" y="197"/>
                  </a:cubicBezTo>
                  <a:lnTo>
                    <a:pt x="38838" y="246"/>
                  </a:lnTo>
                  <a:cubicBezTo>
                    <a:pt x="37854" y="267"/>
                    <a:pt x="36870" y="296"/>
                    <a:pt x="35893" y="310"/>
                  </a:cubicBezTo>
                  <a:cubicBezTo>
                    <a:pt x="35873" y="290"/>
                    <a:pt x="35849" y="277"/>
                    <a:pt x="35825" y="277"/>
                  </a:cubicBezTo>
                  <a:cubicBezTo>
                    <a:pt x="35807" y="277"/>
                    <a:pt x="35789" y="284"/>
                    <a:pt x="35774" y="303"/>
                  </a:cubicBezTo>
                  <a:lnTo>
                    <a:pt x="35767" y="310"/>
                  </a:lnTo>
                  <a:cubicBezTo>
                    <a:pt x="35499" y="317"/>
                    <a:pt x="35239" y="317"/>
                    <a:pt x="34972" y="331"/>
                  </a:cubicBezTo>
                  <a:cubicBezTo>
                    <a:pt x="34968" y="326"/>
                    <a:pt x="34963" y="324"/>
                    <a:pt x="34958" y="324"/>
                  </a:cubicBezTo>
                  <a:cubicBezTo>
                    <a:pt x="34949" y="324"/>
                    <a:pt x="34939" y="331"/>
                    <a:pt x="34930" y="331"/>
                  </a:cubicBezTo>
                  <a:cubicBezTo>
                    <a:pt x="34206" y="345"/>
                    <a:pt x="33482" y="366"/>
                    <a:pt x="32758" y="373"/>
                  </a:cubicBezTo>
                  <a:cubicBezTo>
                    <a:pt x="32758" y="319"/>
                    <a:pt x="32717" y="272"/>
                    <a:pt x="32671" y="272"/>
                  </a:cubicBezTo>
                  <a:cubicBezTo>
                    <a:pt x="32651" y="272"/>
                    <a:pt x="32630" y="281"/>
                    <a:pt x="32610" y="303"/>
                  </a:cubicBezTo>
                  <a:cubicBezTo>
                    <a:pt x="32589" y="331"/>
                    <a:pt x="32568" y="352"/>
                    <a:pt x="32547" y="373"/>
                  </a:cubicBezTo>
                  <a:cubicBezTo>
                    <a:pt x="32020" y="380"/>
                    <a:pt x="31493" y="401"/>
                    <a:pt x="30965" y="408"/>
                  </a:cubicBezTo>
                  <a:cubicBezTo>
                    <a:pt x="30961" y="406"/>
                    <a:pt x="30956" y="405"/>
                    <a:pt x="30951" y="405"/>
                  </a:cubicBezTo>
                  <a:cubicBezTo>
                    <a:pt x="30942" y="405"/>
                    <a:pt x="30933" y="408"/>
                    <a:pt x="30923" y="408"/>
                  </a:cubicBezTo>
                  <a:cubicBezTo>
                    <a:pt x="30776" y="408"/>
                    <a:pt x="30635" y="415"/>
                    <a:pt x="30480" y="415"/>
                  </a:cubicBezTo>
                  <a:cubicBezTo>
                    <a:pt x="30468" y="390"/>
                    <a:pt x="30441" y="373"/>
                    <a:pt x="30412" y="373"/>
                  </a:cubicBezTo>
                  <a:cubicBezTo>
                    <a:pt x="30392" y="373"/>
                    <a:pt x="30371" y="381"/>
                    <a:pt x="30354" y="401"/>
                  </a:cubicBezTo>
                  <a:lnTo>
                    <a:pt x="30333" y="415"/>
                  </a:lnTo>
                  <a:cubicBezTo>
                    <a:pt x="26670" y="492"/>
                    <a:pt x="22994" y="577"/>
                    <a:pt x="19332" y="654"/>
                  </a:cubicBezTo>
                  <a:lnTo>
                    <a:pt x="19128" y="654"/>
                  </a:lnTo>
                  <a:cubicBezTo>
                    <a:pt x="18446" y="668"/>
                    <a:pt x="17771" y="682"/>
                    <a:pt x="17082" y="696"/>
                  </a:cubicBezTo>
                  <a:cubicBezTo>
                    <a:pt x="17075" y="693"/>
                    <a:pt x="17065" y="691"/>
                    <a:pt x="17053" y="691"/>
                  </a:cubicBezTo>
                  <a:cubicBezTo>
                    <a:pt x="17042" y="691"/>
                    <a:pt x="17029" y="693"/>
                    <a:pt x="17019" y="696"/>
                  </a:cubicBezTo>
                  <a:cubicBezTo>
                    <a:pt x="16302" y="717"/>
                    <a:pt x="15571" y="731"/>
                    <a:pt x="14847" y="738"/>
                  </a:cubicBezTo>
                  <a:cubicBezTo>
                    <a:pt x="14827" y="719"/>
                    <a:pt x="14804" y="708"/>
                    <a:pt x="14781" y="708"/>
                  </a:cubicBezTo>
                  <a:cubicBezTo>
                    <a:pt x="14762" y="708"/>
                    <a:pt x="14743" y="716"/>
                    <a:pt x="14727" y="731"/>
                  </a:cubicBezTo>
                  <a:lnTo>
                    <a:pt x="14720" y="738"/>
                  </a:lnTo>
                  <a:cubicBezTo>
                    <a:pt x="13293" y="774"/>
                    <a:pt x="11880" y="802"/>
                    <a:pt x="10453" y="837"/>
                  </a:cubicBezTo>
                  <a:cubicBezTo>
                    <a:pt x="10404" y="837"/>
                    <a:pt x="10376" y="879"/>
                    <a:pt x="10376" y="935"/>
                  </a:cubicBezTo>
                  <a:cubicBezTo>
                    <a:pt x="9589" y="1280"/>
                    <a:pt x="8787" y="1610"/>
                    <a:pt x="7993" y="1955"/>
                  </a:cubicBezTo>
                  <a:cubicBezTo>
                    <a:pt x="7937" y="1983"/>
                    <a:pt x="7937" y="2060"/>
                    <a:pt x="7965" y="2102"/>
                  </a:cubicBezTo>
                  <a:cubicBezTo>
                    <a:pt x="7881" y="2201"/>
                    <a:pt x="7810" y="2334"/>
                    <a:pt x="7754" y="2404"/>
                  </a:cubicBezTo>
                  <a:cubicBezTo>
                    <a:pt x="7494" y="2728"/>
                    <a:pt x="7241" y="3044"/>
                    <a:pt x="6988" y="3367"/>
                  </a:cubicBezTo>
                  <a:lnTo>
                    <a:pt x="4668" y="6320"/>
                  </a:lnTo>
                  <a:cubicBezTo>
                    <a:pt x="3220" y="8169"/>
                    <a:pt x="1765" y="10003"/>
                    <a:pt x="317" y="11845"/>
                  </a:cubicBezTo>
                  <a:cubicBezTo>
                    <a:pt x="232" y="11965"/>
                    <a:pt x="141" y="12077"/>
                    <a:pt x="57" y="12182"/>
                  </a:cubicBezTo>
                  <a:cubicBezTo>
                    <a:pt x="1" y="12246"/>
                    <a:pt x="43" y="12351"/>
                    <a:pt x="113" y="12351"/>
                  </a:cubicBezTo>
                  <a:cubicBezTo>
                    <a:pt x="809" y="12330"/>
                    <a:pt x="1498" y="12323"/>
                    <a:pt x="2187" y="12302"/>
                  </a:cubicBezTo>
                  <a:cubicBezTo>
                    <a:pt x="2198" y="12346"/>
                    <a:pt x="2233" y="12371"/>
                    <a:pt x="2270" y="12371"/>
                  </a:cubicBezTo>
                  <a:cubicBezTo>
                    <a:pt x="2304" y="12371"/>
                    <a:pt x="2338" y="12349"/>
                    <a:pt x="2355" y="12302"/>
                  </a:cubicBezTo>
                  <a:cubicBezTo>
                    <a:pt x="3586" y="12281"/>
                    <a:pt x="4823" y="12253"/>
                    <a:pt x="6053" y="12225"/>
                  </a:cubicBezTo>
                  <a:cubicBezTo>
                    <a:pt x="6137" y="12225"/>
                    <a:pt x="6215" y="12225"/>
                    <a:pt x="6292" y="12218"/>
                  </a:cubicBezTo>
                  <a:cubicBezTo>
                    <a:pt x="6309" y="12232"/>
                    <a:pt x="6329" y="12239"/>
                    <a:pt x="6348" y="12239"/>
                  </a:cubicBezTo>
                  <a:cubicBezTo>
                    <a:pt x="6367" y="12239"/>
                    <a:pt x="6387" y="12232"/>
                    <a:pt x="6404" y="12218"/>
                  </a:cubicBezTo>
                  <a:cubicBezTo>
                    <a:pt x="7016" y="12211"/>
                    <a:pt x="7613" y="12190"/>
                    <a:pt x="8218" y="12175"/>
                  </a:cubicBezTo>
                  <a:cubicBezTo>
                    <a:pt x="8232" y="12179"/>
                    <a:pt x="8243" y="12181"/>
                    <a:pt x="8253" y="12181"/>
                  </a:cubicBezTo>
                  <a:cubicBezTo>
                    <a:pt x="8264" y="12181"/>
                    <a:pt x="8274" y="12179"/>
                    <a:pt x="8288" y="12175"/>
                  </a:cubicBezTo>
                  <a:cubicBezTo>
                    <a:pt x="8900" y="12154"/>
                    <a:pt x="9518" y="12147"/>
                    <a:pt x="10144" y="12126"/>
                  </a:cubicBezTo>
                  <a:lnTo>
                    <a:pt x="10144" y="12126"/>
                  </a:lnTo>
                  <a:cubicBezTo>
                    <a:pt x="10136" y="12186"/>
                    <a:pt x="10183" y="12224"/>
                    <a:pt x="10229" y="12224"/>
                  </a:cubicBezTo>
                  <a:cubicBezTo>
                    <a:pt x="10263" y="12224"/>
                    <a:pt x="10297" y="12203"/>
                    <a:pt x="10306" y="12154"/>
                  </a:cubicBezTo>
                  <a:cubicBezTo>
                    <a:pt x="10306" y="12147"/>
                    <a:pt x="10320" y="12126"/>
                    <a:pt x="10320" y="12119"/>
                  </a:cubicBezTo>
                  <a:cubicBezTo>
                    <a:pt x="10510" y="12119"/>
                    <a:pt x="10706" y="12112"/>
                    <a:pt x="10896" y="12112"/>
                  </a:cubicBezTo>
                  <a:cubicBezTo>
                    <a:pt x="10914" y="12133"/>
                    <a:pt x="10938" y="12144"/>
                    <a:pt x="10963" y="12144"/>
                  </a:cubicBezTo>
                  <a:cubicBezTo>
                    <a:pt x="10988" y="12144"/>
                    <a:pt x="11012" y="12133"/>
                    <a:pt x="11030" y="12112"/>
                  </a:cubicBezTo>
                  <a:cubicBezTo>
                    <a:pt x="11269" y="12105"/>
                    <a:pt x="11508" y="12105"/>
                    <a:pt x="11747" y="12091"/>
                  </a:cubicBezTo>
                  <a:cubicBezTo>
                    <a:pt x="11747" y="12146"/>
                    <a:pt x="11791" y="12179"/>
                    <a:pt x="11834" y="12179"/>
                  </a:cubicBezTo>
                  <a:cubicBezTo>
                    <a:pt x="11869" y="12179"/>
                    <a:pt x="11903" y="12159"/>
                    <a:pt x="11916" y="12112"/>
                  </a:cubicBezTo>
                  <a:cubicBezTo>
                    <a:pt x="11916" y="12105"/>
                    <a:pt x="11916" y="12091"/>
                    <a:pt x="11923" y="12084"/>
                  </a:cubicBezTo>
                  <a:cubicBezTo>
                    <a:pt x="12126" y="12084"/>
                    <a:pt x="12323" y="12077"/>
                    <a:pt x="12520" y="12077"/>
                  </a:cubicBezTo>
                  <a:cubicBezTo>
                    <a:pt x="12531" y="12081"/>
                    <a:pt x="12541" y="12082"/>
                    <a:pt x="12552" y="12082"/>
                  </a:cubicBezTo>
                  <a:cubicBezTo>
                    <a:pt x="12562" y="12082"/>
                    <a:pt x="12573" y="12081"/>
                    <a:pt x="12583" y="12077"/>
                  </a:cubicBezTo>
                  <a:cubicBezTo>
                    <a:pt x="12850" y="12070"/>
                    <a:pt x="13111" y="12070"/>
                    <a:pt x="13378" y="12056"/>
                  </a:cubicBezTo>
                  <a:cubicBezTo>
                    <a:pt x="13396" y="12071"/>
                    <a:pt x="13417" y="12080"/>
                    <a:pt x="13437" y="12080"/>
                  </a:cubicBezTo>
                  <a:cubicBezTo>
                    <a:pt x="13455" y="12080"/>
                    <a:pt x="13474" y="12073"/>
                    <a:pt x="13490" y="12056"/>
                  </a:cubicBezTo>
                  <a:cubicBezTo>
                    <a:pt x="14720" y="12035"/>
                    <a:pt x="15950" y="12007"/>
                    <a:pt x="17174" y="11979"/>
                  </a:cubicBezTo>
                  <a:cubicBezTo>
                    <a:pt x="17184" y="11993"/>
                    <a:pt x="17202" y="12000"/>
                    <a:pt x="17219" y="12000"/>
                  </a:cubicBezTo>
                  <a:cubicBezTo>
                    <a:pt x="17237" y="12000"/>
                    <a:pt x="17254" y="11993"/>
                    <a:pt x="17265" y="11979"/>
                  </a:cubicBezTo>
                  <a:cubicBezTo>
                    <a:pt x="17335" y="11979"/>
                    <a:pt x="17406" y="11979"/>
                    <a:pt x="17476" y="11972"/>
                  </a:cubicBezTo>
                  <a:cubicBezTo>
                    <a:pt x="17491" y="12005"/>
                    <a:pt x="17525" y="12024"/>
                    <a:pt x="17559" y="12024"/>
                  </a:cubicBezTo>
                  <a:cubicBezTo>
                    <a:pt x="17590" y="12024"/>
                    <a:pt x="17621" y="12008"/>
                    <a:pt x="17638" y="11972"/>
                  </a:cubicBezTo>
                  <a:cubicBezTo>
                    <a:pt x="17729" y="11972"/>
                    <a:pt x="17834" y="11965"/>
                    <a:pt x="17933" y="11965"/>
                  </a:cubicBezTo>
                  <a:cubicBezTo>
                    <a:pt x="17952" y="11976"/>
                    <a:pt x="17972" y="11986"/>
                    <a:pt x="17992" y="11986"/>
                  </a:cubicBezTo>
                  <a:cubicBezTo>
                    <a:pt x="18007" y="11986"/>
                    <a:pt x="18023" y="11980"/>
                    <a:pt x="18038" y="11965"/>
                  </a:cubicBezTo>
                  <a:lnTo>
                    <a:pt x="20337" y="11908"/>
                  </a:lnTo>
                  <a:cubicBezTo>
                    <a:pt x="26080" y="11789"/>
                    <a:pt x="31837" y="11655"/>
                    <a:pt x="37580" y="11529"/>
                  </a:cubicBezTo>
                  <a:cubicBezTo>
                    <a:pt x="42557" y="11423"/>
                    <a:pt x="47520" y="11311"/>
                    <a:pt x="52483" y="11205"/>
                  </a:cubicBezTo>
                  <a:cubicBezTo>
                    <a:pt x="54114" y="11170"/>
                    <a:pt x="55744" y="11135"/>
                    <a:pt x="57368" y="11100"/>
                  </a:cubicBezTo>
                  <a:cubicBezTo>
                    <a:pt x="57437" y="11099"/>
                    <a:pt x="57505" y="11098"/>
                    <a:pt x="57574" y="11098"/>
                  </a:cubicBezTo>
                  <a:cubicBezTo>
                    <a:pt x="57939" y="11098"/>
                    <a:pt x="58313" y="11113"/>
                    <a:pt x="58685" y="11113"/>
                  </a:cubicBezTo>
                  <a:cubicBezTo>
                    <a:pt x="59031" y="11113"/>
                    <a:pt x="59376" y="11100"/>
                    <a:pt x="59709" y="11051"/>
                  </a:cubicBezTo>
                  <a:cubicBezTo>
                    <a:pt x="59721" y="11046"/>
                    <a:pt x="59731" y="11044"/>
                    <a:pt x="59741" y="11044"/>
                  </a:cubicBezTo>
                  <a:cubicBezTo>
                    <a:pt x="59760" y="11044"/>
                    <a:pt x="59777" y="11051"/>
                    <a:pt x="59800" y="11051"/>
                  </a:cubicBezTo>
                  <a:cubicBezTo>
                    <a:pt x="59804" y="11052"/>
                    <a:pt x="59807" y="11052"/>
                    <a:pt x="59811" y="11052"/>
                  </a:cubicBezTo>
                  <a:cubicBezTo>
                    <a:pt x="59861" y="11052"/>
                    <a:pt x="59889" y="10955"/>
                    <a:pt x="59843" y="10896"/>
                  </a:cubicBezTo>
                  <a:cubicBezTo>
                    <a:pt x="57361" y="8028"/>
                    <a:pt x="54894" y="5153"/>
                    <a:pt x="52412" y="2278"/>
                  </a:cubicBezTo>
                  <a:cubicBezTo>
                    <a:pt x="52061" y="1877"/>
                    <a:pt x="51710" y="1462"/>
                    <a:pt x="51358" y="1055"/>
                  </a:cubicBezTo>
                  <a:cubicBezTo>
                    <a:pt x="51351" y="1048"/>
                    <a:pt x="51344" y="1048"/>
                    <a:pt x="51337" y="1041"/>
                  </a:cubicBezTo>
                  <a:cubicBezTo>
                    <a:pt x="51351" y="999"/>
                    <a:pt x="51344" y="949"/>
                    <a:pt x="51302" y="935"/>
                  </a:cubicBezTo>
                  <a:cubicBezTo>
                    <a:pt x="50817" y="689"/>
                    <a:pt x="50325" y="443"/>
                    <a:pt x="49840" y="197"/>
                  </a:cubicBezTo>
                  <a:lnTo>
                    <a:pt x="49910" y="197"/>
                  </a:lnTo>
                  <a:cubicBezTo>
                    <a:pt x="50022" y="197"/>
                    <a:pt x="50015" y="0"/>
                    <a:pt x="49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26"/>
            <p:cNvSpPr/>
            <p:nvPr/>
          </p:nvSpPr>
          <p:spPr>
            <a:xfrm>
              <a:off x="3812125" y="4013700"/>
              <a:ext cx="23025" cy="18975"/>
            </a:xfrm>
            <a:custGeom>
              <a:avLst/>
              <a:gdLst/>
              <a:ahLst/>
              <a:cxnLst/>
              <a:rect l="l" t="t" r="r" b="b"/>
              <a:pathLst>
                <a:path w="921" h="759" extrusionOk="0">
                  <a:moveTo>
                    <a:pt x="781" y="0"/>
                  </a:moveTo>
                  <a:cubicBezTo>
                    <a:pt x="759" y="0"/>
                    <a:pt x="736" y="8"/>
                    <a:pt x="716" y="27"/>
                  </a:cubicBezTo>
                  <a:cubicBezTo>
                    <a:pt x="526" y="203"/>
                    <a:pt x="322" y="379"/>
                    <a:pt x="132" y="562"/>
                  </a:cubicBezTo>
                  <a:cubicBezTo>
                    <a:pt x="125" y="562"/>
                    <a:pt x="125" y="555"/>
                    <a:pt x="111" y="555"/>
                  </a:cubicBezTo>
                  <a:cubicBezTo>
                    <a:pt x="1" y="561"/>
                    <a:pt x="6" y="745"/>
                    <a:pt x="119" y="745"/>
                  </a:cubicBezTo>
                  <a:cubicBezTo>
                    <a:pt x="121" y="745"/>
                    <a:pt x="123" y="744"/>
                    <a:pt x="125" y="744"/>
                  </a:cubicBezTo>
                  <a:cubicBezTo>
                    <a:pt x="141" y="754"/>
                    <a:pt x="155" y="759"/>
                    <a:pt x="169" y="759"/>
                  </a:cubicBezTo>
                  <a:cubicBezTo>
                    <a:pt x="188" y="759"/>
                    <a:pt x="207" y="750"/>
                    <a:pt x="231" y="730"/>
                  </a:cubicBezTo>
                  <a:cubicBezTo>
                    <a:pt x="442" y="533"/>
                    <a:pt x="653" y="351"/>
                    <a:pt x="849" y="154"/>
                  </a:cubicBezTo>
                  <a:cubicBezTo>
                    <a:pt x="920" y="94"/>
                    <a:pt x="856" y="0"/>
                    <a:pt x="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26"/>
            <p:cNvSpPr/>
            <p:nvPr/>
          </p:nvSpPr>
          <p:spPr>
            <a:xfrm>
              <a:off x="3738300" y="3704225"/>
              <a:ext cx="12750" cy="12425"/>
            </a:xfrm>
            <a:custGeom>
              <a:avLst/>
              <a:gdLst/>
              <a:ahLst/>
              <a:cxnLst/>
              <a:rect l="l" t="t" r="r" b="b"/>
              <a:pathLst>
                <a:path w="510" h="497" extrusionOk="0">
                  <a:moveTo>
                    <a:pt x="377" y="0"/>
                  </a:moveTo>
                  <a:cubicBezTo>
                    <a:pt x="358" y="0"/>
                    <a:pt x="339" y="8"/>
                    <a:pt x="323" y="27"/>
                  </a:cubicBezTo>
                  <a:cubicBezTo>
                    <a:pt x="238" y="126"/>
                    <a:pt x="147" y="224"/>
                    <a:pt x="70" y="330"/>
                  </a:cubicBezTo>
                  <a:cubicBezTo>
                    <a:pt x="0" y="399"/>
                    <a:pt x="61" y="497"/>
                    <a:pt x="131" y="497"/>
                  </a:cubicBezTo>
                  <a:cubicBezTo>
                    <a:pt x="153" y="497"/>
                    <a:pt x="176" y="487"/>
                    <a:pt x="196" y="463"/>
                  </a:cubicBezTo>
                  <a:cubicBezTo>
                    <a:pt x="281" y="365"/>
                    <a:pt x="372" y="266"/>
                    <a:pt x="449" y="161"/>
                  </a:cubicBezTo>
                  <a:cubicBezTo>
                    <a:pt x="509" y="95"/>
                    <a:pt x="442" y="0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26"/>
            <p:cNvSpPr/>
            <p:nvPr/>
          </p:nvSpPr>
          <p:spPr>
            <a:xfrm>
              <a:off x="3917825" y="3702025"/>
              <a:ext cx="9825" cy="9100"/>
            </a:xfrm>
            <a:custGeom>
              <a:avLst/>
              <a:gdLst/>
              <a:ahLst/>
              <a:cxnLst/>
              <a:rect l="l" t="t" r="r" b="b"/>
              <a:pathLst>
                <a:path w="393" h="364" extrusionOk="0">
                  <a:moveTo>
                    <a:pt x="263" y="0"/>
                  </a:moveTo>
                  <a:cubicBezTo>
                    <a:pt x="243" y="0"/>
                    <a:pt x="223" y="9"/>
                    <a:pt x="206" y="31"/>
                  </a:cubicBezTo>
                  <a:cubicBezTo>
                    <a:pt x="164" y="80"/>
                    <a:pt x="115" y="136"/>
                    <a:pt x="66" y="200"/>
                  </a:cubicBezTo>
                  <a:cubicBezTo>
                    <a:pt x="1" y="265"/>
                    <a:pt x="65" y="363"/>
                    <a:pt x="134" y="363"/>
                  </a:cubicBezTo>
                  <a:cubicBezTo>
                    <a:pt x="154" y="363"/>
                    <a:pt x="175" y="354"/>
                    <a:pt x="192" y="333"/>
                  </a:cubicBezTo>
                  <a:cubicBezTo>
                    <a:pt x="235" y="277"/>
                    <a:pt x="291" y="228"/>
                    <a:pt x="333" y="165"/>
                  </a:cubicBezTo>
                  <a:cubicBezTo>
                    <a:pt x="392" y="95"/>
                    <a:pt x="32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26"/>
            <p:cNvSpPr/>
            <p:nvPr/>
          </p:nvSpPr>
          <p:spPr>
            <a:xfrm>
              <a:off x="3992700" y="3696475"/>
              <a:ext cx="14700" cy="18550"/>
            </a:xfrm>
            <a:custGeom>
              <a:avLst/>
              <a:gdLst/>
              <a:ahLst/>
              <a:cxnLst/>
              <a:rect l="l" t="t" r="r" b="b"/>
              <a:pathLst>
                <a:path w="588" h="742" extrusionOk="0">
                  <a:moveTo>
                    <a:pt x="466" y="0"/>
                  </a:moveTo>
                  <a:cubicBezTo>
                    <a:pt x="438" y="0"/>
                    <a:pt x="410" y="12"/>
                    <a:pt x="389" y="42"/>
                  </a:cubicBezTo>
                  <a:lnTo>
                    <a:pt x="44" y="597"/>
                  </a:lnTo>
                  <a:cubicBezTo>
                    <a:pt x="0" y="671"/>
                    <a:pt x="65" y="741"/>
                    <a:pt x="128" y="741"/>
                  </a:cubicBezTo>
                  <a:cubicBezTo>
                    <a:pt x="155" y="741"/>
                    <a:pt x="182" y="728"/>
                    <a:pt x="199" y="696"/>
                  </a:cubicBezTo>
                  <a:lnTo>
                    <a:pt x="543" y="141"/>
                  </a:lnTo>
                  <a:cubicBezTo>
                    <a:pt x="588" y="67"/>
                    <a:pt x="529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26"/>
            <p:cNvSpPr/>
            <p:nvPr/>
          </p:nvSpPr>
          <p:spPr>
            <a:xfrm>
              <a:off x="3606675" y="3938325"/>
              <a:ext cx="20575" cy="36075"/>
            </a:xfrm>
            <a:custGeom>
              <a:avLst/>
              <a:gdLst/>
              <a:ahLst/>
              <a:cxnLst/>
              <a:rect l="l" t="t" r="r" b="b"/>
              <a:pathLst>
                <a:path w="823" h="1443" extrusionOk="0">
                  <a:moveTo>
                    <a:pt x="706" y="0"/>
                  </a:moveTo>
                  <a:cubicBezTo>
                    <a:pt x="678" y="0"/>
                    <a:pt x="650" y="16"/>
                    <a:pt x="632" y="55"/>
                  </a:cubicBezTo>
                  <a:cubicBezTo>
                    <a:pt x="435" y="463"/>
                    <a:pt x="238" y="884"/>
                    <a:pt x="35" y="1299"/>
                  </a:cubicBezTo>
                  <a:cubicBezTo>
                    <a:pt x="0" y="1373"/>
                    <a:pt x="65" y="1443"/>
                    <a:pt x="126" y="1443"/>
                  </a:cubicBezTo>
                  <a:cubicBezTo>
                    <a:pt x="153" y="1443"/>
                    <a:pt x="179" y="1429"/>
                    <a:pt x="196" y="1397"/>
                  </a:cubicBezTo>
                  <a:cubicBezTo>
                    <a:pt x="393" y="983"/>
                    <a:pt x="590" y="561"/>
                    <a:pt x="794" y="146"/>
                  </a:cubicBezTo>
                  <a:cubicBezTo>
                    <a:pt x="822" y="70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26"/>
            <p:cNvSpPr/>
            <p:nvPr/>
          </p:nvSpPr>
          <p:spPr>
            <a:xfrm>
              <a:off x="3870250" y="4107400"/>
              <a:ext cx="66475" cy="88125"/>
            </a:xfrm>
            <a:custGeom>
              <a:avLst/>
              <a:gdLst/>
              <a:ahLst/>
              <a:cxnLst/>
              <a:rect l="l" t="t" r="r" b="b"/>
              <a:pathLst>
                <a:path w="2659" h="3525" extrusionOk="0">
                  <a:moveTo>
                    <a:pt x="2530" y="0"/>
                  </a:moveTo>
                  <a:cubicBezTo>
                    <a:pt x="2517" y="0"/>
                    <a:pt x="2503" y="4"/>
                    <a:pt x="2489" y="12"/>
                  </a:cubicBezTo>
                  <a:cubicBezTo>
                    <a:pt x="2120" y="210"/>
                    <a:pt x="1739" y="309"/>
                    <a:pt x="1338" y="309"/>
                  </a:cubicBezTo>
                  <a:cubicBezTo>
                    <a:pt x="1226" y="309"/>
                    <a:pt x="1113" y="301"/>
                    <a:pt x="999" y="286"/>
                  </a:cubicBezTo>
                  <a:cubicBezTo>
                    <a:pt x="866" y="263"/>
                    <a:pt x="724" y="226"/>
                    <a:pt x="586" y="226"/>
                  </a:cubicBezTo>
                  <a:cubicBezTo>
                    <a:pt x="476" y="226"/>
                    <a:pt x="368" y="250"/>
                    <a:pt x="268" y="321"/>
                  </a:cubicBezTo>
                  <a:cubicBezTo>
                    <a:pt x="1" y="511"/>
                    <a:pt x="22" y="961"/>
                    <a:pt x="366" y="1010"/>
                  </a:cubicBezTo>
                  <a:cubicBezTo>
                    <a:pt x="372" y="1011"/>
                    <a:pt x="378" y="1012"/>
                    <a:pt x="384" y="1012"/>
                  </a:cubicBezTo>
                  <a:cubicBezTo>
                    <a:pt x="483" y="1012"/>
                    <a:pt x="515" y="847"/>
                    <a:pt x="408" y="827"/>
                  </a:cubicBezTo>
                  <a:cubicBezTo>
                    <a:pt x="503" y="573"/>
                    <a:pt x="640" y="440"/>
                    <a:pt x="805" y="440"/>
                  </a:cubicBezTo>
                  <a:cubicBezTo>
                    <a:pt x="849" y="440"/>
                    <a:pt x="895" y="450"/>
                    <a:pt x="943" y="469"/>
                  </a:cubicBezTo>
                  <a:cubicBezTo>
                    <a:pt x="992" y="476"/>
                    <a:pt x="1055" y="483"/>
                    <a:pt x="1111" y="497"/>
                  </a:cubicBezTo>
                  <a:cubicBezTo>
                    <a:pt x="1190" y="503"/>
                    <a:pt x="1270" y="506"/>
                    <a:pt x="1351" y="506"/>
                  </a:cubicBezTo>
                  <a:cubicBezTo>
                    <a:pt x="1465" y="506"/>
                    <a:pt x="1582" y="499"/>
                    <a:pt x="1702" y="483"/>
                  </a:cubicBezTo>
                  <a:cubicBezTo>
                    <a:pt x="1807" y="469"/>
                    <a:pt x="1899" y="448"/>
                    <a:pt x="1997" y="413"/>
                  </a:cubicBezTo>
                  <a:lnTo>
                    <a:pt x="1997" y="413"/>
                  </a:lnTo>
                  <a:cubicBezTo>
                    <a:pt x="1245" y="1172"/>
                    <a:pt x="872" y="2325"/>
                    <a:pt x="1069" y="3456"/>
                  </a:cubicBezTo>
                  <a:cubicBezTo>
                    <a:pt x="1075" y="3504"/>
                    <a:pt x="1106" y="3525"/>
                    <a:pt x="1139" y="3525"/>
                  </a:cubicBezTo>
                  <a:cubicBezTo>
                    <a:pt x="1191" y="3525"/>
                    <a:pt x="1248" y="3477"/>
                    <a:pt x="1231" y="3400"/>
                  </a:cubicBezTo>
                  <a:cubicBezTo>
                    <a:pt x="1027" y="2135"/>
                    <a:pt x="1575" y="834"/>
                    <a:pt x="2580" y="181"/>
                  </a:cubicBezTo>
                  <a:cubicBezTo>
                    <a:pt x="2659" y="127"/>
                    <a:pt x="2608" y="0"/>
                    <a:pt x="2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26"/>
            <p:cNvSpPr/>
            <p:nvPr/>
          </p:nvSpPr>
          <p:spPr>
            <a:xfrm>
              <a:off x="3913075" y="4108750"/>
              <a:ext cx="77225" cy="81750"/>
            </a:xfrm>
            <a:custGeom>
              <a:avLst/>
              <a:gdLst/>
              <a:ahLst/>
              <a:cxnLst/>
              <a:rect l="l" t="t" r="r" b="b"/>
              <a:pathLst>
                <a:path w="3089" h="3270" extrusionOk="0">
                  <a:moveTo>
                    <a:pt x="2470" y="197"/>
                  </a:moveTo>
                  <a:cubicBezTo>
                    <a:pt x="2470" y="204"/>
                    <a:pt x="2484" y="204"/>
                    <a:pt x="2484" y="211"/>
                  </a:cubicBezTo>
                  <a:cubicBezTo>
                    <a:pt x="2470" y="204"/>
                    <a:pt x="2463" y="204"/>
                    <a:pt x="2442" y="197"/>
                  </a:cubicBezTo>
                  <a:close/>
                  <a:moveTo>
                    <a:pt x="2116" y="325"/>
                  </a:moveTo>
                  <a:cubicBezTo>
                    <a:pt x="2249" y="325"/>
                    <a:pt x="2387" y="363"/>
                    <a:pt x="2526" y="450"/>
                  </a:cubicBezTo>
                  <a:cubicBezTo>
                    <a:pt x="2538" y="459"/>
                    <a:pt x="2550" y="463"/>
                    <a:pt x="2561" y="463"/>
                  </a:cubicBezTo>
                  <a:cubicBezTo>
                    <a:pt x="2584" y="463"/>
                    <a:pt x="2606" y="448"/>
                    <a:pt x="2625" y="429"/>
                  </a:cubicBezTo>
                  <a:cubicBezTo>
                    <a:pt x="2681" y="527"/>
                    <a:pt x="2737" y="619"/>
                    <a:pt x="2801" y="710"/>
                  </a:cubicBezTo>
                  <a:cubicBezTo>
                    <a:pt x="2836" y="851"/>
                    <a:pt x="2765" y="1118"/>
                    <a:pt x="2737" y="1266"/>
                  </a:cubicBezTo>
                  <a:cubicBezTo>
                    <a:pt x="2702" y="1483"/>
                    <a:pt x="2667" y="1708"/>
                    <a:pt x="2604" y="1926"/>
                  </a:cubicBezTo>
                  <a:cubicBezTo>
                    <a:pt x="2461" y="2425"/>
                    <a:pt x="2078" y="3089"/>
                    <a:pt x="1561" y="3089"/>
                  </a:cubicBezTo>
                  <a:cubicBezTo>
                    <a:pt x="1465" y="3089"/>
                    <a:pt x="1365" y="3066"/>
                    <a:pt x="1261" y="3016"/>
                  </a:cubicBezTo>
                  <a:cubicBezTo>
                    <a:pt x="329" y="2562"/>
                    <a:pt x="1099" y="325"/>
                    <a:pt x="2116" y="325"/>
                  </a:cubicBezTo>
                  <a:close/>
                  <a:moveTo>
                    <a:pt x="2412" y="1"/>
                  </a:moveTo>
                  <a:cubicBezTo>
                    <a:pt x="2326" y="1"/>
                    <a:pt x="2238" y="26"/>
                    <a:pt x="2154" y="78"/>
                  </a:cubicBezTo>
                  <a:cubicBezTo>
                    <a:pt x="2140" y="92"/>
                    <a:pt x="2133" y="106"/>
                    <a:pt x="2119" y="127"/>
                  </a:cubicBezTo>
                  <a:cubicBezTo>
                    <a:pt x="2108" y="126"/>
                    <a:pt x="2098" y="126"/>
                    <a:pt x="2087" y="126"/>
                  </a:cubicBezTo>
                  <a:cubicBezTo>
                    <a:pt x="805" y="126"/>
                    <a:pt x="1" y="3088"/>
                    <a:pt x="1437" y="3262"/>
                  </a:cubicBezTo>
                  <a:cubicBezTo>
                    <a:pt x="1479" y="3267"/>
                    <a:pt x="1519" y="3269"/>
                    <a:pt x="1559" y="3269"/>
                  </a:cubicBezTo>
                  <a:cubicBezTo>
                    <a:pt x="2354" y="3269"/>
                    <a:pt x="2737" y="2291"/>
                    <a:pt x="2871" y="1568"/>
                  </a:cubicBezTo>
                  <a:cubicBezTo>
                    <a:pt x="2948" y="1160"/>
                    <a:pt x="3089" y="619"/>
                    <a:pt x="2836" y="246"/>
                  </a:cubicBezTo>
                  <a:cubicBezTo>
                    <a:pt x="2726" y="86"/>
                    <a:pt x="2572" y="1"/>
                    <a:pt x="2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4013475" y="4087600"/>
              <a:ext cx="31900" cy="96650"/>
            </a:xfrm>
            <a:custGeom>
              <a:avLst/>
              <a:gdLst/>
              <a:ahLst/>
              <a:cxnLst/>
              <a:rect l="l" t="t" r="r" b="b"/>
              <a:pathLst>
                <a:path w="1276" h="3866" extrusionOk="0">
                  <a:moveTo>
                    <a:pt x="1170" y="0"/>
                  </a:moveTo>
                  <a:cubicBezTo>
                    <a:pt x="1134" y="0"/>
                    <a:pt x="1097" y="20"/>
                    <a:pt x="1083" y="66"/>
                  </a:cubicBezTo>
                  <a:cubicBezTo>
                    <a:pt x="760" y="1170"/>
                    <a:pt x="436" y="2266"/>
                    <a:pt x="106" y="3377"/>
                  </a:cubicBezTo>
                  <a:cubicBezTo>
                    <a:pt x="101" y="3376"/>
                    <a:pt x="96" y="3376"/>
                    <a:pt x="91" y="3376"/>
                  </a:cubicBezTo>
                  <a:cubicBezTo>
                    <a:pt x="46" y="3376"/>
                    <a:pt x="1" y="3405"/>
                    <a:pt x="1" y="3468"/>
                  </a:cubicBezTo>
                  <a:lnTo>
                    <a:pt x="1" y="3770"/>
                  </a:lnTo>
                  <a:cubicBezTo>
                    <a:pt x="1" y="3834"/>
                    <a:pt x="40" y="3866"/>
                    <a:pt x="83" y="3866"/>
                  </a:cubicBezTo>
                  <a:cubicBezTo>
                    <a:pt x="120" y="3866"/>
                    <a:pt x="160" y="3841"/>
                    <a:pt x="176" y="3792"/>
                  </a:cubicBezTo>
                  <a:cubicBezTo>
                    <a:pt x="542" y="2568"/>
                    <a:pt x="900" y="1338"/>
                    <a:pt x="1259" y="115"/>
                  </a:cubicBezTo>
                  <a:cubicBezTo>
                    <a:pt x="1276" y="44"/>
                    <a:pt x="1223" y="0"/>
                    <a:pt x="1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4000700" y="4094425"/>
              <a:ext cx="29750" cy="24000"/>
            </a:xfrm>
            <a:custGeom>
              <a:avLst/>
              <a:gdLst/>
              <a:ahLst/>
              <a:cxnLst/>
              <a:rect l="l" t="t" r="r" b="b"/>
              <a:pathLst>
                <a:path w="1190" h="960" extrusionOk="0">
                  <a:moveTo>
                    <a:pt x="567" y="190"/>
                  </a:moveTo>
                  <a:cubicBezTo>
                    <a:pt x="759" y="190"/>
                    <a:pt x="940" y="392"/>
                    <a:pt x="793" y="629"/>
                  </a:cubicBezTo>
                  <a:cubicBezTo>
                    <a:pt x="733" y="726"/>
                    <a:pt x="657" y="765"/>
                    <a:pt x="585" y="765"/>
                  </a:cubicBezTo>
                  <a:cubicBezTo>
                    <a:pt x="403" y="765"/>
                    <a:pt x="237" y="518"/>
                    <a:pt x="357" y="292"/>
                  </a:cubicBezTo>
                  <a:cubicBezTo>
                    <a:pt x="416" y="221"/>
                    <a:pt x="492" y="190"/>
                    <a:pt x="567" y="190"/>
                  </a:cubicBezTo>
                  <a:close/>
                  <a:moveTo>
                    <a:pt x="555" y="0"/>
                  </a:moveTo>
                  <a:cubicBezTo>
                    <a:pt x="438" y="0"/>
                    <a:pt x="318" y="51"/>
                    <a:pt x="223" y="173"/>
                  </a:cubicBezTo>
                  <a:cubicBezTo>
                    <a:pt x="216" y="180"/>
                    <a:pt x="223" y="180"/>
                    <a:pt x="216" y="187"/>
                  </a:cubicBezTo>
                  <a:cubicBezTo>
                    <a:pt x="209" y="194"/>
                    <a:pt x="209" y="194"/>
                    <a:pt x="195" y="194"/>
                  </a:cubicBezTo>
                  <a:cubicBezTo>
                    <a:pt x="1" y="562"/>
                    <a:pt x="290" y="960"/>
                    <a:pt x="598" y="960"/>
                  </a:cubicBezTo>
                  <a:cubicBezTo>
                    <a:pt x="713" y="960"/>
                    <a:pt x="831" y="904"/>
                    <a:pt x="926" y="770"/>
                  </a:cubicBezTo>
                  <a:cubicBezTo>
                    <a:pt x="1190" y="393"/>
                    <a:pt x="880" y="0"/>
                    <a:pt x="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4032800" y="4146275"/>
              <a:ext cx="28150" cy="29825"/>
            </a:xfrm>
            <a:custGeom>
              <a:avLst/>
              <a:gdLst/>
              <a:ahLst/>
              <a:cxnLst/>
              <a:rect l="l" t="t" r="r" b="b"/>
              <a:pathLst>
                <a:path w="1126" h="1193" extrusionOk="0">
                  <a:moveTo>
                    <a:pt x="582" y="201"/>
                  </a:moveTo>
                  <a:cubicBezTo>
                    <a:pt x="752" y="201"/>
                    <a:pt x="916" y="318"/>
                    <a:pt x="929" y="566"/>
                  </a:cubicBezTo>
                  <a:cubicBezTo>
                    <a:pt x="929" y="770"/>
                    <a:pt x="823" y="960"/>
                    <a:pt x="634" y="995"/>
                  </a:cubicBezTo>
                  <a:cubicBezTo>
                    <a:pt x="618" y="997"/>
                    <a:pt x="602" y="998"/>
                    <a:pt x="586" y="998"/>
                  </a:cubicBezTo>
                  <a:cubicBezTo>
                    <a:pt x="340" y="998"/>
                    <a:pt x="146" y="699"/>
                    <a:pt x="331" y="467"/>
                  </a:cubicBezTo>
                  <a:cubicBezTo>
                    <a:pt x="373" y="418"/>
                    <a:pt x="345" y="348"/>
                    <a:pt x="303" y="320"/>
                  </a:cubicBezTo>
                  <a:cubicBezTo>
                    <a:pt x="379" y="242"/>
                    <a:pt x="481" y="201"/>
                    <a:pt x="582" y="201"/>
                  </a:cubicBezTo>
                  <a:close/>
                  <a:moveTo>
                    <a:pt x="590" y="0"/>
                  </a:moveTo>
                  <a:cubicBezTo>
                    <a:pt x="298" y="0"/>
                    <a:pt x="48" y="249"/>
                    <a:pt x="15" y="566"/>
                  </a:cubicBezTo>
                  <a:cubicBezTo>
                    <a:pt x="1" y="629"/>
                    <a:pt x="50" y="650"/>
                    <a:pt x="92" y="650"/>
                  </a:cubicBezTo>
                  <a:cubicBezTo>
                    <a:pt x="85" y="882"/>
                    <a:pt x="205" y="1100"/>
                    <a:pt x="437" y="1170"/>
                  </a:cubicBezTo>
                  <a:cubicBezTo>
                    <a:pt x="485" y="1185"/>
                    <a:pt x="533" y="1192"/>
                    <a:pt x="580" y="1192"/>
                  </a:cubicBezTo>
                  <a:cubicBezTo>
                    <a:pt x="841" y="1192"/>
                    <a:pt x="1055" y="970"/>
                    <a:pt x="1090" y="671"/>
                  </a:cubicBezTo>
                  <a:cubicBezTo>
                    <a:pt x="1126" y="355"/>
                    <a:pt x="950" y="39"/>
                    <a:pt x="648" y="4"/>
                  </a:cubicBezTo>
                  <a:cubicBezTo>
                    <a:pt x="628" y="1"/>
                    <a:pt x="609" y="0"/>
                    <a:pt x="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3872975" y="3804400"/>
              <a:ext cx="39825" cy="88275"/>
            </a:xfrm>
            <a:custGeom>
              <a:avLst/>
              <a:gdLst/>
              <a:ahLst/>
              <a:cxnLst/>
              <a:rect l="l" t="t" r="r" b="b"/>
              <a:pathLst>
                <a:path w="1593" h="3531" extrusionOk="0">
                  <a:moveTo>
                    <a:pt x="1142" y="0"/>
                  </a:moveTo>
                  <a:cubicBezTo>
                    <a:pt x="1121" y="0"/>
                    <a:pt x="1099" y="10"/>
                    <a:pt x="1080" y="34"/>
                  </a:cubicBezTo>
                  <a:cubicBezTo>
                    <a:pt x="834" y="322"/>
                    <a:pt x="588" y="604"/>
                    <a:pt x="342" y="892"/>
                  </a:cubicBezTo>
                  <a:cubicBezTo>
                    <a:pt x="282" y="962"/>
                    <a:pt x="342" y="1056"/>
                    <a:pt x="408" y="1056"/>
                  </a:cubicBezTo>
                  <a:cubicBezTo>
                    <a:pt x="429" y="1056"/>
                    <a:pt x="450" y="1047"/>
                    <a:pt x="468" y="1025"/>
                  </a:cubicBezTo>
                  <a:cubicBezTo>
                    <a:pt x="658" y="793"/>
                    <a:pt x="855" y="568"/>
                    <a:pt x="1044" y="351"/>
                  </a:cubicBezTo>
                  <a:lnTo>
                    <a:pt x="1044" y="351"/>
                  </a:lnTo>
                  <a:cubicBezTo>
                    <a:pt x="1044" y="660"/>
                    <a:pt x="1002" y="969"/>
                    <a:pt x="904" y="1264"/>
                  </a:cubicBezTo>
                  <a:cubicBezTo>
                    <a:pt x="630" y="1342"/>
                    <a:pt x="489" y="1693"/>
                    <a:pt x="658" y="1953"/>
                  </a:cubicBezTo>
                  <a:cubicBezTo>
                    <a:pt x="675" y="1985"/>
                    <a:pt x="704" y="2001"/>
                    <a:pt x="732" y="2001"/>
                  </a:cubicBezTo>
                  <a:cubicBezTo>
                    <a:pt x="760" y="2001"/>
                    <a:pt x="788" y="1985"/>
                    <a:pt x="805" y="1953"/>
                  </a:cubicBezTo>
                  <a:cubicBezTo>
                    <a:pt x="869" y="1841"/>
                    <a:pt x="925" y="1721"/>
                    <a:pt x="974" y="1595"/>
                  </a:cubicBezTo>
                  <a:cubicBezTo>
                    <a:pt x="995" y="1602"/>
                    <a:pt x="1009" y="1602"/>
                    <a:pt x="1030" y="1616"/>
                  </a:cubicBezTo>
                  <a:cubicBezTo>
                    <a:pt x="1077" y="1602"/>
                    <a:pt x="1119" y="1595"/>
                    <a:pt x="1156" y="1595"/>
                  </a:cubicBezTo>
                  <a:cubicBezTo>
                    <a:pt x="1305" y="1595"/>
                    <a:pt x="1379" y="1707"/>
                    <a:pt x="1368" y="1932"/>
                  </a:cubicBezTo>
                  <a:cubicBezTo>
                    <a:pt x="1396" y="2185"/>
                    <a:pt x="1262" y="2459"/>
                    <a:pt x="1171" y="2677"/>
                  </a:cubicBezTo>
                  <a:cubicBezTo>
                    <a:pt x="1101" y="2825"/>
                    <a:pt x="1030" y="2987"/>
                    <a:pt x="932" y="3106"/>
                  </a:cubicBezTo>
                  <a:cubicBezTo>
                    <a:pt x="835" y="3227"/>
                    <a:pt x="634" y="3349"/>
                    <a:pt x="465" y="3349"/>
                  </a:cubicBezTo>
                  <a:cubicBezTo>
                    <a:pt x="328" y="3349"/>
                    <a:pt x="212" y="3269"/>
                    <a:pt x="187" y="3043"/>
                  </a:cubicBezTo>
                  <a:cubicBezTo>
                    <a:pt x="176" y="2983"/>
                    <a:pt x="127" y="2953"/>
                    <a:pt x="83" y="2953"/>
                  </a:cubicBezTo>
                  <a:cubicBezTo>
                    <a:pt x="39" y="2953"/>
                    <a:pt x="1" y="2983"/>
                    <a:pt x="11" y="3043"/>
                  </a:cubicBezTo>
                  <a:cubicBezTo>
                    <a:pt x="50" y="3341"/>
                    <a:pt x="279" y="3530"/>
                    <a:pt x="539" y="3530"/>
                  </a:cubicBezTo>
                  <a:cubicBezTo>
                    <a:pt x="610" y="3530"/>
                    <a:pt x="684" y="3516"/>
                    <a:pt x="756" y="3486"/>
                  </a:cubicBezTo>
                  <a:cubicBezTo>
                    <a:pt x="1185" y="3310"/>
                    <a:pt x="1508" y="2551"/>
                    <a:pt x="1558" y="2087"/>
                  </a:cubicBezTo>
                  <a:cubicBezTo>
                    <a:pt x="1593" y="1756"/>
                    <a:pt x="1431" y="1307"/>
                    <a:pt x="1108" y="1243"/>
                  </a:cubicBezTo>
                  <a:cubicBezTo>
                    <a:pt x="1213" y="878"/>
                    <a:pt x="1255" y="498"/>
                    <a:pt x="1227" y="90"/>
                  </a:cubicBezTo>
                  <a:cubicBezTo>
                    <a:pt x="1223" y="39"/>
                    <a:pt x="1184" y="0"/>
                    <a:pt x="1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3917350" y="3801175"/>
              <a:ext cx="48025" cy="91725"/>
            </a:xfrm>
            <a:custGeom>
              <a:avLst/>
              <a:gdLst/>
              <a:ahLst/>
              <a:cxnLst/>
              <a:rect l="l" t="t" r="r" b="b"/>
              <a:pathLst>
                <a:path w="1921" h="3669" extrusionOk="0">
                  <a:moveTo>
                    <a:pt x="1002" y="1"/>
                  </a:moveTo>
                  <a:cubicBezTo>
                    <a:pt x="988" y="1"/>
                    <a:pt x="975" y="4"/>
                    <a:pt x="964" y="9"/>
                  </a:cubicBezTo>
                  <a:cubicBezTo>
                    <a:pt x="942" y="23"/>
                    <a:pt x="914" y="37"/>
                    <a:pt x="900" y="72"/>
                  </a:cubicBezTo>
                  <a:cubicBezTo>
                    <a:pt x="767" y="690"/>
                    <a:pt x="619" y="1309"/>
                    <a:pt x="486" y="1928"/>
                  </a:cubicBezTo>
                  <a:cubicBezTo>
                    <a:pt x="469" y="1998"/>
                    <a:pt x="518" y="2044"/>
                    <a:pt x="567" y="2044"/>
                  </a:cubicBezTo>
                  <a:cubicBezTo>
                    <a:pt x="602" y="2044"/>
                    <a:pt x="636" y="2022"/>
                    <a:pt x="647" y="1970"/>
                  </a:cubicBezTo>
                  <a:cubicBezTo>
                    <a:pt x="675" y="1829"/>
                    <a:pt x="711" y="1696"/>
                    <a:pt x="767" y="1576"/>
                  </a:cubicBezTo>
                  <a:cubicBezTo>
                    <a:pt x="952" y="1492"/>
                    <a:pt x="1102" y="1450"/>
                    <a:pt x="1216" y="1450"/>
                  </a:cubicBezTo>
                  <a:cubicBezTo>
                    <a:pt x="1436" y="1450"/>
                    <a:pt x="1525" y="1606"/>
                    <a:pt x="1484" y="1921"/>
                  </a:cubicBezTo>
                  <a:cubicBezTo>
                    <a:pt x="1484" y="2139"/>
                    <a:pt x="1456" y="2378"/>
                    <a:pt x="1413" y="2588"/>
                  </a:cubicBezTo>
                  <a:cubicBezTo>
                    <a:pt x="1371" y="2820"/>
                    <a:pt x="1301" y="3059"/>
                    <a:pt x="1139" y="3235"/>
                  </a:cubicBezTo>
                  <a:cubicBezTo>
                    <a:pt x="1020" y="3376"/>
                    <a:pt x="872" y="3453"/>
                    <a:pt x="696" y="3474"/>
                  </a:cubicBezTo>
                  <a:cubicBezTo>
                    <a:pt x="324" y="3369"/>
                    <a:pt x="211" y="3151"/>
                    <a:pt x="359" y="2813"/>
                  </a:cubicBezTo>
                  <a:cubicBezTo>
                    <a:pt x="403" y="2739"/>
                    <a:pt x="344" y="2676"/>
                    <a:pt x="281" y="2676"/>
                  </a:cubicBezTo>
                  <a:cubicBezTo>
                    <a:pt x="253" y="2676"/>
                    <a:pt x="225" y="2688"/>
                    <a:pt x="204" y="2715"/>
                  </a:cubicBezTo>
                  <a:cubicBezTo>
                    <a:pt x="1" y="3066"/>
                    <a:pt x="190" y="3551"/>
                    <a:pt x="563" y="3650"/>
                  </a:cubicBezTo>
                  <a:cubicBezTo>
                    <a:pt x="613" y="3663"/>
                    <a:pt x="662" y="3668"/>
                    <a:pt x="709" y="3668"/>
                  </a:cubicBezTo>
                  <a:cubicBezTo>
                    <a:pt x="1112" y="3668"/>
                    <a:pt x="1428" y="3244"/>
                    <a:pt x="1547" y="2848"/>
                  </a:cubicBezTo>
                  <a:cubicBezTo>
                    <a:pt x="1681" y="2392"/>
                    <a:pt x="1842" y="1436"/>
                    <a:pt x="1378" y="1147"/>
                  </a:cubicBezTo>
                  <a:cubicBezTo>
                    <a:pt x="1289" y="1090"/>
                    <a:pt x="1205" y="1064"/>
                    <a:pt x="1128" y="1064"/>
                  </a:cubicBezTo>
                  <a:cubicBezTo>
                    <a:pt x="1017" y="1064"/>
                    <a:pt x="920" y="1117"/>
                    <a:pt x="837" y="1204"/>
                  </a:cubicBezTo>
                  <a:cubicBezTo>
                    <a:pt x="893" y="936"/>
                    <a:pt x="957" y="669"/>
                    <a:pt x="1020" y="395"/>
                  </a:cubicBezTo>
                  <a:cubicBezTo>
                    <a:pt x="1113" y="555"/>
                    <a:pt x="1277" y="643"/>
                    <a:pt x="1440" y="643"/>
                  </a:cubicBezTo>
                  <a:cubicBezTo>
                    <a:pt x="1621" y="643"/>
                    <a:pt x="1803" y="536"/>
                    <a:pt x="1891" y="304"/>
                  </a:cubicBezTo>
                  <a:cubicBezTo>
                    <a:pt x="1920" y="223"/>
                    <a:pt x="1855" y="154"/>
                    <a:pt x="1796" y="154"/>
                  </a:cubicBezTo>
                  <a:cubicBezTo>
                    <a:pt x="1769" y="154"/>
                    <a:pt x="1743" y="169"/>
                    <a:pt x="1730" y="205"/>
                  </a:cubicBezTo>
                  <a:cubicBezTo>
                    <a:pt x="1667" y="369"/>
                    <a:pt x="1535" y="448"/>
                    <a:pt x="1408" y="448"/>
                  </a:cubicBezTo>
                  <a:cubicBezTo>
                    <a:pt x="1250" y="448"/>
                    <a:pt x="1098" y="326"/>
                    <a:pt x="1090" y="93"/>
                  </a:cubicBezTo>
                  <a:cubicBezTo>
                    <a:pt x="1090" y="28"/>
                    <a:pt x="1045" y="1"/>
                    <a:pt x="1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3986075" y="3804050"/>
              <a:ext cx="28475" cy="82300"/>
            </a:xfrm>
            <a:custGeom>
              <a:avLst/>
              <a:gdLst/>
              <a:ahLst/>
              <a:cxnLst/>
              <a:rect l="l" t="t" r="r" b="b"/>
              <a:pathLst>
                <a:path w="1139" h="3292" extrusionOk="0">
                  <a:moveTo>
                    <a:pt x="1034" y="1"/>
                  </a:moveTo>
                  <a:cubicBezTo>
                    <a:pt x="999" y="1"/>
                    <a:pt x="963" y="21"/>
                    <a:pt x="949" y="69"/>
                  </a:cubicBezTo>
                  <a:cubicBezTo>
                    <a:pt x="640" y="1110"/>
                    <a:pt x="337" y="2143"/>
                    <a:pt x="21" y="3183"/>
                  </a:cubicBezTo>
                  <a:cubicBezTo>
                    <a:pt x="0" y="3250"/>
                    <a:pt x="48" y="3292"/>
                    <a:pt x="98" y="3292"/>
                  </a:cubicBezTo>
                  <a:cubicBezTo>
                    <a:pt x="133" y="3292"/>
                    <a:pt x="168" y="3272"/>
                    <a:pt x="183" y="3226"/>
                  </a:cubicBezTo>
                  <a:cubicBezTo>
                    <a:pt x="492" y="2192"/>
                    <a:pt x="801" y="1152"/>
                    <a:pt x="1118" y="119"/>
                  </a:cubicBezTo>
                  <a:cubicBezTo>
                    <a:pt x="1139" y="47"/>
                    <a:pt x="1087" y="1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3972875" y="3803000"/>
              <a:ext cx="26575" cy="25150"/>
            </a:xfrm>
            <a:custGeom>
              <a:avLst/>
              <a:gdLst/>
              <a:ahLst/>
              <a:cxnLst/>
              <a:rect l="l" t="t" r="r" b="b"/>
              <a:pathLst>
                <a:path w="1063" h="1006" extrusionOk="0">
                  <a:moveTo>
                    <a:pt x="557" y="195"/>
                  </a:moveTo>
                  <a:cubicBezTo>
                    <a:pt x="634" y="195"/>
                    <a:pt x="712" y="233"/>
                    <a:pt x="767" y="315"/>
                  </a:cubicBezTo>
                  <a:cubicBezTo>
                    <a:pt x="865" y="477"/>
                    <a:pt x="816" y="674"/>
                    <a:pt x="669" y="765"/>
                  </a:cubicBezTo>
                  <a:cubicBezTo>
                    <a:pt x="614" y="798"/>
                    <a:pt x="562" y="812"/>
                    <a:pt x="513" y="812"/>
                  </a:cubicBezTo>
                  <a:cubicBezTo>
                    <a:pt x="343" y="812"/>
                    <a:pt x="223" y="635"/>
                    <a:pt x="240" y="449"/>
                  </a:cubicBezTo>
                  <a:cubicBezTo>
                    <a:pt x="275" y="442"/>
                    <a:pt x="303" y="428"/>
                    <a:pt x="317" y="385"/>
                  </a:cubicBezTo>
                  <a:cubicBezTo>
                    <a:pt x="357" y="262"/>
                    <a:pt x="456" y="195"/>
                    <a:pt x="557" y="195"/>
                  </a:cubicBezTo>
                  <a:close/>
                  <a:moveTo>
                    <a:pt x="566" y="1"/>
                  </a:moveTo>
                  <a:cubicBezTo>
                    <a:pt x="476" y="1"/>
                    <a:pt x="389" y="33"/>
                    <a:pt x="317" y="90"/>
                  </a:cubicBezTo>
                  <a:cubicBezTo>
                    <a:pt x="300" y="80"/>
                    <a:pt x="282" y="73"/>
                    <a:pt x="264" y="73"/>
                  </a:cubicBezTo>
                  <a:cubicBezTo>
                    <a:pt x="247" y="73"/>
                    <a:pt x="229" y="80"/>
                    <a:pt x="212" y="97"/>
                  </a:cubicBezTo>
                  <a:cubicBezTo>
                    <a:pt x="15" y="287"/>
                    <a:pt x="1" y="646"/>
                    <a:pt x="184" y="863"/>
                  </a:cubicBezTo>
                  <a:cubicBezTo>
                    <a:pt x="271" y="960"/>
                    <a:pt x="387" y="1005"/>
                    <a:pt x="505" y="1005"/>
                  </a:cubicBezTo>
                  <a:cubicBezTo>
                    <a:pt x="644" y="1005"/>
                    <a:pt x="784" y="942"/>
                    <a:pt x="880" y="828"/>
                  </a:cubicBezTo>
                  <a:cubicBezTo>
                    <a:pt x="1062" y="603"/>
                    <a:pt x="1020" y="245"/>
                    <a:pt x="795" y="76"/>
                  </a:cubicBezTo>
                  <a:cubicBezTo>
                    <a:pt x="721" y="24"/>
                    <a:pt x="642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4009000" y="3852000"/>
              <a:ext cx="28925" cy="31100"/>
            </a:xfrm>
            <a:custGeom>
              <a:avLst/>
              <a:gdLst/>
              <a:ahLst/>
              <a:cxnLst/>
              <a:rect l="l" t="t" r="r" b="b"/>
              <a:pathLst>
                <a:path w="1157" h="1244" extrusionOk="0">
                  <a:moveTo>
                    <a:pt x="524" y="1"/>
                  </a:moveTo>
                  <a:cubicBezTo>
                    <a:pt x="345" y="1"/>
                    <a:pt x="165" y="92"/>
                    <a:pt x="53" y="253"/>
                  </a:cubicBezTo>
                  <a:cubicBezTo>
                    <a:pt x="0" y="327"/>
                    <a:pt x="55" y="421"/>
                    <a:pt x="115" y="421"/>
                  </a:cubicBezTo>
                  <a:cubicBezTo>
                    <a:pt x="135" y="421"/>
                    <a:pt x="155" y="411"/>
                    <a:pt x="173" y="387"/>
                  </a:cubicBezTo>
                  <a:cubicBezTo>
                    <a:pt x="264" y="263"/>
                    <a:pt x="387" y="209"/>
                    <a:pt x="507" y="209"/>
                  </a:cubicBezTo>
                  <a:cubicBezTo>
                    <a:pt x="757" y="209"/>
                    <a:pt x="992" y="443"/>
                    <a:pt x="897" y="780"/>
                  </a:cubicBezTo>
                  <a:cubicBezTo>
                    <a:pt x="853" y="938"/>
                    <a:pt x="710" y="1061"/>
                    <a:pt x="559" y="1061"/>
                  </a:cubicBezTo>
                  <a:cubicBezTo>
                    <a:pt x="514" y="1061"/>
                    <a:pt x="469" y="1050"/>
                    <a:pt x="426" y="1026"/>
                  </a:cubicBezTo>
                  <a:cubicBezTo>
                    <a:pt x="271" y="942"/>
                    <a:pt x="264" y="640"/>
                    <a:pt x="447" y="569"/>
                  </a:cubicBezTo>
                  <a:cubicBezTo>
                    <a:pt x="543" y="537"/>
                    <a:pt x="516" y="382"/>
                    <a:pt x="420" y="382"/>
                  </a:cubicBezTo>
                  <a:cubicBezTo>
                    <a:pt x="411" y="382"/>
                    <a:pt x="401" y="384"/>
                    <a:pt x="391" y="387"/>
                  </a:cubicBezTo>
                  <a:cubicBezTo>
                    <a:pt x="145" y="471"/>
                    <a:pt x="53" y="815"/>
                    <a:pt x="194" y="1054"/>
                  </a:cubicBezTo>
                  <a:cubicBezTo>
                    <a:pt x="274" y="1186"/>
                    <a:pt x="402" y="1243"/>
                    <a:pt x="534" y="1243"/>
                  </a:cubicBezTo>
                  <a:cubicBezTo>
                    <a:pt x="690" y="1243"/>
                    <a:pt x="854" y="1163"/>
                    <a:pt x="953" y="1033"/>
                  </a:cubicBezTo>
                  <a:cubicBezTo>
                    <a:pt x="1157" y="780"/>
                    <a:pt x="1108" y="352"/>
                    <a:pt x="876" y="141"/>
                  </a:cubicBezTo>
                  <a:cubicBezTo>
                    <a:pt x="774" y="45"/>
                    <a:pt x="649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3750425" y="3513475"/>
              <a:ext cx="22700" cy="82100"/>
            </a:xfrm>
            <a:custGeom>
              <a:avLst/>
              <a:gdLst/>
              <a:ahLst/>
              <a:cxnLst/>
              <a:rect l="l" t="t" r="r" b="b"/>
              <a:pathLst>
                <a:path w="908" h="3284" extrusionOk="0">
                  <a:moveTo>
                    <a:pt x="808" y="0"/>
                  </a:moveTo>
                  <a:cubicBezTo>
                    <a:pt x="775" y="0"/>
                    <a:pt x="743" y="24"/>
                    <a:pt x="738" y="80"/>
                  </a:cubicBezTo>
                  <a:cubicBezTo>
                    <a:pt x="709" y="199"/>
                    <a:pt x="681" y="333"/>
                    <a:pt x="653" y="452"/>
                  </a:cubicBezTo>
                  <a:cubicBezTo>
                    <a:pt x="548" y="797"/>
                    <a:pt x="358" y="1092"/>
                    <a:pt x="77" y="1317"/>
                  </a:cubicBezTo>
                  <a:cubicBezTo>
                    <a:pt x="1" y="1375"/>
                    <a:pt x="51" y="1502"/>
                    <a:pt x="119" y="1502"/>
                  </a:cubicBezTo>
                  <a:cubicBezTo>
                    <a:pt x="133" y="1502"/>
                    <a:pt x="147" y="1497"/>
                    <a:pt x="161" y="1485"/>
                  </a:cubicBezTo>
                  <a:cubicBezTo>
                    <a:pt x="302" y="1373"/>
                    <a:pt x="421" y="1239"/>
                    <a:pt x="527" y="1106"/>
                  </a:cubicBezTo>
                  <a:lnTo>
                    <a:pt x="527" y="1106"/>
                  </a:lnTo>
                  <a:cubicBezTo>
                    <a:pt x="400" y="1710"/>
                    <a:pt x="281" y="2322"/>
                    <a:pt x="154" y="2934"/>
                  </a:cubicBezTo>
                  <a:cubicBezTo>
                    <a:pt x="149" y="2932"/>
                    <a:pt x="143" y="2931"/>
                    <a:pt x="137" y="2931"/>
                  </a:cubicBezTo>
                  <a:cubicBezTo>
                    <a:pt x="97" y="2931"/>
                    <a:pt x="51" y="2971"/>
                    <a:pt x="70" y="3032"/>
                  </a:cubicBezTo>
                  <a:cubicBezTo>
                    <a:pt x="84" y="3095"/>
                    <a:pt x="105" y="3151"/>
                    <a:pt x="112" y="3215"/>
                  </a:cubicBezTo>
                  <a:cubicBezTo>
                    <a:pt x="126" y="3260"/>
                    <a:pt x="163" y="3283"/>
                    <a:pt x="199" y="3283"/>
                  </a:cubicBezTo>
                  <a:cubicBezTo>
                    <a:pt x="235" y="3283"/>
                    <a:pt x="270" y="3260"/>
                    <a:pt x="281" y="3215"/>
                  </a:cubicBezTo>
                  <a:cubicBezTo>
                    <a:pt x="492" y="2188"/>
                    <a:pt x="702" y="1148"/>
                    <a:pt x="899" y="122"/>
                  </a:cubicBezTo>
                  <a:cubicBezTo>
                    <a:pt x="908" y="48"/>
                    <a:pt x="856" y="0"/>
                    <a:pt x="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26"/>
            <p:cNvSpPr/>
            <p:nvPr/>
          </p:nvSpPr>
          <p:spPr>
            <a:xfrm>
              <a:off x="3762000" y="3515025"/>
              <a:ext cx="61700" cy="74100"/>
            </a:xfrm>
            <a:custGeom>
              <a:avLst/>
              <a:gdLst/>
              <a:ahLst/>
              <a:cxnLst/>
              <a:rect l="l" t="t" r="r" b="b"/>
              <a:pathLst>
                <a:path w="2468" h="2964" extrusionOk="0">
                  <a:moveTo>
                    <a:pt x="1835" y="235"/>
                  </a:moveTo>
                  <a:cubicBezTo>
                    <a:pt x="1905" y="306"/>
                    <a:pt x="1969" y="383"/>
                    <a:pt x="2039" y="453"/>
                  </a:cubicBezTo>
                  <a:cubicBezTo>
                    <a:pt x="2116" y="587"/>
                    <a:pt x="2144" y="770"/>
                    <a:pt x="2151" y="917"/>
                  </a:cubicBezTo>
                  <a:cubicBezTo>
                    <a:pt x="2159" y="1156"/>
                    <a:pt x="2130" y="1395"/>
                    <a:pt x="2081" y="1620"/>
                  </a:cubicBezTo>
                  <a:cubicBezTo>
                    <a:pt x="1981" y="2114"/>
                    <a:pt x="1686" y="2770"/>
                    <a:pt x="1177" y="2770"/>
                  </a:cubicBezTo>
                  <a:cubicBezTo>
                    <a:pt x="1114" y="2770"/>
                    <a:pt x="1047" y="2760"/>
                    <a:pt x="978" y="2738"/>
                  </a:cubicBezTo>
                  <a:cubicBezTo>
                    <a:pt x="0" y="2450"/>
                    <a:pt x="696" y="1156"/>
                    <a:pt x="1224" y="489"/>
                  </a:cubicBezTo>
                  <a:cubicBezTo>
                    <a:pt x="1235" y="496"/>
                    <a:pt x="1248" y="499"/>
                    <a:pt x="1260" y="499"/>
                  </a:cubicBezTo>
                  <a:cubicBezTo>
                    <a:pt x="1284" y="499"/>
                    <a:pt x="1306" y="484"/>
                    <a:pt x="1315" y="446"/>
                  </a:cubicBezTo>
                  <a:cubicBezTo>
                    <a:pt x="1491" y="376"/>
                    <a:pt x="1659" y="306"/>
                    <a:pt x="1835" y="235"/>
                  </a:cubicBezTo>
                  <a:close/>
                  <a:moveTo>
                    <a:pt x="1603" y="0"/>
                  </a:moveTo>
                  <a:cubicBezTo>
                    <a:pt x="1553" y="0"/>
                    <a:pt x="1503" y="8"/>
                    <a:pt x="1456" y="25"/>
                  </a:cubicBezTo>
                  <a:cubicBezTo>
                    <a:pt x="1446" y="18"/>
                    <a:pt x="1434" y="15"/>
                    <a:pt x="1420" y="15"/>
                  </a:cubicBezTo>
                  <a:cubicBezTo>
                    <a:pt x="1403" y="15"/>
                    <a:pt x="1384" y="20"/>
                    <a:pt x="1364" y="32"/>
                  </a:cubicBezTo>
                  <a:cubicBezTo>
                    <a:pt x="837" y="552"/>
                    <a:pt x="232" y="1388"/>
                    <a:pt x="352" y="2232"/>
                  </a:cubicBezTo>
                  <a:cubicBezTo>
                    <a:pt x="422" y="2711"/>
                    <a:pt x="759" y="2964"/>
                    <a:pt x="1131" y="2964"/>
                  </a:cubicBezTo>
                  <a:cubicBezTo>
                    <a:pt x="1315" y="2964"/>
                    <a:pt x="1508" y="2901"/>
                    <a:pt x="1681" y="2773"/>
                  </a:cubicBezTo>
                  <a:cubicBezTo>
                    <a:pt x="2215" y="2372"/>
                    <a:pt x="2468" y="1276"/>
                    <a:pt x="2285" y="608"/>
                  </a:cubicBezTo>
                  <a:cubicBezTo>
                    <a:pt x="2195" y="261"/>
                    <a:pt x="1891" y="0"/>
                    <a:pt x="1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26"/>
            <p:cNvSpPr/>
            <p:nvPr/>
          </p:nvSpPr>
          <p:spPr>
            <a:xfrm>
              <a:off x="3837225" y="3528100"/>
              <a:ext cx="20750" cy="57900"/>
            </a:xfrm>
            <a:custGeom>
              <a:avLst/>
              <a:gdLst/>
              <a:ahLst/>
              <a:cxnLst/>
              <a:rect l="l" t="t" r="r" b="b"/>
              <a:pathLst>
                <a:path w="830" h="2316" extrusionOk="0">
                  <a:moveTo>
                    <a:pt x="724" y="0"/>
                  </a:moveTo>
                  <a:cubicBezTo>
                    <a:pt x="688" y="0"/>
                    <a:pt x="651" y="22"/>
                    <a:pt x="640" y="71"/>
                  </a:cubicBezTo>
                  <a:cubicBezTo>
                    <a:pt x="436" y="788"/>
                    <a:pt x="232" y="1498"/>
                    <a:pt x="21" y="2201"/>
                  </a:cubicBezTo>
                  <a:cubicBezTo>
                    <a:pt x="0" y="2268"/>
                    <a:pt x="55" y="2315"/>
                    <a:pt x="108" y="2315"/>
                  </a:cubicBezTo>
                  <a:cubicBezTo>
                    <a:pt x="143" y="2315"/>
                    <a:pt x="179" y="2294"/>
                    <a:pt x="190" y="2243"/>
                  </a:cubicBezTo>
                  <a:cubicBezTo>
                    <a:pt x="394" y="1533"/>
                    <a:pt x="591" y="823"/>
                    <a:pt x="808" y="120"/>
                  </a:cubicBezTo>
                  <a:cubicBezTo>
                    <a:pt x="829" y="45"/>
                    <a:pt x="776" y="0"/>
                    <a:pt x="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3823650" y="3516950"/>
              <a:ext cx="28400" cy="22525"/>
            </a:xfrm>
            <a:custGeom>
              <a:avLst/>
              <a:gdLst/>
              <a:ahLst/>
              <a:cxnLst/>
              <a:rect l="l" t="t" r="r" b="b"/>
              <a:pathLst>
                <a:path w="1136" h="901" extrusionOk="0">
                  <a:moveTo>
                    <a:pt x="524" y="196"/>
                  </a:moveTo>
                  <a:cubicBezTo>
                    <a:pt x="739" y="196"/>
                    <a:pt x="899" y="494"/>
                    <a:pt x="670" y="658"/>
                  </a:cubicBezTo>
                  <a:cubicBezTo>
                    <a:pt x="624" y="690"/>
                    <a:pt x="579" y="704"/>
                    <a:pt x="537" y="704"/>
                  </a:cubicBezTo>
                  <a:cubicBezTo>
                    <a:pt x="356" y="704"/>
                    <a:pt x="238" y="434"/>
                    <a:pt x="381" y="257"/>
                  </a:cubicBezTo>
                  <a:cubicBezTo>
                    <a:pt x="388" y="250"/>
                    <a:pt x="388" y="236"/>
                    <a:pt x="388" y="229"/>
                  </a:cubicBezTo>
                  <a:cubicBezTo>
                    <a:pt x="395" y="229"/>
                    <a:pt x="410" y="229"/>
                    <a:pt x="417" y="222"/>
                  </a:cubicBezTo>
                  <a:cubicBezTo>
                    <a:pt x="453" y="204"/>
                    <a:pt x="489" y="196"/>
                    <a:pt x="524" y="196"/>
                  </a:cubicBezTo>
                  <a:close/>
                  <a:moveTo>
                    <a:pt x="532" y="0"/>
                  </a:moveTo>
                  <a:cubicBezTo>
                    <a:pt x="479" y="0"/>
                    <a:pt x="424" y="12"/>
                    <a:pt x="367" y="39"/>
                  </a:cubicBezTo>
                  <a:cubicBezTo>
                    <a:pt x="339" y="46"/>
                    <a:pt x="318" y="74"/>
                    <a:pt x="311" y="88"/>
                  </a:cubicBezTo>
                  <a:cubicBezTo>
                    <a:pt x="297" y="88"/>
                    <a:pt x="269" y="95"/>
                    <a:pt x="248" y="116"/>
                  </a:cubicBezTo>
                  <a:cubicBezTo>
                    <a:pt x="0" y="433"/>
                    <a:pt x="224" y="901"/>
                    <a:pt x="542" y="901"/>
                  </a:cubicBezTo>
                  <a:cubicBezTo>
                    <a:pt x="612" y="901"/>
                    <a:pt x="686" y="878"/>
                    <a:pt x="761" y="826"/>
                  </a:cubicBezTo>
                  <a:cubicBezTo>
                    <a:pt x="1135" y="569"/>
                    <a:pt x="894" y="0"/>
                    <a:pt x="5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3847475" y="3562325"/>
              <a:ext cx="25350" cy="22450"/>
            </a:xfrm>
            <a:custGeom>
              <a:avLst/>
              <a:gdLst/>
              <a:ahLst/>
              <a:cxnLst/>
              <a:rect l="l" t="t" r="r" b="b"/>
              <a:pathLst>
                <a:path w="1014" h="898" extrusionOk="0">
                  <a:moveTo>
                    <a:pt x="491" y="207"/>
                  </a:moveTo>
                  <a:cubicBezTo>
                    <a:pt x="638" y="207"/>
                    <a:pt x="781" y="330"/>
                    <a:pt x="729" y="523"/>
                  </a:cubicBezTo>
                  <a:cubicBezTo>
                    <a:pt x="689" y="658"/>
                    <a:pt x="600" y="715"/>
                    <a:pt x="510" y="715"/>
                  </a:cubicBezTo>
                  <a:cubicBezTo>
                    <a:pt x="362" y="715"/>
                    <a:pt x="211" y="561"/>
                    <a:pt x="272" y="347"/>
                  </a:cubicBezTo>
                  <a:cubicBezTo>
                    <a:pt x="272" y="333"/>
                    <a:pt x="265" y="319"/>
                    <a:pt x="265" y="312"/>
                  </a:cubicBezTo>
                  <a:cubicBezTo>
                    <a:pt x="268" y="308"/>
                    <a:pt x="272" y="308"/>
                    <a:pt x="276" y="308"/>
                  </a:cubicBezTo>
                  <a:cubicBezTo>
                    <a:pt x="281" y="308"/>
                    <a:pt x="286" y="308"/>
                    <a:pt x="293" y="305"/>
                  </a:cubicBezTo>
                  <a:cubicBezTo>
                    <a:pt x="344" y="237"/>
                    <a:pt x="418" y="207"/>
                    <a:pt x="491" y="207"/>
                  </a:cubicBezTo>
                  <a:close/>
                  <a:moveTo>
                    <a:pt x="476" y="1"/>
                  </a:moveTo>
                  <a:cubicBezTo>
                    <a:pt x="362" y="1"/>
                    <a:pt x="247" y="50"/>
                    <a:pt x="159" y="164"/>
                  </a:cubicBezTo>
                  <a:cubicBezTo>
                    <a:pt x="138" y="192"/>
                    <a:pt x="138" y="206"/>
                    <a:pt x="138" y="234"/>
                  </a:cubicBezTo>
                  <a:cubicBezTo>
                    <a:pt x="124" y="241"/>
                    <a:pt x="103" y="263"/>
                    <a:pt x="96" y="284"/>
                  </a:cubicBezTo>
                  <a:cubicBezTo>
                    <a:pt x="1" y="633"/>
                    <a:pt x="260" y="897"/>
                    <a:pt x="514" y="897"/>
                  </a:cubicBezTo>
                  <a:cubicBezTo>
                    <a:pt x="654" y="897"/>
                    <a:pt x="792" y="817"/>
                    <a:pt x="869" y="628"/>
                  </a:cubicBezTo>
                  <a:cubicBezTo>
                    <a:pt x="1013" y="281"/>
                    <a:pt x="748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6"/>
            <p:cNvSpPr/>
            <p:nvPr/>
          </p:nvSpPr>
          <p:spPr>
            <a:xfrm>
              <a:off x="3776925" y="3638725"/>
              <a:ext cx="4425" cy="7100"/>
            </a:xfrm>
            <a:custGeom>
              <a:avLst/>
              <a:gdLst/>
              <a:ahLst/>
              <a:cxnLst/>
              <a:rect l="l" t="t" r="r" b="b"/>
              <a:pathLst>
                <a:path w="177" h="284" extrusionOk="0">
                  <a:moveTo>
                    <a:pt x="89" y="1"/>
                  </a:moveTo>
                  <a:cubicBezTo>
                    <a:pt x="45" y="1"/>
                    <a:pt x="1" y="32"/>
                    <a:pt x="1" y="96"/>
                  </a:cubicBezTo>
                  <a:lnTo>
                    <a:pt x="1" y="194"/>
                  </a:lnTo>
                  <a:cubicBezTo>
                    <a:pt x="1" y="254"/>
                    <a:pt x="45" y="284"/>
                    <a:pt x="89" y="284"/>
                  </a:cubicBezTo>
                  <a:cubicBezTo>
                    <a:pt x="133" y="284"/>
                    <a:pt x="177" y="254"/>
                    <a:pt x="177" y="194"/>
                  </a:cubicBezTo>
                  <a:lnTo>
                    <a:pt x="177" y="96"/>
                  </a:lnTo>
                  <a:cubicBezTo>
                    <a:pt x="177" y="32"/>
                    <a:pt x="133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64" name="Google Shape;2064;p26"/>
          <p:cNvSpPr/>
          <p:nvPr/>
        </p:nvSpPr>
        <p:spPr>
          <a:xfrm rot="594405">
            <a:off x="10347448" y="-271524"/>
            <a:ext cx="1769129" cy="1073319"/>
          </a:xfrm>
          <a:custGeom>
            <a:avLst/>
            <a:gdLst/>
            <a:ahLst/>
            <a:cxnLst/>
            <a:rect l="l" t="t" r="r" b="b"/>
            <a:pathLst>
              <a:path w="37043" h="22474" extrusionOk="0">
                <a:moveTo>
                  <a:pt x="17479" y="181"/>
                </a:moveTo>
                <a:cubicBezTo>
                  <a:pt x="17441" y="181"/>
                  <a:pt x="17441" y="218"/>
                  <a:pt x="17441" y="218"/>
                </a:cubicBezTo>
                <a:cubicBezTo>
                  <a:pt x="17403" y="294"/>
                  <a:pt x="17441" y="370"/>
                  <a:pt x="17555" y="408"/>
                </a:cubicBezTo>
                <a:lnTo>
                  <a:pt x="17592" y="408"/>
                </a:lnTo>
                <a:cubicBezTo>
                  <a:pt x="17706" y="332"/>
                  <a:pt x="17592" y="181"/>
                  <a:pt x="17479" y="181"/>
                </a:cubicBezTo>
                <a:close/>
                <a:moveTo>
                  <a:pt x="16360" y="190"/>
                </a:moveTo>
                <a:cubicBezTo>
                  <a:pt x="16332" y="190"/>
                  <a:pt x="16303" y="200"/>
                  <a:pt x="16303" y="218"/>
                </a:cubicBezTo>
                <a:cubicBezTo>
                  <a:pt x="16303" y="484"/>
                  <a:pt x="16228" y="711"/>
                  <a:pt x="16038" y="901"/>
                </a:cubicBezTo>
                <a:cubicBezTo>
                  <a:pt x="16008" y="901"/>
                  <a:pt x="16026" y="949"/>
                  <a:pt x="16054" y="949"/>
                </a:cubicBezTo>
                <a:cubicBezTo>
                  <a:pt x="16061" y="949"/>
                  <a:pt x="16068" y="946"/>
                  <a:pt x="16076" y="939"/>
                </a:cubicBezTo>
                <a:cubicBezTo>
                  <a:pt x="16190" y="863"/>
                  <a:pt x="16265" y="711"/>
                  <a:pt x="16303" y="560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218"/>
                </a:lnTo>
                <a:cubicBezTo>
                  <a:pt x="16417" y="200"/>
                  <a:pt x="16389" y="190"/>
                  <a:pt x="16360" y="190"/>
                </a:cubicBezTo>
                <a:close/>
                <a:moveTo>
                  <a:pt x="18052" y="967"/>
                </a:moveTo>
                <a:cubicBezTo>
                  <a:pt x="18095" y="967"/>
                  <a:pt x="18142" y="996"/>
                  <a:pt x="18161" y="1053"/>
                </a:cubicBezTo>
                <a:cubicBezTo>
                  <a:pt x="18161" y="1091"/>
                  <a:pt x="18114" y="1109"/>
                  <a:pt x="18066" y="1109"/>
                </a:cubicBezTo>
                <a:cubicBezTo>
                  <a:pt x="18019" y="1109"/>
                  <a:pt x="17972" y="1091"/>
                  <a:pt x="17972" y="1053"/>
                </a:cubicBezTo>
                <a:cubicBezTo>
                  <a:pt x="17972" y="996"/>
                  <a:pt x="18010" y="967"/>
                  <a:pt x="18052" y="967"/>
                </a:cubicBezTo>
                <a:close/>
                <a:moveTo>
                  <a:pt x="16739" y="0"/>
                </a:moveTo>
                <a:cubicBezTo>
                  <a:pt x="16711" y="0"/>
                  <a:pt x="16683" y="10"/>
                  <a:pt x="16683" y="29"/>
                </a:cubicBezTo>
                <a:lnTo>
                  <a:pt x="16683" y="67"/>
                </a:lnTo>
                <a:cubicBezTo>
                  <a:pt x="16683" y="67"/>
                  <a:pt x="16645" y="67"/>
                  <a:pt x="16645" y="143"/>
                </a:cubicBezTo>
                <a:lnTo>
                  <a:pt x="16645" y="560"/>
                </a:lnTo>
                <a:cubicBezTo>
                  <a:pt x="16645" y="598"/>
                  <a:pt x="16683" y="598"/>
                  <a:pt x="16683" y="598"/>
                </a:cubicBezTo>
                <a:cubicBezTo>
                  <a:pt x="16702" y="594"/>
                  <a:pt x="16723" y="592"/>
                  <a:pt x="16744" y="592"/>
                </a:cubicBezTo>
                <a:cubicBezTo>
                  <a:pt x="16931" y="592"/>
                  <a:pt x="17172" y="735"/>
                  <a:pt x="17138" y="939"/>
                </a:cubicBezTo>
                <a:cubicBezTo>
                  <a:pt x="17101" y="1047"/>
                  <a:pt x="17022" y="1096"/>
                  <a:pt x="16936" y="1096"/>
                </a:cubicBezTo>
                <a:cubicBezTo>
                  <a:pt x="16843" y="1096"/>
                  <a:pt x="16742" y="1038"/>
                  <a:pt x="16683" y="939"/>
                </a:cubicBezTo>
                <a:cubicBezTo>
                  <a:pt x="16683" y="920"/>
                  <a:pt x="16664" y="910"/>
                  <a:pt x="16645" y="910"/>
                </a:cubicBezTo>
                <a:cubicBezTo>
                  <a:pt x="16626" y="910"/>
                  <a:pt x="16607" y="920"/>
                  <a:pt x="16607" y="939"/>
                </a:cubicBezTo>
                <a:cubicBezTo>
                  <a:pt x="16622" y="1002"/>
                  <a:pt x="16651" y="1060"/>
                  <a:pt x="16688" y="1110"/>
                </a:cubicBezTo>
                <a:lnTo>
                  <a:pt x="16688" y="1110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310" y="802"/>
                  <a:pt x="17057" y="556"/>
                  <a:pt x="16810" y="556"/>
                </a:cubicBezTo>
                <a:cubicBezTo>
                  <a:pt x="16793" y="556"/>
                  <a:pt x="16775" y="557"/>
                  <a:pt x="16758" y="560"/>
                </a:cubicBezTo>
                <a:lnTo>
                  <a:pt x="16758" y="181"/>
                </a:lnTo>
                <a:cubicBezTo>
                  <a:pt x="16794" y="252"/>
                  <a:pt x="16864" y="290"/>
                  <a:pt x="16935" y="290"/>
                </a:cubicBezTo>
                <a:cubicBezTo>
                  <a:pt x="17015" y="290"/>
                  <a:pt x="17097" y="243"/>
                  <a:pt x="17138" y="143"/>
                </a:cubicBezTo>
                <a:cubicBezTo>
                  <a:pt x="17138" y="87"/>
                  <a:pt x="17097" y="52"/>
                  <a:pt x="17075" y="52"/>
                </a:cubicBezTo>
                <a:cubicBezTo>
                  <a:pt x="17067" y="52"/>
                  <a:pt x="17062" y="57"/>
                  <a:pt x="17062" y="67"/>
                </a:cubicBezTo>
                <a:cubicBezTo>
                  <a:pt x="17044" y="138"/>
                  <a:pt x="16992" y="176"/>
                  <a:pt x="16938" y="176"/>
                </a:cubicBezTo>
                <a:cubicBezTo>
                  <a:pt x="16879" y="176"/>
                  <a:pt x="16816" y="129"/>
                  <a:pt x="16796" y="29"/>
                </a:cubicBezTo>
                <a:cubicBezTo>
                  <a:pt x="16796" y="10"/>
                  <a:pt x="16768" y="0"/>
                  <a:pt x="16739" y="0"/>
                </a:cubicBezTo>
                <a:close/>
                <a:moveTo>
                  <a:pt x="29270" y="1091"/>
                </a:moveTo>
                <a:lnTo>
                  <a:pt x="29270" y="1128"/>
                </a:lnTo>
                <a:cubicBezTo>
                  <a:pt x="29194" y="1091"/>
                  <a:pt x="29194" y="1091"/>
                  <a:pt x="29270" y="1091"/>
                </a:cubicBezTo>
                <a:close/>
                <a:moveTo>
                  <a:pt x="29270" y="939"/>
                </a:moveTo>
                <a:cubicBezTo>
                  <a:pt x="29098" y="939"/>
                  <a:pt x="29145" y="1252"/>
                  <a:pt x="29268" y="1252"/>
                </a:cubicBezTo>
                <a:cubicBezTo>
                  <a:pt x="29281" y="1252"/>
                  <a:pt x="29294" y="1249"/>
                  <a:pt x="29308" y="1242"/>
                </a:cubicBezTo>
                <a:cubicBezTo>
                  <a:pt x="29384" y="1166"/>
                  <a:pt x="29384" y="1053"/>
                  <a:pt x="29346" y="977"/>
                </a:cubicBezTo>
                <a:cubicBezTo>
                  <a:pt x="29346" y="939"/>
                  <a:pt x="29308" y="939"/>
                  <a:pt x="29270" y="939"/>
                </a:cubicBezTo>
                <a:close/>
                <a:moveTo>
                  <a:pt x="17905" y="304"/>
                </a:moveTo>
                <a:cubicBezTo>
                  <a:pt x="17886" y="304"/>
                  <a:pt x="17858" y="313"/>
                  <a:pt x="17820" y="332"/>
                </a:cubicBezTo>
                <a:cubicBezTo>
                  <a:pt x="17745" y="594"/>
                  <a:pt x="17707" y="856"/>
                  <a:pt x="17597" y="1117"/>
                </a:cubicBezTo>
                <a:lnTo>
                  <a:pt x="17597" y="1117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180" y="1119"/>
                  <a:pt x="17178" y="1124"/>
                  <a:pt x="17175" y="1128"/>
                </a:cubicBezTo>
                <a:cubicBezTo>
                  <a:pt x="17149" y="1199"/>
                  <a:pt x="17109" y="1242"/>
                  <a:pt x="17061" y="1264"/>
                </a:cubicBezTo>
                <a:lnTo>
                  <a:pt x="17061" y="1264"/>
                </a:lnTo>
                <a:lnTo>
                  <a:pt x="18919" y="1280"/>
                </a:lnTo>
                <a:lnTo>
                  <a:pt x="18919" y="1128"/>
                </a:lnTo>
                <a:lnTo>
                  <a:pt x="18189" y="1122"/>
                </a:lnTo>
                <a:lnTo>
                  <a:pt x="18189" y="1122"/>
                </a:lnTo>
                <a:cubicBezTo>
                  <a:pt x="18196" y="1102"/>
                  <a:pt x="18199" y="1079"/>
                  <a:pt x="18199" y="1053"/>
                </a:cubicBezTo>
                <a:cubicBezTo>
                  <a:pt x="18199" y="931"/>
                  <a:pt x="18135" y="881"/>
                  <a:pt x="18066" y="881"/>
                </a:cubicBezTo>
                <a:cubicBezTo>
                  <a:pt x="17984" y="881"/>
                  <a:pt x="17896" y="950"/>
                  <a:pt x="17896" y="1053"/>
                </a:cubicBezTo>
                <a:cubicBezTo>
                  <a:pt x="17900" y="1078"/>
                  <a:pt x="17907" y="1100"/>
                  <a:pt x="17916" y="1120"/>
                </a:cubicBezTo>
                <a:lnTo>
                  <a:pt x="17916" y="1120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08" y="1122"/>
                  <a:pt x="17707" y="1125"/>
                  <a:pt x="17706" y="1128"/>
                </a:cubicBezTo>
                <a:cubicBezTo>
                  <a:pt x="17681" y="1141"/>
                  <a:pt x="17660" y="1145"/>
                  <a:pt x="17643" y="1145"/>
                </a:cubicBezTo>
                <a:cubicBezTo>
                  <a:pt x="17609" y="1145"/>
                  <a:pt x="17592" y="1128"/>
                  <a:pt x="17592" y="1128"/>
                </a:cubicBezTo>
                <a:cubicBezTo>
                  <a:pt x="17594" y="1125"/>
                  <a:pt x="17596" y="1121"/>
                  <a:pt x="17597" y="1117"/>
                </a:cubicBezTo>
                <a:lnTo>
                  <a:pt x="17597" y="1117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83" y="820"/>
                  <a:pt x="17821" y="595"/>
                  <a:pt x="17934" y="332"/>
                </a:cubicBezTo>
                <a:cubicBezTo>
                  <a:pt x="17934" y="313"/>
                  <a:pt x="17924" y="304"/>
                  <a:pt x="17905" y="304"/>
                </a:cubicBezTo>
                <a:close/>
                <a:moveTo>
                  <a:pt x="16882" y="1263"/>
                </a:moveTo>
                <a:cubicBezTo>
                  <a:pt x="16914" y="1275"/>
                  <a:pt x="16947" y="1282"/>
                  <a:pt x="16978" y="1282"/>
                </a:cubicBezTo>
                <a:cubicBezTo>
                  <a:pt x="17007" y="1282"/>
                  <a:pt x="17035" y="1276"/>
                  <a:pt x="17061" y="1264"/>
                </a:cubicBezTo>
                <a:lnTo>
                  <a:pt x="17061" y="1264"/>
                </a:lnTo>
                <a:lnTo>
                  <a:pt x="16882" y="1263"/>
                </a:lnTo>
                <a:close/>
                <a:moveTo>
                  <a:pt x="28019" y="1242"/>
                </a:moveTo>
                <a:cubicBezTo>
                  <a:pt x="27981" y="1280"/>
                  <a:pt x="27981" y="1318"/>
                  <a:pt x="28019" y="1318"/>
                </a:cubicBezTo>
                <a:cubicBezTo>
                  <a:pt x="28057" y="1318"/>
                  <a:pt x="28057" y="1242"/>
                  <a:pt x="28019" y="1242"/>
                </a:cubicBezTo>
                <a:close/>
                <a:moveTo>
                  <a:pt x="28798" y="1241"/>
                </a:moveTo>
                <a:cubicBezTo>
                  <a:pt x="28840" y="1241"/>
                  <a:pt x="28884" y="1253"/>
                  <a:pt x="28929" y="1280"/>
                </a:cubicBezTo>
                <a:cubicBezTo>
                  <a:pt x="29080" y="1318"/>
                  <a:pt x="29118" y="1508"/>
                  <a:pt x="29004" y="1659"/>
                </a:cubicBezTo>
                <a:cubicBezTo>
                  <a:pt x="28959" y="1765"/>
                  <a:pt x="28878" y="1810"/>
                  <a:pt x="28794" y="1810"/>
                </a:cubicBezTo>
                <a:cubicBezTo>
                  <a:pt x="28667" y="1810"/>
                  <a:pt x="28534" y="1705"/>
                  <a:pt x="28512" y="1545"/>
                </a:cubicBezTo>
                <a:cubicBezTo>
                  <a:pt x="28541" y="1371"/>
                  <a:pt x="28659" y="1241"/>
                  <a:pt x="28798" y="1241"/>
                </a:cubicBezTo>
                <a:close/>
                <a:moveTo>
                  <a:pt x="28208" y="1091"/>
                </a:moveTo>
                <a:cubicBezTo>
                  <a:pt x="28170" y="1091"/>
                  <a:pt x="28132" y="1128"/>
                  <a:pt x="28057" y="1128"/>
                </a:cubicBezTo>
                <a:cubicBezTo>
                  <a:pt x="28019" y="1128"/>
                  <a:pt x="28057" y="1166"/>
                  <a:pt x="28132" y="1166"/>
                </a:cubicBezTo>
                <a:cubicBezTo>
                  <a:pt x="28132" y="1128"/>
                  <a:pt x="28170" y="1128"/>
                  <a:pt x="28170" y="1128"/>
                </a:cubicBezTo>
                <a:lnTo>
                  <a:pt x="28170" y="1508"/>
                </a:lnTo>
                <a:cubicBezTo>
                  <a:pt x="28170" y="1545"/>
                  <a:pt x="28170" y="1545"/>
                  <a:pt x="28208" y="1545"/>
                </a:cubicBezTo>
                <a:lnTo>
                  <a:pt x="28360" y="1545"/>
                </a:lnTo>
                <a:cubicBezTo>
                  <a:pt x="28398" y="1621"/>
                  <a:pt x="28398" y="1659"/>
                  <a:pt x="28398" y="1697"/>
                </a:cubicBezTo>
                <a:cubicBezTo>
                  <a:pt x="28398" y="1811"/>
                  <a:pt x="28360" y="1849"/>
                  <a:pt x="28246" y="1887"/>
                </a:cubicBezTo>
                <a:cubicBezTo>
                  <a:pt x="28213" y="1898"/>
                  <a:pt x="28176" y="1902"/>
                  <a:pt x="28138" y="1902"/>
                </a:cubicBezTo>
                <a:cubicBezTo>
                  <a:pt x="28047" y="1902"/>
                  <a:pt x="27948" y="1876"/>
                  <a:pt x="27867" y="1849"/>
                </a:cubicBezTo>
                <a:cubicBezTo>
                  <a:pt x="27791" y="1849"/>
                  <a:pt x="27791" y="1887"/>
                  <a:pt x="27829" y="1925"/>
                </a:cubicBezTo>
                <a:cubicBezTo>
                  <a:pt x="27903" y="1954"/>
                  <a:pt x="28006" y="1978"/>
                  <a:pt x="28106" y="1978"/>
                </a:cubicBezTo>
                <a:cubicBezTo>
                  <a:pt x="28263" y="1978"/>
                  <a:pt x="28413" y="1920"/>
                  <a:pt x="28436" y="1735"/>
                </a:cubicBezTo>
                <a:lnTo>
                  <a:pt x="28436" y="1697"/>
                </a:lnTo>
                <a:cubicBezTo>
                  <a:pt x="28512" y="1735"/>
                  <a:pt x="28550" y="1849"/>
                  <a:pt x="28625" y="1887"/>
                </a:cubicBezTo>
                <a:cubicBezTo>
                  <a:pt x="28678" y="1918"/>
                  <a:pt x="28730" y="1932"/>
                  <a:pt x="28780" y="1932"/>
                </a:cubicBezTo>
                <a:cubicBezTo>
                  <a:pt x="28914" y="1932"/>
                  <a:pt x="29036" y="1835"/>
                  <a:pt x="29118" y="1697"/>
                </a:cubicBezTo>
                <a:cubicBezTo>
                  <a:pt x="29194" y="1508"/>
                  <a:pt x="29118" y="1280"/>
                  <a:pt x="28929" y="1242"/>
                </a:cubicBezTo>
                <a:cubicBezTo>
                  <a:pt x="28886" y="1221"/>
                  <a:pt x="28844" y="1212"/>
                  <a:pt x="28803" y="1212"/>
                </a:cubicBezTo>
                <a:cubicBezTo>
                  <a:pt x="28698" y="1212"/>
                  <a:pt x="28604" y="1274"/>
                  <a:pt x="28550" y="1356"/>
                </a:cubicBezTo>
                <a:cubicBezTo>
                  <a:pt x="28550" y="1343"/>
                  <a:pt x="28545" y="1339"/>
                  <a:pt x="28540" y="1339"/>
                </a:cubicBezTo>
                <a:cubicBezTo>
                  <a:pt x="28528" y="1339"/>
                  <a:pt x="28512" y="1356"/>
                  <a:pt x="28512" y="1356"/>
                </a:cubicBezTo>
                <a:cubicBezTo>
                  <a:pt x="28461" y="1431"/>
                  <a:pt x="28444" y="1490"/>
                  <a:pt x="28461" y="1554"/>
                </a:cubicBezTo>
                <a:lnTo>
                  <a:pt x="28461" y="1554"/>
                </a:lnTo>
                <a:cubicBezTo>
                  <a:pt x="28422" y="1519"/>
                  <a:pt x="28365" y="1498"/>
                  <a:pt x="28309" y="1498"/>
                </a:cubicBezTo>
                <a:cubicBezTo>
                  <a:pt x="28288" y="1498"/>
                  <a:pt x="28266" y="1501"/>
                  <a:pt x="28246" y="1508"/>
                </a:cubicBezTo>
                <a:lnTo>
                  <a:pt x="28246" y="1128"/>
                </a:lnTo>
                <a:cubicBezTo>
                  <a:pt x="28246" y="1091"/>
                  <a:pt x="28246" y="1091"/>
                  <a:pt x="28208" y="1091"/>
                </a:cubicBezTo>
                <a:close/>
                <a:moveTo>
                  <a:pt x="29867" y="1839"/>
                </a:moveTo>
                <a:cubicBezTo>
                  <a:pt x="29924" y="1839"/>
                  <a:pt x="29990" y="1868"/>
                  <a:pt x="30028" y="1925"/>
                </a:cubicBezTo>
                <a:cubicBezTo>
                  <a:pt x="29990" y="2000"/>
                  <a:pt x="29933" y="2038"/>
                  <a:pt x="29881" y="2038"/>
                </a:cubicBezTo>
                <a:cubicBezTo>
                  <a:pt x="29829" y="2038"/>
                  <a:pt x="29782" y="2000"/>
                  <a:pt x="29763" y="1925"/>
                </a:cubicBezTo>
                <a:cubicBezTo>
                  <a:pt x="29763" y="1868"/>
                  <a:pt x="29810" y="1839"/>
                  <a:pt x="29867" y="1839"/>
                </a:cubicBezTo>
                <a:close/>
                <a:moveTo>
                  <a:pt x="2399" y="2590"/>
                </a:moveTo>
                <a:cubicBezTo>
                  <a:pt x="2393" y="2590"/>
                  <a:pt x="2389" y="2594"/>
                  <a:pt x="2389" y="2607"/>
                </a:cubicBezTo>
                <a:cubicBezTo>
                  <a:pt x="2275" y="2683"/>
                  <a:pt x="2351" y="2835"/>
                  <a:pt x="2427" y="2835"/>
                </a:cubicBezTo>
                <a:cubicBezTo>
                  <a:pt x="2465" y="2835"/>
                  <a:pt x="2541" y="2797"/>
                  <a:pt x="2541" y="2759"/>
                </a:cubicBezTo>
                <a:cubicBezTo>
                  <a:pt x="2541" y="2683"/>
                  <a:pt x="2465" y="2645"/>
                  <a:pt x="2427" y="2607"/>
                </a:cubicBezTo>
                <a:cubicBezTo>
                  <a:pt x="2427" y="2607"/>
                  <a:pt x="2410" y="2590"/>
                  <a:pt x="2399" y="2590"/>
                </a:cubicBezTo>
                <a:close/>
                <a:moveTo>
                  <a:pt x="1400" y="2871"/>
                </a:moveTo>
                <a:cubicBezTo>
                  <a:pt x="1415" y="2897"/>
                  <a:pt x="1423" y="2924"/>
                  <a:pt x="1425" y="2950"/>
                </a:cubicBezTo>
                <a:lnTo>
                  <a:pt x="1425" y="2950"/>
                </a:lnTo>
                <a:cubicBezTo>
                  <a:pt x="1429" y="2918"/>
                  <a:pt x="1419" y="2889"/>
                  <a:pt x="1403" y="2872"/>
                </a:cubicBezTo>
                <a:cubicBezTo>
                  <a:pt x="1402" y="2872"/>
                  <a:pt x="1401" y="2871"/>
                  <a:pt x="1400" y="2871"/>
                </a:cubicBezTo>
                <a:close/>
                <a:moveTo>
                  <a:pt x="1823" y="2981"/>
                </a:moveTo>
                <a:lnTo>
                  <a:pt x="1823" y="2981"/>
                </a:lnTo>
                <a:cubicBezTo>
                  <a:pt x="1822" y="2983"/>
                  <a:pt x="1821" y="2984"/>
                  <a:pt x="1820" y="2986"/>
                </a:cubicBezTo>
                <a:cubicBezTo>
                  <a:pt x="1817" y="2988"/>
                  <a:pt x="1814" y="2990"/>
                  <a:pt x="1811" y="2991"/>
                </a:cubicBezTo>
                <a:lnTo>
                  <a:pt x="1811" y="2991"/>
                </a:lnTo>
                <a:cubicBezTo>
                  <a:pt x="1815" y="2988"/>
                  <a:pt x="1819" y="2984"/>
                  <a:pt x="1823" y="2981"/>
                </a:cubicBezTo>
                <a:close/>
                <a:moveTo>
                  <a:pt x="1236" y="2756"/>
                </a:moveTo>
                <a:cubicBezTo>
                  <a:pt x="1146" y="2756"/>
                  <a:pt x="1062" y="2854"/>
                  <a:pt x="1062" y="2910"/>
                </a:cubicBezTo>
                <a:cubicBezTo>
                  <a:pt x="1086" y="2982"/>
                  <a:pt x="1141" y="3009"/>
                  <a:pt x="1177" y="3009"/>
                </a:cubicBezTo>
                <a:cubicBezTo>
                  <a:pt x="1199" y="3009"/>
                  <a:pt x="1214" y="3000"/>
                  <a:pt x="1214" y="2986"/>
                </a:cubicBezTo>
                <a:cubicBezTo>
                  <a:pt x="1214" y="2901"/>
                  <a:pt x="1278" y="2858"/>
                  <a:pt x="1342" y="2858"/>
                </a:cubicBezTo>
                <a:cubicBezTo>
                  <a:pt x="1362" y="2858"/>
                  <a:pt x="1382" y="2862"/>
                  <a:pt x="1400" y="2871"/>
                </a:cubicBezTo>
                <a:lnTo>
                  <a:pt x="1400" y="2871"/>
                </a:lnTo>
                <a:cubicBezTo>
                  <a:pt x="1384" y="2844"/>
                  <a:pt x="1361" y="2819"/>
                  <a:pt x="1327" y="2797"/>
                </a:cubicBezTo>
                <a:cubicBezTo>
                  <a:pt x="1298" y="2767"/>
                  <a:pt x="1267" y="2756"/>
                  <a:pt x="1236" y="2756"/>
                </a:cubicBezTo>
                <a:close/>
                <a:moveTo>
                  <a:pt x="1979" y="2933"/>
                </a:moveTo>
                <a:cubicBezTo>
                  <a:pt x="2044" y="2933"/>
                  <a:pt x="2110" y="2952"/>
                  <a:pt x="2162" y="2986"/>
                </a:cubicBezTo>
                <a:cubicBezTo>
                  <a:pt x="2237" y="3062"/>
                  <a:pt x="2275" y="3214"/>
                  <a:pt x="2199" y="3327"/>
                </a:cubicBezTo>
                <a:cubicBezTo>
                  <a:pt x="2133" y="3372"/>
                  <a:pt x="2066" y="3390"/>
                  <a:pt x="2000" y="3390"/>
                </a:cubicBezTo>
                <a:cubicBezTo>
                  <a:pt x="1952" y="3390"/>
                  <a:pt x="1905" y="3381"/>
                  <a:pt x="1858" y="3365"/>
                </a:cubicBezTo>
                <a:cubicBezTo>
                  <a:pt x="1745" y="3252"/>
                  <a:pt x="1745" y="3138"/>
                  <a:pt x="1858" y="3024"/>
                </a:cubicBezTo>
                <a:cubicBezTo>
                  <a:pt x="1880" y="3002"/>
                  <a:pt x="1877" y="2968"/>
                  <a:pt x="1863" y="2957"/>
                </a:cubicBezTo>
                <a:lnTo>
                  <a:pt x="1863" y="2957"/>
                </a:lnTo>
                <a:cubicBezTo>
                  <a:pt x="1898" y="2941"/>
                  <a:pt x="1938" y="2933"/>
                  <a:pt x="1979" y="2933"/>
                </a:cubicBezTo>
                <a:close/>
                <a:moveTo>
                  <a:pt x="1962" y="2839"/>
                </a:moveTo>
                <a:cubicBezTo>
                  <a:pt x="1858" y="2839"/>
                  <a:pt x="1752" y="2869"/>
                  <a:pt x="1669" y="2910"/>
                </a:cubicBezTo>
                <a:cubicBezTo>
                  <a:pt x="1669" y="2996"/>
                  <a:pt x="1690" y="3038"/>
                  <a:pt x="1733" y="3038"/>
                </a:cubicBezTo>
                <a:cubicBezTo>
                  <a:pt x="1740" y="3038"/>
                  <a:pt x="1747" y="3037"/>
                  <a:pt x="1755" y="3035"/>
                </a:cubicBezTo>
                <a:lnTo>
                  <a:pt x="1755" y="3035"/>
                </a:lnTo>
                <a:cubicBezTo>
                  <a:pt x="1672" y="3126"/>
                  <a:pt x="1688" y="3278"/>
                  <a:pt x="1782" y="3403"/>
                </a:cubicBezTo>
                <a:cubicBezTo>
                  <a:pt x="1820" y="3479"/>
                  <a:pt x="1896" y="3517"/>
                  <a:pt x="1977" y="3517"/>
                </a:cubicBezTo>
                <a:cubicBezTo>
                  <a:pt x="2057" y="3517"/>
                  <a:pt x="2143" y="3479"/>
                  <a:pt x="2199" y="3403"/>
                </a:cubicBezTo>
                <a:cubicBezTo>
                  <a:pt x="2351" y="3252"/>
                  <a:pt x="2275" y="3062"/>
                  <a:pt x="2199" y="2910"/>
                </a:cubicBezTo>
                <a:cubicBezTo>
                  <a:pt x="2131" y="2859"/>
                  <a:pt x="2047" y="2839"/>
                  <a:pt x="1962" y="2839"/>
                </a:cubicBezTo>
                <a:close/>
                <a:moveTo>
                  <a:pt x="1425" y="2950"/>
                </a:moveTo>
                <a:cubicBezTo>
                  <a:pt x="1421" y="2993"/>
                  <a:pt x="1393" y="3040"/>
                  <a:pt x="1327" y="3062"/>
                </a:cubicBezTo>
                <a:cubicBezTo>
                  <a:pt x="1290" y="3062"/>
                  <a:pt x="1327" y="3176"/>
                  <a:pt x="1327" y="3176"/>
                </a:cubicBezTo>
                <a:cubicBezTo>
                  <a:pt x="1479" y="3176"/>
                  <a:pt x="1631" y="3365"/>
                  <a:pt x="1479" y="3517"/>
                </a:cubicBezTo>
                <a:cubicBezTo>
                  <a:pt x="1459" y="3537"/>
                  <a:pt x="1430" y="3547"/>
                  <a:pt x="1398" y="3547"/>
                </a:cubicBezTo>
                <a:cubicBezTo>
                  <a:pt x="1310" y="3547"/>
                  <a:pt x="1193" y="3476"/>
                  <a:pt x="1138" y="3365"/>
                </a:cubicBezTo>
                <a:cubicBezTo>
                  <a:pt x="1138" y="3346"/>
                  <a:pt x="1119" y="3337"/>
                  <a:pt x="1100" y="3337"/>
                </a:cubicBezTo>
                <a:cubicBezTo>
                  <a:pt x="1081" y="3337"/>
                  <a:pt x="1062" y="3346"/>
                  <a:pt x="1062" y="3365"/>
                </a:cubicBezTo>
                <a:cubicBezTo>
                  <a:pt x="1088" y="3494"/>
                  <a:pt x="1236" y="3570"/>
                  <a:pt x="1364" y="3570"/>
                </a:cubicBezTo>
                <a:cubicBezTo>
                  <a:pt x="1425" y="3570"/>
                  <a:pt x="1481" y="3553"/>
                  <a:pt x="1517" y="3517"/>
                </a:cubicBezTo>
                <a:cubicBezTo>
                  <a:pt x="1669" y="3365"/>
                  <a:pt x="1517" y="3138"/>
                  <a:pt x="1403" y="3062"/>
                </a:cubicBezTo>
                <a:cubicBezTo>
                  <a:pt x="1419" y="3030"/>
                  <a:pt x="1429" y="2991"/>
                  <a:pt x="1425" y="2950"/>
                </a:cubicBezTo>
                <a:close/>
                <a:moveTo>
                  <a:pt x="2972" y="2844"/>
                </a:moveTo>
                <a:cubicBezTo>
                  <a:pt x="2958" y="2844"/>
                  <a:pt x="2939" y="2854"/>
                  <a:pt x="2920" y="2872"/>
                </a:cubicBezTo>
                <a:cubicBezTo>
                  <a:pt x="2844" y="3138"/>
                  <a:pt x="2768" y="3365"/>
                  <a:pt x="2730" y="3593"/>
                </a:cubicBezTo>
                <a:cubicBezTo>
                  <a:pt x="2730" y="3612"/>
                  <a:pt x="2749" y="3621"/>
                  <a:pt x="2768" y="3621"/>
                </a:cubicBezTo>
                <a:cubicBezTo>
                  <a:pt x="2787" y="3621"/>
                  <a:pt x="2806" y="3612"/>
                  <a:pt x="2806" y="3593"/>
                </a:cubicBezTo>
                <a:cubicBezTo>
                  <a:pt x="2844" y="3365"/>
                  <a:pt x="2958" y="3138"/>
                  <a:pt x="2996" y="2872"/>
                </a:cubicBezTo>
                <a:cubicBezTo>
                  <a:pt x="2996" y="2854"/>
                  <a:pt x="2986" y="2844"/>
                  <a:pt x="2972" y="2844"/>
                </a:cubicBezTo>
                <a:close/>
                <a:moveTo>
                  <a:pt x="3196" y="3386"/>
                </a:moveTo>
                <a:cubicBezTo>
                  <a:pt x="3093" y="3386"/>
                  <a:pt x="2983" y="3454"/>
                  <a:pt x="2958" y="3555"/>
                </a:cubicBezTo>
                <a:cubicBezTo>
                  <a:pt x="2977" y="3574"/>
                  <a:pt x="3015" y="3583"/>
                  <a:pt x="3048" y="3583"/>
                </a:cubicBezTo>
                <a:cubicBezTo>
                  <a:pt x="3081" y="3583"/>
                  <a:pt x="3109" y="3574"/>
                  <a:pt x="3109" y="3555"/>
                </a:cubicBezTo>
                <a:cubicBezTo>
                  <a:pt x="3109" y="3470"/>
                  <a:pt x="3173" y="3427"/>
                  <a:pt x="3237" y="3427"/>
                </a:cubicBezTo>
                <a:cubicBezTo>
                  <a:pt x="3259" y="3427"/>
                  <a:pt x="3280" y="3432"/>
                  <a:pt x="3299" y="3441"/>
                </a:cubicBezTo>
                <a:cubicBezTo>
                  <a:pt x="3365" y="3540"/>
                  <a:pt x="3317" y="3638"/>
                  <a:pt x="3204" y="3638"/>
                </a:cubicBezTo>
                <a:cubicBezTo>
                  <a:pt x="3187" y="3638"/>
                  <a:pt x="3168" y="3636"/>
                  <a:pt x="3147" y="3631"/>
                </a:cubicBezTo>
                <a:lnTo>
                  <a:pt x="3147" y="3555"/>
                </a:lnTo>
                <a:lnTo>
                  <a:pt x="3109" y="3555"/>
                </a:lnTo>
                <a:lnTo>
                  <a:pt x="3109" y="3669"/>
                </a:lnTo>
                <a:lnTo>
                  <a:pt x="3109" y="3744"/>
                </a:lnTo>
                <a:cubicBezTo>
                  <a:pt x="3126" y="3748"/>
                  <a:pt x="3143" y="3749"/>
                  <a:pt x="3159" y="3749"/>
                </a:cubicBezTo>
                <a:cubicBezTo>
                  <a:pt x="3330" y="3749"/>
                  <a:pt x="3475" y="3580"/>
                  <a:pt x="3337" y="3441"/>
                </a:cubicBezTo>
                <a:cubicBezTo>
                  <a:pt x="3299" y="3403"/>
                  <a:pt x="3248" y="3386"/>
                  <a:pt x="3196" y="3386"/>
                </a:cubicBezTo>
                <a:close/>
                <a:moveTo>
                  <a:pt x="35214" y="7900"/>
                </a:moveTo>
                <a:cubicBezTo>
                  <a:pt x="35240" y="7900"/>
                  <a:pt x="35260" y="7935"/>
                  <a:pt x="35260" y="7991"/>
                </a:cubicBezTo>
                <a:cubicBezTo>
                  <a:pt x="35260" y="8046"/>
                  <a:pt x="35240" y="8082"/>
                  <a:pt x="35214" y="8082"/>
                </a:cubicBezTo>
                <a:cubicBezTo>
                  <a:pt x="35205" y="8082"/>
                  <a:pt x="35195" y="8077"/>
                  <a:pt x="35184" y="8067"/>
                </a:cubicBezTo>
                <a:cubicBezTo>
                  <a:pt x="35147" y="7991"/>
                  <a:pt x="35147" y="7953"/>
                  <a:pt x="35184" y="7915"/>
                </a:cubicBezTo>
                <a:cubicBezTo>
                  <a:pt x="35195" y="7905"/>
                  <a:pt x="35205" y="7900"/>
                  <a:pt x="35214" y="7900"/>
                </a:cubicBezTo>
                <a:close/>
                <a:moveTo>
                  <a:pt x="35109" y="7801"/>
                </a:moveTo>
                <a:cubicBezTo>
                  <a:pt x="35033" y="7877"/>
                  <a:pt x="34995" y="7991"/>
                  <a:pt x="35033" y="8105"/>
                </a:cubicBezTo>
                <a:lnTo>
                  <a:pt x="35109" y="8105"/>
                </a:lnTo>
                <a:cubicBezTo>
                  <a:pt x="35147" y="8130"/>
                  <a:pt x="35189" y="8142"/>
                  <a:pt x="35228" y="8142"/>
                </a:cubicBezTo>
                <a:cubicBezTo>
                  <a:pt x="35307" y="8142"/>
                  <a:pt x="35374" y="8092"/>
                  <a:pt x="35374" y="7991"/>
                </a:cubicBezTo>
                <a:cubicBezTo>
                  <a:pt x="35374" y="7915"/>
                  <a:pt x="35298" y="7801"/>
                  <a:pt x="35222" y="7801"/>
                </a:cubicBezTo>
                <a:close/>
                <a:moveTo>
                  <a:pt x="16984" y="4299"/>
                </a:moveTo>
                <a:cubicBezTo>
                  <a:pt x="18210" y="4299"/>
                  <a:pt x="19429" y="4357"/>
                  <a:pt x="20626" y="4465"/>
                </a:cubicBezTo>
                <a:cubicBezTo>
                  <a:pt x="19640" y="5906"/>
                  <a:pt x="18578" y="7422"/>
                  <a:pt x="17555" y="8901"/>
                </a:cubicBezTo>
                <a:cubicBezTo>
                  <a:pt x="14711" y="7688"/>
                  <a:pt x="11905" y="6436"/>
                  <a:pt x="9062" y="5223"/>
                </a:cubicBezTo>
                <a:cubicBezTo>
                  <a:pt x="11631" y="4574"/>
                  <a:pt x="14325" y="4299"/>
                  <a:pt x="16984" y="4299"/>
                </a:cubicBezTo>
                <a:close/>
                <a:moveTo>
                  <a:pt x="33952" y="8721"/>
                </a:moveTo>
                <a:cubicBezTo>
                  <a:pt x="33924" y="8721"/>
                  <a:pt x="33895" y="8730"/>
                  <a:pt x="33895" y="8749"/>
                </a:cubicBezTo>
                <a:cubicBezTo>
                  <a:pt x="33928" y="8804"/>
                  <a:pt x="33968" y="8856"/>
                  <a:pt x="34012" y="8901"/>
                </a:cubicBezTo>
                <a:lnTo>
                  <a:pt x="34094" y="8901"/>
                </a:lnTo>
                <a:cubicBezTo>
                  <a:pt x="34050" y="8866"/>
                  <a:pt x="34019" y="8816"/>
                  <a:pt x="34009" y="8749"/>
                </a:cubicBezTo>
                <a:cubicBezTo>
                  <a:pt x="34009" y="8730"/>
                  <a:pt x="33981" y="8721"/>
                  <a:pt x="33952" y="8721"/>
                </a:cubicBezTo>
                <a:close/>
                <a:moveTo>
                  <a:pt x="34692" y="7710"/>
                </a:moveTo>
                <a:cubicBezTo>
                  <a:pt x="34679" y="7710"/>
                  <a:pt x="34665" y="7714"/>
                  <a:pt x="34654" y="7725"/>
                </a:cubicBezTo>
                <a:cubicBezTo>
                  <a:pt x="34607" y="7772"/>
                  <a:pt x="34516" y="7805"/>
                  <a:pt x="34427" y="7805"/>
                </a:cubicBezTo>
                <a:cubicBezTo>
                  <a:pt x="34372" y="7805"/>
                  <a:pt x="34318" y="7792"/>
                  <a:pt x="34275" y="7763"/>
                </a:cubicBezTo>
                <a:cubicBezTo>
                  <a:pt x="34263" y="7752"/>
                  <a:pt x="34252" y="7748"/>
                  <a:pt x="34243" y="7748"/>
                </a:cubicBezTo>
                <a:cubicBezTo>
                  <a:pt x="34221" y="7748"/>
                  <a:pt x="34210" y="7774"/>
                  <a:pt x="34237" y="7801"/>
                </a:cubicBezTo>
                <a:lnTo>
                  <a:pt x="34275" y="7877"/>
                </a:lnTo>
                <a:lnTo>
                  <a:pt x="34275" y="8142"/>
                </a:lnTo>
                <a:cubicBezTo>
                  <a:pt x="34199" y="8256"/>
                  <a:pt x="34199" y="8332"/>
                  <a:pt x="34275" y="8446"/>
                </a:cubicBezTo>
                <a:cubicBezTo>
                  <a:pt x="34285" y="8456"/>
                  <a:pt x="34292" y="8461"/>
                  <a:pt x="34298" y="8461"/>
                </a:cubicBezTo>
                <a:cubicBezTo>
                  <a:pt x="34312" y="8461"/>
                  <a:pt x="34312" y="8425"/>
                  <a:pt x="34312" y="8370"/>
                </a:cubicBezTo>
                <a:lnTo>
                  <a:pt x="34312" y="8332"/>
                </a:lnTo>
                <a:cubicBezTo>
                  <a:pt x="34388" y="8294"/>
                  <a:pt x="34426" y="8180"/>
                  <a:pt x="34464" y="8142"/>
                </a:cubicBezTo>
                <a:lnTo>
                  <a:pt x="34616" y="8294"/>
                </a:lnTo>
                <a:cubicBezTo>
                  <a:pt x="34654" y="8332"/>
                  <a:pt x="34654" y="8446"/>
                  <a:pt x="34654" y="8522"/>
                </a:cubicBezTo>
                <a:cubicBezTo>
                  <a:pt x="34654" y="8635"/>
                  <a:pt x="34654" y="8749"/>
                  <a:pt x="34578" y="8825"/>
                </a:cubicBezTo>
                <a:cubicBezTo>
                  <a:pt x="34554" y="8855"/>
                  <a:pt x="34524" y="8881"/>
                  <a:pt x="34490" y="8901"/>
                </a:cubicBezTo>
                <a:lnTo>
                  <a:pt x="34632" y="8901"/>
                </a:lnTo>
                <a:cubicBezTo>
                  <a:pt x="34717" y="8795"/>
                  <a:pt x="34767" y="8652"/>
                  <a:pt x="34767" y="8522"/>
                </a:cubicBezTo>
                <a:cubicBezTo>
                  <a:pt x="34767" y="8332"/>
                  <a:pt x="34616" y="8067"/>
                  <a:pt x="34388" y="8067"/>
                </a:cubicBezTo>
                <a:lnTo>
                  <a:pt x="34312" y="8067"/>
                </a:lnTo>
                <a:lnTo>
                  <a:pt x="34312" y="7877"/>
                </a:lnTo>
                <a:cubicBezTo>
                  <a:pt x="34350" y="7887"/>
                  <a:pt x="34388" y="7891"/>
                  <a:pt x="34425" y="7891"/>
                </a:cubicBezTo>
                <a:cubicBezTo>
                  <a:pt x="34535" y="7891"/>
                  <a:pt x="34635" y="7849"/>
                  <a:pt x="34692" y="7763"/>
                </a:cubicBezTo>
                <a:cubicBezTo>
                  <a:pt x="34745" y="7737"/>
                  <a:pt x="34723" y="7710"/>
                  <a:pt x="34692" y="7710"/>
                </a:cubicBezTo>
                <a:close/>
                <a:moveTo>
                  <a:pt x="35673" y="7820"/>
                </a:moveTo>
                <a:cubicBezTo>
                  <a:pt x="35649" y="7820"/>
                  <a:pt x="35620" y="7839"/>
                  <a:pt x="35601" y="7877"/>
                </a:cubicBezTo>
                <a:cubicBezTo>
                  <a:pt x="35533" y="8218"/>
                  <a:pt x="35404" y="8560"/>
                  <a:pt x="35295" y="8901"/>
                </a:cubicBezTo>
                <a:lnTo>
                  <a:pt x="35399" y="8901"/>
                </a:lnTo>
                <a:cubicBezTo>
                  <a:pt x="35480" y="8560"/>
                  <a:pt x="35613" y="8218"/>
                  <a:pt x="35715" y="7877"/>
                </a:cubicBezTo>
                <a:cubicBezTo>
                  <a:pt x="35715" y="7839"/>
                  <a:pt x="35696" y="7820"/>
                  <a:pt x="35673" y="7820"/>
                </a:cubicBezTo>
                <a:close/>
                <a:moveTo>
                  <a:pt x="35753" y="8711"/>
                </a:moveTo>
                <a:cubicBezTo>
                  <a:pt x="35595" y="8734"/>
                  <a:pt x="35504" y="8810"/>
                  <a:pt x="35448" y="8901"/>
                </a:cubicBezTo>
                <a:lnTo>
                  <a:pt x="35533" y="8901"/>
                </a:lnTo>
                <a:cubicBezTo>
                  <a:pt x="35552" y="8885"/>
                  <a:pt x="35575" y="8872"/>
                  <a:pt x="35601" y="8863"/>
                </a:cubicBezTo>
                <a:cubicBezTo>
                  <a:pt x="35658" y="8844"/>
                  <a:pt x="35706" y="8834"/>
                  <a:pt x="35753" y="8834"/>
                </a:cubicBezTo>
                <a:cubicBezTo>
                  <a:pt x="35801" y="8834"/>
                  <a:pt x="35848" y="8844"/>
                  <a:pt x="35905" y="8863"/>
                </a:cubicBezTo>
                <a:cubicBezTo>
                  <a:pt x="35913" y="8871"/>
                  <a:pt x="35919" y="8884"/>
                  <a:pt x="35924" y="8901"/>
                </a:cubicBezTo>
                <a:lnTo>
                  <a:pt x="36019" y="8901"/>
                </a:lnTo>
                <a:cubicBezTo>
                  <a:pt x="35981" y="8749"/>
                  <a:pt x="35829" y="8711"/>
                  <a:pt x="35753" y="8711"/>
                </a:cubicBezTo>
                <a:close/>
                <a:moveTo>
                  <a:pt x="34094" y="8901"/>
                </a:moveTo>
                <a:cubicBezTo>
                  <a:pt x="34144" y="8940"/>
                  <a:pt x="34211" y="8959"/>
                  <a:pt x="34281" y="8959"/>
                </a:cubicBezTo>
                <a:cubicBezTo>
                  <a:pt x="34353" y="8959"/>
                  <a:pt x="34428" y="8939"/>
                  <a:pt x="34490" y="8901"/>
                </a:cubicBezTo>
                <a:close/>
                <a:moveTo>
                  <a:pt x="20929" y="4503"/>
                </a:moveTo>
                <a:cubicBezTo>
                  <a:pt x="21156" y="4541"/>
                  <a:pt x="21384" y="4541"/>
                  <a:pt x="21687" y="4541"/>
                </a:cubicBezTo>
                <a:cubicBezTo>
                  <a:pt x="24038" y="4844"/>
                  <a:pt x="26502" y="5299"/>
                  <a:pt x="28701" y="6285"/>
                </a:cubicBezTo>
                <a:cubicBezTo>
                  <a:pt x="29914" y="6853"/>
                  <a:pt x="31469" y="7725"/>
                  <a:pt x="31848" y="9090"/>
                </a:cubicBezTo>
                <a:lnTo>
                  <a:pt x="17934" y="9090"/>
                </a:lnTo>
                <a:cubicBezTo>
                  <a:pt x="17934" y="9090"/>
                  <a:pt x="17934" y="9052"/>
                  <a:pt x="17896" y="9052"/>
                </a:cubicBezTo>
                <a:cubicBezTo>
                  <a:pt x="17820" y="9052"/>
                  <a:pt x="17820" y="9015"/>
                  <a:pt x="17782" y="9015"/>
                </a:cubicBezTo>
                <a:cubicBezTo>
                  <a:pt x="18844" y="7536"/>
                  <a:pt x="19867" y="6019"/>
                  <a:pt x="20929" y="4503"/>
                </a:cubicBezTo>
                <a:close/>
                <a:moveTo>
                  <a:pt x="18123" y="9318"/>
                </a:moveTo>
                <a:cubicBezTo>
                  <a:pt x="18010" y="9432"/>
                  <a:pt x="17972" y="9469"/>
                  <a:pt x="17820" y="9507"/>
                </a:cubicBezTo>
                <a:cubicBezTo>
                  <a:pt x="17744" y="9469"/>
                  <a:pt x="17706" y="9394"/>
                  <a:pt x="17592" y="9318"/>
                </a:cubicBezTo>
                <a:close/>
                <a:moveTo>
                  <a:pt x="18844" y="9318"/>
                </a:moveTo>
                <a:cubicBezTo>
                  <a:pt x="18692" y="9507"/>
                  <a:pt x="18502" y="9659"/>
                  <a:pt x="18313" y="9849"/>
                </a:cubicBezTo>
                <a:cubicBezTo>
                  <a:pt x="18199" y="9811"/>
                  <a:pt x="18161" y="9773"/>
                  <a:pt x="18085" y="9697"/>
                </a:cubicBezTo>
                <a:cubicBezTo>
                  <a:pt x="18199" y="9583"/>
                  <a:pt x="18351" y="9469"/>
                  <a:pt x="18540" y="9318"/>
                </a:cubicBezTo>
                <a:close/>
                <a:moveTo>
                  <a:pt x="19640" y="9394"/>
                </a:moveTo>
                <a:cubicBezTo>
                  <a:pt x="19299" y="9659"/>
                  <a:pt x="19033" y="9887"/>
                  <a:pt x="18692" y="10190"/>
                </a:cubicBezTo>
                <a:cubicBezTo>
                  <a:pt x="18578" y="10076"/>
                  <a:pt x="18540" y="10038"/>
                  <a:pt x="18464" y="10000"/>
                </a:cubicBezTo>
                <a:cubicBezTo>
                  <a:pt x="18692" y="9811"/>
                  <a:pt x="18919" y="9583"/>
                  <a:pt x="19147" y="9394"/>
                </a:cubicBezTo>
                <a:close/>
                <a:moveTo>
                  <a:pt x="22180" y="9318"/>
                </a:moveTo>
                <a:cubicBezTo>
                  <a:pt x="21763" y="9697"/>
                  <a:pt x="21346" y="10152"/>
                  <a:pt x="20929" y="10531"/>
                </a:cubicBezTo>
                <a:lnTo>
                  <a:pt x="20929" y="10569"/>
                </a:lnTo>
                <a:lnTo>
                  <a:pt x="20436" y="10569"/>
                </a:lnTo>
                <a:cubicBezTo>
                  <a:pt x="20777" y="10152"/>
                  <a:pt x="21156" y="9773"/>
                  <a:pt x="21573" y="9469"/>
                </a:cubicBezTo>
                <a:cubicBezTo>
                  <a:pt x="21611" y="9432"/>
                  <a:pt x="21611" y="9394"/>
                  <a:pt x="21611" y="9318"/>
                </a:cubicBezTo>
                <a:close/>
                <a:moveTo>
                  <a:pt x="23052" y="9318"/>
                </a:moveTo>
                <a:cubicBezTo>
                  <a:pt x="22559" y="9659"/>
                  <a:pt x="22142" y="10076"/>
                  <a:pt x="21763" y="10531"/>
                </a:cubicBezTo>
                <a:lnTo>
                  <a:pt x="21763" y="10569"/>
                </a:lnTo>
                <a:lnTo>
                  <a:pt x="21232" y="10569"/>
                </a:lnTo>
                <a:lnTo>
                  <a:pt x="22521" y="9432"/>
                </a:lnTo>
                <a:cubicBezTo>
                  <a:pt x="22559" y="9394"/>
                  <a:pt x="22559" y="9394"/>
                  <a:pt x="22559" y="9318"/>
                </a:cubicBezTo>
                <a:close/>
                <a:moveTo>
                  <a:pt x="24569" y="9318"/>
                </a:moveTo>
                <a:cubicBezTo>
                  <a:pt x="24189" y="9773"/>
                  <a:pt x="23772" y="10152"/>
                  <a:pt x="23393" y="10531"/>
                </a:cubicBezTo>
                <a:cubicBezTo>
                  <a:pt x="23340" y="10558"/>
                  <a:pt x="23324" y="10585"/>
                  <a:pt x="23319" y="10585"/>
                </a:cubicBezTo>
                <a:cubicBezTo>
                  <a:pt x="23317" y="10585"/>
                  <a:pt x="23317" y="10580"/>
                  <a:pt x="23317" y="10569"/>
                </a:cubicBezTo>
                <a:lnTo>
                  <a:pt x="22825" y="10569"/>
                </a:lnTo>
                <a:cubicBezTo>
                  <a:pt x="23242" y="10228"/>
                  <a:pt x="23621" y="9849"/>
                  <a:pt x="24000" y="9469"/>
                </a:cubicBezTo>
                <a:cubicBezTo>
                  <a:pt x="24038" y="9432"/>
                  <a:pt x="24038" y="9394"/>
                  <a:pt x="24000" y="9318"/>
                </a:cubicBezTo>
                <a:close/>
                <a:moveTo>
                  <a:pt x="20512" y="9394"/>
                </a:moveTo>
                <a:cubicBezTo>
                  <a:pt x="20095" y="9811"/>
                  <a:pt x="19716" y="10190"/>
                  <a:pt x="19299" y="10569"/>
                </a:cubicBezTo>
                <a:cubicBezTo>
                  <a:pt x="19261" y="10569"/>
                  <a:pt x="19261" y="10607"/>
                  <a:pt x="19261" y="10607"/>
                </a:cubicBezTo>
                <a:cubicBezTo>
                  <a:pt x="19109" y="10531"/>
                  <a:pt x="19033" y="10417"/>
                  <a:pt x="18882" y="10341"/>
                </a:cubicBezTo>
                <a:cubicBezTo>
                  <a:pt x="19261" y="10000"/>
                  <a:pt x="19602" y="9659"/>
                  <a:pt x="20019" y="9394"/>
                </a:cubicBezTo>
                <a:close/>
                <a:moveTo>
                  <a:pt x="23848" y="9318"/>
                </a:moveTo>
                <a:cubicBezTo>
                  <a:pt x="23431" y="9773"/>
                  <a:pt x="22938" y="10190"/>
                  <a:pt x="22521" y="10607"/>
                </a:cubicBezTo>
                <a:lnTo>
                  <a:pt x="22066" y="10607"/>
                </a:lnTo>
                <a:cubicBezTo>
                  <a:pt x="22483" y="10152"/>
                  <a:pt x="22900" y="9697"/>
                  <a:pt x="23431" y="9318"/>
                </a:cubicBezTo>
                <a:close/>
                <a:moveTo>
                  <a:pt x="25327" y="9394"/>
                </a:moveTo>
                <a:cubicBezTo>
                  <a:pt x="25175" y="9507"/>
                  <a:pt x="25024" y="9697"/>
                  <a:pt x="24872" y="9849"/>
                </a:cubicBezTo>
                <a:cubicBezTo>
                  <a:pt x="24644" y="10152"/>
                  <a:pt x="24379" y="10379"/>
                  <a:pt x="24114" y="10645"/>
                </a:cubicBezTo>
                <a:lnTo>
                  <a:pt x="23621" y="10645"/>
                </a:lnTo>
                <a:cubicBezTo>
                  <a:pt x="24000" y="10228"/>
                  <a:pt x="24417" y="9849"/>
                  <a:pt x="24796" y="9469"/>
                </a:cubicBezTo>
                <a:cubicBezTo>
                  <a:pt x="24834" y="9432"/>
                  <a:pt x="24834" y="9432"/>
                  <a:pt x="24834" y="9394"/>
                </a:cubicBezTo>
                <a:close/>
                <a:moveTo>
                  <a:pt x="25782" y="9318"/>
                </a:moveTo>
                <a:cubicBezTo>
                  <a:pt x="25516" y="9697"/>
                  <a:pt x="25175" y="10152"/>
                  <a:pt x="24910" y="10531"/>
                </a:cubicBezTo>
                <a:cubicBezTo>
                  <a:pt x="24910" y="10569"/>
                  <a:pt x="24910" y="10607"/>
                  <a:pt x="24834" y="10645"/>
                </a:cubicBezTo>
                <a:lnTo>
                  <a:pt x="24379" y="10645"/>
                </a:lnTo>
                <a:cubicBezTo>
                  <a:pt x="24531" y="10455"/>
                  <a:pt x="24720" y="10341"/>
                  <a:pt x="24834" y="10152"/>
                </a:cubicBezTo>
                <a:cubicBezTo>
                  <a:pt x="24986" y="10038"/>
                  <a:pt x="25099" y="9887"/>
                  <a:pt x="25175" y="9811"/>
                </a:cubicBezTo>
                <a:cubicBezTo>
                  <a:pt x="25327" y="9697"/>
                  <a:pt x="25479" y="9469"/>
                  <a:pt x="25592" y="9432"/>
                </a:cubicBezTo>
                <a:cubicBezTo>
                  <a:pt x="25668" y="9394"/>
                  <a:pt x="25706" y="9394"/>
                  <a:pt x="25706" y="9318"/>
                </a:cubicBezTo>
                <a:close/>
                <a:moveTo>
                  <a:pt x="29422" y="9318"/>
                </a:moveTo>
                <a:cubicBezTo>
                  <a:pt x="29156" y="9773"/>
                  <a:pt x="28929" y="10228"/>
                  <a:pt x="28625" y="10645"/>
                </a:cubicBezTo>
                <a:cubicBezTo>
                  <a:pt x="28625" y="10700"/>
                  <a:pt x="28625" y="10736"/>
                  <a:pt x="28610" y="10736"/>
                </a:cubicBezTo>
                <a:cubicBezTo>
                  <a:pt x="28605" y="10736"/>
                  <a:pt x="28598" y="10731"/>
                  <a:pt x="28587" y="10721"/>
                </a:cubicBezTo>
                <a:lnTo>
                  <a:pt x="28208" y="10721"/>
                </a:lnTo>
                <a:cubicBezTo>
                  <a:pt x="28246" y="10645"/>
                  <a:pt x="28246" y="10645"/>
                  <a:pt x="28246" y="10607"/>
                </a:cubicBezTo>
                <a:cubicBezTo>
                  <a:pt x="28284" y="10569"/>
                  <a:pt x="28360" y="10455"/>
                  <a:pt x="28398" y="10417"/>
                </a:cubicBezTo>
                <a:cubicBezTo>
                  <a:pt x="28436" y="10341"/>
                  <a:pt x="28550" y="10228"/>
                  <a:pt x="28587" y="10152"/>
                </a:cubicBezTo>
                <a:cubicBezTo>
                  <a:pt x="28739" y="9962"/>
                  <a:pt x="28853" y="9697"/>
                  <a:pt x="29004" y="9469"/>
                </a:cubicBezTo>
                <a:cubicBezTo>
                  <a:pt x="29042" y="9432"/>
                  <a:pt x="29004" y="9394"/>
                  <a:pt x="28967" y="9318"/>
                </a:cubicBezTo>
                <a:close/>
                <a:moveTo>
                  <a:pt x="27564" y="9318"/>
                </a:moveTo>
                <a:cubicBezTo>
                  <a:pt x="27374" y="9811"/>
                  <a:pt x="27109" y="10228"/>
                  <a:pt x="26919" y="10645"/>
                </a:cubicBezTo>
                <a:lnTo>
                  <a:pt x="26919" y="10759"/>
                </a:lnTo>
                <a:lnTo>
                  <a:pt x="26351" y="10759"/>
                </a:lnTo>
                <a:cubicBezTo>
                  <a:pt x="26578" y="10379"/>
                  <a:pt x="26768" y="9962"/>
                  <a:pt x="27033" y="9583"/>
                </a:cubicBezTo>
                <a:cubicBezTo>
                  <a:pt x="27087" y="9476"/>
                  <a:pt x="27008" y="9369"/>
                  <a:pt x="26930" y="9369"/>
                </a:cubicBezTo>
                <a:cubicBezTo>
                  <a:pt x="26898" y="9369"/>
                  <a:pt x="26866" y="9387"/>
                  <a:pt x="26843" y="9432"/>
                </a:cubicBezTo>
                <a:lnTo>
                  <a:pt x="26123" y="10721"/>
                </a:lnTo>
                <a:cubicBezTo>
                  <a:pt x="25782" y="10645"/>
                  <a:pt x="25441" y="10645"/>
                  <a:pt x="25137" y="10645"/>
                </a:cubicBezTo>
                <a:cubicBezTo>
                  <a:pt x="25403" y="10266"/>
                  <a:pt x="25744" y="9849"/>
                  <a:pt x="26009" y="9469"/>
                </a:cubicBezTo>
                <a:lnTo>
                  <a:pt x="26009" y="9318"/>
                </a:lnTo>
                <a:lnTo>
                  <a:pt x="26351" y="9318"/>
                </a:lnTo>
                <a:cubicBezTo>
                  <a:pt x="26123" y="9697"/>
                  <a:pt x="25820" y="10038"/>
                  <a:pt x="25592" y="10417"/>
                </a:cubicBezTo>
                <a:cubicBezTo>
                  <a:pt x="25539" y="10525"/>
                  <a:pt x="25618" y="10632"/>
                  <a:pt x="25695" y="10632"/>
                </a:cubicBezTo>
                <a:cubicBezTo>
                  <a:pt x="25728" y="10632"/>
                  <a:pt x="25760" y="10613"/>
                  <a:pt x="25782" y="10569"/>
                </a:cubicBezTo>
                <a:cubicBezTo>
                  <a:pt x="26085" y="10152"/>
                  <a:pt x="26351" y="9773"/>
                  <a:pt x="26654" y="9394"/>
                </a:cubicBezTo>
                <a:lnTo>
                  <a:pt x="26654" y="9318"/>
                </a:lnTo>
                <a:close/>
                <a:moveTo>
                  <a:pt x="28170" y="9394"/>
                </a:moveTo>
                <a:cubicBezTo>
                  <a:pt x="27867" y="9811"/>
                  <a:pt x="27640" y="10266"/>
                  <a:pt x="27412" y="10721"/>
                </a:cubicBezTo>
                <a:cubicBezTo>
                  <a:pt x="27355" y="10740"/>
                  <a:pt x="27308" y="10740"/>
                  <a:pt x="27265" y="10740"/>
                </a:cubicBezTo>
                <a:cubicBezTo>
                  <a:pt x="27223" y="10740"/>
                  <a:pt x="27185" y="10740"/>
                  <a:pt x="27147" y="10759"/>
                </a:cubicBezTo>
                <a:cubicBezTo>
                  <a:pt x="27412" y="10341"/>
                  <a:pt x="27602" y="9887"/>
                  <a:pt x="27791" y="9469"/>
                </a:cubicBezTo>
                <a:lnTo>
                  <a:pt x="27791" y="9394"/>
                </a:lnTo>
                <a:close/>
                <a:moveTo>
                  <a:pt x="28853" y="9318"/>
                </a:moveTo>
                <a:lnTo>
                  <a:pt x="28815" y="9394"/>
                </a:lnTo>
                <a:cubicBezTo>
                  <a:pt x="28587" y="9811"/>
                  <a:pt x="28322" y="10190"/>
                  <a:pt x="28057" y="10607"/>
                </a:cubicBezTo>
                <a:cubicBezTo>
                  <a:pt x="28057" y="10645"/>
                  <a:pt x="28019" y="10721"/>
                  <a:pt x="28019" y="10759"/>
                </a:cubicBezTo>
                <a:lnTo>
                  <a:pt x="27640" y="10759"/>
                </a:lnTo>
                <a:cubicBezTo>
                  <a:pt x="27867" y="10266"/>
                  <a:pt x="28132" y="9849"/>
                  <a:pt x="28360" y="9394"/>
                </a:cubicBezTo>
                <a:lnTo>
                  <a:pt x="28360" y="9318"/>
                </a:lnTo>
                <a:close/>
                <a:moveTo>
                  <a:pt x="30104" y="9394"/>
                </a:moveTo>
                <a:cubicBezTo>
                  <a:pt x="29801" y="9811"/>
                  <a:pt x="29573" y="10228"/>
                  <a:pt x="29346" y="10645"/>
                </a:cubicBezTo>
                <a:cubicBezTo>
                  <a:pt x="29346" y="10721"/>
                  <a:pt x="29346" y="10759"/>
                  <a:pt x="29384" y="10796"/>
                </a:cubicBezTo>
                <a:lnTo>
                  <a:pt x="28853" y="10796"/>
                </a:lnTo>
                <a:lnTo>
                  <a:pt x="29725" y="9394"/>
                </a:lnTo>
                <a:close/>
                <a:moveTo>
                  <a:pt x="30900" y="9318"/>
                </a:moveTo>
                <a:cubicBezTo>
                  <a:pt x="30635" y="9811"/>
                  <a:pt x="30294" y="10228"/>
                  <a:pt x="30028" y="10683"/>
                </a:cubicBezTo>
                <a:lnTo>
                  <a:pt x="30028" y="10796"/>
                </a:lnTo>
                <a:lnTo>
                  <a:pt x="29535" y="10796"/>
                </a:lnTo>
                <a:cubicBezTo>
                  <a:pt x="29801" y="10266"/>
                  <a:pt x="30104" y="9811"/>
                  <a:pt x="30331" y="9318"/>
                </a:cubicBezTo>
                <a:close/>
                <a:moveTo>
                  <a:pt x="31810" y="9394"/>
                </a:moveTo>
                <a:cubicBezTo>
                  <a:pt x="31810" y="9849"/>
                  <a:pt x="31772" y="10341"/>
                  <a:pt x="31696" y="10796"/>
                </a:cubicBezTo>
                <a:lnTo>
                  <a:pt x="31014" y="10796"/>
                </a:lnTo>
                <a:cubicBezTo>
                  <a:pt x="31279" y="10379"/>
                  <a:pt x="31583" y="9887"/>
                  <a:pt x="31810" y="9394"/>
                </a:cubicBezTo>
                <a:close/>
                <a:moveTo>
                  <a:pt x="31621" y="9394"/>
                </a:moveTo>
                <a:cubicBezTo>
                  <a:pt x="31355" y="9849"/>
                  <a:pt x="31090" y="10266"/>
                  <a:pt x="30824" y="10759"/>
                </a:cubicBezTo>
                <a:cubicBezTo>
                  <a:pt x="30749" y="10759"/>
                  <a:pt x="30749" y="10796"/>
                  <a:pt x="30824" y="10834"/>
                </a:cubicBezTo>
                <a:lnTo>
                  <a:pt x="30294" y="10834"/>
                </a:lnTo>
                <a:cubicBezTo>
                  <a:pt x="30635" y="10341"/>
                  <a:pt x="30900" y="9849"/>
                  <a:pt x="31241" y="9394"/>
                </a:cubicBezTo>
                <a:close/>
                <a:moveTo>
                  <a:pt x="21384" y="9318"/>
                </a:moveTo>
                <a:cubicBezTo>
                  <a:pt x="20929" y="9659"/>
                  <a:pt x="20550" y="10038"/>
                  <a:pt x="20171" y="10455"/>
                </a:cubicBezTo>
                <a:lnTo>
                  <a:pt x="20171" y="10531"/>
                </a:lnTo>
                <a:lnTo>
                  <a:pt x="19867" y="10531"/>
                </a:lnTo>
                <a:cubicBezTo>
                  <a:pt x="19716" y="10531"/>
                  <a:pt x="19716" y="10759"/>
                  <a:pt x="19867" y="10759"/>
                </a:cubicBezTo>
                <a:lnTo>
                  <a:pt x="19981" y="10759"/>
                </a:lnTo>
                <a:lnTo>
                  <a:pt x="19981" y="10796"/>
                </a:lnTo>
                <a:lnTo>
                  <a:pt x="19981" y="11100"/>
                </a:lnTo>
                <a:lnTo>
                  <a:pt x="20019" y="11138"/>
                </a:lnTo>
                <a:cubicBezTo>
                  <a:pt x="19829" y="10986"/>
                  <a:pt x="19602" y="10796"/>
                  <a:pt x="19412" y="10645"/>
                </a:cubicBezTo>
                <a:lnTo>
                  <a:pt x="19450" y="10645"/>
                </a:lnTo>
                <a:cubicBezTo>
                  <a:pt x="19905" y="10228"/>
                  <a:pt x="20360" y="9773"/>
                  <a:pt x="20815" y="9318"/>
                </a:cubicBezTo>
                <a:close/>
                <a:moveTo>
                  <a:pt x="20209" y="10986"/>
                </a:moveTo>
                <a:cubicBezTo>
                  <a:pt x="20284" y="11024"/>
                  <a:pt x="20436" y="11100"/>
                  <a:pt x="20550" y="11138"/>
                </a:cubicBezTo>
                <a:cubicBezTo>
                  <a:pt x="20436" y="11176"/>
                  <a:pt x="20284" y="11214"/>
                  <a:pt x="20171" y="11327"/>
                </a:cubicBezTo>
                <a:cubicBezTo>
                  <a:pt x="20171" y="11289"/>
                  <a:pt x="20095" y="11289"/>
                  <a:pt x="20057" y="11214"/>
                </a:cubicBezTo>
                <a:lnTo>
                  <a:pt x="20057" y="11214"/>
                </a:lnTo>
                <a:cubicBezTo>
                  <a:pt x="20068" y="11236"/>
                  <a:pt x="20086" y="11245"/>
                  <a:pt x="20105" y="11245"/>
                </a:cubicBezTo>
                <a:cubicBezTo>
                  <a:pt x="20152" y="11245"/>
                  <a:pt x="20209" y="11191"/>
                  <a:pt x="20209" y="11138"/>
                </a:cubicBezTo>
                <a:lnTo>
                  <a:pt x="20209" y="10986"/>
                </a:lnTo>
                <a:close/>
                <a:moveTo>
                  <a:pt x="20815" y="11289"/>
                </a:moveTo>
                <a:cubicBezTo>
                  <a:pt x="20929" y="11327"/>
                  <a:pt x="20967" y="11327"/>
                  <a:pt x="21043" y="11365"/>
                </a:cubicBezTo>
                <a:cubicBezTo>
                  <a:pt x="20853" y="11403"/>
                  <a:pt x="20739" y="11517"/>
                  <a:pt x="20626" y="11706"/>
                </a:cubicBezTo>
                <a:cubicBezTo>
                  <a:pt x="20588" y="11631"/>
                  <a:pt x="20474" y="11555"/>
                  <a:pt x="20398" y="11517"/>
                </a:cubicBezTo>
                <a:cubicBezTo>
                  <a:pt x="20550" y="11403"/>
                  <a:pt x="20626" y="11365"/>
                  <a:pt x="20777" y="11327"/>
                </a:cubicBezTo>
                <a:cubicBezTo>
                  <a:pt x="20815" y="11327"/>
                  <a:pt x="20815" y="11289"/>
                  <a:pt x="20815" y="11289"/>
                </a:cubicBezTo>
                <a:close/>
                <a:moveTo>
                  <a:pt x="21346" y="11479"/>
                </a:moveTo>
                <a:cubicBezTo>
                  <a:pt x="21384" y="11479"/>
                  <a:pt x="21498" y="11517"/>
                  <a:pt x="21573" y="11555"/>
                </a:cubicBezTo>
                <a:cubicBezTo>
                  <a:pt x="21384" y="11706"/>
                  <a:pt x="21194" y="11782"/>
                  <a:pt x="21005" y="11934"/>
                </a:cubicBezTo>
                <a:lnTo>
                  <a:pt x="20853" y="11782"/>
                </a:lnTo>
                <a:cubicBezTo>
                  <a:pt x="20967" y="11668"/>
                  <a:pt x="21043" y="11593"/>
                  <a:pt x="21232" y="11555"/>
                </a:cubicBezTo>
                <a:cubicBezTo>
                  <a:pt x="21346" y="11555"/>
                  <a:pt x="21346" y="11517"/>
                  <a:pt x="21346" y="11479"/>
                </a:cubicBezTo>
                <a:close/>
                <a:moveTo>
                  <a:pt x="21801" y="11668"/>
                </a:moveTo>
                <a:cubicBezTo>
                  <a:pt x="21915" y="11706"/>
                  <a:pt x="22066" y="11744"/>
                  <a:pt x="22142" y="11782"/>
                </a:cubicBezTo>
                <a:cubicBezTo>
                  <a:pt x="21915" y="11972"/>
                  <a:pt x="21687" y="12123"/>
                  <a:pt x="21422" y="12275"/>
                </a:cubicBezTo>
                <a:cubicBezTo>
                  <a:pt x="21346" y="12237"/>
                  <a:pt x="21308" y="12123"/>
                  <a:pt x="21194" y="12086"/>
                </a:cubicBezTo>
                <a:cubicBezTo>
                  <a:pt x="21384" y="11934"/>
                  <a:pt x="21573" y="11858"/>
                  <a:pt x="21763" y="11706"/>
                </a:cubicBezTo>
                <a:cubicBezTo>
                  <a:pt x="21801" y="11706"/>
                  <a:pt x="21801" y="11668"/>
                  <a:pt x="21801" y="11668"/>
                </a:cubicBezTo>
                <a:close/>
                <a:moveTo>
                  <a:pt x="22332" y="11934"/>
                </a:moveTo>
                <a:cubicBezTo>
                  <a:pt x="22445" y="11972"/>
                  <a:pt x="22559" y="12010"/>
                  <a:pt x="22673" y="12086"/>
                </a:cubicBezTo>
                <a:cubicBezTo>
                  <a:pt x="22332" y="12161"/>
                  <a:pt x="22066" y="12313"/>
                  <a:pt x="21801" y="12541"/>
                </a:cubicBezTo>
                <a:cubicBezTo>
                  <a:pt x="21725" y="12503"/>
                  <a:pt x="21687" y="12465"/>
                  <a:pt x="21611" y="12427"/>
                </a:cubicBezTo>
                <a:cubicBezTo>
                  <a:pt x="21801" y="12313"/>
                  <a:pt x="22066" y="12161"/>
                  <a:pt x="22256" y="12048"/>
                </a:cubicBezTo>
                <a:lnTo>
                  <a:pt x="22332" y="11934"/>
                </a:lnTo>
                <a:close/>
                <a:moveTo>
                  <a:pt x="22900" y="12161"/>
                </a:moveTo>
                <a:cubicBezTo>
                  <a:pt x="23014" y="12237"/>
                  <a:pt x="23052" y="12237"/>
                  <a:pt x="23128" y="12275"/>
                </a:cubicBezTo>
                <a:cubicBezTo>
                  <a:pt x="22862" y="12465"/>
                  <a:pt x="22521" y="12654"/>
                  <a:pt x="22180" y="12882"/>
                </a:cubicBezTo>
                <a:cubicBezTo>
                  <a:pt x="22142" y="12844"/>
                  <a:pt x="22066" y="12730"/>
                  <a:pt x="21953" y="12692"/>
                </a:cubicBezTo>
                <a:cubicBezTo>
                  <a:pt x="22256" y="12465"/>
                  <a:pt x="22521" y="12313"/>
                  <a:pt x="22862" y="12237"/>
                </a:cubicBezTo>
                <a:lnTo>
                  <a:pt x="22900" y="12161"/>
                </a:lnTo>
                <a:close/>
                <a:moveTo>
                  <a:pt x="23393" y="12427"/>
                </a:moveTo>
                <a:cubicBezTo>
                  <a:pt x="23507" y="12465"/>
                  <a:pt x="23621" y="12503"/>
                  <a:pt x="23772" y="12541"/>
                </a:cubicBezTo>
                <a:cubicBezTo>
                  <a:pt x="23431" y="12806"/>
                  <a:pt x="23052" y="12995"/>
                  <a:pt x="22635" y="13261"/>
                </a:cubicBezTo>
                <a:cubicBezTo>
                  <a:pt x="22559" y="13223"/>
                  <a:pt x="22483" y="13109"/>
                  <a:pt x="22370" y="13071"/>
                </a:cubicBezTo>
                <a:cubicBezTo>
                  <a:pt x="22711" y="12844"/>
                  <a:pt x="23052" y="12654"/>
                  <a:pt x="23393" y="12427"/>
                </a:cubicBezTo>
                <a:close/>
                <a:moveTo>
                  <a:pt x="23886" y="12541"/>
                </a:moveTo>
                <a:lnTo>
                  <a:pt x="23886" y="12541"/>
                </a:lnTo>
                <a:cubicBezTo>
                  <a:pt x="24038" y="12578"/>
                  <a:pt x="24189" y="12692"/>
                  <a:pt x="24341" y="12730"/>
                </a:cubicBezTo>
                <a:cubicBezTo>
                  <a:pt x="23924" y="13033"/>
                  <a:pt x="23507" y="13261"/>
                  <a:pt x="23128" y="13526"/>
                </a:cubicBezTo>
                <a:cubicBezTo>
                  <a:pt x="23090" y="13488"/>
                  <a:pt x="23014" y="13413"/>
                  <a:pt x="22900" y="13375"/>
                </a:cubicBezTo>
                <a:cubicBezTo>
                  <a:pt x="23242" y="13185"/>
                  <a:pt x="23583" y="12920"/>
                  <a:pt x="23886" y="12730"/>
                </a:cubicBezTo>
                <a:cubicBezTo>
                  <a:pt x="23962" y="12692"/>
                  <a:pt x="23962" y="12654"/>
                  <a:pt x="23886" y="12541"/>
                </a:cubicBezTo>
                <a:close/>
                <a:moveTo>
                  <a:pt x="8645" y="5299"/>
                </a:moveTo>
                <a:cubicBezTo>
                  <a:pt x="11564" y="6550"/>
                  <a:pt x="14484" y="7801"/>
                  <a:pt x="17365" y="9090"/>
                </a:cubicBezTo>
                <a:lnTo>
                  <a:pt x="17213" y="9090"/>
                </a:lnTo>
                <a:cubicBezTo>
                  <a:pt x="17138" y="9090"/>
                  <a:pt x="17062" y="9204"/>
                  <a:pt x="17138" y="9280"/>
                </a:cubicBezTo>
                <a:cubicBezTo>
                  <a:pt x="14142" y="10796"/>
                  <a:pt x="11147" y="12275"/>
                  <a:pt x="8152" y="13792"/>
                </a:cubicBezTo>
                <a:cubicBezTo>
                  <a:pt x="7659" y="13640"/>
                  <a:pt x="7128" y="13450"/>
                  <a:pt x="6597" y="13261"/>
                </a:cubicBezTo>
                <a:cubicBezTo>
                  <a:pt x="5271" y="12806"/>
                  <a:pt x="3678" y="12086"/>
                  <a:pt x="2844" y="10796"/>
                </a:cubicBezTo>
                <a:cubicBezTo>
                  <a:pt x="1669" y="8939"/>
                  <a:pt x="3375" y="7536"/>
                  <a:pt x="5119" y="6626"/>
                </a:cubicBezTo>
                <a:lnTo>
                  <a:pt x="5308" y="7119"/>
                </a:lnTo>
                <a:lnTo>
                  <a:pt x="5460" y="7043"/>
                </a:lnTo>
                <a:lnTo>
                  <a:pt x="5233" y="6550"/>
                </a:lnTo>
                <a:cubicBezTo>
                  <a:pt x="6067" y="6095"/>
                  <a:pt x="6939" y="5830"/>
                  <a:pt x="7507" y="5640"/>
                </a:cubicBezTo>
                <a:cubicBezTo>
                  <a:pt x="7887" y="5489"/>
                  <a:pt x="8266" y="5413"/>
                  <a:pt x="8645" y="5299"/>
                </a:cubicBezTo>
                <a:close/>
                <a:moveTo>
                  <a:pt x="24531" y="12882"/>
                </a:moveTo>
                <a:cubicBezTo>
                  <a:pt x="24644" y="12920"/>
                  <a:pt x="24796" y="13033"/>
                  <a:pt x="24948" y="13071"/>
                </a:cubicBezTo>
                <a:cubicBezTo>
                  <a:pt x="24455" y="13375"/>
                  <a:pt x="24038" y="13640"/>
                  <a:pt x="23583" y="13943"/>
                </a:cubicBezTo>
                <a:cubicBezTo>
                  <a:pt x="23469" y="13830"/>
                  <a:pt x="23431" y="13792"/>
                  <a:pt x="23317" y="13754"/>
                </a:cubicBezTo>
                <a:cubicBezTo>
                  <a:pt x="23697" y="13488"/>
                  <a:pt x="24076" y="13223"/>
                  <a:pt x="24455" y="12995"/>
                </a:cubicBezTo>
                <a:cubicBezTo>
                  <a:pt x="24531" y="12920"/>
                  <a:pt x="24531" y="12882"/>
                  <a:pt x="24531" y="12882"/>
                </a:cubicBezTo>
                <a:close/>
                <a:moveTo>
                  <a:pt x="25137" y="13109"/>
                </a:moveTo>
                <a:cubicBezTo>
                  <a:pt x="25213" y="13185"/>
                  <a:pt x="25365" y="13223"/>
                  <a:pt x="25479" y="13261"/>
                </a:cubicBezTo>
                <a:cubicBezTo>
                  <a:pt x="24986" y="13602"/>
                  <a:pt x="24531" y="13943"/>
                  <a:pt x="24038" y="14322"/>
                </a:cubicBezTo>
                <a:cubicBezTo>
                  <a:pt x="23962" y="14209"/>
                  <a:pt x="23848" y="14171"/>
                  <a:pt x="23772" y="14057"/>
                </a:cubicBezTo>
                <a:cubicBezTo>
                  <a:pt x="24189" y="13792"/>
                  <a:pt x="24644" y="13488"/>
                  <a:pt x="25099" y="13223"/>
                </a:cubicBezTo>
                <a:cubicBezTo>
                  <a:pt x="25137" y="13185"/>
                  <a:pt x="25137" y="13185"/>
                  <a:pt x="25137" y="13109"/>
                </a:cubicBezTo>
                <a:close/>
                <a:moveTo>
                  <a:pt x="2617" y="13413"/>
                </a:moveTo>
                <a:cubicBezTo>
                  <a:pt x="2820" y="13571"/>
                  <a:pt x="3023" y="13743"/>
                  <a:pt x="3219" y="13904"/>
                </a:cubicBezTo>
                <a:lnTo>
                  <a:pt x="3219" y="13904"/>
                </a:lnTo>
                <a:cubicBezTo>
                  <a:pt x="3219" y="13904"/>
                  <a:pt x="3218" y="13904"/>
                  <a:pt x="3218" y="13904"/>
                </a:cubicBezTo>
                <a:cubicBezTo>
                  <a:pt x="3191" y="13904"/>
                  <a:pt x="3166" y="13916"/>
                  <a:pt x="3147" y="13943"/>
                </a:cubicBezTo>
                <a:cubicBezTo>
                  <a:pt x="2958" y="14133"/>
                  <a:pt x="2806" y="14247"/>
                  <a:pt x="2654" y="14436"/>
                </a:cubicBezTo>
                <a:cubicBezTo>
                  <a:pt x="2617" y="14133"/>
                  <a:pt x="2617" y="13792"/>
                  <a:pt x="2617" y="13413"/>
                </a:cubicBezTo>
                <a:close/>
                <a:moveTo>
                  <a:pt x="25744" y="13413"/>
                </a:moveTo>
                <a:lnTo>
                  <a:pt x="26047" y="13526"/>
                </a:lnTo>
                <a:cubicBezTo>
                  <a:pt x="25516" y="13867"/>
                  <a:pt x="24986" y="14247"/>
                  <a:pt x="24455" y="14588"/>
                </a:cubicBezTo>
                <a:cubicBezTo>
                  <a:pt x="24379" y="14512"/>
                  <a:pt x="24341" y="14436"/>
                  <a:pt x="24265" y="14436"/>
                </a:cubicBezTo>
                <a:lnTo>
                  <a:pt x="25706" y="13450"/>
                </a:lnTo>
                <a:cubicBezTo>
                  <a:pt x="25744" y="13450"/>
                  <a:pt x="25744" y="13413"/>
                  <a:pt x="25744" y="13413"/>
                </a:cubicBezTo>
                <a:close/>
                <a:moveTo>
                  <a:pt x="20360" y="10759"/>
                </a:moveTo>
                <a:lnTo>
                  <a:pt x="20360" y="10759"/>
                </a:lnTo>
                <a:cubicBezTo>
                  <a:pt x="21611" y="10796"/>
                  <a:pt x="22862" y="10796"/>
                  <a:pt x="24152" y="10834"/>
                </a:cubicBezTo>
                <a:lnTo>
                  <a:pt x="24189" y="10834"/>
                </a:lnTo>
                <a:cubicBezTo>
                  <a:pt x="25479" y="10872"/>
                  <a:pt x="26730" y="10872"/>
                  <a:pt x="28019" y="10948"/>
                </a:cubicBezTo>
                <a:cubicBezTo>
                  <a:pt x="28057" y="10986"/>
                  <a:pt x="28132" y="10986"/>
                  <a:pt x="28170" y="10986"/>
                </a:cubicBezTo>
                <a:lnTo>
                  <a:pt x="28208" y="10986"/>
                </a:lnTo>
                <a:cubicBezTo>
                  <a:pt x="29384" y="11024"/>
                  <a:pt x="30597" y="11024"/>
                  <a:pt x="31772" y="11062"/>
                </a:cubicBezTo>
                <a:lnTo>
                  <a:pt x="30597" y="12351"/>
                </a:lnTo>
                <a:lnTo>
                  <a:pt x="30673" y="12465"/>
                </a:lnTo>
                <a:lnTo>
                  <a:pt x="31962" y="11100"/>
                </a:lnTo>
                <a:lnTo>
                  <a:pt x="32530" y="11062"/>
                </a:lnTo>
                <a:lnTo>
                  <a:pt x="32530" y="11062"/>
                </a:lnTo>
                <a:cubicBezTo>
                  <a:pt x="32341" y="12768"/>
                  <a:pt x="30900" y="14398"/>
                  <a:pt x="29156" y="14626"/>
                </a:cubicBezTo>
                <a:cubicBezTo>
                  <a:pt x="29156" y="14626"/>
                  <a:pt x="29156" y="14588"/>
                  <a:pt x="29118" y="14588"/>
                </a:cubicBezTo>
                <a:cubicBezTo>
                  <a:pt x="26161" y="13261"/>
                  <a:pt x="23242" y="12010"/>
                  <a:pt x="20360" y="10759"/>
                </a:cubicBezTo>
                <a:close/>
                <a:moveTo>
                  <a:pt x="3345" y="14007"/>
                </a:moveTo>
                <a:cubicBezTo>
                  <a:pt x="3433" y="14078"/>
                  <a:pt x="3519" y="14146"/>
                  <a:pt x="3602" y="14209"/>
                </a:cubicBezTo>
                <a:cubicBezTo>
                  <a:pt x="3413" y="14436"/>
                  <a:pt x="3185" y="14626"/>
                  <a:pt x="2996" y="14891"/>
                </a:cubicBezTo>
                <a:cubicBezTo>
                  <a:pt x="2958" y="14777"/>
                  <a:pt x="2844" y="14740"/>
                  <a:pt x="2806" y="14702"/>
                </a:cubicBezTo>
                <a:cubicBezTo>
                  <a:pt x="2996" y="14474"/>
                  <a:pt x="3147" y="14322"/>
                  <a:pt x="3337" y="14133"/>
                </a:cubicBezTo>
                <a:cubicBezTo>
                  <a:pt x="3359" y="14089"/>
                  <a:pt x="3359" y="14044"/>
                  <a:pt x="3345" y="14007"/>
                </a:cubicBezTo>
                <a:close/>
                <a:moveTo>
                  <a:pt x="17365" y="9469"/>
                </a:moveTo>
                <a:cubicBezTo>
                  <a:pt x="18768" y="10607"/>
                  <a:pt x="20246" y="11706"/>
                  <a:pt x="21649" y="12768"/>
                </a:cubicBezTo>
                <a:cubicBezTo>
                  <a:pt x="21953" y="13033"/>
                  <a:pt x="22218" y="13223"/>
                  <a:pt x="22521" y="13450"/>
                </a:cubicBezTo>
                <a:cubicBezTo>
                  <a:pt x="22559" y="13450"/>
                  <a:pt x="22559" y="13488"/>
                  <a:pt x="22597" y="13488"/>
                </a:cubicBezTo>
                <a:cubicBezTo>
                  <a:pt x="22711" y="13526"/>
                  <a:pt x="22862" y="13640"/>
                  <a:pt x="22938" y="13716"/>
                </a:cubicBezTo>
                <a:cubicBezTo>
                  <a:pt x="22938" y="13778"/>
                  <a:pt x="22964" y="13840"/>
                  <a:pt x="23035" y="13840"/>
                </a:cubicBezTo>
                <a:cubicBezTo>
                  <a:pt x="23051" y="13840"/>
                  <a:pt x="23069" y="13837"/>
                  <a:pt x="23090" y="13830"/>
                </a:cubicBezTo>
                <a:cubicBezTo>
                  <a:pt x="23469" y="14133"/>
                  <a:pt x="23810" y="14360"/>
                  <a:pt x="24114" y="14626"/>
                </a:cubicBezTo>
                <a:cubicBezTo>
                  <a:pt x="22716" y="14900"/>
                  <a:pt x="21278" y="15015"/>
                  <a:pt x="19786" y="15015"/>
                </a:cubicBezTo>
                <a:cubicBezTo>
                  <a:pt x="19215" y="15015"/>
                  <a:pt x="18636" y="14998"/>
                  <a:pt x="18047" y="14967"/>
                </a:cubicBezTo>
                <a:cubicBezTo>
                  <a:pt x="16303" y="14853"/>
                  <a:pt x="14559" y="14853"/>
                  <a:pt x="12815" y="14664"/>
                </a:cubicBezTo>
                <a:cubicBezTo>
                  <a:pt x="11375" y="14550"/>
                  <a:pt x="9972" y="14285"/>
                  <a:pt x="8531" y="13905"/>
                </a:cubicBezTo>
                <a:cubicBezTo>
                  <a:pt x="11488" y="12427"/>
                  <a:pt x="14408" y="10948"/>
                  <a:pt x="17365" y="9469"/>
                </a:cubicBezTo>
                <a:close/>
                <a:moveTo>
                  <a:pt x="3754" y="14322"/>
                </a:moveTo>
                <a:cubicBezTo>
                  <a:pt x="3836" y="14377"/>
                  <a:pt x="3898" y="14412"/>
                  <a:pt x="3968" y="14455"/>
                </a:cubicBezTo>
                <a:lnTo>
                  <a:pt x="3968" y="14455"/>
                </a:lnTo>
                <a:cubicBezTo>
                  <a:pt x="3968" y="14455"/>
                  <a:pt x="3968" y="14455"/>
                  <a:pt x="3967" y="14455"/>
                </a:cubicBezTo>
                <a:cubicBezTo>
                  <a:pt x="3944" y="14455"/>
                  <a:pt x="3925" y="14474"/>
                  <a:pt x="3906" y="14512"/>
                </a:cubicBezTo>
                <a:cubicBezTo>
                  <a:pt x="3716" y="14740"/>
                  <a:pt x="3526" y="14929"/>
                  <a:pt x="3337" y="15157"/>
                </a:cubicBezTo>
                <a:cubicBezTo>
                  <a:pt x="3223" y="15119"/>
                  <a:pt x="3185" y="15081"/>
                  <a:pt x="3147" y="15005"/>
                </a:cubicBezTo>
                <a:cubicBezTo>
                  <a:pt x="3337" y="14777"/>
                  <a:pt x="3564" y="14588"/>
                  <a:pt x="3754" y="14360"/>
                </a:cubicBezTo>
                <a:lnTo>
                  <a:pt x="3754" y="14322"/>
                </a:lnTo>
                <a:close/>
                <a:moveTo>
                  <a:pt x="26237" y="13602"/>
                </a:moveTo>
                <a:cubicBezTo>
                  <a:pt x="26313" y="13640"/>
                  <a:pt x="26351" y="13640"/>
                  <a:pt x="26464" y="13678"/>
                </a:cubicBezTo>
                <a:cubicBezTo>
                  <a:pt x="25782" y="14209"/>
                  <a:pt x="25061" y="14740"/>
                  <a:pt x="24341" y="15308"/>
                </a:cubicBezTo>
                <a:lnTo>
                  <a:pt x="24341" y="15005"/>
                </a:lnTo>
                <a:lnTo>
                  <a:pt x="24341" y="14929"/>
                </a:lnTo>
                <a:lnTo>
                  <a:pt x="26161" y="13640"/>
                </a:lnTo>
                <a:lnTo>
                  <a:pt x="26237" y="13602"/>
                </a:lnTo>
                <a:close/>
                <a:moveTo>
                  <a:pt x="32417" y="13981"/>
                </a:moveTo>
                <a:lnTo>
                  <a:pt x="32417" y="13981"/>
                </a:lnTo>
                <a:cubicBezTo>
                  <a:pt x="32379" y="14360"/>
                  <a:pt x="32341" y="14702"/>
                  <a:pt x="32303" y="15081"/>
                </a:cubicBezTo>
                <a:cubicBezTo>
                  <a:pt x="32189" y="15157"/>
                  <a:pt x="32151" y="15308"/>
                  <a:pt x="32038" y="15384"/>
                </a:cubicBezTo>
                <a:cubicBezTo>
                  <a:pt x="32113" y="15119"/>
                  <a:pt x="32189" y="14777"/>
                  <a:pt x="32227" y="14512"/>
                </a:cubicBezTo>
                <a:cubicBezTo>
                  <a:pt x="32227" y="14398"/>
                  <a:pt x="32227" y="14360"/>
                  <a:pt x="32151" y="14360"/>
                </a:cubicBezTo>
                <a:cubicBezTo>
                  <a:pt x="32227" y="14247"/>
                  <a:pt x="32341" y="14133"/>
                  <a:pt x="32417" y="13981"/>
                </a:cubicBezTo>
                <a:close/>
                <a:moveTo>
                  <a:pt x="4095" y="14474"/>
                </a:moveTo>
                <a:lnTo>
                  <a:pt x="4095" y="14474"/>
                </a:lnTo>
                <a:cubicBezTo>
                  <a:pt x="4171" y="14588"/>
                  <a:pt x="4323" y="14626"/>
                  <a:pt x="4436" y="14740"/>
                </a:cubicBezTo>
                <a:cubicBezTo>
                  <a:pt x="4133" y="14967"/>
                  <a:pt x="3906" y="15194"/>
                  <a:pt x="3678" y="15422"/>
                </a:cubicBezTo>
                <a:cubicBezTo>
                  <a:pt x="3602" y="15384"/>
                  <a:pt x="3526" y="15346"/>
                  <a:pt x="3489" y="15308"/>
                </a:cubicBezTo>
                <a:cubicBezTo>
                  <a:pt x="3678" y="15119"/>
                  <a:pt x="3868" y="14891"/>
                  <a:pt x="4095" y="14626"/>
                </a:cubicBezTo>
                <a:cubicBezTo>
                  <a:pt x="4133" y="14588"/>
                  <a:pt x="4133" y="14550"/>
                  <a:pt x="4095" y="14474"/>
                </a:cubicBezTo>
                <a:close/>
                <a:moveTo>
                  <a:pt x="4550" y="14891"/>
                </a:moveTo>
                <a:lnTo>
                  <a:pt x="4853" y="15005"/>
                </a:lnTo>
                <a:lnTo>
                  <a:pt x="4133" y="15725"/>
                </a:lnTo>
                <a:lnTo>
                  <a:pt x="4133" y="15763"/>
                </a:lnTo>
                <a:cubicBezTo>
                  <a:pt x="4057" y="15725"/>
                  <a:pt x="3944" y="15649"/>
                  <a:pt x="3868" y="15574"/>
                </a:cubicBezTo>
                <a:lnTo>
                  <a:pt x="4512" y="14929"/>
                </a:lnTo>
                <a:cubicBezTo>
                  <a:pt x="4550" y="14929"/>
                  <a:pt x="4550" y="14891"/>
                  <a:pt x="4550" y="14891"/>
                </a:cubicBezTo>
                <a:close/>
                <a:moveTo>
                  <a:pt x="26730" y="13830"/>
                </a:moveTo>
                <a:cubicBezTo>
                  <a:pt x="26881" y="13867"/>
                  <a:pt x="27033" y="13981"/>
                  <a:pt x="27185" y="14019"/>
                </a:cubicBezTo>
                <a:cubicBezTo>
                  <a:pt x="26237" y="14626"/>
                  <a:pt x="25327" y="15308"/>
                  <a:pt x="24379" y="15915"/>
                </a:cubicBezTo>
                <a:lnTo>
                  <a:pt x="24379" y="15536"/>
                </a:lnTo>
                <a:cubicBezTo>
                  <a:pt x="25137" y="14967"/>
                  <a:pt x="25896" y="14398"/>
                  <a:pt x="26692" y="13867"/>
                </a:cubicBezTo>
                <a:cubicBezTo>
                  <a:pt x="26730" y="13867"/>
                  <a:pt x="26730" y="13830"/>
                  <a:pt x="26730" y="13830"/>
                </a:cubicBezTo>
                <a:close/>
                <a:moveTo>
                  <a:pt x="2427" y="10379"/>
                </a:moveTo>
                <a:lnTo>
                  <a:pt x="2427" y="10379"/>
                </a:lnTo>
                <a:cubicBezTo>
                  <a:pt x="2768" y="11365"/>
                  <a:pt x="3754" y="12086"/>
                  <a:pt x="4626" y="12616"/>
                </a:cubicBezTo>
                <a:cubicBezTo>
                  <a:pt x="5688" y="13223"/>
                  <a:pt x="6901" y="13678"/>
                  <a:pt x="8114" y="14019"/>
                </a:cubicBezTo>
                <a:lnTo>
                  <a:pt x="8114" y="14057"/>
                </a:lnTo>
                <a:cubicBezTo>
                  <a:pt x="8114" y="14740"/>
                  <a:pt x="8152" y="15346"/>
                  <a:pt x="8152" y="16029"/>
                </a:cubicBezTo>
                <a:cubicBezTo>
                  <a:pt x="6067" y="15536"/>
                  <a:pt x="4171" y="14512"/>
                  <a:pt x="2579" y="13071"/>
                </a:cubicBezTo>
                <a:lnTo>
                  <a:pt x="2427" y="10379"/>
                </a:lnTo>
                <a:close/>
                <a:moveTo>
                  <a:pt x="5043" y="15157"/>
                </a:moveTo>
                <a:cubicBezTo>
                  <a:pt x="5157" y="15194"/>
                  <a:pt x="5271" y="15270"/>
                  <a:pt x="5384" y="15308"/>
                </a:cubicBezTo>
                <a:cubicBezTo>
                  <a:pt x="5119" y="15574"/>
                  <a:pt x="4891" y="15839"/>
                  <a:pt x="4664" y="16066"/>
                </a:cubicBezTo>
                <a:cubicBezTo>
                  <a:pt x="4626" y="16066"/>
                  <a:pt x="4626" y="16104"/>
                  <a:pt x="4626" y="16104"/>
                </a:cubicBezTo>
                <a:cubicBezTo>
                  <a:pt x="4512" y="16066"/>
                  <a:pt x="4436" y="15953"/>
                  <a:pt x="4323" y="15915"/>
                </a:cubicBezTo>
                <a:cubicBezTo>
                  <a:pt x="4550" y="15649"/>
                  <a:pt x="4853" y="15384"/>
                  <a:pt x="5043" y="15157"/>
                </a:cubicBezTo>
                <a:close/>
                <a:moveTo>
                  <a:pt x="32000" y="14588"/>
                </a:moveTo>
                <a:lnTo>
                  <a:pt x="32000" y="14588"/>
                </a:lnTo>
                <a:cubicBezTo>
                  <a:pt x="31924" y="14967"/>
                  <a:pt x="31848" y="15308"/>
                  <a:pt x="31772" y="15687"/>
                </a:cubicBezTo>
                <a:cubicBezTo>
                  <a:pt x="31696" y="15687"/>
                  <a:pt x="31772" y="15725"/>
                  <a:pt x="31772" y="15725"/>
                </a:cubicBezTo>
                <a:cubicBezTo>
                  <a:pt x="31647" y="15873"/>
                  <a:pt x="31505" y="16014"/>
                  <a:pt x="31353" y="16146"/>
                </a:cubicBezTo>
                <a:lnTo>
                  <a:pt x="31353" y="16146"/>
                </a:lnTo>
                <a:cubicBezTo>
                  <a:pt x="31354" y="16145"/>
                  <a:pt x="31355" y="16144"/>
                  <a:pt x="31355" y="16142"/>
                </a:cubicBezTo>
                <a:cubicBezTo>
                  <a:pt x="31469" y="15763"/>
                  <a:pt x="31583" y="15384"/>
                  <a:pt x="31734" y="15005"/>
                </a:cubicBezTo>
                <a:lnTo>
                  <a:pt x="31734" y="14929"/>
                </a:lnTo>
                <a:cubicBezTo>
                  <a:pt x="31810" y="14777"/>
                  <a:pt x="31924" y="14702"/>
                  <a:pt x="32000" y="14588"/>
                </a:cubicBezTo>
                <a:close/>
                <a:moveTo>
                  <a:pt x="32493" y="12123"/>
                </a:moveTo>
                <a:lnTo>
                  <a:pt x="32493" y="13375"/>
                </a:lnTo>
                <a:cubicBezTo>
                  <a:pt x="31810" y="14626"/>
                  <a:pt x="30711" y="15687"/>
                  <a:pt x="29384" y="16256"/>
                </a:cubicBezTo>
                <a:cubicBezTo>
                  <a:pt x="29384" y="15763"/>
                  <a:pt x="29384" y="15346"/>
                  <a:pt x="29346" y="14853"/>
                </a:cubicBezTo>
                <a:cubicBezTo>
                  <a:pt x="30786" y="14588"/>
                  <a:pt x="31962" y="13450"/>
                  <a:pt x="32493" y="12123"/>
                </a:cubicBezTo>
                <a:close/>
                <a:moveTo>
                  <a:pt x="5612" y="15346"/>
                </a:moveTo>
                <a:cubicBezTo>
                  <a:pt x="5650" y="15346"/>
                  <a:pt x="5763" y="15384"/>
                  <a:pt x="5839" y="15422"/>
                </a:cubicBezTo>
                <a:cubicBezTo>
                  <a:pt x="5612" y="15725"/>
                  <a:pt x="5308" y="15953"/>
                  <a:pt x="5081" y="16256"/>
                </a:cubicBezTo>
                <a:lnTo>
                  <a:pt x="5081" y="16294"/>
                </a:lnTo>
                <a:lnTo>
                  <a:pt x="4816" y="16142"/>
                </a:lnTo>
                <a:cubicBezTo>
                  <a:pt x="5081" y="15915"/>
                  <a:pt x="5308" y="15687"/>
                  <a:pt x="5612" y="15384"/>
                </a:cubicBezTo>
                <a:lnTo>
                  <a:pt x="5612" y="15346"/>
                </a:lnTo>
                <a:close/>
                <a:moveTo>
                  <a:pt x="27412" y="14133"/>
                </a:moveTo>
                <a:cubicBezTo>
                  <a:pt x="27450" y="14133"/>
                  <a:pt x="27488" y="14171"/>
                  <a:pt x="27564" y="14171"/>
                </a:cubicBezTo>
                <a:cubicBezTo>
                  <a:pt x="26502" y="14891"/>
                  <a:pt x="25516" y="15649"/>
                  <a:pt x="24531" y="16332"/>
                </a:cubicBezTo>
                <a:cubicBezTo>
                  <a:pt x="24531" y="16408"/>
                  <a:pt x="24531" y="16408"/>
                  <a:pt x="24455" y="16446"/>
                </a:cubicBezTo>
                <a:cubicBezTo>
                  <a:pt x="24417" y="16446"/>
                  <a:pt x="24379" y="16408"/>
                  <a:pt x="24341" y="16408"/>
                </a:cubicBezTo>
                <a:lnTo>
                  <a:pt x="24341" y="16294"/>
                </a:lnTo>
                <a:cubicBezTo>
                  <a:pt x="24379" y="16294"/>
                  <a:pt x="24379" y="16256"/>
                  <a:pt x="24379" y="16218"/>
                </a:cubicBezTo>
                <a:cubicBezTo>
                  <a:pt x="25365" y="15498"/>
                  <a:pt x="26426" y="14815"/>
                  <a:pt x="27412" y="14133"/>
                </a:cubicBezTo>
                <a:close/>
                <a:moveTo>
                  <a:pt x="31393" y="15270"/>
                </a:moveTo>
                <a:lnTo>
                  <a:pt x="31090" y="16104"/>
                </a:lnTo>
                <a:cubicBezTo>
                  <a:pt x="31068" y="16190"/>
                  <a:pt x="31131" y="16239"/>
                  <a:pt x="31203" y="16239"/>
                </a:cubicBezTo>
                <a:cubicBezTo>
                  <a:pt x="31219" y="16239"/>
                  <a:pt x="31236" y="16236"/>
                  <a:pt x="31252" y="16231"/>
                </a:cubicBezTo>
                <a:lnTo>
                  <a:pt x="31252" y="16231"/>
                </a:lnTo>
                <a:cubicBezTo>
                  <a:pt x="31081" y="16372"/>
                  <a:pt x="30900" y="16501"/>
                  <a:pt x="30719" y="16616"/>
                </a:cubicBezTo>
                <a:lnTo>
                  <a:pt x="30719" y="16616"/>
                </a:lnTo>
                <a:cubicBezTo>
                  <a:pt x="30869" y="16280"/>
                  <a:pt x="31055" y="15909"/>
                  <a:pt x="31203" y="15574"/>
                </a:cubicBezTo>
                <a:cubicBezTo>
                  <a:pt x="31241" y="15536"/>
                  <a:pt x="31241" y="15498"/>
                  <a:pt x="31203" y="15460"/>
                </a:cubicBezTo>
                <a:lnTo>
                  <a:pt x="31393" y="15270"/>
                </a:lnTo>
                <a:close/>
                <a:moveTo>
                  <a:pt x="6029" y="15536"/>
                </a:moveTo>
                <a:cubicBezTo>
                  <a:pt x="6180" y="15649"/>
                  <a:pt x="6332" y="15687"/>
                  <a:pt x="6446" y="15725"/>
                </a:cubicBezTo>
                <a:lnTo>
                  <a:pt x="5763" y="16597"/>
                </a:lnTo>
                <a:lnTo>
                  <a:pt x="5763" y="16635"/>
                </a:lnTo>
                <a:cubicBezTo>
                  <a:pt x="5574" y="16597"/>
                  <a:pt x="5422" y="16521"/>
                  <a:pt x="5271" y="16446"/>
                </a:cubicBezTo>
                <a:cubicBezTo>
                  <a:pt x="5498" y="16142"/>
                  <a:pt x="5763" y="15915"/>
                  <a:pt x="5991" y="15574"/>
                </a:cubicBezTo>
                <a:cubicBezTo>
                  <a:pt x="6029" y="15574"/>
                  <a:pt x="6029" y="15536"/>
                  <a:pt x="6029" y="15536"/>
                </a:cubicBezTo>
                <a:close/>
                <a:moveTo>
                  <a:pt x="27791" y="14322"/>
                </a:moveTo>
                <a:cubicBezTo>
                  <a:pt x="27943" y="14360"/>
                  <a:pt x="28019" y="14398"/>
                  <a:pt x="28170" y="14436"/>
                </a:cubicBezTo>
                <a:cubicBezTo>
                  <a:pt x="27185" y="15194"/>
                  <a:pt x="26161" y="15915"/>
                  <a:pt x="25175" y="16673"/>
                </a:cubicBezTo>
                <a:cubicBezTo>
                  <a:pt x="25024" y="16635"/>
                  <a:pt x="24910" y="16597"/>
                  <a:pt x="24720" y="16521"/>
                </a:cubicBezTo>
                <a:cubicBezTo>
                  <a:pt x="25744" y="15763"/>
                  <a:pt x="26730" y="15081"/>
                  <a:pt x="27791" y="14322"/>
                </a:cubicBezTo>
                <a:close/>
                <a:moveTo>
                  <a:pt x="6635" y="15877"/>
                </a:moveTo>
                <a:cubicBezTo>
                  <a:pt x="6749" y="15877"/>
                  <a:pt x="6825" y="15915"/>
                  <a:pt x="6939" y="15953"/>
                </a:cubicBezTo>
                <a:cubicBezTo>
                  <a:pt x="6711" y="16256"/>
                  <a:pt x="6522" y="16521"/>
                  <a:pt x="6256" y="16825"/>
                </a:cubicBezTo>
                <a:lnTo>
                  <a:pt x="6256" y="16863"/>
                </a:lnTo>
                <a:cubicBezTo>
                  <a:pt x="6180" y="16825"/>
                  <a:pt x="6029" y="16787"/>
                  <a:pt x="5953" y="16711"/>
                </a:cubicBezTo>
                <a:cubicBezTo>
                  <a:pt x="6180" y="16484"/>
                  <a:pt x="6408" y="16218"/>
                  <a:pt x="6635" y="15953"/>
                </a:cubicBezTo>
                <a:lnTo>
                  <a:pt x="6635" y="15877"/>
                </a:lnTo>
                <a:close/>
                <a:moveTo>
                  <a:pt x="29567" y="16468"/>
                </a:moveTo>
                <a:cubicBezTo>
                  <a:pt x="29589" y="16468"/>
                  <a:pt x="29616" y="16472"/>
                  <a:pt x="29649" y="16484"/>
                </a:cubicBezTo>
                <a:cubicBezTo>
                  <a:pt x="29535" y="16635"/>
                  <a:pt x="29497" y="16787"/>
                  <a:pt x="29459" y="16901"/>
                </a:cubicBezTo>
                <a:lnTo>
                  <a:pt x="29459" y="16521"/>
                </a:lnTo>
                <a:cubicBezTo>
                  <a:pt x="29486" y="16495"/>
                  <a:pt x="29513" y="16468"/>
                  <a:pt x="29567" y="16468"/>
                </a:cubicBezTo>
                <a:close/>
                <a:moveTo>
                  <a:pt x="30900" y="15687"/>
                </a:moveTo>
                <a:lnTo>
                  <a:pt x="30900" y="15687"/>
                </a:lnTo>
                <a:cubicBezTo>
                  <a:pt x="30749" y="15953"/>
                  <a:pt x="30673" y="16218"/>
                  <a:pt x="30521" y="16484"/>
                </a:cubicBezTo>
                <a:cubicBezTo>
                  <a:pt x="30477" y="16573"/>
                  <a:pt x="30536" y="16662"/>
                  <a:pt x="30601" y="16689"/>
                </a:cubicBezTo>
                <a:lnTo>
                  <a:pt x="30601" y="16689"/>
                </a:lnTo>
                <a:cubicBezTo>
                  <a:pt x="30472" y="16767"/>
                  <a:pt x="30343" y="16838"/>
                  <a:pt x="30218" y="16901"/>
                </a:cubicBezTo>
                <a:cubicBezTo>
                  <a:pt x="30294" y="16673"/>
                  <a:pt x="30445" y="16408"/>
                  <a:pt x="30521" y="16104"/>
                </a:cubicBezTo>
                <a:cubicBezTo>
                  <a:pt x="30559" y="16029"/>
                  <a:pt x="30521" y="15953"/>
                  <a:pt x="30483" y="15953"/>
                </a:cubicBezTo>
                <a:lnTo>
                  <a:pt x="30900" y="15687"/>
                </a:lnTo>
                <a:close/>
                <a:moveTo>
                  <a:pt x="28398" y="14550"/>
                </a:moveTo>
                <a:cubicBezTo>
                  <a:pt x="28512" y="14588"/>
                  <a:pt x="28625" y="14626"/>
                  <a:pt x="28739" y="14702"/>
                </a:cubicBezTo>
                <a:cubicBezTo>
                  <a:pt x="27753" y="15346"/>
                  <a:pt x="26806" y="16066"/>
                  <a:pt x="25896" y="16863"/>
                </a:cubicBezTo>
                <a:cubicBezTo>
                  <a:pt x="25896" y="16901"/>
                  <a:pt x="25896" y="16901"/>
                  <a:pt x="25858" y="16976"/>
                </a:cubicBezTo>
                <a:cubicBezTo>
                  <a:pt x="25706" y="16863"/>
                  <a:pt x="25554" y="16825"/>
                  <a:pt x="25403" y="16787"/>
                </a:cubicBezTo>
                <a:cubicBezTo>
                  <a:pt x="26426" y="16029"/>
                  <a:pt x="27412" y="15308"/>
                  <a:pt x="28398" y="14550"/>
                </a:cubicBezTo>
                <a:close/>
                <a:moveTo>
                  <a:pt x="7166" y="15953"/>
                </a:moveTo>
                <a:cubicBezTo>
                  <a:pt x="7280" y="16029"/>
                  <a:pt x="7318" y="16066"/>
                  <a:pt x="7394" y="16066"/>
                </a:cubicBezTo>
                <a:cubicBezTo>
                  <a:pt x="7204" y="16332"/>
                  <a:pt x="6977" y="16635"/>
                  <a:pt x="6749" y="16901"/>
                </a:cubicBezTo>
                <a:cubicBezTo>
                  <a:pt x="6711" y="16976"/>
                  <a:pt x="6711" y="16976"/>
                  <a:pt x="6711" y="17014"/>
                </a:cubicBezTo>
                <a:cubicBezTo>
                  <a:pt x="6597" y="16976"/>
                  <a:pt x="6560" y="16976"/>
                  <a:pt x="6446" y="16901"/>
                </a:cubicBezTo>
                <a:cubicBezTo>
                  <a:pt x="6749" y="16635"/>
                  <a:pt x="6939" y="16332"/>
                  <a:pt x="7166" y="16029"/>
                </a:cubicBezTo>
                <a:lnTo>
                  <a:pt x="7166" y="15953"/>
                </a:lnTo>
                <a:close/>
                <a:moveTo>
                  <a:pt x="7659" y="16142"/>
                </a:moveTo>
                <a:cubicBezTo>
                  <a:pt x="7773" y="16218"/>
                  <a:pt x="7887" y="16218"/>
                  <a:pt x="7962" y="16256"/>
                </a:cubicBezTo>
                <a:cubicBezTo>
                  <a:pt x="7697" y="16521"/>
                  <a:pt x="7470" y="16863"/>
                  <a:pt x="7204" y="17166"/>
                </a:cubicBezTo>
                <a:cubicBezTo>
                  <a:pt x="7128" y="17090"/>
                  <a:pt x="7015" y="17090"/>
                  <a:pt x="6939" y="17052"/>
                </a:cubicBezTo>
                <a:cubicBezTo>
                  <a:pt x="7166" y="16787"/>
                  <a:pt x="7394" y="16446"/>
                  <a:pt x="7659" y="16142"/>
                </a:cubicBezTo>
                <a:close/>
                <a:moveTo>
                  <a:pt x="8455" y="16408"/>
                </a:moveTo>
                <a:cubicBezTo>
                  <a:pt x="8455" y="16408"/>
                  <a:pt x="8455" y="16446"/>
                  <a:pt x="8493" y="16446"/>
                </a:cubicBezTo>
                <a:lnTo>
                  <a:pt x="9062" y="16597"/>
                </a:lnTo>
                <a:cubicBezTo>
                  <a:pt x="8834" y="16711"/>
                  <a:pt x="8645" y="16901"/>
                  <a:pt x="8455" y="17166"/>
                </a:cubicBezTo>
                <a:cubicBezTo>
                  <a:pt x="8417" y="16863"/>
                  <a:pt x="8417" y="16635"/>
                  <a:pt x="8455" y="16408"/>
                </a:cubicBezTo>
                <a:close/>
                <a:moveTo>
                  <a:pt x="30294" y="16066"/>
                </a:moveTo>
                <a:cubicBezTo>
                  <a:pt x="30218" y="16332"/>
                  <a:pt x="30066" y="16635"/>
                  <a:pt x="29952" y="16901"/>
                </a:cubicBezTo>
                <a:cubicBezTo>
                  <a:pt x="29914" y="16976"/>
                  <a:pt x="29914" y="17014"/>
                  <a:pt x="29952" y="17014"/>
                </a:cubicBezTo>
                <a:cubicBezTo>
                  <a:pt x="29801" y="17052"/>
                  <a:pt x="29725" y="17090"/>
                  <a:pt x="29573" y="17166"/>
                </a:cubicBezTo>
                <a:cubicBezTo>
                  <a:pt x="29687" y="16863"/>
                  <a:pt x="29801" y="16521"/>
                  <a:pt x="29914" y="16256"/>
                </a:cubicBezTo>
                <a:cubicBezTo>
                  <a:pt x="30066" y="16218"/>
                  <a:pt x="30142" y="16142"/>
                  <a:pt x="30294" y="16066"/>
                </a:cubicBezTo>
                <a:close/>
                <a:moveTo>
                  <a:pt x="28967" y="14891"/>
                </a:moveTo>
                <a:cubicBezTo>
                  <a:pt x="28967" y="14891"/>
                  <a:pt x="29004" y="14929"/>
                  <a:pt x="29080" y="14929"/>
                </a:cubicBezTo>
                <a:cubicBezTo>
                  <a:pt x="28170" y="15574"/>
                  <a:pt x="27260" y="16294"/>
                  <a:pt x="26464" y="17090"/>
                </a:cubicBezTo>
                <a:cubicBezTo>
                  <a:pt x="26426" y="17090"/>
                  <a:pt x="26426" y="17166"/>
                  <a:pt x="26464" y="17204"/>
                </a:cubicBezTo>
                <a:cubicBezTo>
                  <a:pt x="26351" y="17166"/>
                  <a:pt x="26237" y="17090"/>
                  <a:pt x="26123" y="17052"/>
                </a:cubicBezTo>
                <a:cubicBezTo>
                  <a:pt x="27033" y="16256"/>
                  <a:pt x="27981" y="15536"/>
                  <a:pt x="28967" y="14891"/>
                </a:cubicBezTo>
                <a:close/>
                <a:moveTo>
                  <a:pt x="8114" y="16332"/>
                </a:moveTo>
                <a:lnTo>
                  <a:pt x="8114" y="16711"/>
                </a:lnTo>
                <a:cubicBezTo>
                  <a:pt x="8114" y="16711"/>
                  <a:pt x="8076" y="16711"/>
                  <a:pt x="8038" y="16787"/>
                </a:cubicBezTo>
                <a:cubicBezTo>
                  <a:pt x="7924" y="16976"/>
                  <a:pt x="7773" y="17090"/>
                  <a:pt x="7697" y="17280"/>
                </a:cubicBezTo>
                <a:cubicBezTo>
                  <a:pt x="7659" y="17280"/>
                  <a:pt x="7545" y="17242"/>
                  <a:pt x="7470" y="17242"/>
                </a:cubicBezTo>
                <a:cubicBezTo>
                  <a:pt x="7697" y="16901"/>
                  <a:pt x="7924" y="16635"/>
                  <a:pt x="8114" y="16332"/>
                </a:cubicBezTo>
                <a:close/>
                <a:moveTo>
                  <a:pt x="8342" y="14057"/>
                </a:moveTo>
                <a:cubicBezTo>
                  <a:pt x="9024" y="14209"/>
                  <a:pt x="9631" y="14360"/>
                  <a:pt x="10237" y="14512"/>
                </a:cubicBezTo>
                <a:cubicBezTo>
                  <a:pt x="11564" y="14740"/>
                  <a:pt x="12891" y="14929"/>
                  <a:pt x="14256" y="15005"/>
                </a:cubicBezTo>
                <a:cubicBezTo>
                  <a:pt x="15356" y="15119"/>
                  <a:pt x="16455" y="15119"/>
                  <a:pt x="17555" y="15157"/>
                </a:cubicBezTo>
                <a:cubicBezTo>
                  <a:pt x="18313" y="15210"/>
                  <a:pt x="19080" y="15240"/>
                  <a:pt x="19850" y="15240"/>
                </a:cubicBezTo>
                <a:cubicBezTo>
                  <a:pt x="21276" y="15240"/>
                  <a:pt x="22711" y="15137"/>
                  <a:pt x="24114" y="14891"/>
                </a:cubicBezTo>
                <a:lnTo>
                  <a:pt x="24114" y="14891"/>
                </a:lnTo>
                <a:cubicBezTo>
                  <a:pt x="24114" y="15384"/>
                  <a:pt x="24076" y="15877"/>
                  <a:pt x="24114" y="16332"/>
                </a:cubicBezTo>
                <a:cubicBezTo>
                  <a:pt x="24076" y="16408"/>
                  <a:pt x="24076" y="16446"/>
                  <a:pt x="24114" y="16484"/>
                </a:cubicBezTo>
                <a:lnTo>
                  <a:pt x="24114" y="16673"/>
                </a:lnTo>
                <a:cubicBezTo>
                  <a:pt x="24038" y="16711"/>
                  <a:pt x="24000" y="16711"/>
                  <a:pt x="23886" y="16787"/>
                </a:cubicBezTo>
                <a:lnTo>
                  <a:pt x="23810" y="16787"/>
                </a:lnTo>
                <a:cubicBezTo>
                  <a:pt x="21712" y="17162"/>
                  <a:pt x="19599" y="17353"/>
                  <a:pt x="17491" y="17353"/>
                </a:cubicBezTo>
                <a:cubicBezTo>
                  <a:pt x="14913" y="17353"/>
                  <a:pt x="12344" y="17068"/>
                  <a:pt x="9820" y="16484"/>
                </a:cubicBezTo>
                <a:lnTo>
                  <a:pt x="9706" y="16484"/>
                </a:lnTo>
                <a:cubicBezTo>
                  <a:pt x="9441" y="16408"/>
                  <a:pt x="9138" y="16332"/>
                  <a:pt x="8872" y="16256"/>
                </a:cubicBezTo>
                <a:cubicBezTo>
                  <a:pt x="8872" y="16218"/>
                  <a:pt x="8834" y="16142"/>
                  <a:pt x="8759" y="16142"/>
                </a:cubicBezTo>
                <a:cubicBezTo>
                  <a:pt x="8645" y="16104"/>
                  <a:pt x="8531" y="16104"/>
                  <a:pt x="8379" y="16066"/>
                </a:cubicBezTo>
                <a:cubicBezTo>
                  <a:pt x="8379" y="15384"/>
                  <a:pt x="8342" y="14740"/>
                  <a:pt x="8342" y="14057"/>
                </a:cubicBezTo>
                <a:close/>
                <a:moveTo>
                  <a:pt x="8228" y="17014"/>
                </a:moveTo>
                <a:lnTo>
                  <a:pt x="8228" y="17393"/>
                </a:lnTo>
                <a:cubicBezTo>
                  <a:pt x="8114" y="17393"/>
                  <a:pt x="8076" y="17356"/>
                  <a:pt x="7962" y="17356"/>
                </a:cubicBezTo>
                <a:cubicBezTo>
                  <a:pt x="8038" y="17204"/>
                  <a:pt x="8114" y="17090"/>
                  <a:pt x="8228" y="17014"/>
                </a:cubicBezTo>
                <a:close/>
                <a:moveTo>
                  <a:pt x="29156" y="15157"/>
                </a:moveTo>
                <a:lnTo>
                  <a:pt x="29156" y="15460"/>
                </a:lnTo>
                <a:lnTo>
                  <a:pt x="29118" y="15460"/>
                </a:lnTo>
                <a:cubicBezTo>
                  <a:pt x="28360" y="16066"/>
                  <a:pt x="27640" y="16673"/>
                  <a:pt x="26881" y="17280"/>
                </a:cubicBezTo>
                <a:cubicBezTo>
                  <a:pt x="26843" y="17280"/>
                  <a:pt x="26843" y="17356"/>
                  <a:pt x="26881" y="17393"/>
                </a:cubicBezTo>
                <a:cubicBezTo>
                  <a:pt x="26768" y="17356"/>
                  <a:pt x="26730" y="17356"/>
                  <a:pt x="26654" y="17280"/>
                </a:cubicBezTo>
                <a:cubicBezTo>
                  <a:pt x="27412" y="16521"/>
                  <a:pt x="28246" y="15839"/>
                  <a:pt x="29156" y="15157"/>
                </a:cubicBezTo>
                <a:close/>
                <a:moveTo>
                  <a:pt x="29156" y="15725"/>
                </a:moveTo>
                <a:lnTo>
                  <a:pt x="29156" y="16218"/>
                </a:lnTo>
                <a:cubicBezTo>
                  <a:pt x="29137" y="16180"/>
                  <a:pt x="29128" y="16161"/>
                  <a:pt x="29118" y="16161"/>
                </a:cubicBezTo>
                <a:cubicBezTo>
                  <a:pt x="29109" y="16161"/>
                  <a:pt x="29099" y="16180"/>
                  <a:pt x="29080" y="16218"/>
                </a:cubicBezTo>
                <a:cubicBezTo>
                  <a:pt x="28512" y="16635"/>
                  <a:pt x="27905" y="17090"/>
                  <a:pt x="27374" y="17545"/>
                </a:cubicBezTo>
                <a:cubicBezTo>
                  <a:pt x="27260" y="17545"/>
                  <a:pt x="27185" y="17469"/>
                  <a:pt x="27071" y="17469"/>
                </a:cubicBezTo>
                <a:cubicBezTo>
                  <a:pt x="27715" y="16863"/>
                  <a:pt x="28436" y="16294"/>
                  <a:pt x="29156" y="15725"/>
                </a:cubicBezTo>
                <a:close/>
                <a:moveTo>
                  <a:pt x="9365" y="16635"/>
                </a:moveTo>
                <a:cubicBezTo>
                  <a:pt x="9403" y="16635"/>
                  <a:pt x="9441" y="16673"/>
                  <a:pt x="9479" y="16673"/>
                </a:cubicBezTo>
                <a:cubicBezTo>
                  <a:pt x="9214" y="17014"/>
                  <a:pt x="8872" y="17280"/>
                  <a:pt x="8607" y="17583"/>
                </a:cubicBezTo>
                <a:cubicBezTo>
                  <a:pt x="8531" y="17583"/>
                  <a:pt x="8531" y="17621"/>
                  <a:pt x="8531" y="17621"/>
                </a:cubicBezTo>
                <a:cubicBezTo>
                  <a:pt x="8531" y="17583"/>
                  <a:pt x="8493" y="17583"/>
                  <a:pt x="8455" y="17583"/>
                </a:cubicBezTo>
                <a:cubicBezTo>
                  <a:pt x="8645" y="17204"/>
                  <a:pt x="8910" y="16863"/>
                  <a:pt x="9365" y="16673"/>
                </a:cubicBezTo>
                <a:lnTo>
                  <a:pt x="9365" y="16635"/>
                </a:lnTo>
                <a:close/>
                <a:moveTo>
                  <a:pt x="29156" y="16408"/>
                </a:moveTo>
                <a:cubicBezTo>
                  <a:pt x="29156" y="16597"/>
                  <a:pt x="29194" y="16711"/>
                  <a:pt x="29156" y="16863"/>
                </a:cubicBezTo>
                <a:cubicBezTo>
                  <a:pt x="28777" y="17166"/>
                  <a:pt x="28398" y="17431"/>
                  <a:pt x="27981" y="17735"/>
                </a:cubicBezTo>
                <a:cubicBezTo>
                  <a:pt x="27943" y="17735"/>
                  <a:pt x="27943" y="17773"/>
                  <a:pt x="27943" y="17773"/>
                </a:cubicBezTo>
                <a:cubicBezTo>
                  <a:pt x="27791" y="17735"/>
                  <a:pt x="27678" y="17659"/>
                  <a:pt x="27564" y="17621"/>
                </a:cubicBezTo>
                <a:cubicBezTo>
                  <a:pt x="28057" y="17242"/>
                  <a:pt x="28625" y="16825"/>
                  <a:pt x="29156" y="16408"/>
                </a:cubicBezTo>
                <a:close/>
                <a:moveTo>
                  <a:pt x="9744" y="16711"/>
                </a:moveTo>
                <a:cubicBezTo>
                  <a:pt x="9820" y="16711"/>
                  <a:pt x="9934" y="16787"/>
                  <a:pt x="10010" y="16787"/>
                </a:cubicBezTo>
                <a:cubicBezTo>
                  <a:pt x="9744" y="17052"/>
                  <a:pt x="9479" y="17280"/>
                  <a:pt x="9214" y="17545"/>
                </a:cubicBezTo>
                <a:cubicBezTo>
                  <a:pt x="9118" y="17609"/>
                  <a:pt x="9209" y="17752"/>
                  <a:pt x="9331" y="17752"/>
                </a:cubicBezTo>
                <a:cubicBezTo>
                  <a:pt x="9354" y="17752"/>
                  <a:pt x="9379" y="17747"/>
                  <a:pt x="9403" y="17735"/>
                </a:cubicBezTo>
                <a:cubicBezTo>
                  <a:pt x="9669" y="17469"/>
                  <a:pt x="10010" y="17204"/>
                  <a:pt x="10313" y="16901"/>
                </a:cubicBezTo>
                <a:cubicBezTo>
                  <a:pt x="10503" y="16976"/>
                  <a:pt x="10616" y="16976"/>
                  <a:pt x="10806" y="17014"/>
                </a:cubicBezTo>
                <a:lnTo>
                  <a:pt x="10768" y="17014"/>
                </a:lnTo>
                <a:cubicBezTo>
                  <a:pt x="10427" y="17280"/>
                  <a:pt x="10123" y="17621"/>
                  <a:pt x="9782" y="17924"/>
                </a:cubicBezTo>
                <a:cubicBezTo>
                  <a:pt x="9441" y="17811"/>
                  <a:pt x="9100" y="17773"/>
                  <a:pt x="8796" y="17659"/>
                </a:cubicBezTo>
                <a:cubicBezTo>
                  <a:pt x="9062" y="17318"/>
                  <a:pt x="9403" y="17052"/>
                  <a:pt x="9744" y="16711"/>
                </a:cubicBezTo>
                <a:close/>
                <a:moveTo>
                  <a:pt x="10967" y="17016"/>
                </a:moveTo>
                <a:cubicBezTo>
                  <a:pt x="11152" y="17052"/>
                  <a:pt x="11301" y="17053"/>
                  <a:pt x="11450" y="17090"/>
                </a:cubicBezTo>
                <a:cubicBezTo>
                  <a:pt x="11147" y="17393"/>
                  <a:pt x="10806" y="17735"/>
                  <a:pt x="10541" y="18038"/>
                </a:cubicBezTo>
                <a:cubicBezTo>
                  <a:pt x="10351" y="18000"/>
                  <a:pt x="10199" y="18000"/>
                  <a:pt x="10048" y="17962"/>
                </a:cubicBezTo>
                <a:cubicBezTo>
                  <a:pt x="10351" y="17659"/>
                  <a:pt x="10692" y="17431"/>
                  <a:pt x="10958" y="17166"/>
                </a:cubicBezTo>
                <a:cubicBezTo>
                  <a:pt x="10992" y="17097"/>
                  <a:pt x="10995" y="17028"/>
                  <a:pt x="10967" y="17016"/>
                </a:cubicBezTo>
                <a:close/>
                <a:moveTo>
                  <a:pt x="29194" y="17166"/>
                </a:moveTo>
                <a:lnTo>
                  <a:pt x="29194" y="17280"/>
                </a:lnTo>
                <a:lnTo>
                  <a:pt x="29118" y="17280"/>
                </a:lnTo>
                <a:cubicBezTo>
                  <a:pt x="29004" y="17356"/>
                  <a:pt x="29004" y="17469"/>
                  <a:pt x="29118" y="17545"/>
                </a:cubicBezTo>
                <a:cubicBezTo>
                  <a:pt x="28929" y="17735"/>
                  <a:pt x="28701" y="17848"/>
                  <a:pt x="28512" y="18038"/>
                </a:cubicBezTo>
                <a:cubicBezTo>
                  <a:pt x="28360" y="18000"/>
                  <a:pt x="28246" y="17962"/>
                  <a:pt x="28170" y="17924"/>
                </a:cubicBezTo>
                <a:cubicBezTo>
                  <a:pt x="28550" y="17659"/>
                  <a:pt x="28891" y="17393"/>
                  <a:pt x="29194" y="17166"/>
                </a:cubicBezTo>
                <a:close/>
                <a:moveTo>
                  <a:pt x="23924" y="17356"/>
                </a:moveTo>
                <a:cubicBezTo>
                  <a:pt x="23810" y="17356"/>
                  <a:pt x="23810" y="17469"/>
                  <a:pt x="23848" y="17545"/>
                </a:cubicBezTo>
                <a:cubicBezTo>
                  <a:pt x="23810" y="17545"/>
                  <a:pt x="23772" y="17545"/>
                  <a:pt x="23772" y="17583"/>
                </a:cubicBezTo>
                <a:cubicBezTo>
                  <a:pt x="23697" y="17735"/>
                  <a:pt x="23659" y="17811"/>
                  <a:pt x="23621" y="17924"/>
                </a:cubicBezTo>
                <a:cubicBezTo>
                  <a:pt x="23541" y="18004"/>
                  <a:pt x="23628" y="18102"/>
                  <a:pt x="23714" y="18102"/>
                </a:cubicBezTo>
                <a:cubicBezTo>
                  <a:pt x="23751" y="18102"/>
                  <a:pt x="23787" y="18084"/>
                  <a:pt x="23810" y="18038"/>
                </a:cubicBezTo>
                <a:cubicBezTo>
                  <a:pt x="23848" y="17962"/>
                  <a:pt x="23886" y="17811"/>
                  <a:pt x="23924" y="17735"/>
                </a:cubicBezTo>
                <a:cubicBezTo>
                  <a:pt x="23924" y="17659"/>
                  <a:pt x="23924" y="17621"/>
                  <a:pt x="23886" y="17583"/>
                </a:cubicBezTo>
                <a:lnTo>
                  <a:pt x="23924" y="17583"/>
                </a:lnTo>
                <a:cubicBezTo>
                  <a:pt x="24076" y="17583"/>
                  <a:pt x="24076" y="17356"/>
                  <a:pt x="23924" y="17356"/>
                </a:cubicBezTo>
                <a:close/>
                <a:moveTo>
                  <a:pt x="11678" y="17090"/>
                </a:moveTo>
                <a:cubicBezTo>
                  <a:pt x="11754" y="17090"/>
                  <a:pt x="11867" y="17166"/>
                  <a:pt x="11943" y="17166"/>
                </a:cubicBezTo>
                <a:cubicBezTo>
                  <a:pt x="11678" y="17469"/>
                  <a:pt x="11450" y="17811"/>
                  <a:pt x="11185" y="18152"/>
                </a:cubicBezTo>
                <a:cubicBezTo>
                  <a:pt x="11071" y="18152"/>
                  <a:pt x="10920" y="18152"/>
                  <a:pt x="10768" y="18114"/>
                </a:cubicBezTo>
                <a:cubicBezTo>
                  <a:pt x="11071" y="17811"/>
                  <a:pt x="11337" y="17469"/>
                  <a:pt x="11640" y="17204"/>
                </a:cubicBezTo>
                <a:cubicBezTo>
                  <a:pt x="11678" y="17166"/>
                  <a:pt x="11678" y="17166"/>
                  <a:pt x="11678" y="17090"/>
                </a:cubicBezTo>
                <a:close/>
                <a:moveTo>
                  <a:pt x="12150" y="17245"/>
                </a:moveTo>
                <a:lnTo>
                  <a:pt x="12576" y="17319"/>
                </a:lnTo>
                <a:lnTo>
                  <a:pt x="12576" y="17319"/>
                </a:lnTo>
                <a:cubicBezTo>
                  <a:pt x="12554" y="17324"/>
                  <a:pt x="12532" y="17336"/>
                  <a:pt x="12512" y="17356"/>
                </a:cubicBezTo>
                <a:lnTo>
                  <a:pt x="11830" y="18190"/>
                </a:lnTo>
                <a:lnTo>
                  <a:pt x="11830" y="18228"/>
                </a:lnTo>
                <a:cubicBezTo>
                  <a:pt x="11678" y="18228"/>
                  <a:pt x="11564" y="18190"/>
                  <a:pt x="11450" y="18190"/>
                </a:cubicBezTo>
                <a:cubicBezTo>
                  <a:pt x="11678" y="17924"/>
                  <a:pt x="11905" y="17583"/>
                  <a:pt x="12133" y="17280"/>
                </a:cubicBezTo>
                <a:cubicBezTo>
                  <a:pt x="12133" y="17267"/>
                  <a:pt x="12141" y="17255"/>
                  <a:pt x="12150" y="17245"/>
                </a:cubicBezTo>
                <a:close/>
                <a:moveTo>
                  <a:pt x="32493" y="15270"/>
                </a:moveTo>
                <a:lnTo>
                  <a:pt x="32493" y="15763"/>
                </a:lnTo>
                <a:cubicBezTo>
                  <a:pt x="32151" y="17166"/>
                  <a:pt x="30786" y="18038"/>
                  <a:pt x="29459" y="18228"/>
                </a:cubicBezTo>
                <a:lnTo>
                  <a:pt x="29459" y="17431"/>
                </a:lnTo>
                <a:cubicBezTo>
                  <a:pt x="30635" y="17090"/>
                  <a:pt x="31621" y="16332"/>
                  <a:pt x="32341" y="15346"/>
                </a:cubicBezTo>
                <a:cubicBezTo>
                  <a:pt x="32351" y="15356"/>
                  <a:pt x="32367" y="15361"/>
                  <a:pt x="32384" y="15361"/>
                </a:cubicBezTo>
                <a:cubicBezTo>
                  <a:pt x="32432" y="15361"/>
                  <a:pt x="32493" y="15326"/>
                  <a:pt x="32493" y="15270"/>
                </a:cubicBezTo>
                <a:close/>
                <a:moveTo>
                  <a:pt x="29194" y="17773"/>
                </a:moveTo>
                <a:cubicBezTo>
                  <a:pt x="29194" y="17924"/>
                  <a:pt x="29194" y="18114"/>
                  <a:pt x="29156" y="18266"/>
                </a:cubicBezTo>
                <a:lnTo>
                  <a:pt x="28739" y="18152"/>
                </a:lnTo>
                <a:cubicBezTo>
                  <a:pt x="28929" y="18000"/>
                  <a:pt x="29080" y="17924"/>
                  <a:pt x="29194" y="17773"/>
                </a:cubicBezTo>
                <a:close/>
                <a:moveTo>
                  <a:pt x="24076" y="16976"/>
                </a:moveTo>
                <a:lnTo>
                  <a:pt x="24076" y="16976"/>
                </a:lnTo>
                <a:cubicBezTo>
                  <a:pt x="24038" y="17356"/>
                  <a:pt x="24038" y="17773"/>
                  <a:pt x="24000" y="18152"/>
                </a:cubicBezTo>
                <a:lnTo>
                  <a:pt x="23128" y="18303"/>
                </a:lnTo>
                <a:cubicBezTo>
                  <a:pt x="23393" y="17924"/>
                  <a:pt x="23583" y="17545"/>
                  <a:pt x="23772" y="17166"/>
                </a:cubicBezTo>
                <a:cubicBezTo>
                  <a:pt x="23810" y="17090"/>
                  <a:pt x="23772" y="17090"/>
                  <a:pt x="23772" y="17052"/>
                </a:cubicBezTo>
                <a:cubicBezTo>
                  <a:pt x="23848" y="17014"/>
                  <a:pt x="24000" y="17014"/>
                  <a:pt x="24076" y="16976"/>
                </a:cubicBezTo>
                <a:close/>
                <a:moveTo>
                  <a:pt x="12672" y="17336"/>
                </a:moveTo>
                <a:lnTo>
                  <a:pt x="13005" y="17393"/>
                </a:lnTo>
                <a:cubicBezTo>
                  <a:pt x="12777" y="17659"/>
                  <a:pt x="12588" y="18000"/>
                  <a:pt x="12322" y="18266"/>
                </a:cubicBezTo>
                <a:cubicBezTo>
                  <a:pt x="12285" y="18266"/>
                  <a:pt x="12285" y="18341"/>
                  <a:pt x="12322" y="18379"/>
                </a:cubicBezTo>
                <a:cubicBezTo>
                  <a:pt x="12247" y="18379"/>
                  <a:pt x="12133" y="18341"/>
                  <a:pt x="12057" y="18341"/>
                </a:cubicBezTo>
                <a:cubicBezTo>
                  <a:pt x="12285" y="18038"/>
                  <a:pt x="12474" y="17811"/>
                  <a:pt x="12702" y="17545"/>
                </a:cubicBezTo>
                <a:cubicBezTo>
                  <a:pt x="12766" y="17459"/>
                  <a:pt x="12733" y="17373"/>
                  <a:pt x="12672" y="17336"/>
                </a:cubicBezTo>
                <a:close/>
                <a:moveTo>
                  <a:pt x="13194" y="17280"/>
                </a:moveTo>
                <a:cubicBezTo>
                  <a:pt x="13270" y="17356"/>
                  <a:pt x="13384" y="17356"/>
                  <a:pt x="13460" y="17356"/>
                </a:cubicBezTo>
                <a:lnTo>
                  <a:pt x="13422" y="17393"/>
                </a:lnTo>
                <a:cubicBezTo>
                  <a:pt x="13194" y="17735"/>
                  <a:pt x="13005" y="18000"/>
                  <a:pt x="12740" y="18341"/>
                </a:cubicBezTo>
                <a:lnTo>
                  <a:pt x="12740" y="18379"/>
                </a:lnTo>
                <a:cubicBezTo>
                  <a:pt x="12664" y="18341"/>
                  <a:pt x="12626" y="18341"/>
                  <a:pt x="12512" y="18341"/>
                </a:cubicBezTo>
                <a:cubicBezTo>
                  <a:pt x="12740" y="18038"/>
                  <a:pt x="12967" y="17735"/>
                  <a:pt x="13194" y="17431"/>
                </a:cubicBezTo>
                <a:cubicBezTo>
                  <a:pt x="13232" y="17393"/>
                  <a:pt x="13232" y="17393"/>
                  <a:pt x="13194" y="17280"/>
                </a:cubicBezTo>
                <a:close/>
                <a:moveTo>
                  <a:pt x="23583" y="17090"/>
                </a:moveTo>
                <a:cubicBezTo>
                  <a:pt x="23317" y="17469"/>
                  <a:pt x="23128" y="17924"/>
                  <a:pt x="22900" y="18266"/>
                </a:cubicBezTo>
                <a:lnTo>
                  <a:pt x="22900" y="18379"/>
                </a:lnTo>
                <a:cubicBezTo>
                  <a:pt x="22749" y="18379"/>
                  <a:pt x="22673" y="18417"/>
                  <a:pt x="22521" y="18417"/>
                </a:cubicBezTo>
                <a:cubicBezTo>
                  <a:pt x="22825" y="18000"/>
                  <a:pt x="23052" y="17583"/>
                  <a:pt x="23280" y="17166"/>
                </a:cubicBezTo>
                <a:cubicBezTo>
                  <a:pt x="23393" y="17166"/>
                  <a:pt x="23469" y="17090"/>
                  <a:pt x="23583" y="17090"/>
                </a:cubicBezTo>
                <a:close/>
                <a:moveTo>
                  <a:pt x="13612" y="17431"/>
                </a:moveTo>
                <a:cubicBezTo>
                  <a:pt x="13763" y="17431"/>
                  <a:pt x="13953" y="17469"/>
                  <a:pt x="14104" y="17469"/>
                </a:cubicBezTo>
                <a:cubicBezTo>
                  <a:pt x="13839" y="17773"/>
                  <a:pt x="13612" y="18114"/>
                  <a:pt x="13384" y="18379"/>
                </a:cubicBezTo>
                <a:lnTo>
                  <a:pt x="13384" y="18493"/>
                </a:lnTo>
                <a:cubicBezTo>
                  <a:pt x="13270" y="18493"/>
                  <a:pt x="13157" y="18417"/>
                  <a:pt x="13043" y="18417"/>
                </a:cubicBezTo>
                <a:cubicBezTo>
                  <a:pt x="13232" y="18152"/>
                  <a:pt x="13460" y="17811"/>
                  <a:pt x="13649" y="17545"/>
                </a:cubicBezTo>
                <a:cubicBezTo>
                  <a:pt x="13725" y="17469"/>
                  <a:pt x="13649" y="17431"/>
                  <a:pt x="13612" y="17431"/>
                </a:cubicBezTo>
                <a:close/>
                <a:moveTo>
                  <a:pt x="22938" y="17166"/>
                </a:moveTo>
                <a:cubicBezTo>
                  <a:pt x="22711" y="17583"/>
                  <a:pt x="22483" y="17962"/>
                  <a:pt x="22180" y="18379"/>
                </a:cubicBezTo>
                <a:lnTo>
                  <a:pt x="22180" y="18417"/>
                </a:lnTo>
                <a:cubicBezTo>
                  <a:pt x="22104" y="18417"/>
                  <a:pt x="21953" y="18493"/>
                  <a:pt x="21801" y="18493"/>
                </a:cubicBezTo>
                <a:cubicBezTo>
                  <a:pt x="22104" y="18038"/>
                  <a:pt x="22332" y="17621"/>
                  <a:pt x="22635" y="17204"/>
                </a:cubicBezTo>
                <a:cubicBezTo>
                  <a:pt x="22749" y="17204"/>
                  <a:pt x="22862" y="17166"/>
                  <a:pt x="22938" y="17166"/>
                </a:cubicBezTo>
                <a:close/>
                <a:moveTo>
                  <a:pt x="22294" y="17280"/>
                </a:moveTo>
                <a:cubicBezTo>
                  <a:pt x="21990" y="17659"/>
                  <a:pt x="21763" y="18114"/>
                  <a:pt x="21535" y="18493"/>
                </a:cubicBezTo>
                <a:lnTo>
                  <a:pt x="21535" y="18531"/>
                </a:lnTo>
                <a:lnTo>
                  <a:pt x="21346" y="18531"/>
                </a:lnTo>
                <a:cubicBezTo>
                  <a:pt x="21346" y="18493"/>
                  <a:pt x="21384" y="18493"/>
                  <a:pt x="21384" y="18493"/>
                </a:cubicBezTo>
                <a:cubicBezTo>
                  <a:pt x="21573" y="18114"/>
                  <a:pt x="21763" y="17773"/>
                  <a:pt x="21953" y="17393"/>
                </a:cubicBezTo>
                <a:cubicBezTo>
                  <a:pt x="21964" y="17382"/>
                  <a:pt x="21972" y="17368"/>
                  <a:pt x="21976" y="17355"/>
                </a:cubicBezTo>
                <a:lnTo>
                  <a:pt x="21976" y="17355"/>
                </a:lnTo>
                <a:cubicBezTo>
                  <a:pt x="22082" y="17345"/>
                  <a:pt x="22188" y="17280"/>
                  <a:pt x="22294" y="17280"/>
                </a:cubicBezTo>
                <a:close/>
                <a:moveTo>
                  <a:pt x="14218" y="17393"/>
                </a:moveTo>
                <a:lnTo>
                  <a:pt x="14218" y="17393"/>
                </a:lnTo>
                <a:cubicBezTo>
                  <a:pt x="14673" y="17431"/>
                  <a:pt x="15052" y="17469"/>
                  <a:pt x="15469" y="17469"/>
                </a:cubicBezTo>
                <a:cubicBezTo>
                  <a:pt x="15166" y="17848"/>
                  <a:pt x="14939" y="18190"/>
                  <a:pt x="14673" y="18531"/>
                </a:cubicBezTo>
                <a:lnTo>
                  <a:pt x="14673" y="18569"/>
                </a:lnTo>
                <a:lnTo>
                  <a:pt x="14332" y="18569"/>
                </a:lnTo>
                <a:cubicBezTo>
                  <a:pt x="14521" y="18266"/>
                  <a:pt x="14673" y="18038"/>
                  <a:pt x="14863" y="17773"/>
                </a:cubicBezTo>
                <a:cubicBezTo>
                  <a:pt x="14916" y="17665"/>
                  <a:pt x="14837" y="17558"/>
                  <a:pt x="14759" y="17558"/>
                </a:cubicBezTo>
                <a:cubicBezTo>
                  <a:pt x="14727" y="17558"/>
                  <a:pt x="14695" y="17577"/>
                  <a:pt x="14673" y="17621"/>
                </a:cubicBezTo>
                <a:cubicBezTo>
                  <a:pt x="14484" y="17848"/>
                  <a:pt x="14332" y="18152"/>
                  <a:pt x="14142" y="18417"/>
                </a:cubicBezTo>
                <a:lnTo>
                  <a:pt x="14142" y="18531"/>
                </a:lnTo>
                <a:cubicBezTo>
                  <a:pt x="13953" y="18531"/>
                  <a:pt x="13763" y="18493"/>
                  <a:pt x="13574" y="18493"/>
                </a:cubicBezTo>
                <a:cubicBezTo>
                  <a:pt x="13801" y="18190"/>
                  <a:pt x="14029" y="17848"/>
                  <a:pt x="14294" y="17583"/>
                </a:cubicBezTo>
                <a:cubicBezTo>
                  <a:pt x="14332" y="17545"/>
                  <a:pt x="14332" y="17469"/>
                  <a:pt x="14218" y="17393"/>
                </a:cubicBezTo>
                <a:close/>
                <a:moveTo>
                  <a:pt x="16000" y="17507"/>
                </a:moveTo>
                <a:lnTo>
                  <a:pt x="15280" y="18531"/>
                </a:lnTo>
                <a:lnTo>
                  <a:pt x="15280" y="18607"/>
                </a:lnTo>
                <a:lnTo>
                  <a:pt x="14976" y="18607"/>
                </a:lnTo>
                <a:cubicBezTo>
                  <a:pt x="15242" y="18341"/>
                  <a:pt x="15469" y="18000"/>
                  <a:pt x="15697" y="17735"/>
                </a:cubicBezTo>
                <a:cubicBezTo>
                  <a:pt x="15735" y="17659"/>
                  <a:pt x="15735" y="17583"/>
                  <a:pt x="15659" y="17507"/>
                </a:cubicBezTo>
                <a:close/>
                <a:moveTo>
                  <a:pt x="16569" y="17583"/>
                </a:moveTo>
                <a:cubicBezTo>
                  <a:pt x="16303" y="17962"/>
                  <a:pt x="16076" y="18266"/>
                  <a:pt x="15848" y="18607"/>
                </a:cubicBezTo>
                <a:lnTo>
                  <a:pt x="15507" y="18607"/>
                </a:lnTo>
                <a:cubicBezTo>
                  <a:pt x="15811" y="18266"/>
                  <a:pt x="16038" y="17924"/>
                  <a:pt x="16303" y="17583"/>
                </a:cubicBezTo>
                <a:close/>
                <a:moveTo>
                  <a:pt x="21801" y="17356"/>
                </a:moveTo>
                <a:cubicBezTo>
                  <a:pt x="21611" y="17659"/>
                  <a:pt x="21422" y="18038"/>
                  <a:pt x="21232" y="18379"/>
                </a:cubicBezTo>
                <a:cubicBezTo>
                  <a:pt x="21194" y="18417"/>
                  <a:pt x="21232" y="18493"/>
                  <a:pt x="21308" y="18531"/>
                </a:cubicBezTo>
                <a:cubicBezTo>
                  <a:pt x="20929" y="18569"/>
                  <a:pt x="20588" y="18569"/>
                  <a:pt x="20209" y="18607"/>
                </a:cubicBezTo>
                <a:lnTo>
                  <a:pt x="20929" y="17469"/>
                </a:lnTo>
                <a:lnTo>
                  <a:pt x="20929" y="17431"/>
                </a:lnTo>
                <a:cubicBezTo>
                  <a:pt x="20967" y="17393"/>
                  <a:pt x="21043" y="17393"/>
                  <a:pt x="21156" y="17393"/>
                </a:cubicBezTo>
                <a:cubicBezTo>
                  <a:pt x="21005" y="17659"/>
                  <a:pt x="20853" y="18000"/>
                  <a:pt x="20739" y="18341"/>
                </a:cubicBezTo>
                <a:cubicBezTo>
                  <a:pt x="20680" y="18460"/>
                  <a:pt x="20783" y="18555"/>
                  <a:pt x="20903" y="18555"/>
                </a:cubicBezTo>
                <a:cubicBezTo>
                  <a:pt x="20936" y="18555"/>
                  <a:pt x="20971" y="18548"/>
                  <a:pt x="21005" y="18531"/>
                </a:cubicBezTo>
                <a:lnTo>
                  <a:pt x="21422" y="17545"/>
                </a:lnTo>
                <a:cubicBezTo>
                  <a:pt x="21498" y="17469"/>
                  <a:pt x="21498" y="17431"/>
                  <a:pt x="21422" y="17393"/>
                </a:cubicBezTo>
                <a:cubicBezTo>
                  <a:pt x="21573" y="17393"/>
                  <a:pt x="21687" y="17356"/>
                  <a:pt x="21801" y="17356"/>
                </a:cubicBezTo>
                <a:close/>
                <a:moveTo>
                  <a:pt x="17062" y="17583"/>
                </a:moveTo>
                <a:cubicBezTo>
                  <a:pt x="16872" y="17924"/>
                  <a:pt x="16645" y="18190"/>
                  <a:pt x="16417" y="18531"/>
                </a:cubicBezTo>
                <a:cubicBezTo>
                  <a:pt x="16379" y="18569"/>
                  <a:pt x="16379" y="18607"/>
                  <a:pt x="16417" y="18645"/>
                </a:cubicBezTo>
                <a:lnTo>
                  <a:pt x="16114" y="18645"/>
                </a:lnTo>
                <a:cubicBezTo>
                  <a:pt x="16379" y="18341"/>
                  <a:pt x="16531" y="18000"/>
                  <a:pt x="16758" y="17659"/>
                </a:cubicBezTo>
                <a:cubicBezTo>
                  <a:pt x="16796" y="17621"/>
                  <a:pt x="16796" y="17621"/>
                  <a:pt x="16683" y="17583"/>
                </a:cubicBezTo>
                <a:close/>
                <a:moveTo>
                  <a:pt x="17706" y="17583"/>
                </a:moveTo>
                <a:cubicBezTo>
                  <a:pt x="17441" y="17962"/>
                  <a:pt x="17213" y="18341"/>
                  <a:pt x="16986" y="18683"/>
                </a:cubicBezTo>
                <a:lnTo>
                  <a:pt x="16645" y="18683"/>
                </a:lnTo>
                <a:cubicBezTo>
                  <a:pt x="16948" y="18303"/>
                  <a:pt x="17175" y="17962"/>
                  <a:pt x="17403" y="17621"/>
                </a:cubicBezTo>
                <a:lnTo>
                  <a:pt x="17403" y="17583"/>
                </a:lnTo>
                <a:close/>
                <a:moveTo>
                  <a:pt x="18275" y="17583"/>
                </a:moveTo>
                <a:cubicBezTo>
                  <a:pt x="18275" y="17583"/>
                  <a:pt x="18199" y="17621"/>
                  <a:pt x="18161" y="17621"/>
                </a:cubicBezTo>
                <a:cubicBezTo>
                  <a:pt x="17972" y="17924"/>
                  <a:pt x="17820" y="18228"/>
                  <a:pt x="17630" y="18531"/>
                </a:cubicBezTo>
                <a:cubicBezTo>
                  <a:pt x="17592" y="18569"/>
                  <a:pt x="17630" y="18607"/>
                  <a:pt x="17706" y="18683"/>
                </a:cubicBezTo>
                <a:lnTo>
                  <a:pt x="17213" y="18683"/>
                </a:lnTo>
                <a:cubicBezTo>
                  <a:pt x="17517" y="18341"/>
                  <a:pt x="17744" y="17962"/>
                  <a:pt x="17972" y="17583"/>
                </a:cubicBezTo>
                <a:close/>
                <a:moveTo>
                  <a:pt x="20057" y="17469"/>
                </a:moveTo>
                <a:cubicBezTo>
                  <a:pt x="19829" y="17848"/>
                  <a:pt x="19526" y="18266"/>
                  <a:pt x="19261" y="18683"/>
                </a:cubicBezTo>
                <a:lnTo>
                  <a:pt x="18844" y="18683"/>
                </a:lnTo>
                <a:cubicBezTo>
                  <a:pt x="19109" y="18266"/>
                  <a:pt x="19412" y="17962"/>
                  <a:pt x="19678" y="17583"/>
                </a:cubicBezTo>
                <a:cubicBezTo>
                  <a:pt x="19716" y="17545"/>
                  <a:pt x="19716" y="17545"/>
                  <a:pt x="19716" y="17469"/>
                </a:cubicBezTo>
                <a:close/>
                <a:moveTo>
                  <a:pt x="20626" y="17431"/>
                </a:moveTo>
                <a:cubicBezTo>
                  <a:pt x="20398" y="17811"/>
                  <a:pt x="20171" y="18228"/>
                  <a:pt x="19905" y="18683"/>
                </a:cubicBezTo>
                <a:lnTo>
                  <a:pt x="19640" y="18683"/>
                </a:lnTo>
                <a:lnTo>
                  <a:pt x="20360" y="17545"/>
                </a:lnTo>
                <a:lnTo>
                  <a:pt x="20360" y="17469"/>
                </a:lnTo>
                <a:cubicBezTo>
                  <a:pt x="20436" y="17431"/>
                  <a:pt x="20550" y="17431"/>
                  <a:pt x="20626" y="17431"/>
                </a:cubicBezTo>
                <a:close/>
                <a:moveTo>
                  <a:pt x="19488" y="17583"/>
                </a:moveTo>
                <a:cubicBezTo>
                  <a:pt x="19223" y="17962"/>
                  <a:pt x="18919" y="18303"/>
                  <a:pt x="18654" y="18683"/>
                </a:cubicBezTo>
                <a:cubicBezTo>
                  <a:pt x="18578" y="18683"/>
                  <a:pt x="18578" y="18720"/>
                  <a:pt x="18578" y="18720"/>
                </a:cubicBezTo>
                <a:lnTo>
                  <a:pt x="17820" y="18720"/>
                </a:lnTo>
                <a:lnTo>
                  <a:pt x="17896" y="18683"/>
                </a:lnTo>
                <a:cubicBezTo>
                  <a:pt x="18085" y="18379"/>
                  <a:pt x="18199" y="18038"/>
                  <a:pt x="18389" y="17773"/>
                </a:cubicBezTo>
                <a:cubicBezTo>
                  <a:pt x="18437" y="17700"/>
                  <a:pt x="18424" y="17643"/>
                  <a:pt x="18388" y="17621"/>
                </a:cubicBezTo>
                <a:lnTo>
                  <a:pt x="18806" y="17621"/>
                </a:lnTo>
                <a:cubicBezTo>
                  <a:pt x="18654" y="17924"/>
                  <a:pt x="18389" y="18190"/>
                  <a:pt x="18199" y="18493"/>
                </a:cubicBezTo>
                <a:cubicBezTo>
                  <a:pt x="18146" y="18572"/>
                  <a:pt x="18223" y="18671"/>
                  <a:pt x="18300" y="18671"/>
                </a:cubicBezTo>
                <a:cubicBezTo>
                  <a:pt x="18333" y="18671"/>
                  <a:pt x="18366" y="18652"/>
                  <a:pt x="18389" y="18607"/>
                </a:cubicBezTo>
                <a:cubicBezTo>
                  <a:pt x="18578" y="18341"/>
                  <a:pt x="18806" y="18038"/>
                  <a:pt x="19033" y="17773"/>
                </a:cubicBezTo>
                <a:cubicBezTo>
                  <a:pt x="19071" y="17735"/>
                  <a:pt x="19071" y="17659"/>
                  <a:pt x="19033" y="17621"/>
                </a:cubicBezTo>
                <a:cubicBezTo>
                  <a:pt x="19147" y="17583"/>
                  <a:pt x="19336" y="17583"/>
                  <a:pt x="19488" y="17583"/>
                </a:cubicBezTo>
                <a:close/>
                <a:moveTo>
                  <a:pt x="2730" y="14853"/>
                </a:moveTo>
                <a:lnTo>
                  <a:pt x="2730" y="14853"/>
                </a:lnTo>
                <a:cubicBezTo>
                  <a:pt x="4247" y="16294"/>
                  <a:pt x="6143" y="17242"/>
                  <a:pt x="8228" y="17583"/>
                </a:cubicBezTo>
                <a:cubicBezTo>
                  <a:pt x="8228" y="18038"/>
                  <a:pt x="8266" y="18531"/>
                  <a:pt x="8266" y="18986"/>
                </a:cubicBezTo>
                <a:cubicBezTo>
                  <a:pt x="7128" y="18758"/>
                  <a:pt x="6029" y="18379"/>
                  <a:pt x="5005" y="17848"/>
                </a:cubicBezTo>
                <a:cubicBezTo>
                  <a:pt x="4133" y="17469"/>
                  <a:pt x="2996" y="16825"/>
                  <a:pt x="2768" y="15801"/>
                </a:cubicBezTo>
                <a:cubicBezTo>
                  <a:pt x="2768" y="15498"/>
                  <a:pt x="2730" y="15194"/>
                  <a:pt x="2730" y="14853"/>
                </a:cubicBezTo>
                <a:close/>
                <a:moveTo>
                  <a:pt x="24062" y="19396"/>
                </a:moveTo>
                <a:cubicBezTo>
                  <a:pt x="24061" y="19400"/>
                  <a:pt x="24061" y="19404"/>
                  <a:pt x="24060" y="19408"/>
                </a:cubicBezTo>
                <a:lnTo>
                  <a:pt x="24060" y="19408"/>
                </a:lnTo>
                <a:cubicBezTo>
                  <a:pt x="24065" y="19406"/>
                  <a:pt x="24071" y="19404"/>
                  <a:pt x="24076" y="19403"/>
                </a:cubicBezTo>
                <a:cubicBezTo>
                  <a:pt x="24071" y="19400"/>
                  <a:pt x="24066" y="19398"/>
                  <a:pt x="24062" y="19396"/>
                </a:cubicBezTo>
                <a:close/>
                <a:moveTo>
                  <a:pt x="7738" y="21213"/>
                </a:moveTo>
                <a:cubicBezTo>
                  <a:pt x="7798" y="21213"/>
                  <a:pt x="7849" y="21275"/>
                  <a:pt x="7849" y="21337"/>
                </a:cubicBezTo>
                <a:cubicBezTo>
                  <a:pt x="7849" y="21374"/>
                  <a:pt x="7773" y="21412"/>
                  <a:pt x="7697" y="21412"/>
                </a:cubicBezTo>
                <a:cubicBezTo>
                  <a:pt x="7659" y="21412"/>
                  <a:pt x="7659" y="21299"/>
                  <a:pt x="7659" y="21261"/>
                </a:cubicBezTo>
                <a:cubicBezTo>
                  <a:pt x="7659" y="21261"/>
                  <a:pt x="7659" y="21223"/>
                  <a:pt x="7697" y="21223"/>
                </a:cubicBezTo>
                <a:cubicBezTo>
                  <a:pt x="7711" y="21216"/>
                  <a:pt x="7725" y="21213"/>
                  <a:pt x="7738" y="21213"/>
                </a:cubicBezTo>
                <a:close/>
                <a:moveTo>
                  <a:pt x="7755" y="21122"/>
                </a:moveTo>
                <a:cubicBezTo>
                  <a:pt x="7734" y="21122"/>
                  <a:pt x="7715" y="21129"/>
                  <a:pt x="7697" y="21147"/>
                </a:cubicBezTo>
                <a:cubicBezTo>
                  <a:pt x="7583" y="21147"/>
                  <a:pt x="7545" y="21261"/>
                  <a:pt x="7583" y="21374"/>
                </a:cubicBezTo>
                <a:lnTo>
                  <a:pt x="7659" y="21412"/>
                </a:lnTo>
                <a:cubicBezTo>
                  <a:pt x="7697" y="21450"/>
                  <a:pt x="7735" y="21450"/>
                  <a:pt x="7773" y="21450"/>
                </a:cubicBezTo>
                <a:cubicBezTo>
                  <a:pt x="7887" y="21450"/>
                  <a:pt x="7962" y="21374"/>
                  <a:pt x="7924" y="21261"/>
                </a:cubicBezTo>
                <a:cubicBezTo>
                  <a:pt x="7895" y="21202"/>
                  <a:pt x="7822" y="21122"/>
                  <a:pt x="7755" y="21122"/>
                </a:cubicBezTo>
                <a:close/>
                <a:moveTo>
                  <a:pt x="6391" y="21012"/>
                </a:moveTo>
                <a:cubicBezTo>
                  <a:pt x="6336" y="21012"/>
                  <a:pt x="6284" y="21041"/>
                  <a:pt x="6256" y="21109"/>
                </a:cubicBezTo>
                <a:cubicBezTo>
                  <a:pt x="6256" y="21165"/>
                  <a:pt x="6297" y="21200"/>
                  <a:pt x="6319" y="21200"/>
                </a:cubicBezTo>
                <a:cubicBezTo>
                  <a:pt x="6327" y="21200"/>
                  <a:pt x="6332" y="21195"/>
                  <a:pt x="6332" y="21185"/>
                </a:cubicBezTo>
                <a:cubicBezTo>
                  <a:pt x="6522" y="21223"/>
                  <a:pt x="6560" y="21261"/>
                  <a:pt x="6522" y="21374"/>
                </a:cubicBezTo>
                <a:cubicBezTo>
                  <a:pt x="6408" y="21526"/>
                  <a:pt x="6408" y="21564"/>
                  <a:pt x="6370" y="21564"/>
                </a:cubicBezTo>
                <a:lnTo>
                  <a:pt x="6218" y="21716"/>
                </a:lnTo>
                <a:cubicBezTo>
                  <a:pt x="6143" y="21791"/>
                  <a:pt x="6029" y="21943"/>
                  <a:pt x="5953" y="22019"/>
                </a:cubicBezTo>
                <a:cubicBezTo>
                  <a:pt x="5877" y="22057"/>
                  <a:pt x="5953" y="22057"/>
                  <a:pt x="5991" y="22057"/>
                </a:cubicBezTo>
                <a:cubicBezTo>
                  <a:pt x="6218" y="22057"/>
                  <a:pt x="6408" y="22133"/>
                  <a:pt x="6635" y="22133"/>
                </a:cubicBezTo>
                <a:cubicBezTo>
                  <a:pt x="6711" y="22133"/>
                  <a:pt x="6711" y="22019"/>
                  <a:pt x="6635" y="22019"/>
                </a:cubicBezTo>
                <a:cubicBezTo>
                  <a:pt x="6446" y="22019"/>
                  <a:pt x="6256" y="21981"/>
                  <a:pt x="6067" y="21981"/>
                </a:cubicBezTo>
                <a:cubicBezTo>
                  <a:pt x="6218" y="21829"/>
                  <a:pt x="6332" y="21716"/>
                  <a:pt x="6446" y="21564"/>
                </a:cubicBezTo>
                <a:cubicBezTo>
                  <a:pt x="6560" y="21450"/>
                  <a:pt x="6597" y="21374"/>
                  <a:pt x="6597" y="21223"/>
                </a:cubicBezTo>
                <a:cubicBezTo>
                  <a:pt x="6597" y="21102"/>
                  <a:pt x="6489" y="21012"/>
                  <a:pt x="6391" y="21012"/>
                </a:cubicBezTo>
                <a:close/>
                <a:moveTo>
                  <a:pt x="7104" y="21175"/>
                </a:moveTo>
                <a:cubicBezTo>
                  <a:pt x="6606" y="21175"/>
                  <a:pt x="6405" y="21955"/>
                  <a:pt x="6939" y="22133"/>
                </a:cubicBezTo>
                <a:cubicBezTo>
                  <a:pt x="6984" y="22148"/>
                  <a:pt x="7033" y="22155"/>
                  <a:pt x="7082" y="22155"/>
                </a:cubicBezTo>
                <a:cubicBezTo>
                  <a:pt x="7277" y="22155"/>
                  <a:pt x="7477" y="22034"/>
                  <a:pt x="7507" y="21791"/>
                </a:cubicBezTo>
                <a:cubicBezTo>
                  <a:pt x="7545" y="21526"/>
                  <a:pt x="7356" y="21261"/>
                  <a:pt x="7090" y="21261"/>
                </a:cubicBezTo>
                <a:cubicBezTo>
                  <a:pt x="7015" y="21261"/>
                  <a:pt x="7015" y="21374"/>
                  <a:pt x="7090" y="21374"/>
                </a:cubicBezTo>
                <a:cubicBezTo>
                  <a:pt x="7318" y="21374"/>
                  <a:pt x="7507" y="21602"/>
                  <a:pt x="7394" y="21829"/>
                </a:cubicBezTo>
                <a:cubicBezTo>
                  <a:pt x="7344" y="22003"/>
                  <a:pt x="7197" y="22079"/>
                  <a:pt x="7048" y="22079"/>
                </a:cubicBezTo>
                <a:cubicBezTo>
                  <a:pt x="6969" y="22079"/>
                  <a:pt x="6890" y="22058"/>
                  <a:pt x="6825" y="22019"/>
                </a:cubicBezTo>
                <a:cubicBezTo>
                  <a:pt x="6569" y="21726"/>
                  <a:pt x="6772" y="21221"/>
                  <a:pt x="7128" y="21221"/>
                </a:cubicBezTo>
                <a:cubicBezTo>
                  <a:pt x="7140" y="21221"/>
                  <a:pt x="7153" y="21221"/>
                  <a:pt x="7166" y="21223"/>
                </a:cubicBezTo>
                <a:lnTo>
                  <a:pt x="7204" y="21223"/>
                </a:lnTo>
                <a:lnTo>
                  <a:pt x="7204" y="21185"/>
                </a:lnTo>
                <a:cubicBezTo>
                  <a:pt x="7170" y="21178"/>
                  <a:pt x="7136" y="21175"/>
                  <a:pt x="7104" y="21175"/>
                </a:cubicBezTo>
                <a:close/>
                <a:moveTo>
                  <a:pt x="8215" y="21206"/>
                </a:moveTo>
                <a:cubicBezTo>
                  <a:pt x="8198" y="21206"/>
                  <a:pt x="8177" y="21210"/>
                  <a:pt x="8152" y="21223"/>
                </a:cubicBezTo>
                <a:lnTo>
                  <a:pt x="7887" y="22209"/>
                </a:lnTo>
                <a:cubicBezTo>
                  <a:pt x="7887" y="22228"/>
                  <a:pt x="7896" y="22237"/>
                  <a:pt x="7910" y="22237"/>
                </a:cubicBezTo>
                <a:cubicBezTo>
                  <a:pt x="7924" y="22237"/>
                  <a:pt x="7943" y="22228"/>
                  <a:pt x="7962" y="22209"/>
                </a:cubicBezTo>
                <a:lnTo>
                  <a:pt x="8266" y="21223"/>
                </a:lnTo>
                <a:cubicBezTo>
                  <a:pt x="8266" y="21223"/>
                  <a:pt x="8249" y="21206"/>
                  <a:pt x="8215" y="21206"/>
                </a:cubicBezTo>
                <a:close/>
                <a:moveTo>
                  <a:pt x="8326" y="21966"/>
                </a:moveTo>
                <a:cubicBezTo>
                  <a:pt x="8379" y="21966"/>
                  <a:pt x="8428" y="22001"/>
                  <a:pt x="8455" y="22057"/>
                </a:cubicBezTo>
                <a:cubicBezTo>
                  <a:pt x="8481" y="22158"/>
                  <a:pt x="8405" y="22242"/>
                  <a:pt x="8329" y="22242"/>
                </a:cubicBezTo>
                <a:cubicBezTo>
                  <a:pt x="8291" y="22242"/>
                  <a:pt x="8253" y="22221"/>
                  <a:pt x="8228" y="22171"/>
                </a:cubicBezTo>
                <a:cubicBezTo>
                  <a:pt x="8228" y="22057"/>
                  <a:pt x="8228" y="21981"/>
                  <a:pt x="8266" y="21981"/>
                </a:cubicBezTo>
                <a:cubicBezTo>
                  <a:pt x="8286" y="21971"/>
                  <a:pt x="8306" y="21966"/>
                  <a:pt x="8326" y="21966"/>
                </a:cubicBezTo>
                <a:close/>
                <a:moveTo>
                  <a:pt x="8347" y="21874"/>
                </a:moveTo>
                <a:cubicBezTo>
                  <a:pt x="8317" y="21874"/>
                  <a:pt x="8288" y="21883"/>
                  <a:pt x="8266" y="21905"/>
                </a:cubicBezTo>
                <a:cubicBezTo>
                  <a:pt x="8152" y="21943"/>
                  <a:pt x="8114" y="22057"/>
                  <a:pt x="8152" y="22171"/>
                </a:cubicBezTo>
                <a:cubicBezTo>
                  <a:pt x="8207" y="22253"/>
                  <a:pt x="8287" y="22291"/>
                  <a:pt x="8361" y="22291"/>
                </a:cubicBezTo>
                <a:cubicBezTo>
                  <a:pt x="8491" y="22291"/>
                  <a:pt x="8604" y="22174"/>
                  <a:pt x="8531" y="21981"/>
                </a:cubicBezTo>
                <a:cubicBezTo>
                  <a:pt x="8504" y="21927"/>
                  <a:pt x="8421" y="21874"/>
                  <a:pt x="8347" y="21874"/>
                </a:cubicBezTo>
                <a:close/>
                <a:moveTo>
                  <a:pt x="14332" y="1091"/>
                </a:moveTo>
                <a:lnTo>
                  <a:pt x="14332" y="1128"/>
                </a:lnTo>
                <a:cubicBezTo>
                  <a:pt x="13763" y="2190"/>
                  <a:pt x="12815" y="3896"/>
                  <a:pt x="12702" y="3972"/>
                </a:cubicBezTo>
                <a:lnTo>
                  <a:pt x="12777" y="4010"/>
                </a:lnTo>
                <a:lnTo>
                  <a:pt x="12702" y="4010"/>
                </a:lnTo>
                <a:lnTo>
                  <a:pt x="12702" y="4086"/>
                </a:lnTo>
                <a:cubicBezTo>
                  <a:pt x="11299" y="4275"/>
                  <a:pt x="9820" y="4503"/>
                  <a:pt x="8455" y="4882"/>
                </a:cubicBezTo>
                <a:cubicBezTo>
                  <a:pt x="7318" y="5147"/>
                  <a:pt x="6143" y="5526"/>
                  <a:pt x="5081" y="6057"/>
                </a:cubicBezTo>
                <a:lnTo>
                  <a:pt x="4171" y="3972"/>
                </a:lnTo>
                <a:lnTo>
                  <a:pt x="1" y="3744"/>
                </a:lnTo>
                <a:lnTo>
                  <a:pt x="1" y="3896"/>
                </a:lnTo>
                <a:lnTo>
                  <a:pt x="4095" y="4124"/>
                </a:lnTo>
                <a:lnTo>
                  <a:pt x="5005" y="6171"/>
                </a:lnTo>
                <a:cubicBezTo>
                  <a:pt x="4512" y="6398"/>
                  <a:pt x="4095" y="6664"/>
                  <a:pt x="3678" y="7005"/>
                </a:cubicBezTo>
                <a:cubicBezTo>
                  <a:pt x="2920" y="7612"/>
                  <a:pt x="2199" y="8522"/>
                  <a:pt x="2237" y="9583"/>
                </a:cubicBezTo>
                <a:cubicBezTo>
                  <a:pt x="2226" y="9561"/>
                  <a:pt x="2209" y="9552"/>
                  <a:pt x="2189" y="9552"/>
                </a:cubicBezTo>
                <a:cubicBezTo>
                  <a:pt x="2143" y="9552"/>
                  <a:pt x="2086" y="9605"/>
                  <a:pt x="2086" y="9659"/>
                </a:cubicBezTo>
                <a:cubicBezTo>
                  <a:pt x="2162" y="10645"/>
                  <a:pt x="2237" y="11706"/>
                  <a:pt x="2275" y="12692"/>
                </a:cubicBezTo>
                <a:cubicBezTo>
                  <a:pt x="2199" y="12692"/>
                  <a:pt x="2086" y="12806"/>
                  <a:pt x="2199" y="12882"/>
                </a:cubicBezTo>
                <a:cubicBezTo>
                  <a:pt x="2237" y="12882"/>
                  <a:pt x="2275" y="12920"/>
                  <a:pt x="2351" y="12995"/>
                </a:cubicBezTo>
                <a:cubicBezTo>
                  <a:pt x="2389" y="13413"/>
                  <a:pt x="2389" y="13867"/>
                  <a:pt x="2427" y="14322"/>
                </a:cubicBezTo>
                <a:cubicBezTo>
                  <a:pt x="2389" y="14360"/>
                  <a:pt x="2389" y="14436"/>
                  <a:pt x="2427" y="14512"/>
                </a:cubicBezTo>
                <a:lnTo>
                  <a:pt x="2465" y="14550"/>
                </a:lnTo>
                <a:cubicBezTo>
                  <a:pt x="2465" y="14815"/>
                  <a:pt x="2541" y="15081"/>
                  <a:pt x="2541" y="15346"/>
                </a:cubicBezTo>
                <a:lnTo>
                  <a:pt x="2541" y="15384"/>
                </a:lnTo>
                <a:cubicBezTo>
                  <a:pt x="2541" y="15536"/>
                  <a:pt x="2541" y="15687"/>
                  <a:pt x="2579" y="15763"/>
                </a:cubicBezTo>
                <a:lnTo>
                  <a:pt x="2579" y="16029"/>
                </a:lnTo>
                <a:cubicBezTo>
                  <a:pt x="2579" y="16066"/>
                  <a:pt x="2617" y="16104"/>
                  <a:pt x="2654" y="16104"/>
                </a:cubicBezTo>
                <a:cubicBezTo>
                  <a:pt x="2920" y="16673"/>
                  <a:pt x="3413" y="17166"/>
                  <a:pt x="3944" y="17469"/>
                </a:cubicBezTo>
                <a:cubicBezTo>
                  <a:pt x="5043" y="18190"/>
                  <a:pt x="6332" y="18607"/>
                  <a:pt x="7545" y="18948"/>
                </a:cubicBezTo>
                <a:cubicBezTo>
                  <a:pt x="9214" y="19365"/>
                  <a:pt x="10958" y="19706"/>
                  <a:pt x="12664" y="19934"/>
                </a:cubicBezTo>
                <a:lnTo>
                  <a:pt x="10882" y="22322"/>
                </a:lnTo>
                <a:lnTo>
                  <a:pt x="5271" y="22322"/>
                </a:lnTo>
                <a:lnTo>
                  <a:pt x="5271" y="22474"/>
                </a:lnTo>
                <a:lnTo>
                  <a:pt x="10806" y="22474"/>
                </a:lnTo>
                <a:lnTo>
                  <a:pt x="12702" y="19934"/>
                </a:lnTo>
                <a:cubicBezTo>
                  <a:pt x="13839" y="20085"/>
                  <a:pt x="15052" y="20237"/>
                  <a:pt x="16190" y="20275"/>
                </a:cubicBezTo>
                <a:cubicBezTo>
                  <a:pt x="16741" y="20306"/>
                  <a:pt x="17290" y="20323"/>
                  <a:pt x="17835" y="20323"/>
                </a:cubicBezTo>
                <a:cubicBezTo>
                  <a:pt x="19915" y="20323"/>
                  <a:pt x="21958" y="20079"/>
                  <a:pt x="24000" y="19479"/>
                </a:cubicBezTo>
                <a:cubicBezTo>
                  <a:pt x="24035" y="19479"/>
                  <a:pt x="24054" y="19446"/>
                  <a:pt x="24060" y="19408"/>
                </a:cubicBezTo>
                <a:lnTo>
                  <a:pt x="24060" y="19408"/>
                </a:lnTo>
                <a:cubicBezTo>
                  <a:pt x="22060" y="20016"/>
                  <a:pt x="20024" y="20239"/>
                  <a:pt x="17973" y="20239"/>
                </a:cubicBezTo>
                <a:cubicBezTo>
                  <a:pt x="16336" y="20239"/>
                  <a:pt x="14689" y="20097"/>
                  <a:pt x="13043" y="19896"/>
                </a:cubicBezTo>
                <a:lnTo>
                  <a:pt x="13422" y="19403"/>
                </a:lnTo>
                <a:lnTo>
                  <a:pt x="13270" y="19327"/>
                </a:lnTo>
                <a:lnTo>
                  <a:pt x="12853" y="19896"/>
                </a:lnTo>
                <a:cubicBezTo>
                  <a:pt x="12588" y="19858"/>
                  <a:pt x="12247" y="19782"/>
                  <a:pt x="11905" y="19744"/>
                </a:cubicBezTo>
                <a:cubicBezTo>
                  <a:pt x="10768" y="19592"/>
                  <a:pt x="9631" y="19403"/>
                  <a:pt x="8493" y="19138"/>
                </a:cubicBezTo>
                <a:cubicBezTo>
                  <a:pt x="8531" y="19100"/>
                  <a:pt x="8531" y="19100"/>
                  <a:pt x="8531" y="19024"/>
                </a:cubicBezTo>
                <a:cubicBezTo>
                  <a:pt x="8493" y="18607"/>
                  <a:pt x="8493" y="18228"/>
                  <a:pt x="8493" y="17848"/>
                </a:cubicBezTo>
                <a:lnTo>
                  <a:pt x="8493" y="17848"/>
                </a:lnTo>
                <a:cubicBezTo>
                  <a:pt x="11223" y="18531"/>
                  <a:pt x="14066" y="18910"/>
                  <a:pt x="16910" y="18948"/>
                </a:cubicBezTo>
                <a:cubicBezTo>
                  <a:pt x="16948" y="18967"/>
                  <a:pt x="16986" y="18976"/>
                  <a:pt x="17024" y="18976"/>
                </a:cubicBezTo>
                <a:cubicBezTo>
                  <a:pt x="17062" y="18976"/>
                  <a:pt x="17100" y="18967"/>
                  <a:pt x="17138" y="18948"/>
                </a:cubicBezTo>
                <a:cubicBezTo>
                  <a:pt x="17896" y="18948"/>
                  <a:pt x="18578" y="18948"/>
                  <a:pt x="19336" y="18910"/>
                </a:cubicBezTo>
                <a:cubicBezTo>
                  <a:pt x="19355" y="18929"/>
                  <a:pt x="19384" y="18938"/>
                  <a:pt x="19412" y="18938"/>
                </a:cubicBezTo>
                <a:cubicBezTo>
                  <a:pt x="19441" y="18938"/>
                  <a:pt x="19469" y="18929"/>
                  <a:pt x="19488" y="18910"/>
                </a:cubicBezTo>
                <a:lnTo>
                  <a:pt x="19829" y="18910"/>
                </a:lnTo>
                <a:cubicBezTo>
                  <a:pt x="19829" y="18932"/>
                  <a:pt x="19880" y="18954"/>
                  <a:pt x="19930" y="18954"/>
                </a:cubicBezTo>
                <a:cubicBezTo>
                  <a:pt x="19967" y="18954"/>
                  <a:pt x="20003" y="18942"/>
                  <a:pt x="20019" y="18910"/>
                </a:cubicBezTo>
                <a:lnTo>
                  <a:pt x="20019" y="18872"/>
                </a:lnTo>
                <a:cubicBezTo>
                  <a:pt x="21384" y="18758"/>
                  <a:pt x="22711" y="18607"/>
                  <a:pt x="24038" y="18379"/>
                </a:cubicBezTo>
                <a:lnTo>
                  <a:pt x="24038" y="18379"/>
                </a:lnTo>
                <a:cubicBezTo>
                  <a:pt x="24000" y="18720"/>
                  <a:pt x="24000" y="18986"/>
                  <a:pt x="24000" y="19327"/>
                </a:cubicBezTo>
                <a:cubicBezTo>
                  <a:pt x="24000" y="19363"/>
                  <a:pt x="24000" y="19365"/>
                  <a:pt x="24062" y="19396"/>
                </a:cubicBezTo>
                <a:lnTo>
                  <a:pt x="24062" y="19396"/>
                </a:lnTo>
                <a:cubicBezTo>
                  <a:pt x="24066" y="19354"/>
                  <a:pt x="24056" y="19308"/>
                  <a:pt x="24038" y="19289"/>
                </a:cubicBezTo>
                <a:cubicBezTo>
                  <a:pt x="24076" y="19289"/>
                  <a:pt x="24152" y="19213"/>
                  <a:pt x="24152" y="19175"/>
                </a:cubicBezTo>
                <a:cubicBezTo>
                  <a:pt x="24189" y="18379"/>
                  <a:pt x="24189" y="17545"/>
                  <a:pt x="24227" y="16711"/>
                </a:cubicBezTo>
                <a:lnTo>
                  <a:pt x="24265" y="16711"/>
                </a:lnTo>
                <a:cubicBezTo>
                  <a:pt x="24376" y="16683"/>
                  <a:pt x="24386" y="16574"/>
                  <a:pt x="24323" y="16518"/>
                </a:cubicBezTo>
                <a:lnTo>
                  <a:pt x="24323" y="16518"/>
                </a:lnTo>
                <a:cubicBezTo>
                  <a:pt x="25469" y="16929"/>
                  <a:pt x="26648" y="17445"/>
                  <a:pt x="27791" y="17924"/>
                </a:cubicBezTo>
                <a:cubicBezTo>
                  <a:pt x="27791" y="17924"/>
                  <a:pt x="27829" y="17962"/>
                  <a:pt x="27867" y="17962"/>
                </a:cubicBezTo>
                <a:lnTo>
                  <a:pt x="27943" y="17962"/>
                </a:lnTo>
                <a:cubicBezTo>
                  <a:pt x="28360" y="18114"/>
                  <a:pt x="28739" y="18228"/>
                  <a:pt x="29156" y="18379"/>
                </a:cubicBezTo>
                <a:lnTo>
                  <a:pt x="29270" y="18379"/>
                </a:lnTo>
                <a:cubicBezTo>
                  <a:pt x="30786" y="18190"/>
                  <a:pt x="32303" y="17204"/>
                  <a:pt x="32682" y="15687"/>
                </a:cubicBezTo>
                <a:cubicBezTo>
                  <a:pt x="32720" y="15346"/>
                  <a:pt x="32720" y="14967"/>
                  <a:pt x="32720" y="14588"/>
                </a:cubicBezTo>
                <a:lnTo>
                  <a:pt x="32720" y="14512"/>
                </a:lnTo>
                <a:lnTo>
                  <a:pt x="32720" y="13375"/>
                </a:lnTo>
                <a:cubicBezTo>
                  <a:pt x="32720" y="13299"/>
                  <a:pt x="32758" y="13299"/>
                  <a:pt x="32758" y="13261"/>
                </a:cubicBezTo>
                <a:cubicBezTo>
                  <a:pt x="32796" y="13223"/>
                  <a:pt x="32758" y="13185"/>
                  <a:pt x="32720" y="13109"/>
                </a:cubicBezTo>
                <a:cubicBezTo>
                  <a:pt x="32720" y="12351"/>
                  <a:pt x="32720" y="11668"/>
                  <a:pt x="32758" y="10910"/>
                </a:cubicBezTo>
                <a:cubicBezTo>
                  <a:pt x="32758" y="10834"/>
                  <a:pt x="32720" y="10796"/>
                  <a:pt x="32682" y="10796"/>
                </a:cubicBezTo>
                <a:lnTo>
                  <a:pt x="32151" y="10796"/>
                </a:lnTo>
                <a:lnTo>
                  <a:pt x="33365" y="9469"/>
                </a:lnTo>
                <a:lnTo>
                  <a:pt x="37042" y="9469"/>
                </a:lnTo>
                <a:lnTo>
                  <a:pt x="37042" y="9318"/>
                </a:lnTo>
                <a:lnTo>
                  <a:pt x="37042" y="8901"/>
                </a:lnTo>
                <a:lnTo>
                  <a:pt x="36019" y="8901"/>
                </a:lnTo>
                <a:cubicBezTo>
                  <a:pt x="36019" y="9052"/>
                  <a:pt x="35981" y="9204"/>
                  <a:pt x="35829" y="9204"/>
                </a:cubicBezTo>
                <a:cubicBezTo>
                  <a:pt x="35814" y="9209"/>
                  <a:pt x="35798" y="9212"/>
                  <a:pt x="35784" y="9212"/>
                </a:cubicBezTo>
                <a:cubicBezTo>
                  <a:pt x="35687" y="9212"/>
                  <a:pt x="35601" y="9113"/>
                  <a:pt x="35601" y="9015"/>
                </a:cubicBezTo>
                <a:cubicBezTo>
                  <a:pt x="35601" y="8977"/>
                  <a:pt x="35630" y="8958"/>
                  <a:pt x="35658" y="8958"/>
                </a:cubicBezTo>
                <a:cubicBezTo>
                  <a:pt x="35687" y="8958"/>
                  <a:pt x="35715" y="8977"/>
                  <a:pt x="35715" y="9015"/>
                </a:cubicBezTo>
                <a:cubicBezTo>
                  <a:pt x="35715" y="9070"/>
                  <a:pt x="35756" y="9105"/>
                  <a:pt x="35822" y="9105"/>
                </a:cubicBezTo>
                <a:cubicBezTo>
                  <a:pt x="35847" y="9105"/>
                  <a:pt x="35874" y="9101"/>
                  <a:pt x="35905" y="9090"/>
                </a:cubicBezTo>
                <a:cubicBezTo>
                  <a:pt x="35935" y="9061"/>
                  <a:pt x="35941" y="8961"/>
                  <a:pt x="35924" y="8901"/>
                </a:cubicBezTo>
                <a:lnTo>
                  <a:pt x="35533" y="8901"/>
                </a:lnTo>
                <a:cubicBezTo>
                  <a:pt x="35472" y="8952"/>
                  <a:pt x="35450" y="9032"/>
                  <a:pt x="35450" y="9090"/>
                </a:cubicBezTo>
                <a:cubicBezTo>
                  <a:pt x="35435" y="9135"/>
                  <a:pt x="35420" y="9150"/>
                  <a:pt x="35407" y="9150"/>
                </a:cubicBezTo>
                <a:cubicBezTo>
                  <a:pt x="35388" y="9150"/>
                  <a:pt x="35374" y="9113"/>
                  <a:pt x="35374" y="9090"/>
                </a:cubicBezTo>
                <a:cubicBezTo>
                  <a:pt x="35389" y="9029"/>
                  <a:pt x="35411" y="8962"/>
                  <a:pt x="35448" y="8901"/>
                </a:cubicBezTo>
                <a:lnTo>
                  <a:pt x="35399" y="8901"/>
                </a:lnTo>
                <a:cubicBezTo>
                  <a:pt x="35390" y="8939"/>
                  <a:pt x="35382" y="8977"/>
                  <a:pt x="35374" y="9015"/>
                </a:cubicBezTo>
                <a:cubicBezTo>
                  <a:pt x="35361" y="9027"/>
                  <a:pt x="35345" y="9031"/>
                  <a:pt x="35328" y="9031"/>
                </a:cubicBezTo>
                <a:cubicBezTo>
                  <a:pt x="35294" y="9031"/>
                  <a:pt x="35260" y="9015"/>
                  <a:pt x="35260" y="9015"/>
                </a:cubicBezTo>
                <a:cubicBezTo>
                  <a:pt x="35272" y="8977"/>
                  <a:pt x="35283" y="8939"/>
                  <a:pt x="35295" y="8901"/>
                </a:cubicBezTo>
                <a:lnTo>
                  <a:pt x="34632" y="8901"/>
                </a:lnTo>
                <a:cubicBezTo>
                  <a:pt x="34568" y="8979"/>
                  <a:pt x="34485" y="9036"/>
                  <a:pt x="34388" y="9052"/>
                </a:cubicBezTo>
                <a:cubicBezTo>
                  <a:pt x="34368" y="9056"/>
                  <a:pt x="34349" y="9058"/>
                  <a:pt x="34329" y="9058"/>
                </a:cubicBezTo>
                <a:cubicBezTo>
                  <a:pt x="34215" y="9058"/>
                  <a:pt x="34103" y="8995"/>
                  <a:pt x="34012" y="8901"/>
                </a:cubicBezTo>
                <a:lnTo>
                  <a:pt x="33175" y="8901"/>
                </a:lnTo>
                <a:lnTo>
                  <a:pt x="31810" y="10417"/>
                </a:lnTo>
                <a:cubicBezTo>
                  <a:pt x="31848" y="9962"/>
                  <a:pt x="31924" y="9432"/>
                  <a:pt x="31962" y="8901"/>
                </a:cubicBezTo>
                <a:lnTo>
                  <a:pt x="31962" y="8863"/>
                </a:lnTo>
                <a:cubicBezTo>
                  <a:pt x="31658" y="7612"/>
                  <a:pt x="30521" y="6778"/>
                  <a:pt x="29497" y="6209"/>
                </a:cubicBezTo>
                <a:cubicBezTo>
                  <a:pt x="28170" y="5489"/>
                  <a:pt x="26654" y="4958"/>
                  <a:pt x="25175" y="4654"/>
                </a:cubicBezTo>
                <a:lnTo>
                  <a:pt x="26730" y="2190"/>
                </a:lnTo>
                <a:lnTo>
                  <a:pt x="31469" y="2228"/>
                </a:lnTo>
                <a:lnTo>
                  <a:pt x="31469" y="2076"/>
                </a:lnTo>
                <a:lnTo>
                  <a:pt x="30020" y="2065"/>
                </a:lnTo>
                <a:lnTo>
                  <a:pt x="30020" y="2065"/>
                </a:lnTo>
                <a:cubicBezTo>
                  <a:pt x="30048" y="2032"/>
                  <a:pt x="30066" y="1985"/>
                  <a:pt x="30066" y="1925"/>
                </a:cubicBezTo>
                <a:cubicBezTo>
                  <a:pt x="30066" y="1811"/>
                  <a:pt x="29981" y="1754"/>
                  <a:pt x="29891" y="1754"/>
                </a:cubicBezTo>
                <a:cubicBezTo>
                  <a:pt x="29801" y="1754"/>
                  <a:pt x="29706" y="1811"/>
                  <a:pt x="29687" y="1925"/>
                </a:cubicBezTo>
                <a:cubicBezTo>
                  <a:pt x="29695" y="1984"/>
                  <a:pt x="29719" y="2030"/>
                  <a:pt x="29751" y="2063"/>
                </a:cubicBezTo>
                <a:lnTo>
                  <a:pt x="29751" y="2063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37" y="2066"/>
                  <a:pt x="29536" y="2071"/>
                  <a:pt x="29535" y="2076"/>
                </a:cubicBezTo>
                <a:cubicBezTo>
                  <a:pt x="29535" y="2089"/>
                  <a:pt x="29527" y="2093"/>
                  <a:pt x="29516" y="2093"/>
                </a:cubicBezTo>
                <a:cubicBezTo>
                  <a:pt x="29493" y="2093"/>
                  <a:pt x="29459" y="2076"/>
                  <a:pt x="29459" y="2076"/>
                </a:cubicBezTo>
                <a:cubicBezTo>
                  <a:pt x="29460" y="2071"/>
                  <a:pt x="29461" y="2066"/>
                  <a:pt x="29461" y="2060"/>
                </a:cubicBezTo>
                <a:lnTo>
                  <a:pt x="29461" y="2060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77" y="1764"/>
                  <a:pt x="29688" y="1503"/>
                  <a:pt x="29725" y="1242"/>
                </a:cubicBezTo>
                <a:cubicBezTo>
                  <a:pt x="29725" y="1204"/>
                  <a:pt x="29715" y="1185"/>
                  <a:pt x="29701" y="1185"/>
                </a:cubicBezTo>
                <a:cubicBezTo>
                  <a:pt x="29687" y="1185"/>
                  <a:pt x="29668" y="1204"/>
                  <a:pt x="29649" y="1242"/>
                </a:cubicBezTo>
                <a:cubicBezTo>
                  <a:pt x="29575" y="1503"/>
                  <a:pt x="29500" y="1764"/>
                  <a:pt x="29461" y="2060"/>
                </a:cubicBezTo>
                <a:lnTo>
                  <a:pt x="29461" y="2060"/>
                </a:lnTo>
                <a:lnTo>
                  <a:pt x="26654" y="2038"/>
                </a:lnTo>
                <a:lnTo>
                  <a:pt x="25024" y="4654"/>
                </a:lnTo>
                <a:cubicBezTo>
                  <a:pt x="24569" y="4541"/>
                  <a:pt x="24152" y="4465"/>
                  <a:pt x="23659" y="4351"/>
                </a:cubicBezTo>
                <a:cubicBezTo>
                  <a:pt x="21442" y="3966"/>
                  <a:pt x="19134" y="3749"/>
                  <a:pt x="16821" y="3749"/>
                </a:cubicBezTo>
                <a:cubicBezTo>
                  <a:pt x="15494" y="3749"/>
                  <a:pt x="14166" y="3820"/>
                  <a:pt x="12853" y="3972"/>
                </a:cubicBezTo>
                <a:cubicBezTo>
                  <a:pt x="13005" y="3782"/>
                  <a:pt x="13384" y="3138"/>
                  <a:pt x="14408" y="1242"/>
                </a:cubicBezTo>
                <a:lnTo>
                  <a:pt x="16882" y="1263"/>
                </a:lnTo>
                <a:lnTo>
                  <a:pt x="16882" y="1263"/>
                </a:lnTo>
                <a:cubicBezTo>
                  <a:pt x="16811" y="1236"/>
                  <a:pt x="16741" y="1182"/>
                  <a:pt x="16688" y="1110"/>
                </a:cubicBezTo>
                <a:lnTo>
                  <a:pt x="16688" y="1110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1166"/>
                </a:lnTo>
                <a:cubicBezTo>
                  <a:pt x="16417" y="1204"/>
                  <a:pt x="16389" y="1223"/>
                  <a:pt x="16360" y="1223"/>
                </a:cubicBezTo>
                <a:cubicBezTo>
                  <a:pt x="16332" y="1223"/>
                  <a:pt x="16303" y="1204"/>
                  <a:pt x="16303" y="1166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4332" y="10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5" name="Google Shape;2065;p26"/>
          <p:cNvSpPr/>
          <p:nvPr/>
        </p:nvSpPr>
        <p:spPr>
          <a:xfrm rot="-658304">
            <a:off x="5345434" y="6217208"/>
            <a:ext cx="1348236" cy="318673"/>
          </a:xfrm>
          <a:custGeom>
            <a:avLst/>
            <a:gdLst/>
            <a:ahLst/>
            <a:cxnLst/>
            <a:rect l="l" t="t" r="r" b="b"/>
            <a:pathLst>
              <a:path w="17050" h="4030" extrusionOk="0">
                <a:moveTo>
                  <a:pt x="214" y="1081"/>
                </a:moveTo>
                <a:lnTo>
                  <a:pt x="114" y="1214"/>
                </a:lnTo>
                <a:lnTo>
                  <a:pt x="114" y="1138"/>
                </a:lnTo>
                <a:cubicBezTo>
                  <a:pt x="114" y="1100"/>
                  <a:pt x="86" y="1081"/>
                  <a:pt x="57" y="1081"/>
                </a:cubicBezTo>
                <a:cubicBezTo>
                  <a:pt x="29" y="1081"/>
                  <a:pt x="0" y="1100"/>
                  <a:pt x="0" y="1138"/>
                </a:cubicBezTo>
                <a:cubicBezTo>
                  <a:pt x="0" y="1213"/>
                  <a:pt x="1" y="1288"/>
                  <a:pt x="2" y="1364"/>
                </a:cubicBezTo>
                <a:lnTo>
                  <a:pt x="2" y="1364"/>
                </a:lnTo>
                <a:lnTo>
                  <a:pt x="190" y="1176"/>
                </a:lnTo>
                <a:cubicBezTo>
                  <a:pt x="216" y="1150"/>
                  <a:pt x="224" y="1105"/>
                  <a:pt x="214" y="1081"/>
                </a:cubicBezTo>
                <a:close/>
                <a:moveTo>
                  <a:pt x="5109" y="1166"/>
                </a:moveTo>
                <a:cubicBezTo>
                  <a:pt x="5098" y="1166"/>
                  <a:pt x="5088" y="1169"/>
                  <a:pt x="5081" y="1176"/>
                </a:cubicBezTo>
                <a:lnTo>
                  <a:pt x="3943" y="2465"/>
                </a:lnTo>
                <a:cubicBezTo>
                  <a:pt x="3943" y="2521"/>
                  <a:pt x="3964" y="2556"/>
                  <a:pt x="3990" y="2556"/>
                </a:cubicBezTo>
                <a:cubicBezTo>
                  <a:pt x="3999" y="2556"/>
                  <a:pt x="4009" y="2551"/>
                  <a:pt x="4019" y="2541"/>
                </a:cubicBezTo>
                <a:lnTo>
                  <a:pt x="5157" y="1252"/>
                </a:lnTo>
                <a:cubicBezTo>
                  <a:pt x="5218" y="1221"/>
                  <a:pt x="5155" y="1166"/>
                  <a:pt x="5109" y="1166"/>
                </a:cubicBezTo>
                <a:close/>
                <a:moveTo>
                  <a:pt x="6204" y="1393"/>
                </a:moveTo>
                <a:cubicBezTo>
                  <a:pt x="6196" y="1393"/>
                  <a:pt x="6187" y="1397"/>
                  <a:pt x="6180" y="1404"/>
                </a:cubicBezTo>
                <a:cubicBezTo>
                  <a:pt x="5877" y="1745"/>
                  <a:pt x="5612" y="2124"/>
                  <a:pt x="5308" y="2465"/>
                </a:cubicBezTo>
                <a:cubicBezTo>
                  <a:pt x="5281" y="2521"/>
                  <a:pt x="5314" y="2556"/>
                  <a:pt x="5348" y="2556"/>
                </a:cubicBezTo>
                <a:cubicBezTo>
                  <a:pt x="5361" y="2556"/>
                  <a:pt x="5374" y="2551"/>
                  <a:pt x="5384" y="2541"/>
                </a:cubicBezTo>
                <a:cubicBezTo>
                  <a:pt x="5688" y="2200"/>
                  <a:pt x="5953" y="1821"/>
                  <a:pt x="6256" y="1517"/>
                </a:cubicBezTo>
                <a:cubicBezTo>
                  <a:pt x="6287" y="1455"/>
                  <a:pt x="6242" y="1393"/>
                  <a:pt x="6204" y="1393"/>
                </a:cubicBezTo>
                <a:close/>
                <a:moveTo>
                  <a:pt x="4540" y="1355"/>
                </a:moveTo>
                <a:cubicBezTo>
                  <a:pt x="4529" y="1355"/>
                  <a:pt x="4519" y="1358"/>
                  <a:pt x="4512" y="1366"/>
                </a:cubicBezTo>
                <a:cubicBezTo>
                  <a:pt x="4171" y="1745"/>
                  <a:pt x="3792" y="2124"/>
                  <a:pt x="3451" y="2503"/>
                </a:cubicBezTo>
                <a:cubicBezTo>
                  <a:pt x="3422" y="2532"/>
                  <a:pt x="3459" y="2604"/>
                  <a:pt x="3511" y="2604"/>
                </a:cubicBezTo>
                <a:cubicBezTo>
                  <a:pt x="3528" y="2604"/>
                  <a:pt x="3546" y="2597"/>
                  <a:pt x="3564" y="2579"/>
                </a:cubicBezTo>
                <a:cubicBezTo>
                  <a:pt x="3906" y="2200"/>
                  <a:pt x="4285" y="1821"/>
                  <a:pt x="4588" y="1441"/>
                </a:cubicBezTo>
                <a:cubicBezTo>
                  <a:pt x="4649" y="1411"/>
                  <a:pt x="4587" y="1355"/>
                  <a:pt x="4540" y="1355"/>
                </a:cubicBezTo>
                <a:close/>
                <a:moveTo>
                  <a:pt x="10033" y="1204"/>
                </a:moveTo>
                <a:cubicBezTo>
                  <a:pt x="10025" y="1204"/>
                  <a:pt x="10017" y="1207"/>
                  <a:pt x="10010" y="1214"/>
                </a:cubicBezTo>
                <a:lnTo>
                  <a:pt x="8872" y="2503"/>
                </a:lnTo>
                <a:cubicBezTo>
                  <a:pt x="8843" y="2532"/>
                  <a:pt x="8880" y="2604"/>
                  <a:pt x="8916" y="2604"/>
                </a:cubicBezTo>
                <a:cubicBezTo>
                  <a:pt x="8928" y="2604"/>
                  <a:pt x="8939" y="2597"/>
                  <a:pt x="8948" y="2579"/>
                </a:cubicBezTo>
                <a:lnTo>
                  <a:pt x="10086" y="1328"/>
                </a:lnTo>
                <a:cubicBezTo>
                  <a:pt x="10116" y="1266"/>
                  <a:pt x="10072" y="1204"/>
                  <a:pt x="10033" y="1204"/>
                </a:cubicBezTo>
                <a:close/>
                <a:moveTo>
                  <a:pt x="6980" y="1295"/>
                </a:moveTo>
                <a:cubicBezTo>
                  <a:pt x="6966" y="1295"/>
                  <a:pt x="6950" y="1304"/>
                  <a:pt x="6939" y="1328"/>
                </a:cubicBezTo>
                <a:cubicBezTo>
                  <a:pt x="6597" y="1745"/>
                  <a:pt x="6294" y="2162"/>
                  <a:pt x="5991" y="2579"/>
                </a:cubicBezTo>
                <a:cubicBezTo>
                  <a:pt x="5935" y="2634"/>
                  <a:pt x="5981" y="2670"/>
                  <a:pt x="6025" y="2670"/>
                </a:cubicBezTo>
                <a:cubicBezTo>
                  <a:pt x="6041" y="2670"/>
                  <a:pt x="6057" y="2665"/>
                  <a:pt x="6067" y="2655"/>
                </a:cubicBezTo>
                <a:cubicBezTo>
                  <a:pt x="6408" y="2200"/>
                  <a:pt x="6673" y="1783"/>
                  <a:pt x="7015" y="1366"/>
                </a:cubicBezTo>
                <a:cubicBezTo>
                  <a:pt x="7041" y="1339"/>
                  <a:pt x="7013" y="1295"/>
                  <a:pt x="6980" y="1295"/>
                </a:cubicBezTo>
                <a:close/>
                <a:moveTo>
                  <a:pt x="5725" y="1492"/>
                </a:moveTo>
                <a:cubicBezTo>
                  <a:pt x="5710" y="1492"/>
                  <a:pt x="5697" y="1499"/>
                  <a:pt x="5688" y="1517"/>
                </a:cubicBezTo>
                <a:cubicBezTo>
                  <a:pt x="5422" y="1821"/>
                  <a:pt x="5119" y="2200"/>
                  <a:pt x="4891" y="2541"/>
                </a:cubicBezTo>
                <a:cubicBezTo>
                  <a:pt x="4891" y="2623"/>
                  <a:pt x="4911" y="2685"/>
                  <a:pt x="4936" y="2685"/>
                </a:cubicBezTo>
                <a:cubicBezTo>
                  <a:pt x="4946" y="2685"/>
                  <a:pt x="4957" y="2676"/>
                  <a:pt x="4967" y="2655"/>
                </a:cubicBezTo>
                <a:cubicBezTo>
                  <a:pt x="5270" y="2313"/>
                  <a:pt x="5536" y="1934"/>
                  <a:pt x="5801" y="1593"/>
                </a:cubicBezTo>
                <a:cubicBezTo>
                  <a:pt x="5830" y="1564"/>
                  <a:pt x="5771" y="1492"/>
                  <a:pt x="5725" y="1492"/>
                </a:cubicBezTo>
                <a:close/>
                <a:moveTo>
                  <a:pt x="10284" y="1388"/>
                </a:moveTo>
                <a:cubicBezTo>
                  <a:pt x="10266" y="1388"/>
                  <a:pt x="10248" y="1392"/>
                  <a:pt x="10237" y="1404"/>
                </a:cubicBezTo>
                <a:cubicBezTo>
                  <a:pt x="9972" y="1821"/>
                  <a:pt x="9668" y="2276"/>
                  <a:pt x="9403" y="2655"/>
                </a:cubicBezTo>
                <a:cubicBezTo>
                  <a:pt x="9351" y="2681"/>
                  <a:pt x="9389" y="2725"/>
                  <a:pt x="9430" y="2725"/>
                </a:cubicBezTo>
                <a:cubicBezTo>
                  <a:pt x="9448" y="2725"/>
                  <a:pt x="9467" y="2716"/>
                  <a:pt x="9479" y="2693"/>
                </a:cubicBezTo>
                <a:cubicBezTo>
                  <a:pt x="9782" y="2276"/>
                  <a:pt x="10048" y="1821"/>
                  <a:pt x="10351" y="1441"/>
                </a:cubicBezTo>
                <a:cubicBezTo>
                  <a:pt x="10378" y="1415"/>
                  <a:pt x="10329" y="1388"/>
                  <a:pt x="10284" y="1388"/>
                </a:cubicBezTo>
                <a:close/>
                <a:moveTo>
                  <a:pt x="1726" y="1244"/>
                </a:moveTo>
                <a:cubicBezTo>
                  <a:pt x="1719" y="1244"/>
                  <a:pt x="1712" y="1247"/>
                  <a:pt x="1707" y="1252"/>
                </a:cubicBezTo>
                <a:lnTo>
                  <a:pt x="304" y="2693"/>
                </a:lnTo>
                <a:cubicBezTo>
                  <a:pt x="246" y="2721"/>
                  <a:pt x="298" y="2794"/>
                  <a:pt x="343" y="2794"/>
                </a:cubicBezTo>
                <a:cubicBezTo>
                  <a:pt x="357" y="2794"/>
                  <a:pt x="370" y="2787"/>
                  <a:pt x="380" y="2768"/>
                </a:cubicBezTo>
                <a:lnTo>
                  <a:pt x="1820" y="1366"/>
                </a:lnTo>
                <a:cubicBezTo>
                  <a:pt x="1853" y="1333"/>
                  <a:pt x="1773" y="1244"/>
                  <a:pt x="1726" y="1244"/>
                </a:cubicBezTo>
                <a:close/>
                <a:moveTo>
                  <a:pt x="7531" y="1204"/>
                </a:moveTo>
                <a:cubicBezTo>
                  <a:pt x="7523" y="1204"/>
                  <a:pt x="7514" y="1207"/>
                  <a:pt x="7507" y="1214"/>
                </a:cubicBezTo>
                <a:cubicBezTo>
                  <a:pt x="7128" y="1707"/>
                  <a:pt x="6673" y="2200"/>
                  <a:pt x="6294" y="2693"/>
                </a:cubicBezTo>
                <a:cubicBezTo>
                  <a:pt x="6265" y="2721"/>
                  <a:pt x="6302" y="2794"/>
                  <a:pt x="6355" y="2794"/>
                </a:cubicBezTo>
                <a:cubicBezTo>
                  <a:pt x="6371" y="2794"/>
                  <a:pt x="6390" y="2787"/>
                  <a:pt x="6408" y="2768"/>
                </a:cubicBezTo>
                <a:cubicBezTo>
                  <a:pt x="6787" y="2313"/>
                  <a:pt x="7204" y="1783"/>
                  <a:pt x="7583" y="1328"/>
                </a:cubicBezTo>
                <a:cubicBezTo>
                  <a:pt x="7614" y="1266"/>
                  <a:pt x="7569" y="1204"/>
                  <a:pt x="7531" y="1204"/>
                </a:cubicBezTo>
                <a:close/>
                <a:moveTo>
                  <a:pt x="14282" y="1295"/>
                </a:moveTo>
                <a:cubicBezTo>
                  <a:pt x="14267" y="1295"/>
                  <a:pt x="14256" y="1304"/>
                  <a:pt x="14256" y="1328"/>
                </a:cubicBezTo>
                <a:lnTo>
                  <a:pt x="13270" y="2730"/>
                </a:lnTo>
                <a:cubicBezTo>
                  <a:pt x="13244" y="2757"/>
                  <a:pt x="13272" y="2801"/>
                  <a:pt x="13317" y="2801"/>
                </a:cubicBezTo>
                <a:cubicBezTo>
                  <a:pt x="13337" y="2801"/>
                  <a:pt x="13360" y="2792"/>
                  <a:pt x="13384" y="2768"/>
                </a:cubicBezTo>
                <a:lnTo>
                  <a:pt x="14370" y="1366"/>
                </a:lnTo>
                <a:cubicBezTo>
                  <a:pt x="14370" y="1339"/>
                  <a:pt x="14316" y="1295"/>
                  <a:pt x="14282" y="1295"/>
                </a:cubicBezTo>
                <a:close/>
                <a:moveTo>
                  <a:pt x="2457" y="1540"/>
                </a:moveTo>
                <a:cubicBezTo>
                  <a:pt x="2447" y="1540"/>
                  <a:pt x="2437" y="1545"/>
                  <a:pt x="2427" y="1555"/>
                </a:cubicBezTo>
                <a:cubicBezTo>
                  <a:pt x="2048" y="1934"/>
                  <a:pt x="1669" y="2351"/>
                  <a:pt x="1290" y="2730"/>
                </a:cubicBezTo>
                <a:cubicBezTo>
                  <a:pt x="1257" y="2763"/>
                  <a:pt x="1308" y="2852"/>
                  <a:pt x="1348" y="2852"/>
                </a:cubicBezTo>
                <a:cubicBezTo>
                  <a:pt x="1354" y="2852"/>
                  <a:pt x="1360" y="2850"/>
                  <a:pt x="1365" y="2844"/>
                </a:cubicBezTo>
                <a:cubicBezTo>
                  <a:pt x="1744" y="2427"/>
                  <a:pt x="2124" y="2010"/>
                  <a:pt x="2503" y="1631"/>
                </a:cubicBezTo>
                <a:cubicBezTo>
                  <a:pt x="2503" y="1575"/>
                  <a:pt x="2482" y="1540"/>
                  <a:pt x="2457" y="1540"/>
                </a:cubicBezTo>
                <a:close/>
                <a:moveTo>
                  <a:pt x="5384" y="1492"/>
                </a:moveTo>
                <a:cubicBezTo>
                  <a:pt x="5369" y="1492"/>
                  <a:pt x="5355" y="1499"/>
                  <a:pt x="5346" y="1517"/>
                </a:cubicBezTo>
                <a:cubicBezTo>
                  <a:pt x="5043" y="1934"/>
                  <a:pt x="4702" y="2351"/>
                  <a:pt x="4361" y="2730"/>
                </a:cubicBezTo>
                <a:cubicBezTo>
                  <a:pt x="4328" y="2763"/>
                  <a:pt x="4380" y="2852"/>
                  <a:pt x="4419" y="2852"/>
                </a:cubicBezTo>
                <a:cubicBezTo>
                  <a:pt x="4425" y="2852"/>
                  <a:pt x="4431" y="2850"/>
                  <a:pt x="4436" y="2844"/>
                </a:cubicBezTo>
                <a:cubicBezTo>
                  <a:pt x="4778" y="2389"/>
                  <a:pt x="5119" y="1972"/>
                  <a:pt x="5460" y="1593"/>
                </a:cubicBezTo>
                <a:cubicBezTo>
                  <a:pt x="5489" y="1564"/>
                  <a:pt x="5430" y="1492"/>
                  <a:pt x="5384" y="1492"/>
                </a:cubicBezTo>
                <a:close/>
                <a:moveTo>
                  <a:pt x="3981" y="1138"/>
                </a:moveTo>
                <a:cubicBezTo>
                  <a:pt x="3564" y="1631"/>
                  <a:pt x="3147" y="2200"/>
                  <a:pt x="2768" y="2730"/>
                </a:cubicBezTo>
                <a:cubicBezTo>
                  <a:pt x="2768" y="2816"/>
                  <a:pt x="2789" y="2858"/>
                  <a:pt x="2816" y="2858"/>
                </a:cubicBezTo>
                <a:cubicBezTo>
                  <a:pt x="2825" y="2858"/>
                  <a:pt x="2835" y="2854"/>
                  <a:pt x="2844" y="2844"/>
                </a:cubicBezTo>
                <a:cubicBezTo>
                  <a:pt x="3261" y="2313"/>
                  <a:pt x="3716" y="1745"/>
                  <a:pt x="4095" y="1214"/>
                </a:cubicBezTo>
                <a:cubicBezTo>
                  <a:pt x="4113" y="1196"/>
                  <a:pt x="4097" y="1162"/>
                  <a:pt x="4072" y="1138"/>
                </a:cubicBezTo>
                <a:close/>
                <a:moveTo>
                  <a:pt x="11097" y="1539"/>
                </a:moveTo>
                <a:cubicBezTo>
                  <a:pt x="11078" y="1539"/>
                  <a:pt x="11056" y="1544"/>
                  <a:pt x="11033" y="1555"/>
                </a:cubicBezTo>
                <a:cubicBezTo>
                  <a:pt x="10768" y="1972"/>
                  <a:pt x="10465" y="2389"/>
                  <a:pt x="10161" y="2768"/>
                </a:cubicBezTo>
                <a:cubicBezTo>
                  <a:pt x="10106" y="2824"/>
                  <a:pt x="10152" y="2859"/>
                  <a:pt x="10195" y="2859"/>
                </a:cubicBezTo>
                <a:cubicBezTo>
                  <a:pt x="10211" y="2859"/>
                  <a:pt x="10227" y="2854"/>
                  <a:pt x="10237" y="2844"/>
                </a:cubicBezTo>
                <a:cubicBezTo>
                  <a:pt x="10540" y="2389"/>
                  <a:pt x="10806" y="1972"/>
                  <a:pt x="11147" y="1593"/>
                </a:cubicBezTo>
                <a:cubicBezTo>
                  <a:pt x="11174" y="1566"/>
                  <a:pt x="11144" y="1539"/>
                  <a:pt x="11097" y="1539"/>
                </a:cubicBezTo>
                <a:close/>
                <a:moveTo>
                  <a:pt x="15592" y="971"/>
                </a:moveTo>
                <a:cubicBezTo>
                  <a:pt x="15574" y="971"/>
                  <a:pt x="15556" y="975"/>
                  <a:pt x="15545" y="986"/>
                </a:cubicBezTo>
                <a:cubicBezTo>
                  <a:pt x="15166" y="1593"/>
                  <a:pt x="14787" y="2200"/>
                  <a:pt x="14408" y="2768"/>
                </a:cubicBezTo>
                <a:cubicBezTo>
                  <a:pt x="14408" y="2824"/>
                  <a:pt x="14469" y="2859"/>
                  <a:pt x="14501" y="2859"/>
                </a:cubicBezTo>
                <a:cubicBezTo>
                  <a:pt x="14513" y="2859"/>
                  <a:pt x="14521" y="2854"/>
                  <a:pt x="14521" y="2844"/>
                </a:cubicBezTo>
                <a:cubicBezTo>
                  <a:pt x="14901" y="2200"/>
                  <a:pt x="15280" y="1593"/>
                  <a:pt x="15659" y="1024"/>
                </a:cubicBezTo>
                <a:cubicBezTo>
                  <a:pt x="15686" y="998"/>
                  <a:pt x="15637" y="971"/>
                  <a:pt x="15592" y="971"/>
                </a:cubicBezTo>
                <a:close/>
                <a:moveTo>
                  <a:pt x="3210" y="1166"/>
                </a:moveTo>
                <a:cubicBezTo>
                  <a:pt x="3201" y="1166"/>
                  <a:pt x="3192" y="1169"/>
                  <a:pt x="3185" y="1176"/>
                </a:cubicBezTo>
                <a:cubicBezTo>
                  <a:pt x="2654" y="1707"/>
                  <a:pt x="2199" y="2276"/>
                  <a:pt x="1669" y="2768"/>
                </a:cubicBezTo>
                <a:cubicBezTo>
                  <a:pt x="1607" y="2830"/>
                  <a:pt x="1671" y="2892"/>
                  <a:pt x="1718" y="2892"/>
                </a:cubicBezTo>
                <a:cubicBezTo>
                  <a:pt x="1728" y="2892"/>
                  <a:pt x="1738" y="2889"/>
                  <a:pt x="1744" y="2882"/>
                </a:cubicBezTo>
                <a:cubicBezTo>
                  <a:pt x="2275" y="2351"/>
                  <a:pt x="2768" y="1783"/>
                  <a:pt x="3261" y="1252"/>
                </a:cubicBezTo>
                <a:cubicBezTo>
                  <a:pt x="3292" y="1221"/>
                  <a:pt x="3248" y="1166"/>
                  <a:pt x="3210" y="1166"/>
                </a:cubicBezTo>
                <a:close/>
                <a:moveTo>
                  <a:pt x="8956" y="1296"/>
                </a:moveTo>
                <a:cubicBezTo>
                  <a:pt x="8939" y="1296"/>
                  <a:pt x="8921" y="1305"/>
                  <a:pt x="8910" y="1328"/>
                </a:cubicBezTo>
                <a:cubicBezTo>
                  <a:pt x="8493" y="1783"/>
                  <a:pt x="8114" y="2276"/>
                  <a:pt x="7697" y="2768"/>
                </a:cubicBezTo>
                <a:cubicBezTo>
                  <a:pt x="7635" y="2830"/>
                  <a:pt x="7700" y="2892"/>
                  <a:pt x="7746" y="2892"/>
                </a:cubicBezTo>
                <a:cubicBezTo>
                  <a:pt x="7756" y="2892"/>
                  <a:pt x="7766" y="2889"/>
                  <a:pt x="7773" y="2882"/>
                </a:cubicBezTo>
                <a:cubicBezTo>
                  <a:pt x="8190" y="2389"/>
                  <a:pt x="8569" y="1934"/>
                  <a:pt x="8986" y="1404"/>
                </a:cubicBezTo>
                <a:cubicBezTo>
                  <a:pt x="9040" y="1350"/>
                  <a:pt x="8998" y="1296"/>
                  <a:pt x="8956" y="1296"/>
                </a:cubicBezTo>
                <a:close/>
                <a:moveTo>
                  <a:pt x="6644" y="1350"/>
                </a:moveTo>
                <a:cubicBezTo>
                  <a:pt x="6626" y="1350"/>
                  <a:pt x="6609" y="1354"/>
                  <a:pt x="6597" y="1366"/>
                </a:cubicBezTo>
                <a:cubicBezTo>
                  <a:pt x="6256" y="1821"/>
                  <a:pt x="5915" y="2351"/>
                  <a:pt x="5612" y="2844"/>
                </a:cubicBezTo>
                <a:cubicBezTo>
                  <a:pt x="5558" y="2871"/>
                  <a:pt x="5599" y="2898"/>
                  <a:pt x="5641" y="2898"/>
                </a:cubicBezTo>
                <a:cubicBezTo>
                  <a:pt x="5659" y="2898"/>
                  <a:pt x="5676" y="2893"/>
                  <a:pt x="5688" y="2882"/>
                </a:cubicBezTo>
                <a:cubicBezTo>
                  <a:pt x="6029" y="2389"/>
                  <a:pt x="6370" y="1896"/>
                  <a:pt x="6673" y="1404"/>
                </a:cubicBezTo>
                <a:cubicBezTo>
                  <a:pt x="6727" y="1377"/>
                  <a:pt x="6686" y="1350"/>
                  <a:pt x="6644" y="1350"/>
                </a:cubicBezTo>
                <a:close/>
                <a:moveTo>
                  <a:pt x="7595" y="1674"/>
                </a:moveTo>
                <a:cubicBezTo>
                  <a:pt x="7576" y="1674"/>
                  <a:pt x="7557" y="1683"/>
                  <a:pt x="7545" y="1707"/>
                </a:cubicBezTo>
                <a:lnTo>
                  <a:pt x="6673" y="2844"/>
                </a:lnTo>
                <a:cubicBezTo>
                  <a:pt x="6646" y="2871"/>
                  <a:pt x="6695" y="2898"/>
                  <a:pt x="6740" y="2898"/>
                </a:cubicBezTo>
                <a:cubicBezTo>
                  <a:pt x="6758" y="2898"/>
                  <a:pt x="6776" y="2893"/>
                  <a:pt x="6787" y="2882"/>
                </a:cubicBezTo>
                <a:lnTo>
                  <a:pt x="7621" y="1745"/>
                </a:lnTo>
                <a:cubicBezTo>
                  <a:pt x="7673" y="1719"/>
                  <a:pt x="7636" y="1674"/>
                  <a:pt x="7595" y="1674"/>
                </a:cubicBezTo>
                <a:close/>
                <a:moveTo>
                  <a:pt x="10718" y="1388"/>
                </a:moveTo>
                <a:cubicBezTo>
                  <a:pt x="10699" y="1388"/>
                  <a:pt x="10676" y="1392"/>
                  <a:pt x="10654" y="1404"/>
                </a:cubicBezTo>
                <a:cubicBezTo>
                  <a:pt x="10351" y="1896"/>
                  <a:pt x="9972" y="2351"/>
                  <a:pt x="9631" y="2844"/>
                </a:cubicBezTo>
                <a:cubicBezTo>
                  <a:pt x="9631" y="2871"/>
                  <a:pt x="9650" y="2898"/>
                  <a:pt x="9674" y="2898"/>
                </a:cubicBezTo>
                <a:cubicBezTo>
                  <a:pt x="9684" y="2898"/>
                  <a:pt x="9695" y="2893"/>
                  <a:pt x="9706" y="2882"/>
                </a:cubicBezTo>
                <a:cubicBezTo>
                  <a:pt x="10048" y="2389"/>
                  <a:pt x="10427" y="1934"/>
                  <a:pt x="10768" y="1441"/>
                </a:cubicBezTo>
                <a:cubicBezTo>
                  <a:pt x="10795" y="1415"/>
                  <a:pt x="10765" y="1388"/>
                  <a:pt x="10718" y="1388"/>
                </a:cubicBezTo>
                <a:close/>
                <a:moveTo>
                  <a:pt x="14455" y="1767"/>
                </a:moveTo>
                <a:cubicBezTo>
                  <a:pt x="14436" y="1767"/>
                  <a:pt x="14419" y="1772"/>
                  <a:pt x="14408" y="1783"/>
                </a:cubicBezTo>
                <a:cubicBezTo>
                  <a:pt x="14180" y="2124"/>
                  <a:pt x="13953" y="2503"/>
                  <a:pt x="13763" y="2844"/>
                </a:cubicBezTo>
                <a:cubicBezTo>
                  <a:pt x="13710" y="2871"/>
                  <a:pt x="13751" y="2898"/>
                  <a:pt x="13793" y="2898"/>
                </a:cubicBezTo>
                <a:cubicBezTo>
                  <a:pt x="13810" y="2898"/>
                  <a:pt x="13828" y="2893"/>
                  <a:pt x="13839" y="2882"/>
                </a:cubicBezTo>
                <a:cubicBezTo>
                  <a:pt x="14066" y="2541"/>
                  <a:pt x="14332" y="2162"/>
                  <a:pt x="14521" y="1821"/>
                </a:cubicBezTo>
                <a:cubicBezTo>
                  <a:pt x="14548" y="1794"/>
                  <a:pt x="14499" y="1767"/>
                  <a:pt x="14455" y="1767"/>
                </a:cubicBezTo>
                <a:close/>
                <a:moveTo>
                  <a:pt x="15166" y="1"/>
                </a:moveTo>
                <a:cubicBezTo>
                  <a:pt x="15128" y="1"/>
                  <a:pt x="15128" y="39"/>
                  <a:pt x="15128" y="39"/>
                </a:cubicBezTo>
                <a:lnTo>
                  <a:pt x="15128" y="77"/>
                </a:lnTo>
                <a:lnTo>
                  <a:pt x="15166" y="77"/>
                </a:lnTo>
                <a:cubicBezTo>
                  <a:pt x="15204" y="190"/>
                  <a:pt x="15318" y="266"/>
                  <a:pt x="15393" y="380"/>
                </a:cubicBezTo>
                <a:cubicBezTo>
                  <a:pt x="15280" y="569"/>
                  <a:pt x="15166" y="759"/>
                  <a:pt x="15014" y="949"/>
                </a:cubicBezTo>
                <a:lnTo>
                  <a:pt x="15014" y="77"/>
                </a:lnTo>
                <a:cubicBezTo>
                  <a:pt x="15014" y="58"/>
                  <a:pt x="14995" y="48"/>
                  <a:pt x="14976" y="48"/>
                </a:cubicBezTo>
                <a:cubicBezTo>
                  <a:pt x="14957" y="48"/>
                  <a:pt x="14938" y="58"/>
                  <a:pt x="14938" y="77"/>
                </a:cubicBezTo>
                <a:lnTo>
                  <a:pt x="14938" y="986"/>
                </a:lnTo>
                <a:lnTo>
                  <a:pt x="114" y="986"/>
                </a:lnTo>
                <a:lnTo>
                  <a:pt x="114" y="1062"/>
                </a:lnTo>
                <a:lnTo>
                  <a:pt x="190" y="1062"/>
                </a:lnTo>
                <a:cubicBezTo>
                  <a:pt x="202" y="1062"/>
                  <a:pt x="210" y="1069"/>
                  <a:pt x="214" y="1081"/>
                </a:cubicBezTo>
                <a:lnTo>
                  <a:pt x="214" y="1081"/>
                </a:lnTo>
                <a:lnTo>
                  <a:pt x="228" y="1062"/>
                </a:lnTo>
                <a:lnTo>
                  <a:pt x="2237" y="1062"/>
                </a:lnTo>
                <a:cubicBezTo>
                  <a:pt x="1669" y="1707"/>
                  <a:pt x="1100" y="2276"/>
                  <a:pt x="531" y="2844"/>
                </a:cubicBezTo>
                <a:cubicBezTo>
                  <a:pt x="501" y="2875"/>
                  <a:pt x="544" y="2930"/>
                  <a:pt x="582" y="2930"/>
                </a:cubicBezTo>
                <a:cubicBezTo>
                  <a:pt x="591" y="2930"/>
                  <a:pt x="600" y="2927"/>
                  <a:pt x="607" y="2920"/>
                </a:cubicBezTo>
                <a:cubicBezTo>
                  <a:pt x="1176" y="2351"/>
                  <a:pt x="1820" y="1745"/>
                  <a:pt x="2389" y="1138"/>
                </a:cubicBezTo>
                <a:lnTo>
                  <a:pt x="3981" y="1138"/>
                </a:lnTo>
                <a:cubicBezTo>
                  <a:pt x="3991" y="1120"/>
                  <a:pt x="4004" y="1113"/>
                  <a:pt x="4019" y="1113"/>
                </a:cubicBezTo>
                <a:cubicBezTo>
                  <a:pt x="4037" y="1113"/>
                  <a:pt x="4056" y="1123"/>
                  <a:pt x="4072" y="1138"/>
                </a:cubicBezTo>
                <a:lnTo>
                  <a:pt x="8266" y="1138"/>
                </a:lnTo>
                <a:cubicBezTo>
                  <a:pt x="7887" y="1593"/>
                  <a:pt x="7432" y="2124"/>
                  <a:pt x="7052" y="2579"/>
                </a:cubicBezTo>
                <a:cubicBezTo>
                  <a:pt x="7052" y="2664"/>
                  <a:pt x="7095" y="2707"/>
                  <a:pt x="7132" y="2707"/>
                </a:cubicBezTo>
                <a:cubicBezTo>
                  <a:pt x="7145" y="2707"/>
                  <a:pt x="7157" y="2702"/>
                  <a:pt x="7166" y="2693"/>
                </a:cubicBezTo>
                <a:cubicBezTo>
                  <a:pt x="7545" y="2162"/>
                  <a:pt x="7962" y="1707"/>
                  <a:pt x="8341" y="1176"/>
                </a:cubicBezTo>
                <a:lnTo>
                  <a:pt x="8341" y="1138"/>
                </a:lnTo>
                <a:lnTo>
                  <a:pt x="9441" y="1138"/>
                </a:lnTo>
                <a:cubicBezTo>
                  <a:pt x="9024" y="1631"/>
                  <a:pt x="8569" y="2124"/>
                  <a:pt x="8152" y="2655"/>
                </a:cubicBezTo>
                <a:cubicBezTo>
                  <a:pt x="8152" y="2710"/>
                  <a:pt x="8172" y="2745"/>
                  <a:pt x="8213" y="2745"/>
                </a:cubicBezTo>
                <a:cubicBezTo>
                  <a:pt x="8228" y="2745"/>
                  <a:pt x="8245" y="2741"/>
                  <a:pt x="8266" y="2730"/>
                </a:cubicBezTo>
                <a:cubicBezTo>
                  <a:pt x="8683" y="2200"/>
                  <a:pt x="9100" y="1745"/>
                  <a:pt x="9517" y="1214"/>
                </a:cubicBezTo>
                <a:cubicBezTo>
                  <a:pt x="9593" y="1176"/>
                  <a:pt x="9517" y="1138"/>
                  <a:pt x="9517" y="1138"/>
                </a:cubicBezTo>
                <a:lnTo>
                  <a:pt x="12512" y="1138"/>
                </a:lnTo>
                <a:cubicBezTo>
                  <a:pt x="12133" y="1707"/>
                  <a:pt x="11716" y="2276"/>
                  <a:pt x="11299" y="2844"/>
                </a:cubicBezTo>
                <a:cubicBezTo>
                  <a:pt x="11245" y="2871"/>
                  <a:pt x="11286" y="2898"/>
                  <a:pt x="11328" y="2898"/>
                </a:cubicBezTo>
                <a:cubicBezTo>
                  <a:pt x="11346" y="2898"/>
                  <a:pt x="11363" y="2893"/>
                  <a:pt x="11375" y="2882"/>
                </a:cubicBezTo>
                <a:lnTo>
                  <a:pt x="12664" y="1176"/>
                </a:lnTo>
                <a:lnTo>
                  <a:pt x="12664" y="1138"/>
                </a:lnTo>
                <a:lnTo>
                  <a:pt x="12929" y="1138"/>
                </a:lnTo>
                <a:cubicBezTo>
                  <a:pt x="12626" y="1593"/>
                  <a:pt x="12247" y="2124"/>
                  <a:pt x="11905" y="2579"/>
                </a:cubicBezTo>
                <a:cubicBezTo>
                  <a:pt x="11878" y="2634"/>
                  <a:pt x="11911" y="2670"/>
                  <a:pt x="11945" y="2670"/>
                </a:cubicBezTo>
                <a:cubicBezTo>
                  <a:pt x="11958" y="2670"/>
                  <a:pt x="11971" y="2665"/>
                  <a:pt x="11981" y="2655"/>
                </a:cubicBezTo>
                <a:cubicBezTo>
                  <a:pt x="12360" y="2162"/>
                  <a:pt x="12702" y="1631"/>
                  <a:pt x="13081" y="1138"/>
                </a:cubicBezTo>
                <a:lnTo>
                  <a:pt x="13308" y="1138"/>
                </a:lnTo>
                <a:lnTo>
                  <a:pt x="12474" y="2541"/>
                </a:lnTo>
                <a:cubicBezTo>
                  <a:pt x="12448" y="2567"/>
                  <a:pt x="12476" y="2611"/>
                  <a:pt x="12508" y="2611"/>
                </a:cubicBezTo>
                <a:cubicBezTo>
                  <a:pt x="12523" y="2611"/>
                  <a:pt x="12538" y="2602"/>
                  <a:pt x="12550" y="2579"/>
                </a:cubicBezTo>
                <a:cubicBezTo>
                  <a:pt x="12891" y="2086"/>
                  <a:pt x="13194" y="1593"/>
                  <a:pt x="13460" y="1138"/>
                </a:cubicBezTo>
                <a:lnTo>
                  <a:pt x="13460" y="1062"/>
                </a:lnTo>
                <a:lnTo>
                  <a:pt x="13953" y="1062"/>
                </a:lnTo>
                <a:lnTo>
                  <a:pt x="12929" y="2503"/>
                </a:lnTo>
                <a:cubicBezTo>
                  <a:pt x="12902" y="2530"/>
                  <a:pt x="12951" y="2557"/>
                  <a:pt x="12996" y="2557"/>
                </a:cubicBezTo>
                <a:cubicBezTo>
                  <a:pt x="13014" y="2557"/>
                  <a:pt x="13032" y="2552"/>
                  <a:pt x="13043" y="2541"/>
                </a:cubicBezTo>
                <a:cubicBezTo>
                  <a:pt x="13384" y="2086"/>
                  <a:pt x="13687" y="1555"/>
                  <a:pt x="14029" y="1062"/>
                </a:cubicBezTo>
                <a:lnTo>
                  <a:pt x="14029" y="1024"/>
                </a:lnTo>
                <a:lnTo>
                  <a:pt x="15166" y="1024"/>
                </a:lnTo>
                <a:cubicBezTo>
                  <a:pt x="15204" y="1024"/>
                  <a:pt x="15204" y="949"/>
                  <a:pt x="15166" y="949"/>
                </a:cubicBezTo>
                <a:cubicBezTo>
                  <a:pt x="15280" y="797"/>
                  <a:pt x="15393" y="607"/>
                  <a:pt x="15507" y="456"/>
                </a:cubicBezTo>
                <a:lnTo>
                  <a:pt x="15545" y="494"/>
                </a:lnTo>
                <a:lnTo>
                  <a:pt x="15962" y="949"/>
                </a:lnTo>
                <a:lnTo>
                  <a:pt x="16872" y="1821"/>
                </a:lnTo>
                <a:cubicBezTo>
                  <a:pt x="16881" y="1839"/>
                  <a:pt x="16895" y="1846"/>
                  <a:pt x="16909" y="1846"/>
                </a:cubicBezTo>
                <a:cubicBezTo>
                  <a:pt x="16956" y="1846"/>
                  <a:pt x="17015" y="1774"/>
                  <a:pt x="16986" y="1745"/>
                </a:cubicBezTo>
                <a:lnTo>
                  <a:pt x="15204" y="1"/>
                </a:lnTo>
                <a:close/>
                <a:moveTo>
                  <a:pt x="3407" y="1302"/>
                </a:moveTo>
                <a:cubicBezTo>
                  <a:pt x="3395" y="1302"/>
                  <a:pt x="3384" y="1309"/>
                  <a:pt x="3375" y="1328"/>
                </a:cubicBezTo>
                <a:lnTo>
                  <a:pt x="1934" y="2882"/>
                </a:lnTo>
                <a:cubicBezTo>
                  <a:pt x="1934" y="2911"/>
                  <a:pt x="1978" y="2983"/>
                  <a:pt x="2015" y="2983"/>
                </a:cubicBezTo>
                <a:cubicBezTo>
                  <a:pt x="2027" y="2983"/>
                  <a:pt x="2039" y="2976"/>
                  <a:pt x="2048" y="2958"/>
                </a:cubicBezTo>
                <a:lnTo>
                  <a:pt x="3451" y="1404"/>
                </a:lnTo>
                <a:cubicBezTo>
                  <a:pt x="3479" y="1375"/>
                  <a:pt x="3443" y="1302"/>
                  <a:pt x="3407" y="1302"/>
                </a:cubicBezTo>
                <a:close/>
                <a:moveTo>
                  <a:pt x="11952" y="1198"/>
                </a:moveTo>
                <a:cubicBezTo>
                  <a:pt x="11934" y="1198"/>
                  <a:pt x="11916" y="1203"/>
                  <a:pt x="11905" y="1214"/>
                </a:cubicBezTo>
                <a:cubicBezTo>
                  <a:pt x="11488" y="1783"/>
                  <a:pt x="11033" y="2351"/>
                  <a:pt x="10578" y="2920"/>
                </a:cubicBezTo>
                <a:cubicBezTo>
                  <a:pt x="10552" y="2946"/>
                  <a:pt x="10580" y="2990"/>
                  <a:pt x="10613" y="2990"/>
                </a:cubicBezTo>
                <a:cubicBezTo>
                  <a:pt x="10627" y="2990"/>
                  <a:pt x="10642" y="2981"/>
                  <a:pt x="10654" y="2958"/>
                </a:cubicBezTo>
                <a:cubicBezTo>
                  <a:pt x="11109" y="2389"/>
                  <a:pt x="11526" y="1821"/>
                  <a:pt x="11981" y="1252"/>
                </a:cubicBezTo>
                <a:cubicBezTo>
                  <a:pt x="12035" y="1225"/>
                  <a:pt x="11994" y="1198"/>
                  <a:pt x="11952" y="1198"/>
                </a:cubicBezTo>
                <a:close/>
                <a:moveTo>
                  <a:pt x="15971" y="1198"/>
                </a:moveTo>
                <a:cubicBezTo>
                  <a:pt x="15953" y="1198"/>
                  <a:pt x="15935" y="1203"/>
                  <a:pt x="15924" y="1214"/>
                </a:cubicBezTo>
                <a:cubicBezTo>
                  <a:pt x="15545" y="1783"/>
                  <a:pt x="15128" y="2351"/>
                  <a:pt x="14749" y="2920"/>
                </a:cubicBezTo>
                <a:cubicBezTo>
                  <a:pt x="14749" y="3005"/>
                  <a:pt x="14792" y="3048"/>
                  <a:pt x="14813" y="3048"/>
                </a:cubicBezTo>
                <a:cubicBezTo>
                  <a:pt x="14820" y="3048"/>
                  <a:pt x="14825" y="3043"/>
                  <a:pt x="14825" y="3034"/>
                </a:cubicBezTo>
                <a:cubicBezTo>
                  <a:pt x="15204" y="2465"/>
                  <a:pt x="15659" y="1896"/>
                  <a:pt x="16038" y="1252"/>
                </a:cubicBezTo>
                <a:cubicBezTo>
                  <a:pt x="16065" y="1225"/>
                  <a:pt x="16016" y="1198"/>
                  <a:pt x="15971" y="1198"/>
                </a:cubicBezTo>
                <a:close/>
                <a:moveTo>
                  <a:pt x="16315" y="1864"/>
                </a:moveTo>
                <a:cubicBezTo>
                  <a:pt x="16296" y="1864"/>
                  <a:pt x="16277" y="1873"/>
                  <a:pt x="16265" y="1896"/>
                </a:cubicBezTo>
                <a:cubicBezTo>
                  <a:pt x="15924" y="2351"/>
                  <a:pt x="15659" y="2768"/>
                  <a:pt x="15318" y="3261"/>
                </a:cubicBezTo>
                <a:cubicBezTo>
                  <a:pt x="15291" y="3288"/>
                  <a:pt x="15321" y="3315"/>
                  <a:pt x="15354" y="3315"/>
                </a:cubicBezTo>
                <a:cubicBezTo>
                  <a:pt x="15368" y="3315"/>
                  <a:pt x="15382" y="3310"/>
                  <a:pt x="15393" y="3299"/>
                </a:cubicBezTo>
                <a:cubicBezTo>
                  <a:pt x="15735" y="2844"/>
                  <a:pt x="16038" y="2389"/>
                  <a:pt x="16341" y="1934"/>
                </a:cubicBezTo>
                <a:cubicBezTo>
                  <a:pt x="16394" y="1908"/>
                  <a:pt x="16356" y="1864"/>
                  <a:pt x="16315" y="1864"/>
                </a:cubicBezTo>
                <a:close/>
                <a:moveTo>
                  <a:pt x="1175" y="1113"/>
                </a:moveTo>
                <a:cubicBezTo>
                  <a:pt x="1160" y="1113"/>
                  <a:pt x="1147" y="1120"/>
                  <a:pt x="1138" y="1138"/>
                </a:cubicBezTo>
                <a:cubicBezTo>
                  <a:pt x="797" y="1479"/>
                  <a:pt x="418" y="1896"/>
                  <a:pt x="38" y="2276"/>
                </a:cubicBezTo>
                <a:lnTo>
                  <a:pt x="38" y="1934"/>
                </a:lnTo>
                <a:cubicBezTo>
                  <a:pt x="304" y="1745"/>
                  <a:pt x="493" y="1479"/>
                  <a:pt x="721" y="1328"/>
                </a:cubicBezTo>
                <a:cubicBezTo>
                  <a:pt x="752" y="1266"/>
                  <a:pt x="707" y="1204"/>
                  <a:pt x="648" y="1204"/>
                </a:cubicBezTo>
                <a:cubicBezTo>
                  <a:pt x="635" y="1204"/>
                  <a:pt x="621" y="1207"/>
                  <a:pt x="607" y="1214"/>
                </a:cubicBezTo>
                <a:cubicBezTo>
                  <a:pt x="383" y="1400"/>
                  <a:pt x="196" y="1587"/>
                  <a:pt x="10" y="1774"/>
                </a:cubicBezTo>
                <a:lnTo>
                  <a:pt x="10" y="1774"/>
                </a:lnTo>
                <a:cubicBezTo>
                  <a:pt x="6" y="1636"/>
                  <a:pt x="3" y="1499"/>
                  <a:pt x="2" y="1364"/>
                </a:cubicBezTo>
                <a:lnTo>
                  <a:pt x="2" y="1364"/>
                </a:lnTo>
                <a:lnTo>
                  <a:pt x="0" y="1366"/>
                </a:lnTo>
                <a:lnTo>
                  <a:pt x="0" y="1783"/>
                </a:lnTo>
                <a:cubicBezTo>
                  <a:pt x="4" y="1780"/>
                  <a:pt x="7" y="1777"/>
                  <a:pt x="10" y="1774"/>
                </a:cubicBezTo>
                <a:lnTo>
                  <a:pt x="10" y="1774"/>
                </a:lnTo>
                <a:cubicBezTo>
                  <a:pt x="21" y="2235"/>
                  <a:pt x="38" y="2709"/>
                  <a:pt x="38" y="3148"/>
                </a:cubicBezTo>
                <a:cubicBezTo>
                  <a:pt x="38" y="3185"/>
                  <a:pt x="67" y="3204"/>
                  <a:pt x="95" y="3204"/>
                </a:cubicBezTo>
                <a:cubicBezTo>
                  <a:pt x="124" y="3204"/>
                  <a:pt x="152" y="3185"/>
                  <a:pt x="152" y="3148"/>
                </a:cubicBezTo>
                <a:lnTo>
                  <a:pt x="14825" y="3148"/>
                </a:lnTo>
                <a:cubicBezTo>
                  <a:pt x="14825" y="3337"/>
                  <a:pt x="14901" y="3603"/>
                  <a:pt x="14901" y="3830"/>
                </a:cubicBezTo>
                <a:cubicBezTo>
                  <a:pt x="14825" y="3868"/>
                  <a:pt x="14787" y="3868"/>
                  <a:pt x="14749" y="3906"/>
                </a:cubicBezTo>
                <a:cubicBezTo>
                  <a:pt x="14718" y="3968"/>
                  <a:pt x="14738" y="4030"/>
                  <a:pt x="14766" y="4030"/>
                </a:cubicBezTo>
                <a:cubicBezTo>
                  <a:pt x="14773" y="4030"/>
                  <a:pt x="14780" y="4027"/>
                  <a:pt x="14787" y="4020"/>
                </a:cubicBezTo>
                <a:cubicBezTo>
                  <a:pt x="14825" y="4020"/>
                  <a:pt x="14825" y="3982"/>
                  <a:pt x="14901" y="3982"/>
                </a:cubicBezTo>
                <a:cubicBezTo>
                  <a:pt x="14901" y="4001"/>
                  <a:pt x="14920" y="4010"/>
                  <a:pt x="14938" y="4010"/>
                </a:cubicBezTo>
                <a:cubicBezTo>
                  <a:pt x="14957" y="4010"/>
                  <a:pt x="14976" y="4001"/>
                  <a:pt x="14976" y="3982"/>
                </a:cubicBezTo>
                <a:lnTo>
                  <a:pt x="14976" y="3906"/>
                </a:lnTo>
                <a:cubicBezTo>
                  <a:pt x="15735" y="3337"/>
                  <a:pt x="16455" y="2693"/>
                  <a:pt x="17024" y="1934"/>
                </a:cubicBezTo>
                <a:cubicBezTo>
                  <a:pt x="17050" y="1908"/>
                  <a:pt x="17022" y="1864"/>
                  <a:pt x="16965" y="1864"/>
                </a:cubicBezTo>
                <a:cubicBezTo>
                  <a:pt x="16939" y="1864"/>
                  <a:pt x="16907" y="1873"/>
                  <a:pt x="16872" y="1896"/>
                </a:cubicBezTo>
                <a:cubicBezTo>
                  <a:pt x="16303" y="2579"/>
                  <a:pt x="15659" y="3261"/>
                  <a:pt x="14901" y="3792"/>
                </a:cubicBezTo>
                <a:lnTo>
                  <a:pt x="14901" y="3489"/>
                </a:lnTo>
                <a:cubicBezTo>
                  <a:pt x="15318" y="2920"/>
                  <a:pt x="15697" y="2313"/>
                  <a:pt x="16114" y="1745"/>
                </a:cubicBezTo>
                <a:cubicBezTo>
                  <a:pt x="16140" y="1719"/>
                  <a:pt x="16112" y="1674"/>
                  <a:pt x="16080" y="1674"/>
                </a:cubicBezTo>
                <a:cubicBezTo>
                  <a:pt x="16065" y="1674"/>
                  <a:pt x="16050" y="1683"/>
                  <a:pt x="16038" y="1707"/>
                </a:cubicBezTo>
                <a:cubicBezTo>
                  <a:pt x="15659" y="2276"/>
                  <a:pt x="15280" y="2768"/>
                  <a:pt x="14901" y="3337"/>
                </a:cubicBezTo>
                <a:lnTo>
                  <a:pt x="14901" y="3223"/>
                </a:lnTo>
                <a:cubicBezTo>
                  <a:pt x="14938" y="3223"/>
                  <a:pt x="14938" y="3110"/>
                  <a:pt x="14901" y="3110"/>
                </a:cubicBezTo>
                <a:cubicBezTo>
                  <a:pt x="14901" y="3091"/>
                  <a:pt x="14872" y="3081"/>
                  <a:pt x="14844" y="3081"/>
                </a:cubicBezTo>
                <a:cubicBezTo>
                  <a:pt x="14815" y="3081"/>
                  <a:pt x="14787" y="3091"/>
                  <a:pt x="14787" y="3110"/>
                </a:cubicBezTo>
                <a:lnTo>
                  <a:pt x="38" y="3110"/>
                </a:lnTo>
                <a:lnTo>
                  <a:pt x="38" y="2389"/>
                </a:lnTo>
                <a:lnTo>
                  <a:pt x="1252" y="1214"/>
                </a:lnTo>
                <a:cubicBezTo>
                  <a:pt x="1280" y="1185"/>
                  <a:pt x="1222" y="1113"/>
                  <a:pt x="1175" y="11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6" name="Google Shape;2066;p26"/>
          <p:cNvSpPr/>
          <p:nvPr/>
        </p:nvSpPr>
        <p:spPr>
          <a:xfrm>
            <a:off x="11344734" y="2774855"/>
            <a:ext cx="391341" cy="2083909"/>
          </a:xfrm>
          <a:custGeom>
            <a:avLst/>
            <a:gdLst/>
            <a:ahLst/>
            <a:cxnLst/>
            <a:rect l="l" t="t" r="r" b="b"/>
            <a:pathLst>
              <a:path w="5110" h="27211" extrusionOk="0">
                <a:moveTo>
                  <a:pt x="370" y="24307"/>
                </a:moveTo>
                <a:cubicBezTo>
                  <a:pt x="370" y="24610"/>
                  <a:pt x="370" y="24989"/>
                  <a:pt x="332" y="25330"/>
                </a:cubicBezTo>
                <a:cubicBezTo>
                  <a:pt x="332" y="24951"/>
                  <a:pt x="370" y="24610"/>
                  <a:pt x="370" y="24307"/>
                </a:cubicBezTo>
                <a:close/>
                <a:moveTo>
                  <a:pt x="84" y="0"/>
                </a:moveTo>
                <a:cubicBezTo>
                  <a:pt x="35" y="0"/>
                  <a:pt x="1" y="90"/>
                  <a:pt x="29" y="117"/>
                </a:cubicBezTo>
                <a:cubicBezTo>
                  <a:pt x="2341" y="3037"/>
                  <a:pt x="3896" y="6601"/>
                  <a:pt x="4465" y="10316"/>
                </a:cubicBezTo>
                <a:cubicBezTo>
                  <a:pt x="4995" y="13994"/>
                  <a:pt x="4578" y="17785"/>
                  <a:pt x="3251" y="21273"/>
                </a:cubicBezTo>
                <a:cubicBezTo>
                  <a:pt x="2493" y="23207"/>
                  <a:pt x="1507" y="24989"/>
                  <a:pt x="256" y="26657"/>
                </a:cubicBezTo>
                <a:lnTo>
                  <a:pt x="256" y="26619"/>
                </a:lnTo>
                <a:cubicBezTo>
                  <a:pt x="522" y="25368"/>
                  <a:pt x="597" y="24079"/>
                  <a:pt x="408" y="22828"/>
                </a:cubicBezTo>
                <a:cubicBezTo>
                  <a:pt x="408" y="22771"/>
                  <a:pt x="370" y="22743"/>
                  <a:pt x="332" y="22743"/>
                </a:cubicBezTo>
                <a:cubicBezTo>
                  <a:pt x="294" y="22743"/>
                  <a:pt x="256" y="22771"/>
                  <a:pt x="256" y="22828"/>
                </a:cubicBezTo>
                <a:cubicBezTo>
                  <a:pt x="218" y="24041"/>
                  <a:pt x="180" y="25330"/>
                  <a:pt x="142" y="26543"/>
                </a:cubicBezTo>
                <a:cubicBezTo>
                  <a:pt x="67" y="26733"/>
                  <a:pt x="67" y="26923"/>
                  <a:pt x="29" y="27112"/>
                </a:cubicBezTo>
                <a:cubicBezTo>
                  <a:pt x="29" y="27184"/>
                  <a:pt x="59" y="27211"/>
                  <a:pt x="91" y="27211"/>
                </a:cubicBezTo>
                <a:cubicBezTo>
                  <a:pt x="110" y="27211"/>
                  <a:pt x="129" y="27202"/>
                  <a:pt x="142" y="27188"/>
                </a:cubicBezTo>
                <a:cubicBezTo>
                  <a:pt x="1166" y="26278"/>
                  <a:pt x="2228" y="25368"/>
                  <a:pt x="3251" y="24534"/>
                </a:cubicBezTo>
                <a:cubicBezTo>
                  <a:pt x="3313" y="24472"/>
                  <a:pt x="3249" y="24410"/>
                  <a:pt x="3202" y="24410"/>
                </a:cubicBezTo>
                <a:cubicBezTo>
                  <a:pt x="3192" y="24410"/>
                  <a:pt x="3183" y="24413"/>
                  <a:pt x="3176" y="24420"/>
                </a:cubicBezTo>
                <a:lnTo>
                  <a:pt x="180" y="26998"/>
                </a:lnTo>
                <a:lnTo>
                  <a:pt x="218" y="26961"/>
                </a:lnTo>
                <a:cubicBezTo>
                  <a:pt x="2569" y="23965"/>
                  <a:pt x="4086" y="20364"/>
                  <a:pt x="4578" y="16610"/>
                </a:cubicBezTo>
                <a:cubicBezTo>
                  <a:pt x="5109" y="12857"/>
                  <a:pt x="4654" y="8989"/>
                  <a:pt x="3251" y="5463"/>
                </a:cubicBezTo>
                <a:cubicBezTo>
                  <a:pt x="2493" y="3530"/>
                  <a:pt x="1432" y="1672"/>
                  <a:pt x="142" y="42"/>
                </a:cubicBezTo>
                <a:cubicBezTo>
                  <a:pt x="122" y="12"/>
                  <a:pt x="102" y="0"/>
                  <a:pt x="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38570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oogle Shape;2068;p27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2069" name="Google Shape;2069;p27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2070" name="Google Shape;2070;p27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1" name="Google Shape;2071;p27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2" name="Google Shape;2072;p27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3" name="Google Shape;2073;p27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4" name="Google Shape;2074;p27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5" name="Google Shape;2075;p27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6" name="Google Shape;2076;p27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7" name="Google Shape;2077;p27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8" name="Google Shape;2078;p27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9" name="Google Shape;2079;p27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0" name="Google Shape;2080;p27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1" name="Google Shape;2081;p27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2" name="Google Shape;2082;p27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3" name="Google Shape;2083;p27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4" name="Google Shape;2084;p27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5" name="Google Shape;2085;p27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6" name="Google Shape;2086;p27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7" name="Google Shape;2087;p27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8" name="Google Shape;2088;p27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9" name="Google Shape;2089;p27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0" name="Google Shape;2090;p27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1" name="Google Shape;2091;p27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2" name="Google Shape;2092;p27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3" name="Google Shape;2093;p27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4" name="Google Shape;2094;p27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5" name="Google Shape;2095;p27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6" name="Google Shape;2096;p27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7" name="Google Shape;2097;p27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8" name="Google Shape;2098;p27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9" name="Google Shape;2099;p27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0" name="Google Shape;2100;p27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1" name="Google Shape;2101;p27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2" name="Google Shape;2102;p27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3" name="Google Shape;2103;p27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4" name="Google Shape;2104;p27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5" name="Google Shape;2105;p27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6" name="Google Shape;2106;p27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7" name="Google Shape;2107;p27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8" name="Google Shape;2108;p27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9" name="Google Shape;2109;p27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0" name="Google Shape;2110;p27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1" name="Google Shape;2111;p27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2" name="Google Shape;2112;p27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3" name="Google Shape;2113;p27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4" name="Google Shape;2114;p27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5" name="Google Shape;2115;p27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16" name="Google Shape;2116;p27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2117" name="Google Shape;2117;p27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8" name="Google Shape;2118;p27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9" name="Google Shape;2119;p27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0" name="Google Shape;2120;p27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1" name="Google Shape;2121;p27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2" name="Google Shape;2122;p27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3" name="Google Shape;2123;p27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4" name="Google Shape;2124;p27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5" name="Google Shape;2125;p27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6" name="Google Shape;2126;p27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7" name="Google Shape;2127;p27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8" name="Google Shape;2128;p27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9" name="Google Shape;2129;p27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0" name="Google Shape;2130;p27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1" name="Google Shape;2131;p27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2" name="Google Shape;2132;p27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3" name="Google Shape;2133;p27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4" name="Google Shape;2134;p27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5" name="Google Shape;2135;p27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6" name="Google Shape;2136;p27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7" name="Google Shape;2137;p27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8" name="Google Shape;2138;p27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9" name="Google Shape;2139;p27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0" name="Google Shape;2140;p27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1" name="Google Shape;2141;p27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2" name="Google Shape;2142;p27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3" name="Google Shape;2143;p27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4" name="Google Shape;2144;p27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145" name="Google Shape;2145;p27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6" name="Google Shape;2146;p27"/>
          <p:cNvSpPr txBox="1">
            <a:spLocks noGrp="1"/>
          </p:cNvSpPr>
          <p:nvPr>
            <p:ph type="title" idx="2"/>
          </p:nvPr>
        </p:nvSpPr>
        <p:spPr>
          <a:xfrm>
            <a:off x="1317304" y="4110084"/>
            <a:ext cx="3065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7" name="Google Shape;2147;p27"/>
          <p:cNvSpPr txBox="1">
            <a:spLocks noGrp="1"/>
          </p:cNvSpPr>
          <p:nvPr>
            <p:ph type="subTitle" idx="1"/>
          </p:nvPr>
        </p:nvSpPr>
        <p:spPr>
          <a:xfrm>
            <a:off x="1317304" y="4551967"/>
            <a:ext cx="3065600" cy="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8" name="Google Shape;2148;p27"/>
          <p:cNvSpPr txBox="1">
            <a:spLocks noGrp="1"/>
          </p:cNvSpPr>
          <p:nvPr>
            <p:ph type="title" idx="3"/>
          </p:nvPr>
        </p:nvSpPr>
        <p:spPr>
          <a:xfrm>
            <a:off x="4556387" y="2095100"/>
            <a:ext cx="3065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9" name="Google Shape;2149;p27"/>
          <p:cNvSpPr txBox="1">
            <a:spLocks noGrp="1"/>
          </p:cNvSpPr>
          <p:nvPr>
            <p:ph type="subTitle" idx="4"/>
          </p:nvPr>
        </p:nvSpPr>
        <p:spPr>
          <a:xfrm>
            <a:off x="4556387" y="2536984"/>
            <a:ext cx="3065600" cy="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0" name="Google Shape;2150;p27"/>
          <p:cNvSpPr txBox="1">
            <a:spLocks noGrp="1"/>
          </p:cNvSpPr>
          <p:nvPr>
            <p:ph type="title" idx="5"/>
          </p:nvPr>
        </p:nvSpPr>
        <p:spPr>
          <a:xfrm>
            <a:off x="1317304" y="2095092"/>
            <a:ext cx="3065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1" name="Google Shape;2151;p27"/>
          <p:cNvSpPr txBox="1">
            <a:spLocks noGrp="1"/>
          </p:cNvSpPr>
          <p:nvPr>
            <p:ph type="subTitle" idx="6"/>
          </p:nvPr>
        </p:nvSpPr>
        <p:spPr>
          <a:xfrm>
            <a:off x="1317304" y="2529927"/>
            <a:ext cx="3065600" cy="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2" name="Google Shape;2152;p27"/>
          <p:cNvSpPr txBox="1">
            <a:spLocks noGrp="1"/>
          </p:cNvSpPr>
          <p:nvPr>
            <p:ph type="title" idx="7"/>
          </p:nvPr>
        </p:nvSpPr>
        <p:spPr>
          <a:xfrm>
            <a:off x="4556387" y="4110084"/>
            <a:ext cx="3065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3" name="Google Shape;2153;p27"/>
          <p:cNvSpPr txBox="1">
            <a:spLocks noGrp="1"/>
          </p:cNvSpPr>
          <p:nvPr>
            <p:ph type="subTitle" idx="8"/>
          </p:nvPr>
        </p:nvSpPr>
        <p:spPr>
          <a:xfrm>
            <a:off x="4556387" y="4551967"/>
            <a:ext cx="3065600" cy="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4" name="Google Shape;2154;p27"/>
          <p:cNvSpPr txBox="1">
            <a:spLocks noGrp="1"/>
          </p:cNvSpPr>
          <p:nvPr>
            <p:ph type="title" idx="9"/>
          </p:nvPr>
        </p:nvSpPr>
        <p:spPr>
          <a:xfrm>
            <a:off x="7822107" y="2095100"/>
            <a:ext cx="3065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5" name="Google Shape;2155;p27"/>
          <p:cNvSpPr txBox="1">
            <a:spLocks noGrp="1"/>
          </p:cNvSpPr>
          <p:nvPr>
            <p:ph type="subTitle" idx="13"/>
          </p:nvPr>
        </p:nvSpPr>
        <p:spPr>
          <a:xfrm>
            <a:off x="7822107" y="2536981"/>
            <a:ext cx="3065600" cy="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6" name="Google Shape;2156;p27"/>
          <p:cNvSpPr txBox="1">
            <a:spLocks noGrp="1"/>
          </p:cNvSpPr>
          <p:nvPr>
            <p:ph type="title" idx="14"/>
          </p:nvPr>
        </p:nvSpPr>
        <p:spPr>
          <a:xfrm>
            <a:off x="7822107" y="4110084"/>
            <a:ext cx="3065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7" name="Google Shape;2157;p27"/>
          <p:cNvSpPr txBox="1">
            <a:spLocks noGrp="1"/>
          </p:cNvSpPr>
          <p:nvPr>
            <p:ph type="subTitle" idx="15"/>
          </p:nvPr>
        </p:nvSpPr>
        <p:spPr>
          <a:xfrm>
            <a:off x="7822107" y="4551967"/>
            <a:ext cx="3065600" cy="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58" name="Google Shape;2158;p27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9" name="Google Shape;2159;p27"/>
          <p:cNvSpPr/>
          <p:nvPr/>
        </p:nvSpPr>
        <p:spPr>
          <a:xfrm>
            <a:off x="10744400" y="5185700"/>
            <a:ext cx="1700867" cy="1419600"/>
          </a:xfrm>
          <a:custGeom>
            <a:avLst/>
            <a:gdLst/>
            <a:ahLst/>
            <a:cxnLst/>
            <a:rect l="l" t="t" r="r" b="b"/>
            <a:pathLst>
              <a:path w="51026" h="42588" extrusionOk="0">
                <a:moveTo>
                  <a:pt x="34154" y="986"/>
                </a:moveTo>
                <a:cubicBezTo>
                  <a:pt x="33699" y="1820"/>
                  <a:pt x="33471" y="2882"/>
                  <a:pt x="33547" y="3829"/>
                </a:cubicBezTo>
                <a:lnTo>
                  <a:pt x="33509" y="3829"/>
                </a:lnTo>
                <a:cubicBezTo>
                  <a:pt x="32978" y="4246"/>
                  <a:pt x="32447" y="4626"/>
                  <a:pt x="31917" y="5043"/>
                </a:cubicBezTo>
                <a:lnTo>
                  <a:pt x="31917" y="4967"/>
                </a:lnTo>
                <a:lnTo>
                  <a:pt x="31917" y="4777"/>
                </a:lnTo>
                <a:cubicBezTo>
                  <a:pt x="32410" y="4398"/>
                  <a:pt x="32940" y="4019"/>
                  <a:pt x="33395" y="3640"/>
                </a:cubicBezTo>
                <a:cubicBezTo>
                  <a:pt x="33424" y="3582"/>
                  <a:pt x="33409" y="3501"/>
                  <a:pt x="33383" y="3501"/>
                </a:cubicBezTo>
                <a:cubicBezTo>
                  <a:pt x="33375" y="3501"/>
                  <a:pt x="33366" y="3508"/>
                  <a:pt x="33357" y="3526"/>
                </a:cubicBezTo>
                <a:cubicBezTo>
                  <a:pt x="32865" y="3905"/>
                  <a:pt x="32410" y="4246"/>
                  <a:pt x="31993" y="4626"/>
                </a:cubicBezTo>
                <a:cubicBezTo>
                  <a:pt x="31993" y="4512"/>
                  <a:pt x="31993" y="4436"/>
                  <a:pt x="32030" y="4322"/>
                </a:cubicBezTo>
                <a:cubicBezTo>
                  <a:pt x="32485" y="3943"/>
                  <a:pt x="33016" y="3564"/>
                  <a:pt x="33509" y="3261"/>
                </a:cubicBezTo>
                <a:cubicBezTo>
                  <a:pt x="33538" y="3203"/>
                  <a:pt x="33523" y="3122"/>
                  <a:pt x="33480" y="3122"/>
                </a:cubicBezTo>
                <a:cubicBezTo>
                  <a:pt x="33466" y="3122"/>
                  <a:pt x="33451" y="3129"/>
                  <a:pt x="33433" y="3147"/>
                </a:cubicBezTo>
                <a:cubicBezTo>
                  <a:pt x="32978" y="3488"/>
                  <a:pt x="32561" y="3867"/>
                  <a:pt x="32068" y="4209"/>
                </a:cubicBezTo>
                <a:cubicBezTo>
                  <a:pt x="31993" y="3943"/>
                  <a:pt x="32030" y="3829"/>
                  <a:pt x="32068" y="3678"/>
                </a:cubicBezTo>
                <a:cubicBezTo>
                  <a:pt x="32561" y="3299"/>
                  <a:pt x="33016" y="2957"/>
                  <a:pt x="33509" y="2578"/>
                </a:cubicBezTo>
                <a:cubicBezTo>
                  <a:pt x="33537" y="2550"/>
                  <a:pt x="33524" y="2461"/>
                  <a:pt x="33500" y="2461"/>
                </a:cubicBezTo>
                <a:cubicBezTo>
                  <a:pt x="33491" y="2461"/>
                  <a:pt x="33481" y="2472"/>
                  <a:pt x="33471" y="2502"/>
                </a:cubicBezTo>
                <a:cubicBezTo>
                  <a:pt x="33016" y="2806"/>
                  <a:pt x="32561" y="3147"/>
                  <a:pt x="32144" y="3488"/>
                </a:cubicBezTo>
                <a:cubicBezTo>
                  <a:pt x="32220" y="3261"/>
                  <a:pt x="32334" y="2995"/>
                  <a:pt x="32410" y="2806"/>
                </a:cubicBezTo>
                <a:lnTo>
                  <a:pt x="33699" y="1972"/>
                </a:lnTo>
                <a:cubicBezTo>
                  <a:pt x="33731" y="1939"/>
                  <a:pt x="33708" y="1850"/>
                  <a:pt x="33676" y="1850"/>
                </a:cubicBezTo>
                <a:cubicBezTo>
                  <a:pt x="33671" y="1850"/>
                  <a:pt x="33666" y="1853"/>
                  <a:pt x="33661" y="1858"/>
                </a:cubicBezTo>
                <a:cubicBezTo>
                  <a:pt x="33282" y="2123"/>
                  <a:pt x="32940" y="2351"/>
                  <a:pt x="32561" y="2578"/>
                </a:cubicBezTo>
                <a:cubicBezTo>
                  <a:pt x="32940" y="1934"/>
                  <a:pt x="33509" y="1365"/>
                  <a:pt x="34154" y="986"/>
                </a:cubicBezTo>
                <a:close/>
                <a:moveTo>
                  <a:pt x="33547" y="3905"/>
                </a:moveTo>
                <a:cubicBezTo>
                  <a:pt x="33585" y="4246"/>
                  <a:pt x="33661" y="4512"/>
                  <a:pt x="33737" y="4853"/>
                </a:cubicBezTo>
                <a:lnTo>
                  <a:pt x="32030" y="6142"/>
                </a:lnTo>
                <a:cubicBezTo>
                  <a:pt x="31993" y="5991"/>
                  <a:pt x="31993" y="5839"/>
                  <a:pt x="31955" y="5725"/>
                </a:cubicBezTo>
                <a:lnTo>
                  <a:pt x="33357" y="4588"/>
                </a:lnTo>
                <a:cubicBezTo>
                  <a:pt x="33388" y="4526"/>
                  <a:pt x="33344" y="4464"/>
                  <a:pt x="33305" y="4464"/>
                </a:cubicBezTo>
                <a:cubicBezTo>
                  <a:pt x="33297" y="4464"/>
                  <a:pt x="33289" y="4467"/>
                  <a:pt x="33282" y="4474"/>
                </a:cubicBezTo>
                <a:cubicBezTo>
                  <a:pt x="32789" y="4853"/>
                  <a:pt x="32372" y="5232"/>
                  <a:pt x="31879" y="5573"/>
                </a:cubicBezTo>
                <a:cubicBezTo>
                  <a:pt x="31879" y="5422"/>
                  <a:pt x="31841" y="5346"/>
                  <a:pt x="31841" y="5194"/>
                </a:cubicBezTo>
                <a:cubicBezTo>
                  <a:pt x="32447" y="4777"/>
                  <a:pt x="32978" y="4322"/>
                  <a:pt x="33547" y="3905"/>
                </a:cubicBezTo>
                <a:close/>
                <a:moveTo>
                  <a:pt x="33774" y="4967"/>
                </a:moveTo>
                <a:cubicBezTo>
                  <a:pt x="33850" y="5043"/>
                  <a:pt x="33850" y="5081"/>
                  <a:pt x="33888" y="5194"/>
                </a:cubicBezTo>
                <a:lnTo>
                  <a:pt x="33850" y="5194"/>
                </a:lnTo>
                <a:cubicBezTo>
                  <a:pt x="33357" y="5573"/>
                  <a:pt x="32827" y="5953"/>
                  <a:pt x="32372" y="6332"/>
                </a:cubicBezTo>
                <a:cubicBezTo>
                  <a:pt x="32341" y="6362"/>
                  <a:pt x="32385" y="6418"/>
                  <a:pt x="32423" y="6418"/>
                </a:cubicBezTo>
                <a:cubicBezTo>
                  <a:pt x="32432" y="6418"/>
                  <a:pt x="32440" y="6415"/>
                  <a:pt x="32447" y="6408"/>
                </a:cubicBezTo>
                <a:cubicBezTo>
                  <a:pt x="32940" y="6028"/>
                  <a:pt x="33395" y="5649"/>
                  <a:pt x="33926" y="5270"/>
                </a:cubicBezTo>
                <a:lnTo>
                  <a:pt x="34078" y="5573"/>
                </a:lnTo>
                <a:lnTo>
                  <a:pt x="33964" y="5573"/>
                </a:lnTo>
                <a:cubicBezTo>
                  <a:pt x="33471" y="6028"/>
                  <a:pt x="32902" y="6483"/>
                  <a:pt x="32372" y="6938"/>
                </a:cubicBezTo>
                <a:cubicBezTo>
                  <a:pt x="32220" y="6711"/>
                  <a:pt x="32144" y="6483"/>
                  <a:pt x="32068" y="6180"/>
                </a:cubicBezTo>
                <a:cubicBezTo>
                  <a:pt x="32637" y="5801"/>
                  <a:pt x="33206" y="5384"/>
                  <a:pt x="33774" y="4967"/>
                </a:cubicBezTo>
                <a:close/>
                <a:moveTo>
                  <a:pt x="15083" y="5460"/>
                </a:moveTo>
                <a:lnTo>
                  <a:pt x="15083" y="5460"/>
                </a:lnTo>
                <a:cubicBezTo>
                  <a:pt x="15007" y="5536"/>
                  <a:pt x="14969" y="5611"/>
                  <a:pt x="14931" y="5649"/>
                </a:cubicBezTo>
                <a:cubicBezTo>
                  <a:pt x="14931" y="5611"/>
                  <a:pt x="14893" y="5611"/>
                  <a:pt x="14818" y="5611"/>
                </a:cubicBezTo>
                <a:cubicBezTo>
                  <a:pt x="14173" y="6066"/>
                  <a:pt x="13491" y="6559"/>
                  <a:pt x="12808" y="7014"/>
                </a:cubicBezTo>
                <a:cubicBezTo>
                  <a:pt x="13377" y="6332"/>
                  <a:pt x="14173" y="5763"/>
                  <a:pt x="15083" y="5460"/>
                </a:cubicBezTo>
                <a:close/>
                <a:moveTo>
                  <a:pt x="34116" y="5649"/>
                </a:moveTo>
                <a:cubicBezTo>
                  <a:pt x="34154" y="5725"/>
                  <a:pt x="34154" y="5801"/>
                  <a:pt x="34229" y="5839"/>
                </a:cubicBezTo>
                <a:cubicBezTo>
                  <a:pt x="33699" y="6332"/>
                  <a:pt x="33206" y="6749"/>
                  <a:pt x="32713" y="7242"/>
                </a:cubicBezTo>
                <a:cubicBezTo>
                  <a:pt x="32652" y="7272"/>
                  <a:pt x="32714" y="7328"/>
                  <a:pt x="32761" y="7328"/>
                </a:cubicBezTo>
                <a:cubicBezTo>
                  <a:pt x="32771" y="7328"/>
                  <a:pt x="32781" y="7325"/>
                  <a:pt x="32789" y="7318"/>
                </a:cubicBezTo>
                <a:cubicBezTo>
                  <a:pt x="33282" y="6900"/>
                  <a:pt x="33774" y="6408"/>
                  <a:pt x="34267" y="5991"/>
                </a:cubicBezTo>
                <a:cubicBezTo>
                  <a:pt x="34343" y="6104"/>
                  <a:pt x="34419" y="6218"/>
                  <a:pt x="34495" y="6332"/>
                </a:cubicBezTo>
                <a:lnTo>
                  <a:pt x="32940" y="7735"/>
                </a:lnTo>
                <a:cubicBezTo>
                  <a:pt x="32922" y="7753"/>
                  <a:pt x="32915" y="7771"/>
                  <a:pt x="32915" y="7788"/>
                </a:cubicBezTo>
                <a:lnTo>
                  <a:pt x="32915" y="7788"/>
                </a:lnTo>
                <a:cubicBezTo>
                  <a:pt x="32727" y="7562"/>
                  <a:pt x="32565" y="7326"/>
                  <a:pt x="32447" y="7090"/>
                </a:cubicBezTo>
                <a:cubicBezTo>
                  <a:pt x="33016" y="6597"/>
                  <a:pt x="33547" y="6180"/>
                  <a:pt x="34116" y="5725"/>
                </a:cubicBezTo>
                <a:lnTo>
                  <a:pt x="34116" y="5649"/>
                </a:lnTo>
                <a:close/>
                <a:moveTo>
                  <a:pt x="14780" y="5801"/>
                </a:moveTo>
                <a:lnTo>
                  <a:pt x="14780" y="5801"/>
                </a:lnTo>
                <a:cubicBezTo>
                  <a:pt x="14590" y="6028"/>
                  <a:pt x="14438" y="6294"/>
                  <a:pt x="14325" y="6559"/>
                </a:cubicBezTo>
                <a:cubicBezTo>
                  <a:pt x="14325" y="6559"/>
                  <a:pt x="14291" y="6542"/>
                  <a:pt x="14257" y="6542"/>
                </a:cubicBezTo>
                <a:cubicBezTo>
                  <a:pt x="14240" y="6542"/>
                  <a:pt x="14224" y="6547"/>
                  <a:pt x="14211" y="6559"/>
                </a:cubicBezTo>
                <a:cubicBezTo>
                  <a:pt x="13604" y="6976"/>
                  <a:pt x="12922" y="7431"/>
                  <a:pt x="12315" y="7848"/>
                </a:cubicBezTo>
                <a:cubicBezTo>
                  <a:pt x="12429" y="7659"/>
                  <a:pt x="12505" y="7507"/>
                  <a:pt x="12543" y="7355"/>
                </a:cubicBezTo>
                <a:cubicBezTo>
                  <a:pt x="13301" y="6863"/>
                  <a:pt x="14021" y="6332"/>
                  <a:pt x="14780" y="5801"/>
                </a:cubicBezTo>
                <a:close/>
                <a:moveTo>
                  <a:pt x="40182" y="7469"/>
                </a:moveTo>
                <a:cubicBezTo>
                  <a:pt x="39785" y="7643"/>
                  <a:pt x="39355" y="7784"/>
                  <a:pt x="38925" y="7861"/>
                </a:cubicBezTo>
                <a:lnTo>
                  <a:pt x="38925" y="7861"/>
                </a:lnTo>
                <a:cubicBezTo>
                  <a:pt x="39356" y="7812"/>
                  <a:pt x="39764" y="7692"/>
                  <a:pt x="40166" y="7511"/>
                </a:cubicBezTo>
                <a:lnTo>
                  <a:pt x="40166" y="7511"/>
                </a:lnTo>
                <a:cubicBezTo>
                  <a:pt x="40172" y="7497"/>
                  <a:pt x="40177" y="7483"/>
                  <a:pt x="40182" y="7469"/>
                </a:cubicBezTo>
                <a:close/>
                <a:moveTo>
                  <a:pt x="38488" y="7761"/>
                </a:moveTo>
                <a:cubicBezTo>
                  <a:pt x="38470" y="7761"/>
                  <a:pt x="38450" y="7774"/>
                  <a:pt x="38438" y="7810"/>
                </a:cubicBezTo>
                <a:cubicBezTo>
                  <a:pt x="38400" y="7848"/>
                  <a:pt x="38400" y="7886"/>
                  <a:pt x="38326" y="7923"/>
                </a:cubicBezTo>
                <a:lnTo>
                  <a:pt x="38326" y="7923"/>
                </a:lnTo>
                <a:cubicBezTo>
                  <a:pt x="38524" y="7919"/>
                  <a:pt x="38725" y="7897"/>
                  <a:pt x="38925" y="7861"/>
                </a:cubicBezTo>
                <a:lnTo>
                  <a:pt x="38925" y="7861"/>
                </a:lnTo>
                <a:cubicBezTo>
                  <a:pt x="38778" y="7878"/>
                  <a:pt x="38629" y="7886"/>
                  <a:pt x="38476" y="7886"/>
                </a:cubicBezTo>
                <a:lnTo>
                  <a:pt x="38514" y="7848"/>
                </a:lnTo>
                <a:cubicBezTo>
                  <a:pt x="38565" y="7822"/>
                  <a:pt x="38529" y="7761"/>
                  <a:pt x="38488" y="7761"/>
                </a:cubicBezTo>
                <a:close/>
                <a:moveTo>
                  <a:pt x="38326" y="7923"/>
                </a:moveTo>
                <a:cubicBezTo>
                  <a:pt x="38300" y="7924"/>
                  <a:pt x="38274" y="7924"/>
                  <a:pt x="38248" y="7924"/>
                </a:cubicBezTo>
                <a:lnTo>
                  <a:pt x="38324" y="7924"/>
                </a:lnTo>
                <a:cubicBezTo>
                  <a:pt x="38325" y="7924"/>
                  <a:pt x="38325" y="7924"/>
                  <a:pt x="38326" y="7923"/>
                </a:cubicBezTo>
                <a:close/>
                <a:moveTo>
                  <a:pt x="31689" y="4474"/>
                </a:moveTo>
                <a:lnTo>
                  <a:pt x="31689" y="4853"/>
                </a:lnTo>
                <a:cubicBezTo>
                  <a:pt x="31689" y="4907"/>
                  <a:pt x="31690" y="4961"/>
                  <a:pt x="31692" y="5015"/>
                </a:cubicBezTo>
                <a:lnTo>
                  <a:pt x="31692" y="5015"/>
                </a:lnTo>
                <a:cubicBezTo>
                  <a:pt x="28367" y="5959"/>
                  <a:pt x="24967" y="6866"/>
                  <a:pt x="21604" y="7810"/>
                </a:cubicBezTo>
                <a:cubicBezTo>
                  <a:pt x="21832" y="7659"/>
                  <a:pt x="22059" y="7545"/>
                  <a:pt x="22325" y="7431"/>
                </a:cubicBezTo>
                <a:cubicBezTo>
                  <a:pt x="22386" y="7369"/>
                  <a:pt x="22347" y="7307"/>
                  <a:pt x="22290" y="7307"/>
                </a:cubicBezTo>
                <a:cubicBezTo>
                  <a:pt x="22277" y="7307"/>
                  <a:pt x="22263" y="7311"/>
                  <a:pt x="22249" y="7318"/>
                </a:cubicBezTo>
                <a:cubicBezTo>
                  <a:pt x="21832" y="7545"/>
                  <a:pt x="21453" y="7735"/>
                  <a:pt x="21035" y="8000"/>
                </a:cubicBezTo>
                <a:cubicBezTo>
                  <a:pt x="20998" y="8000"/>
                  <a:pt x="20998" y="8000"/>
                  <a:pt x="20922" y="8038"/>
                </a:cubicBezTo>
                <a:cubicBezTo>
                  <a:pt x="20846" y="7735"/>
                  <a:pt x="20732" y="7507"/>
                  <a:pt x="20618" y="7280"/>
                </a:cubicBezTo>
                <a:cubicBezTo>
                  <a:pt x="23879" y="6483"/>
                  <a:pt x="27443" y="5573"/>
                  <a:pt x="31007" y="4664"/>
                </a:cubicBezTo>
                <a:lnTo>
                  <a:pt x="31007" y="4664"/>
                </a:lnTo>
                <a:cubicBezTo>
                  <a:pt x="30741" y="4815"/>
                  <a:pt x="30514" y="4891"/>
                  <a:pt x="30286" y="5043"/>
                </a:cubicBezTo>
                <a:cubicBezTo>
                  <a:pt x="30200" y="5071"/>
                  <a:pt x="30245" y="5144"/>
                  <a:pt x="30288" y="5144"/>
                </a:cubicBezTo>
                <a:cubicBezTo>
                  <a:pt x="30302" y="5144"/>
                  <a:pt x="30315" y="5137"/>
                  <a:pt x="30324" y="5119"/>
                </a:cubicBezTo>
                <a:cubicBezTo>
                  <a:pt x="30703" y="4967"/>
                  <a:pt x="31083" y="4701"/>
                  <a:pt x="31462" y="4512"/>
                </a:cubicBezTo>
                <a:lnTo>
                  <a:pt x="31500" y="4512"/>
                </a:lnTo>
                <a:cubicBezTo>
                  <a:pt x="31500" y="4512"/>
                  <a:pt x="31575" y="4512"/>
                  <a:pt x="31575" y="4474"/>
                </a:cubicBezTo>
                <a:close/>
                <a:moveTo>
                  <a:pt x="14249" y="6673"/>
                </a:moveTo>
                <a:lnTo>
                  <a:pt x="13984" y="7355"/>
                </a:lnTo>
                <a:lnTo>
                  <a:pt x="13946" y="7355"/>
                </a:lnTo>
                <a:lnTo>
                  <a:pt x="12088" y="8493"/>
                </a:lnTo>
                <a:cubicBezTo>
                  <a:pt x="12126" y="8379"/>
                  <a:pt x="12164" y="8227"/>
                  <a:pt x="12239" y="8038"/>
                </a:cubicBezTo>
                <a:cubicBezTo>
                  <a:pt x="12884" y="7545"/>
                  <a:pt x="13566" y="7128"/>
                  <a:pt x="14249" y="6673"/>
                </a:cubicBezTo>
                <a:close/>
                <a:moveTo>
                  <a:pt x="34533" y="6408"/>
                </a:moveTo>
                <a:cubicBezTo>
                  <a:pt x="34684" y="6597"/>
                  <a:pt x="34874" y="6749"/>
                  <a:pt x="35064" y="6938"/>
                </a:cubicBezTo>
                <a:cubicBezTo>
                  <a:pt x="34571" y="7507"/>
                  <a:pt x="34078" y="8038"/>
                  <a:pt x="33585" y="8607"/>
                </a:cubicBezTo>
                <a:cubicBezTo>
                  <a:pt x="33509" y="8493"/>
                  <a:pt x="33357" y="8417"/>
                  <a:pt x="33244" y="8303"/>
                </a:cubicBezTo>
                <a:lnTo>
                  <a:pt x="33320" y="8303"/>
                </a:lnTo>
                <a:cubicBezTo>
                  <a:pt x="33737" y="7886"/>
                  <a:pt x="34192" y="7469"/>
                  <a:pt x="34646" y="7052"/>
                </a:cubicBezTo>
                <a:cubicBezTo>
                  <a:pt x="34701" y="6915"/>
                  <a:pt x="34677" y="6817"/>
                  <a:pt x="34645" y="6817"/>
                </a:cubicBezTo>
                <a:cubicBezTo>
                  <a:pt x="34632" y="6817"/>
                  <a:pt x="34619" y="6831"/>
                  <a:pt x="34609" y="6863"/>
                </a:cubicBezTo>
                <a:cubicBezTo>
                  <a:pt x="34154" y="7280"/>
                  <a:pt x="33699" y="7697"/>
                  <a:pt x="33282" y="8114"/>
                </a:cubicBezTo>
                <a:lnTo>
                  <a:pt x="33282" y="8190"/>
                </a:lnTo>
                <a:cubicBezTo>
                  <a:pt x="33174" y="8082"/>
                  <a:pt x="33070" y="7970"/>
                  <a:pt x="32972" y="7856"/>
                </a:cubicBezTo>
                <a:lnTo>
                  <a:pt x="32972" y="7856"/>
                </a:lnTo>
                <a:cubicBezTo>
                  <a:pt x="32978" y="7857"/>
                  <a:pt x="32984" y="7858"/>
                  <a:pt x="32989" y="7858"/>
                </a:cubicBezTo>
                <a:cubicBezTo>
                  <a:pt x="33000" y="7858"/>
                  <a:pt x="33009" y="7855"/>
                  <a:pt x="33016" y="7848"/>
                </a:cubicBezTo>
                <a:cubicBezTo>
                  <a:pt x="33547" y="7355"/>
                  <a:pt x="34078" y="6900"/>
                  <a:pt x="34533" y="6408"/>
                </a:cubicBezTo>
                <a:close/>
                <a:moveTo>
                  <a:pt x="35113" y="7573"/>
                </a:moveTo>
                <a:cubicBezTo>
                  <a:pt x="35094" y="7573"/>
                  <a:pt x="35075" y="7586"/>
                  <a:pt x="35064" y="7621"/>
                </a:cubicBezTo>
                <a:cubicBezTo>
                  <a:pt x="34722" y="7924"/>
                  <a:pt x="34457" y="8303"/>
                  <a:pt x="34116" y="8644"/>
                </a:cubicBezTo>
                <a:cubicBezTo>
                  <a:pt x="34083" y="8677"/>
                  <a:pt x="34135" y="8766"/>
                  <a:pt x="34198" y="8766"/>
                </a:cubicBezTo>
                <a:cubicBezTo>
                  <a:pt x="34208" y="8766"/>
                  <a:pt x="34219" y="8764"/>
                  <a:pt x="34229" y="8758"/>
                </a:cubicBezTo>
                <a:cubicBezTo>
                  <a:pt x="34533" y="8417"/>
                  <a:pt x="34836" y="8038"/>
                  <a:pt x="35177" y="7697"/>
                </a:cubicBezTo>
                <a:cubicBezTo>
                  <a:pt x="35204" y="7644"/>
                  <a:pt x="35157" y="7573"/>
                  <a:pt x="35113" y="7573"/>
                </a:cubicBezTo>
                <a:close/>
                <a:moveTo>
                  <a:pt x="35215" y="6976"/>
                </a:moveTo>
                <a:cubicBezTo>
                  <a:pt x="35405" y="7166"/>
                  <a:pt x="35632" y="7318"/>
                  <a:pt x="35860" y="7469"/>
                </a:cubicBezTo>
                <a:cubicBezTo>
                  <a:pt x="35443" y="8000"/>
                  <a:pt x="35026" y="8569"/>
                  <a:pt x="34533" y="9062"/>
                </a:cubicBezTo>
                <a:lnTo>
                  <a:pt x="34533" y="9137"/>
                </a:lnTo>
                <a:cubicBezTo>
                  <a:pt x="34267" y="8986"/>
                  <a:pt x="33964" y="8834"/>
                  <a:pt x="33737" y="8607"/>
                </a:cubicBezTo>
                <a:cubicBezTo>
                  <a:pt x="34229" y="8076"/>
                  <a:pt x="34722" y="7507"/>
                  <a:pt x="35215" y="6976"/>
                </a:cubicBezTo>
                <a:close/>
                <a:moveTo>
                  <a:pt x="13946" y="7545"/>
                </a:moveTo>
                <a:lnTo>
                  <a:pt x="13946" y="7545"/>
                </a:lnTo>
                <a:cubicBezTo>
                  <a:pt x="13870" y="7697"/>
                  <a:pt x="13832" y="7886"/>
                  <a:pt x="13794" y="8038"/>
                </a:cubicBezTo>
                <a:lnTo>
                  <a:pt x="13756" y="8038"/>
                </a:lnTo>
                <a:cubicBezTo>
                  <a:pt x="13111" y="8417"/>
                  <a:pt x="12543" y="8796"/>
                  <a:pt x="11936" y="9175"/>
                </a:cubicBezTo>
                <a:cubicBezTo>
                  <a:pt x="11936" y="9062"/>
                  <a:pt x="11974" y="8872"/>
                  <a:pt x="12050" y="8758"/>
                </a:cubicBezTo>
                <a:cubicBezTo>
                  <a:pt x="12657" y="8379"/>
                  <a:pt x="13301" y="8000"/>
                  <a:pt x="13946" y="7545"/>
                </a:cubicBezTo>
                <a:close/>
                <a:moveTo>
                  <a:pt x="38882" y="8066"/>
                </a:moveTo>
                <a:cubicBezTo>
                  <a:pt x="38871" y="8066"/>
                  <a:pt x="38862" y="8069"/>
                  <a:pt x="38855" y="8076"/>
                </a:cubicBezTo>
                <a:lnTo>
                  <a:pt x="38021" y="9062"/>
                </a:lnTo>
                <a:cubicBezTo>
                  <a:pt x="37959" y="9123"/>
                  <a:pt x="38023" y="9185"/>
                  <a:pt x="38070" y="9185"/>
                </a:cubicBezTo>
                <a:cubicBezTo>
                  <a:pt x="38080" y="9185"/>
                  <a:pt x="38090" y="9182"/>
                  <a:pt x="38097" y="9175"/>
                </a:cubicBezTo>
                <a:lnTo>
                  <a:pt x="38969" y="8190"/>
                </a:lnTo>
                <a:cubicBezTo>
                  <a:pt x="39000" y="8128"/>
                  <a:pt x="38929" y="8066"/>
                  <a:pt x="38882" y="8066"/>
                </a:cubicBezTo>
                <a:close/>
                <a:moveTo>
                  <a:pt x="36618" y="190"/>
                </a:moveTo>
                <a:cubicBezTo>
                  <a:pt x="39082" y="266"/>
                  <a:pt x="41168" y="2351"/>
                  <a:pt x="41168" y="4891"/>
                </a:cubicBezTo>
                <a:cubicBezTo>
                  <a:pt x="41168" y="5801"/>
                  <a:pt x="40902" y="6673"/>
                  <a:pt x="40485" y="7355"/>
                </a:cubicBezTo>
                <a:cubicBezTo>
                  <a:pt x="40379" y="7412"/>
                  <a:pt x="40273" y="7464"/>
                  <a:pt x="40166" y="7511"/>
                </a:cubicBezTo>
                <a:lnTo>
                  <a:pt x="40166" y="7511"/>
                </a:lnTo>
                <a:cubicBezTo>
                  <a:pt x="39933" y="8134"/>
                  <a:pt x="39449" y="8575"/>
                  <a:pt x="38893" y="8872"/>
                </a:cubicBezTo>
                <a:cubicBezTo>
                  <a:pt x="39158" y="8607"/>
                  <a:pt x="39386" y="8265"/>
                  <a:pt x="39613" y="8000"/>
                </a:cubicBezTo>
                <a:cubicBezTo>
                  <a:pt x="39644" y="7938"/>
                  <a:pt x="39599" y="7876"/>
                  <a:pt x="39561" y="7876"/>
                </a:cubicBezTo>
                <a:cubicBezTo>
                  <a:pt x="39553" y="7876"/>
                  <a:pt x="39544" y="7879"/>
                  <a:pt x="39537" y="7886"/>
                </a:cubicBezTo>
                <a:cubicBezTo>
                  <a:pt x="39234" y="8227"/>
                  <a:pt x="38969" y="8607"/>
                  <a:pt x="38665" y="8948"/>
                </a:cubicBezTo>
                <a:lnTo>
                  <a:pt x="38665" y="8986"/>
                </a:lnTo>
                <a:cubicBezTo>
                  <a:pt x="38059" y="9327"/>
                  <a:pt x="37300" y="9517"/>
                  <a:pt x="36542" y="9517"/>
                </a:cubicBezTo>
                <a:cubicBezTo>
                  <a:pt x="35860" y="9517"/>
                  <a:pt x="35215" y="9365"/>
                  <a:pt x="34646" y="9062"/>
                </a:cubicBezTo>
                <a:cubicBezTo>
                  <a:pt x="35064" y="8493"/>
                  <a:pt x="35556" y="8000"/>
                  <a:pt x="35973" y="7431"/>
                </a:cubicBezTo>
                <a:lnTo>
                  <a:pt x="36239" y="7545"/>
                </a:lnTo>
                <a:lnTo>
                  <a:pt x="34988" y="9137"/>
                </a:lnTo>
                <a:cubicBezTo>
                  <a:pt x="34926" y="9168"/>
                  <a:pt x="34989" y="9224"/>
                  <a:pt x="35035" y="9224"/>
                </a:cubicBezTo>
                <a:cubicBezTo>
                  <a:pt x="35046" y="9224"/>
                  <a:pt x="35056" y="9220"/>
                  <a:pt x="35064" y="9213"/>
                </a:cubicBezTo>
                <a:cubicBezTo>
                  <a:pt x="35481" y="8682"/>
                  <a:pt x="35936" y="8114"/>
                  <a:pt x="36353" y="7621"/>
                </a:cubicBezTo>
                <a:cubicBezTo>
                  <a:pt x="36504" y="7659"/>
                  <a:pt x="36580" y="7697"/>
                  <a:pt x="36732" y="7735"/>
                </a:cubicBezTo>
                <a:lnTo>
                  <a:pt x="35594" y="9024"/>
                </a:lnTo>
                <a:cubicBezTo>
                  <a:pt x="35562" y="9056"/>
                  <a:pt x="35613" y="9145"/>
                  <a:pt x="35652" y="9145"/>
                </a:cubicBezTo>
                <a:cubicBezTo>
                  <a:pt x="35659" y="9145"/>
                  <a:pt x="35665" y="9143"/>
                  <a:pt x="35670" y="9137"/>
                </a:cubicBezTo>
                <a:cubicBezTo>
                  <a:pt x="36049" y="8682"/>
                  <a:pt x="36428" y="8227"/>
                  <a:pt x="36845" y="7810"/>
                </a:cubicBezTo>
                <a:cubicBezTo>
                  <a:pt x="36997" y="7848"/>
                  <a:pt x="37111" y="7848"/>
                  <a:pt x="37263" y="7886"/>
                </a:cubicBezTo>
                <a:cubicBezTo>
                  <a:pt x="36770" y="8303"/>
                  <a:pt x="36391" y="8796"/>
                  <a:pt x="36049" y="9365"/>
                </a:cubicBezTo>
                <a:cubicBezTo>
                  <a:pt x="36025" y="9413"/>
                  <a:pt x="36062" y="9461"/>
                  <a:pt x="36102" y="9461"/>
                </a:cubicBezTo>
                <a:cubicBezTo>
                  <a:pt x="36125" y="9461"/>
                  <a:pt x="36149" y="9445"/>
                  <a:pt x="36163" y="9403"/>
                </a:cubicBezTo>
                <a:cubicBezTo>
                  <a:pt x="36466" y="8834"/>
                  <a:pt x="36921" y="8379"/>
                  <a:pt x="37376" y="7924"/>
                </a:cubicBezTo>
                <a:cubicBezTo>
                  <a:pt x="37490" y="7924"/>
                  <a:pt x="37566" y="8000"/>
                  <a:pt x="37604" y="8000"/>
                </a:cubicBezTo>
                <a:cubicBezTo>
                  <a:pt x="37300" y="8417"/>
                  <a:pt x="36921" y="8834"/>
                  <a:pt x="36580" y="9213"/>
                </a:cubicBezTo>
                <a:cubicBezTo>
                  <a:pt x="36547" y="9246"/>
                  <a:pt x="36599" y="9335"/>
                  <a:pt x="36638" y="9335"/>
                </a:cubicBezTo>
                <a:cubicBezTo>
                  <a:pt x="36645" y="9335"/>
                  <a:pt x="36651" y="9332"/>
                  <a:pt x="36656" y="9327"/>
                </a:cubicBezTo>
                <a:cubicBezTo>
                  <a:pt x="37073" y="8872"/>
                  <a:pt x="37414" y="8417"/>
                  <a:pt x="37755" y="8000"/>
                </a:cubicBezTo>
                <a:lnTo>
                  <a:pt x="38097" y="8000"/>
                </a:lnTo>
                <a:cubicBezTo>
                  <a:pt x="37793" y="8379"/>
                  <a:pt x="37490" y="8796"/>
                  <a:pt x="37187" y="9175"/>
                </a:cubicBezTo>
                <a:cubicBezTo>
                  <a:pt x="37161" y="9201"/>
                  <a:pt x="37188" y="9262"/>
                  <a:pt x="37232" y="9262"/>
                </a:cubicBezTo>
                <a:cubicBezTo>
                  <a:pt x="37252" y="9262"/>
                  <a:pt x="37276" y="9249"/>
                  <a:pt x="37300" y="9213"/>
                </a:cubicBezTo>
                <a:cubicBezTo>
                  <a:pt x="37604" y="8796"/>
                  <a:pt x="37907" y="8379"/>
                  <a:pt x="38248" y="7924"/>
                </a:cubicBezTo>
                <a:lnTo>
                  <a:pt x="38059" y="7924"/>
                </a:lnTo>
                <a:cubicBezTo>
                  <a:pt x="38059" y="7924"/>
                  <a:pt x="38059" y="7886"/>
                  <a:pt x="38097" y="7886"/>
                </a:cubicBezTo>
                <a:cubicBezTo>
                  <a:pt x="38129" y="7854"/>
                  <a:pt x="38078" y="7765"/>
                  <a:pt x="38038" y="7765"/>
                </a:cubicBezTo>
                <a:cubicBezTo>
                  <a:pt x="38032" y="7765"/>
                  <a:pt x="38026" y="7767"/>
                  <a:pt x="38021" y="7772"/>
                </a:cubicBezTo>
                <a:cubicBezTo>
                  <a:pt x="37945" y="7848"/>
                  <a:pt x="37945" y="7886"/>
                  <a:pt x="37907" y="7924"/>
                </a:cubicBezTo>
                <a:cubicBezTo>
                  <a:pt x="37831" y="7924"/>
                  <a:pt x="37718" y="7924"/>
                  <a:pt x="37642" y="7886"/>
                </a:cubicBezTo>
                <a:cubicBezTo>
                  <a:pt x="37642" y="7860"/>
                  <a:pt x="37606" y="7816"/>
                  <a:pt x="37571" y="7816"/>
                </a:cubicBezTo>
                <a:cubicBezTo>
                  <a:pt x="37555" y="7816"/>
                  <a:pt x="37540" y="7825"/>
                  <a:pt x="37528" y="7848"/>
                </a:cubicBezTo>
                <a:lnTo>
                  <a:pt x="37490" y="7848"/>
                </a:lnTo>
                <a:cubicBezTo>
                  <a:pt x="37338" y="7848"/>
                  <a:pt x="37187" y="7772"/>
                  <a:pt x="37111" y="7735"/>
                </a:cubicBezTo>
                <a:cubicBezTo>
                  <a:pt x="37140" y="7706"/>
                  <a:pt x="37103" y="7633"/>
                  <a:pt x="37050" y="7633"/>
                </a:cubicBezTo>
                <a:cubicBezTo>
                  <a:pt x="37034" y="7633"/>
                  <a:pt x="37015" y="7640"/>
                  <a:pt x="36997" y="7659"/>
                </a:cubicBezTo>
                <a:lnTo>
                  <a:pt x="36959" y="7697"/>
                </a:lnTo>
                <a:lnTo>
                  <a:pt x="36542" y="7545"/>
                </a:lnTo>
                <a:lnTo>
                  <a:pt x="36580" y="7507"/>
                </a:lnTo>
                <a:cubicBezTo>
                  <a:pt x="36613" y="7474"/>
                  <a:pt x="36561" y="7386"/>
                  <a:pt x="36522" y="7386"/>
                </a:cubicBezTo>
                <a:cubicBezTo>
                  <a:pt x="36516" y="7386"/>
                  <a:pt x="36510" y="7388"/>
                  <a:pt x="36504" y="7393"/>
                </a:cubicBezTo>
                <a:lnTo>
                  <a:pt x="36391" y="7507"/>
                </a:lnTo>
                <a:cubicBezTo>
                  <a:pt x="35784" y="7280"/>
                  <a:pt x="35253" y="6900"/>
                  <a:pt x="34798" y="6370"/>
                </a:cubicBezTo>
                <a:cubicBezTo>
                  <a:pt x="34646" y="6218"/>
                  <a:pt x="34495" y="6028"/>
                  <a:pt x="34419" y="5839"/>
                </a:cubicBezTo>
                <a:lnTo>
                  <a:pt x="34457" y="5839"/>
                </a:lnTo>
                <a:cubicBezTo>
                  <a:pt x="34486" y="5810"/>
                  <a:pt x="34449" y="5738"/>
                  <a:pt x="34396" y="5738"/>
                </a:cubicBezTo>
                <a:cubicBezTo>
                  <a:pt x="34380" y="5738"/>
                  <a:pt x="34361" y="5745"/>
                  <a:pt x="34343" y="5763"/>
                </a:cubicBezTo>
                <a:cubicBezTo>
                  <a:pt x="34154" y="5460"/>
                  <a:pt x="34078" y="5194"/>
                  <a:pt x="33926" y="4853"/>
                </a:cubicBezTo>
                <a:cubicBezTo>
                  <a:pt x="33926" y="4853"/>
                  <a:pt x="33964" y="4853"/>
                  <a:pt x="33964" y="4815"/>
                </a:cubicBezTo>
                <a:cubicBezTo>
                  <a:pt x="34022" y="4757"/>
                  <a:pt x="33991" y="4676"/>
                  <a:pt x="33956" y="4676"/>
                </a:cubicBezTo>
                <a:cubicBezTo>
                  <a:pt x="33946" y="4676"/>
                  <a:pt x="33935" y="4684"/>
                  <a:pt x="33926" y="4701"/>
                </a:cubicBezTo>
                <a:cubicBezTo>
                  <a:pt x="33547" y="3374"/>
                  <a:pt x="33699" y="1896"/>
                  <a:pt x="34457" y="720"/>
                </a:cubicBezTo>
                <a:cubicBezTo>
                  <a:pt x="35101" y="379"/>
                  <a:pt x="35822" y="190"/>
                  <a:pt x="36618" y="190"/>
                </a:cubicBezTo>
                <a:close/>
                <a:moveTo>
                  <a:pt x="13756" y="8190"/>
                </a:moveTo>
                <a:cubicBezTo>
                  <a:pt x="13680" y="8569"/>
                  <a:pt x="13680" y="8872"/>
                  <a:pt x="13680" y="9213"/>
                </a:cubicBezTo>
                <a:lnTo>
                  <a:pt x="13642" y="9213"/>
                </a:lnTo>
                <a:cubicBezTo>
                  <a:pt x="13074" y="9592"/>
                  <a:pt x="12505" y="9971"/>
                  <a:pt x="11974" y="10351"/>
                </a:cubicBezTo>
                <a:cubicBezTo>
                  <a:pt x="11974" y="10199"/>
                  <a:pt x="11936" y="10085"/>
                  <a:pt x="11936" y="9934"/>
                </a:cubicBezTo>
                <a:cubicBezTo>
                  <a:pt x="12467" y="9517"/>
                  <a:pt x="12998" y="9175"/>
                  <a:pt x="13604" y="8872"/>
                </a:cubicBezTo>
                <a:cubicBezTo>
                  <a:pt x="13680" y="8834"/>
                  <a:pt x="13642" y="8758"/>
                  <a:pt x="13566" y="8758"/>
                </a:cubicBezTo>
                <a:cubicBezTo>
                  <a:pt x="12922" y="8986"/>
                  <a:pt x="12429" y="9327"/>
                  <a:pt x="11898" y="9744"/>
                </a:cubicBezTo>
                <a:lnTo>
                  <a:pt x="11898" y="9630"/>
                </a:lnTo>
                <a:lnTo>
                  <a:pt x="11898" y="9365"/>
                </a:lnTo>
                <a:cubicBezTo>
                  <a:pt x="12505" y="8986"/>
                  <a:pt x="13111" y="8607"/>
                  <a:pt x="13756" y="8190"/>
                </a:cubicBezTo>
                <a:close/>
                <a:moveTo>
                  <a:pt x="13680" y="9365"/>
                </a:moveTo>
                <a:cubicBezTo>
                  <a:pt x="13680" y="9510"/>
                  <a:pt x="13680" y="9585"/>
                  <a:pt x="13746" y="9724"/>
                </a:cubicBezTo>
                <a:lnTo>
                  <a:pt x="13746" y="9724"/>
                </a:lnTo>
                <a:cubicBezTo>
                  <a:pt x="13725" y="9706"/>
                  <a:pt x="13672" y="9706"/>
                  <a:pt x="13642" y="9706"/>
                </a:cubicBezTo>
                <a:cubicBezTo>
                  <a:pt x="13111" y="10085"/>
                  <a:pt x="12619" y="10502"/>
                  <a:pt x="12088" y="10881"/>
                </a:cubicBezTo>
                <a:cubicBezTo>
                  <a:pt x="12050" y="10768"/>
                  <a:pt x="12050" y="10654"/>
                  <a:pt x="11974" y="10540"/>
                </a:cubicBezTo>
                <a:cubicBezTo>
                  <a:pt x="12543" y="10161"/>
                  <a:pt x="13111" y="9744"/>
                  <a:pt x="13680" y="9365"/>
                </a:cubicBezTo>
                <a:close/>
                <a:moveTo>
                  <a:pt x="13756" y="9820"/>
                </a:moveTo>
                <a:cubicBezTo>
                  <a:pt x="13794" y="10123"/>
                  <a:pt x="13832" y="10389"/>
                  <a:pt x="13946" y="10692"/>
                </a:cubicBezTo>
                <a:cubicBezTo>
                  <a:pt x="13946" y="10693"/>
                  <a:pt x="13947" y="10695"/>
                  <a:pt x="13947" y="10696"/>
                </a:cubicBezTo>
                <a:lnTo>
                  <a:pt x="13947" y="10696"/>
                </a:lnTo>
                <a:cubicBezTo>
                  <a:pt x="13932" y="10687"/>
                  <a:pt x="13913" y="10682"/>
                  <a:pt x="13890" y="10682"/>
                </a:cubicBezTo>
                <a:cubicBezTo>
                  <a:pt x="13872" y="10682"/>
                  <a:pt x="13853" y="10685"/>
                  <a:pt x="13832" y="10692"/>
                </a:cubicBezTo>
                <a:cubicBezTo>
                  <a:pt x="13263" y="10919"/>
                  <a:pt x="12808" y="11261"/>
                  <a:pt x="12353" y="11678"/>
                </a:cubicBezTo>
                <a:cubicBezTo>
                  <a:pt x="12315" y="11602"/>
                  <a:pt x="12277" y="11488"/>
                  <a:pt x="12239" y="11450"/>
                </a:cubicBezTo>
                <a:cubicBezTo>
                  <a:pt x="12694" y="11071"/>
                  <a:pt x="13187" y="10730"/>
                  <a:pt x="13642" y="10351"/>
                </a:cubicBezTo>
                <a:cubicBezTo>
                  <a:pt x="13670" y="10323"/>
                  <a:pt x="13657" y="10233"/>
                  <a:pt x="13633" y="10233"/>
                </a:cubicBezTo>
                <a:cubicBezTo>
                  <a:pt x="13624" y="10233"/>
                  <a:pt x="13614" y="10245"/>
                  <a:pt x="13604" y="10275"/>
                </a:cubicBezTo>
                <a:cubicBezTo>
                  <a:pt x="13111" y="10654"/>
                  <a:pt x="12657" y="10957"/>
                  <a:pt x="12164" y="11336"/>
                </a:cubicBezTo>
                <a:cubicBezTo>
                  <a:pt x="12126" y="11261"/>
                  <a:pt x="12088" y="11147"/>
                  <a:pt x="12088" y="11071"/>
                </a:cubicBezTo>
                <a:cubicBezTo>
                  <a:pt x="12619" y="10692"/>
                  <a:pt x="13187" y="10237"/>
                  <a:pt x="13680" y="9896"/>
                </a:cubicBezTo>
                <a:lnTo>
                  <a:pt x="13756" y="9820"/>
                </a:lnTo>
                <a:close/>
                <a:moveTo>
                  <a:pt x="13971" y="10770"/>
                </a:moveTo>
                <a:lnTo>
                  <a:pt x="13971" y="10770"/>
                </a:lnTo>
                <a:cubicBezTo>
                  <a:pt x="14003" y="10871"/>
                  <a:pt x="14046" y="10990"/>
                  <a:pt x="14135" y="11109"/>
                </a:cubicBezTo>
                <a:cubicBezTo>
                  <a:pt x="13642" y="11450"/>
                  <a:pt x="13111" y="11829"/>
                  <a:pt x="12657" y="12133"/>
                </a:cubicBezTo>
                <a:cubicBezTo>
                  <a:pt x="12619" y="12057"/>
                  <a:pt x="12505" y="11981"/>
                  <a:pt x="12467" y="11867"/>
                </a:cubicBezTo>
                <a:cubicBezTo>
                  <a:pt x="12884" y="11450"/>
                  <a:pt x="13377" y="11109"/>
                  <a:pt x="13946" y="10806"/>
                </a:cubicBezTo>
                <a:cubicBezTo>
                  <a:pt x="13958" y="10794"/>
                  <a:pt x="13966" y="10781"/>
                  <a:pt x="13971" y="10770"/>
                </a:cubicBezTo>
                <a:close/>
                <a:moveTo>
                  <a:pt x="14173" y="11147"/>
                </a:moveTo>
                <a:lnTo>
                  <a:pt x="14325" y="11450"/>
                </a:lnTo>
                <a:lnTo>
                  <a:pt x="12884" y="12436"/>
                </a:lnTo>
                <a:cubicBezTo>
                  <a:pt x="12846" y="12360"/>
                  <a:pt x="12732" y="12284"/>
                  <a:pt x="12694" y="12208"/>
                </a:cubicBezTo>
                <a:cubicBezTo>
                  <a:pt x="13225" y="11867"/>
                  <a:pt x="13680" y="11526"/>
                  <a:pt x="14173" y="11147"/>
                </a:cubicBezTo>
                <a:close/>
                <a:moveTo>
                  <a:pt x="14401" y="11640"/>
                </a:moveTo>
                <a:cubicBezTo>
                  <a:pt x="14438" y="11678"/>
                  <a:pt x="14514" y="11716"/>
                  <a:pt x="14552" y="11829"/>
                </a:cubicBezTo>
                <a:cubicBezTo>
                  <a:pt x="14059" y="12170"/>
                  <a:pt x="13642" y="12474"/>
                  <a:pt x="13225" y="12815"/>
                </a:cubicBezTo>
                <a:lnTo>
                  <a:pt x="12998" y="12588"/>
                </a:lnTo>
                <a:cubicBezTo>
                  <a:pt x="13453" y="12246"/>
                  <a:pt x="13946" y="11905"/>
                  <a:pt x="14401" y="11640"/>
                </a:cubicBezTo>
                <a:close/>
                <a:moveTo>
                  <a:pt x="14590" y="11867"/>
                </a:moveTo>
                <a:cubicBezTo>
                  <a:pt x="14704" y="12019"/>
                  <a:pt x="14742" y="12095"/>
                  <a:pt x="14818" y="12208"/>
                </a:cubicBezTo>
                <a:cubicBezTo>
                  <a:pt x="14401" y="12474"/>
                  <a:pt x="13984" y="12815"/>
                  <a:pt x="13566" y="13118"/>
                </a:cubicBezTo>
                <a:cubicBezTo>
                  <a:pt x="13453" y="13043"/>
                  <a:pt x="13377" y="12967"/>
                  <a:pt x="13301" y="12853"/>
                </a:cubicBezTo>
                <a:cubicBezTo>
                  <a:pt x="13756" y="12550"/>
                  <a:pt x="14173" y="12246"/>
                  <a:pt x="14590" y="11905"/>
                </a:cubicBezTo>
                <a:lnTo>
                  <a:pt x="14590" y="11867"/>
                </a:lnTo>
                <a:close/>
                <a:moveTo>
                  <a:pt x="14893" y="12284"/>
                </a:moveTo>
                <a:cubicBezTo>
                  <a:pt x="15007" y="12436"/>
                  <a:pt x="15121" y="12588"/>
                  <a:pt x="15273" y="12701"/>
                </a:cubicBezTo>
                <a:cubicBezTo>
                  <a:pt x="14969" y="13005"/>
                  <a:pt x="14628" y="13308"/>
                  <a:pt x="14325" y="13535"/>
                </a:cubicBezTo>
                <a:cubicBezTo>
                  <a:pt x="14211" y="13535"/>
                  <a:pt x="14135" y="13497"/>
                  <a:pt x="14021" y="13422"/>
                </a:cubicBezTo>
                <a:cubicBezTo>
                  <a:pt x="14363" y="13156"/>
                  <a:pt x="14742" y="12929"/>
                  <a:pt x="15083" y="12625"/>
                </a:cubicBezTo>
                <a:cubicBezTo>
                  <a:pt x="15116" y="12593"/>
                  <a:pt x="15036" y="12504"/>
                  <a:pt x="14989" y="12504"/>
                </a:cubicBezTo>
                <a:cubicBezTo>
                  <a:pt x="14981" y="12504"/>
                  <a:pt x="14975" y="12506"/>
                  <a:pt x="14969" y="12512"/>
                </a:cubicBezTo>
                <a:cubicBezTo>
                  <a:pt x="14590" y="12815"/>
                  <a:pt x="14249" y="13080"/>
                  <a:pt x="13870" y="13384"/>
                </a:cubicBezTo>
                <a:cubicBezTo>
                  <a:pt x="13794" y="13346"/>
                  <a:pt x="13756" y="13270"/>
                  <a:pt x="13642" y="13194"/>
                </a:cubicBezTo>
                <a:cubicBezTo>
                  <a:pt x="14059" y="12891"/>
                  <a:pt x="14438" y="12625"/>
                  <a:pt x="14893" y="12322"/>
                </a:cubicBezTo>
                <a:lnTo>
                  <a:pt x="14893" y="12284"/>
                </a:lnTo>
                <a:close/>
                <a:moveTo>
                  <a:pt x="15386" y="12815"/>
                </a:moveTo>
                <a:cubicBezTo>
                  <a:pt x="15500" y="12929"/>
                  <a:pt x="15576" y="12967"/>
                  <a:pt x="15652" y="13043"/>
                </a:cubicBezTo>
                <a:cubicBezTo>
                  <a:pt x="15348" y="13232"/>
                  <a:pt x="15083" y="13497"/>
                  <a:pt x="14742" y="13763"/>
                </a:cubicBezTo>
                <a:cubicBezTo>
                  <a:pt x="14590" y="13763"/>
                  <a:pt x="14514" y="13725"/>
                  <a:pt x="14401" y="13687"/>
                </a:cubicBezTo>
                <a:lnTo>
                  <a:pt x="15386" y="12815"/>
                </a:lnTo>
                <a:close/>
                <a:moveTo>
                  <a:pt x="16410" y="5270"/>
                </a:moveTo>
                <a:cubicBezTo>
                  <a:pt x="18723" y="5270"/>
                  <a:pt x="20694" y="7280"/>
                  <a:pt x="20694" y="9706"/>
                </a:cubicBezTo>
                <a:cubicBezTo>
                  <a:pt x="20694" y="11640"/>
                  <a:pt x="19443" y="13308"/>
                  <a:pt x="17661" y="13877"/>
                </a:cubicBezTo>
                <a:cubicBezTo>
                  <a:pt x="17358" y="13763"/>
                  <a:pt x="17017" y="13687"/>
                  <a:pt x="16713" y="13497"/>
                </a:cubicBezTo>
                <a:cubicBezTo>
                  <a:pt x="16775" y="13436"/>
                  <a:pt x="16711" y="13374"/>
                  <a:pt x="16664" y="13374"/>
                </a:cubicBezTo>
                <a:cubicBezTo>
                  <a:pt x="16654" y="13374"/>
                  <a:pt x="16644" y="13377"/>
                  <a:pt x="16637" y="13384"/>
                </a:cubicBezTo>
                <a:cubicBezTo>
                  <a:pt x="16524" y="13346"/>
                  <a:pt x="16410" y="13232"/>
                  <a:pt x="16296" y="13194"/>
                </a:cubicBezTo>
                <a:lnTo>
                  <a:pt x="16410" y="13118"/>
                </a:lnTo>
                <a:cubicBezTo>
                  <a:pt x="16441" y="13056"/>
                  <a:pt x="16371" y="12995"/>
                  <a:pt x="16323" y="12995"/>
                </a:cubicBezTo>
                <a:cubicBezTo>
                  <a:pt x="16313" y="12995"/>
                  <a:pt x="16303" y="12998"/>
                  <a:pt x="16296" y="13005"/>
                </a:cubicBezTo>
                <a:cubicBezTo>
                  <a:pt x="16258" y="13043"/>
                  <a:pt x="16220" y="13043"/>
                  <a:pt x="16220" y="13118"/>
                </a:cubicBezTo>
                <a:cubicBezTo>
                  <a:pt x="16107" y="13043"/>
                  <a:pt x="16069" y="13005"/>
                  <a:pt x="15955" y="12967"/>
                </a:cubicBezTo>
                <a:cubicBezTo>
                  <a:pt x="16031" y="12967"/>
                  <a:pt x="16031" y="12929"/>
                  <a:pt x="16069" y="12929"/>
                </a:cubicBezTo>
                <a:cubicBezTo>
                  <a:pt x="16100" y="12867"/>
                  <a:pt x="16055" y="12805"/>
                  <a:pt x="15996" y="12805"/>
                </a:cubicBezTo>
                <a:cubicBezTo>
                  <a:pt x="15983" y="12805"/>
                  <a:pt x="15969" y="12808"/>
                  <a:pt x="15955" y="12815"/>
                </a:cubicBezTo>
                <a:lnTo>
                  <a:pt x="15879" y="12929"/>
                </a:lnTo>
                <a:cubicBezTo>
                  <a:pt x="15765" y="12853"/>
                  <a:pt x="15690" y="12777"/>
                  <a:pt x="15576" y="12663"/>
                </a:cubicBezTo>
                <a:cubicBezTo>
                  <a:pt x="15637" y="12633"/>
                  <a:pt x="15575" y="12577"/>
                  <a:pt x="15528" y="12577"/>
                </a:cubicBezTo>
                <a:cubicBezTo>
                  <a:pt x="15517" y="12577"/>
                  <a:pt x="15507" y="12580"/>
                  <a:pt x="15500" y="12588"/>
                </a:cubicBezTo>
                <a:cubicBezTo>
                  <a:pt x="14893" y="12019"/>
                  <a:pt x="14401" y="11298"/>
                  <a:pt x="14173" y="10540"/>
                </a:cubicBezTo>
                <a:cubicBezTo>
                  <a:pt x="13566" y="8758"/>
                  <a:pt x="14059" y="6711"/>
                  <a:pt x="15386" y="5384"/>
                </a:cubicBezTo>
                <a:cubicBezTo>
                  <a:pt x="15728" y="5270"/>
                  <a:pt x="16069" y="5270"/>
                  <a:pt x="16410" y="5270"/>
                </a:cubicBezTo>
                <a:close/>
                <a:moveTo>
                  <a:pt x="15765" y="13118"/>
                </a:moveTo>
                <a:cubicBezTo>
                  <a:pt x="15879" y="13156"/>
                  <a:pt x="15917" y="13194"/>
                  <a:pt x="16031" y="13232"/>
                </a:cubicBezTo>
                <a:cubicBezTo>
                  <a:pt x="15765" y="13497"/>
                  <a:pt x="15538" y="13725"/>
                  <a:pt x="15273" y="13952"/>
                </a:cubicBezTo>
                <a:lnTo>
                  <a:pt x="14818" y="13801"/>
                </a:lnTo>
                <a:cubicBezTo>
                  <a:pt x="15159" y="13573"/>
                  <a:pt x="15462" y="13346"/>
                  <a:pt x="15765" y="13118"/>
                </a:cubicBezTo>
                <a:close/>
                <a:moveTo>
                  <a:pt x="16107" y="13346"/>
                </a:moveTo>
                <a:cubicBezTo>
                  <a:pt x="16220" y="13384"/>
                  <a:pt x="16334" y="13497"/>
                  <a:pt x="16448" y="13535"/>
                </a:cubicBezTo>
                <a:cubicBezTo>
                  <a:pt x="16296" y="13687"/>
                  <a:pt x="16107" y="13877"/>
                  <a:pt x="15917" y="13990"/>
                </a:cubicBezTo>
                <a:cubicBezTo>
                  <a:pt x="15854" y="14016"/>
                  <a:pt x="15795" y="14024"/>
                  <a:pt x="15737" y="14024"/>
                </a:cubicBezTo>
                <a:cubicBezTo>
                  <a:pt x="15622" y="14024"/>
                  <a:pt x="15513" y="13990"/>
                  <a:pt x="15386" y="13990"/>
                </a:cubicBezTo>
                <a:cubicBezTo>
                  <a:pt x="15652" y="13763"/>
                  <a:pt x="15879" y="13573"/>
                  <a:pt x="16107" y="13346"/>
                </a:cubicBezTo>
                <a:close/>
                <a:moveTo>
                  <a:pt x="17017" y="13763"/>
                </a:moveTo>
                <a:cubicBezTo>
                  <a:pt x="17168" y="13801"/>
                  <a:pt x="17244" y="13877"/>
                  <a:pt x="17396" y="13915"/>
                </a:cubicBezTo>
                <a:cubicBezTo>
                  <a:pt x="17206" y="13952"/>
                  <a:pt x="16979" y="13990"/>
                  <a:pt x="16789" y="14028"/>
                </a:cubicBezTo>
                <a:cubicBezTo>
                  <a:pt x="16865" y="13952"/>
                  <a:pt x="16903" y="13915"/>
                  <a:pt x="17017" y="13763"/>
                </a:cubicBezTo>
                <a:close/>
                <a:moveTo>
                  <a:pt x="16637" y="13573"/>
                </a:moveTo>
                <a:cubicBezTo>
                  <a:pt x="16675" y="13611"/>
                  <a:pt x="16789" y="13725"/>
                  <a:pt x="16903" y="13725"/>
                </a:cubicBezTo>
                <a:cubicBezTo>
                  <a:pt x="16827" y="13801"/>
                  <a:pt x="16675" y="13915"/>
                  <a:pt x="16600" y="14066"/>
                </a:cubicBezTo>
                <a:lnTo>
                  <a:pt x="16107" y="14066"/>
                </a:lnTo>
                <a:cubicBezTo>
                  <a:pt x="16296" y="13915"/>
                  <a:pt x="16448" y="13725"/>
                  <a:pt x="16637" y="13573"/>
                </a:cubicBezTo>
                <a:close/>
                <a:moveTo>
                  <a:pt x="40030" y="8341"/>
                </a:moveTo>
                <a:cubicBezTo>
                  <a:pt x="40182" y="8720"/>
                  <a:pt x="40371" y="9137"/>
                  <a:pt x="40523" y="9554"/>
                </a:cubicBezTo>
                <a:cubicBezTo>
                  <a:pt x="40537" y="9581"/>
                  <a:pt x="40559" y="9594"/>
                  <a:pt x="40584" y="9594"/>
                </a:cubicBezTo>
                <a:cubicBezTo>
                  <a:pt x="40626" y="9594"/>
                  <a:pt x="40671" y="9555"/>
                  <a:pt x="40675" y="9487"/>
                </a:cubicBezTo>
                <a:lnTo>
                  <a:pt x="40675" y="9487"/>
                </a:lnTo>
                <a:cubicBezTo>
                  <a:pt x="41655" y="11250"/>
                  <a:pt x="42698" y="12982"/>
                  <a:pt x="43708" y="14749"/>
                </a:cubicBezTo>
                <a:cubicBezTo>
                  <a:pt x="43710" y="14756"/>
                  <a:pt x="43713" y="14763"/>
                  <a:pt x="43716" y="14768"/>
                </a:cubicBezTo>
                <a:lnTo>
                  <a:pt x="43716" y="14768"/>
                </a:lnTo>
                <a:cubicBezTo>
                  <a:pt x="43497" y="14827"/>
                  <a:pt x="43280" y="14896"/>
                  <a:pt x="43063" y="14976"/>
                </a:cubicBezTo>
                <a:cubicBezTo>
                  <a:pt x="42988" y="14673"/>
                  <a:pt x="42874" y="14369"/>
                  <a:pt x="42798" y="14028"/>
                </a:cubicBezTo>
                <a:cubicBezTo>
                  <a:pt x="42785" y="14001"/>
                  <a:pt x="42762" y="13989"/>
                  <a:pt x="42738" y="13989"/>
                </a:cubicBezTo>
                <a:cubicBezTo>
                  <a:pt x="42694" y="13989"/>
                  <a:pt x="42646" y="14031"/>
                  <a:pt x="42646" y="14104"/>
                </a:cubicBezTo>
                <a:cubicBezTo>
                  <a:pt x="42760" y="14332"/>
                  <a:pt x="42798" y="14635"/>
                  <a:pt x="42874" y="14862"/>
                </a:cubicBezTo>
                <a:cubicBezTo>
                  <a:pt x="41736" y="12853"/>
                  <a:pt x="40561" y="10881"/>
                  <a:pt x="39424" y="8872"/>
                </a:cubicBezTo>
                <a:cubicBezTo>
                  <a:pt x="39651" y="8758"/>
                  <a:pt x="39841" y="8531"/>
                  <a:pt x="40030" y="8341"/>
                </a:cubicBezTo>
                <a:close/>
                <a:moveTo>
                  <a:pt x="33509" y="8758"/>
                </a:moveTo>
                <a:cubicBezTo>
                  <a:pt x="33737" y="8948"/>
                  <a:pt x="33964" y="9062"/>
                  <a:pt x="34267" y="9213"/>
                </a:cubicBezTo>
                <a:cubicBezTo>
                  <a:pt x="32713" y="11905"/>
                  <a:pt x="31386" y="14749"/>
                  <a:pt x="30249" y="17706"/>
                </a:cubicBezTo>
                <a:cubicBezTo>
                  <a:pt x="30249" y="17478"/>
                  <a:pt x="30286" y="17289"/>
                  <a:pt x="30286" y="17023"/>
                </a:cubicBezTo>
                <a:cubicBezTo>
                  <a:pt x="30286" y="16986"/>
                  <a:pt x="30249" y="16967"/>
                  <a:pt x="30211" y="16967"/>
                </a:cubicBezTo>
                <a:cubicBezTo>
                  <a:pt x="30173" y="16967"/>
                  <a:pt x="30135" y="16986"/>
                  <a:pt x="30135" y="17023"/>
                </a:cubicBezTo>
                <a:cubicBezTo>
                  <a:pt x="30135" y="17365"/>
                  <a:pt x="30097" y="17744"/>
                  <a:pt x="30097" y="18085"/>
                </a:cubicBezTo>
                <a:cubicBezTo>
                  <a:pt x="30097" y="18123"/>
                  <a:pt x="30059" y="18161"/>
                  <a:pt x="30059" y="18237"/>
                </a:cubicBezTo>
                <a:cubicBezTo>
                  <a:pt x="29718" y="18047"/>
                  <a:pt x="29376" y="17895"/>
                  <a:pt x="28997" y="17782"/>
                </a:cubicBezTo>
                <a:cubicBezTo>
                  <a:pt x="30438" y="14900"/>
                  <a:pt x="31879" y="11981"/>
                  <a:pt x="33320" y="9062"/>
                </a:cubicBezTo>
                <a:lnTo>
                  <a:pt x="33320" y="9062"/>
                </a:lnTo>
                <a:cubicBezTo>
                  <a:pt x="33320" y="9175"/>
                  <a:pt x="33282" y="9251"/>
                  <a:pt x="33282" y="9327"/>
                </a:cubicBezTo>
                <a:cubicBezTo>
                  <a:pt x="33206" y="9517"/>
                  <a:pt x="33168" y="9630"/>
                  <a:pt x="33168" y="9820"/>
                </a:cubicBezTo>
                <a:cubicBezTo>
                  <a:pt x="33143" y="9893"/>
                  <a:pt x="33198" y="9935"/>
                  <a:pt x="33240" y="9935"/>
                </a:cubicBezTo>
                <a:cubicBezTo>
                  <a:pt x="33263" y="9935"/>
                  <a:pt x="33282" y="9923"/>
                  <a:pt x="33282" y="9896"/>
                </a:cubicBezTo>
                <a:cubicBezTo>
                  <a:pt x="33320" y="9592"/>
                  <a:pt x="33395" y="9251"/>
                  <a:pt x="33471" y="8986"/>
                </a:cubicBezTo>
                <a:cubicBezTo>
                  <a:pt x="33471" y="8948"/>
                  <a:pt x="33509" y="8834"/>
                  <a:pt x="33509" y="8758"/>
                </a:cubicBezTo>
                <a:close/>
                <a:moveTo>
                  <a:pt x="25813" y="18009"/>
                </a:moveTo>
                <a:cubicBezTo>
                  <a:pt x="25778" y="18017"/>
                  <a:pt x="25744" y="18025"/>
                  <a:pt x="25710" y="18033"/>
                </a:cubicBezTo>
                <a:lnTo>
                  <a:pt x="25710" y="18033"/>
                </a:lnTo>
                <a:cubicBezTo>
                  <a:pt x="25584" y="18157"/>
                  <a:pt x="25463" y="18286"/>
                  <a:pt x="25346" y="18420"/>
                </a:cubicBezTo>
                <a:lnTo>
                  <a:pt x="25346" y="18420"/>
                </a:lnTo>
                <a:cubicBezTo>
                  <a:pt x="25493" y="18278"/>
                  <a:pt x="25649" y="18140"/>
                  <a:pt x="25813" y="18009"/>
                </a:cubicBezTo>
                <a:close/>
                <a:moveTo>
                  <a:pt x="31698" y="5149"/>
                </a:moveTo>
                <a:lnTo>
                  <a:pt x="31698" y="5149"/>
                </a:lnTo>
                <a:cubicBezTo>
                  <a:pt x="31782" y="6508"/>
                  <a:pt x="32438" y="7717"/>
                  <a:pt x="33357" y="8531"/>
                </a:cubicBezTo>
                <a:lnTo>
                  <a:pt x="33320" y="8607"/>
                </a:lnTo>
                <a:cubicBezTo>
                  <a:pt x="33168" y="8796"/>
                  <a:pt x="33016" y="8986"/>
                  <a:pt x="32865" y="9213"/>
                </a:cubicBezTo>
                <a:cubicBezTo>
                  <a:pt x="32827" y="9213"/>
                  <a:pt x="32827" y="9251"/>
                  <a:pt x="32827" y="9251"/>
                </a:cubicBezTo>
                <a:cubicBezTo>
                  <a:pt x="32827" y="9289"/>
                  <a:pt x="32789" y="9289"/>
                  <a:pt x="32789" y="9365"/>
                </a:cubicBezTo>
                <a:cubicBezTo>
                  <a:pt x="32763" y="9391"/>
                  <a:pt x="32791" y="9435"/>
                  <a:pt x="32823" y="9435"/>
                </a:cubicBezTo>
                <a:cubicBezTo>
                  <a:pt x="32837" y="9435"/>
                  <a:pt x="32853" y="9426"/>
                  <a:pt x="32865" y="9403"/>
                </a:cubicBezTo>
                <a:cubicBezTo>
                  <a:pt x="32978" y="9251"/>
                  <a:pt x="33054" y="9175"/>
                  <a:pt x="33168" y="9024"/>
                </a:cubicBezTo>
                <a:cubicBezTo>
                  <a:pt x="33206" y="8986"/>
                  <a:pt x="33244" y="8834"/>
                  <a:pt x="33357" y="8796"/>
                </a:cubicBezTo>
                <a:cubicBezTo>
                  <a:pt x="33395" y="8758"/>
                  <a:pt x="33395" y="8758"/>
                  <a:pt x="33433" y="8758"/>
                </a:cubicBezTo>
                <a:cubicBezTo>
                  <a:pt x="31993" y="11716"/>
                  <a:pt x="30476" y="14749"/>
                  <a:pt x="28997" y="17744"/>
                </a:cubicBezTo>
                <a:cubicBezTo>
                  <a:pt x="28391" y="17554"/>
                  <a:pt x="27746" y="17478"/>
                  <a:pt x="27102" y="17478"/>
                </a:cubicBezTo>
                <a:cubicBezTo>
                  <a:pt x="25851" y="17478"/>
                  <a:pt x="24675" y="17782"/>
                  <a:pt x="23727" y="18426"/>
                </a:cubicBezTo>
                <a:lnTo>
                  <a:pt x="23727" y="18350"/>
                </a:lnTo>
                <a:cubicBezTo>
                  <a:pt x="23727" y="18313"/>
                  <a:pt x="23689" y="18313"/>
                  <a:pt x="23689" y="18275"/>
                </a:cubicBezTo>
                <a:cubicBezTo>
                  <a:pt x="23538" y="17820"/>
                  <a:pt x="23386" y="17441"/>
                  <a:pt x="23272" y="17023"/>
                </a:cubicBezTo>
                <a:cubicBezTo>
                  <a:pt x="23243" y="16994"/>
                  <a:pt x="23214" y="16982"/>
                  <a:pt x="23190" y="16982"/>
                </a:cubicBezTo>
                <a:cubicBezTo>
                  <a:pt x="23150" y="16982"/>
                  <a:pt x="23121" y="17015"/>
                  <a:pt x="23121" y="17061"/>
                </a:cubicBezTo>
                <a:cubicBezTo>
                  <a:pt x="23197" y="17365"/>
                  <a:pt x="23348" y="17706"/>
                  <a:pt x="23462" y="17971"/>
                </a:cubicBezTo>
                <a:cubicBezTo>
                  <a:pt x="22059" y="16417"/>
                  <a:pt x="20694" y="14787"/>
                  <a:pt x="19367" y="13232"/>
                </a:cubicBezTo>
                <a:cubicBezTo>
                  <a:pt x="20467" y="12398"/>
                  <a:pt x="21111" y="11071"/>
                  <a:pt x="21111" y="9592"/>
                </a:cubicBezTo>
                <a:cubicBezTo>
                  <a:pt x="21111" y="9099"/>
                  <a:pt x="21035" y="8644"/>
                  <a:pt x="20922" y="8227"/>
                </a:cubicBezTo>
                <a:cubicBezTo>
                  <a:pt x="21490" y="8152"/>
                  <a:pt x="22021" y="8114"/>
                  <a:pt x="22590" y="8076"/>
                </a:cubicBezTo>
                <a:cubicBezTo>
                  <a:pt x="22704" y="8076"/>
                  <a:pt x="22704" y="7924"/>
                  <a:pt x="22590" y="7924"/>
                </a:cubicBezTo>
                <a:cubicBezTo>
                  <a:pt x="22173" y="8000"/>
                  <a:pt x="21756" y="8000"/>
                  <a:pt x="21301" y="8038"/>
                </a:cubicBezTo>
                <a:cubicBezTo>
                  <a:pt x="24792" y="7099"/>
                  <a:pt x="28209" y="6161"/>
                  <a:pt x="31698" y="5149"/>
                </a:cubicBezTo>
                <a:close/>
                <a:moveTo>
                  <a:pt x="19102" y="13384"/>
                </a:moveTo>
                <a:cubicBezTo>
                  <a:pt x="20505" y="15090"/>
                  <a:pt x="21983" y="16758"/>
                  <a:pt x="23424" y="18426"/>
                </a:cubicBezTo>
                <a:lnTo>
                  <a:pt x="23424" y="18464"/>
                </a:lnTo>
                <a:cubicBezTo>
                  <a:pt x="23083" y="18237"/>
                  <a:pt x="22742" y="17971"/>
                  <a:pt x="22400" y="17782"/>
                </a:cubicBezTo>
                <a:cubicBezTo>
                  <a:pt x="22390" y="17776"/>
                  <a:pt x="22380" y="17774"/>
                  <a:pt x="22371" y="17774"/>
                </a:cubicBezTo>
                <a:cubicBezTo>
                  <a:pt x="22316" y="17774"/>
                  <a:pt x="22297" y="17863"/>
                  <a:pt x="22362" y="17895"/>
                </a:cubicBezTo>
                <a:cubicBezTo>
                  <a:pt x="22704" y="18123"/>
                  <a:pt x="23083" y="18350"/>
                  <a:pt x="23424" y="18616"/>
                </a:cubicBezTo>
                <a:cubicBezTo>
                  <a:pt x="23234" y="18692"/>
                  <a:pt x="23083" y="18843"/>
                  <a:pt x="22893" y="18995"/>
                </a:cubicBezTo>
                <a:lnTo>
                  <a:pt x="18761" y="14445"/>
                </a:lnTo>
                <a:lnTo>
                  <a:pt x="18761" y="14445"/>
                </a:lnTo>
                <a:cubicBezTo>
                  <a:pt x="18950" y="14559"/>
                  <a:pt x="19140" y="14673"/>
                  <a:pt x="19329" y="14824"/>
                </a:cubicBezTo>
                <a:cubicBezTo>
                  <a:pt x="19345" y="14830"/>
                  <a:pt x="19360" y="14832"/>
                  <a:pt x="19372" y="14832"/>
                </a:cubicBezTo>
                <a:cubicBezTo>
                  <a:pt x="19451" y="14832"/>
                  <a:pt x="19465" y="14743"/>
                  <a:pt x="19367" y="14711"/>
                </a:cubicBezTo>
                <a:cubicBezTo>
                  <a:pt x="19064" y="14483"/>
                  <a:pt x="18723" y="14294"/>
                  <a:pt x="18382" y="14066"/>
                </a:cubicBezTo>
                <a:lnTo>
                  <a:pt x="18230" y="13915"/>
                </a:lnTo>
                <a:cubicBezTo>
                  <a:pt x="18533" y="13763"/>
                  <a:pt x="18799" y="13573"/>
                  <a:pt x="19102" y="13384"/>
                </a:cubicBezTo>
                <a:close/>
                <a:moveTo>
                  <a:pt x="7879" y="19412"/>
                </a:moveTo>
                <a:cubicBezTo>
                  <a:pt x="7803" y="19412"/>
                  <a:pt x="7778" y="19480"/>
                  <a:pt x="7804" y="19525"/>
                </a:cubicBezTo>
                <a:lnTo>
                  <a:pt x="7804" y="19525"/>
                </a:lnTo>
                <a:cubicBezTo>
                  <a:pt x="7821" y="19516"/>
                  <a:pt x="7840" y="19511"/>
                  <a:pt x="7858" y="19511"/>
                </a:cubicBezTo>
                <a:cubicBezTo>
                  <a:pt x="7885" y="19511"/>
                  <a:pt x="7909" y="19522"/>
                  <a:pt x="7919" y="19544"/>
                </a:cubicBezTo>
                <a:lnTo>
                  <a:pt x="7919" y="19544"/>
                </a:lnTo>
                <a:cubicBezTo>
                  <a:pt x="7951" y="19504"/>
                  <a:pt x="7938" y="19412"/>
                  <a:pt x="7879" y="19412"/>
                </a:cubicBezTo>
                <a:close/>
                <a:moveTo>
                  <a:pt x="12732" y="12625"/>
                </a:moveTo>
                <a:lnTo>
                  <a:pt x="13187" y="13043"/>
                </a:lnTo>
                <a:cubicBezTo>
                  <a:pt x="11292" y="15507"/>
                  <a:pt x="9434" y="17971"/>
                  <a:pt x="7538" y="20436"/>
                </a:cubicBezTo>
                <a:cubicBezTo>
                  <a:pt x="7690" y="20170"/>
                  <a:pt x="7766" y="19867"/>
                  <a:pt x="7917" y="19602"/>
                </a:cubicBezTo>
                <a:cubicBezTo>
                  <a:pt x="7925" y="19578"/>
                  <a:pt x="7925" y="19559"/>
                  <a:pt x="7919" y="19544"/>
                </a:cubicBezTo>
                <a:lnTo>
                  <a:pt x="7919" y="19544"/>
                </a:lnTo>
                <a:cubicBezTo>
                  <a:pt x="7909" y="19556"/>
                  <a:pt x="7896" y="19564"/>
                  <a:pt x="7879" y="19564"/>
                </a:cubicBezTo>
                <a:cubicBezTo>
                  <a:pt x="7842" y="19564"/>
                  <a:pt x="7817" y="19547"/>
                  <a:pt x="7804" y="19525"/>
                </a:cubicBezTo>
                <a:lnTo>
                  <a:pt x="7804" y="19525"/>
                </a:lnTo>
                <a:cubicBezTo>
                  <a:pt x="7788" y="19534"/>
                  <a:pt x="7774" y="19547"/>
                  <a:pt x="7766" y="19564"/>
                </a:cubicBezTo>
                <a:cubicBezTo>
                  <a:pt x="7576" y="19943"/>
                  <a:pt x="7424" y="20360"/>
                  <a:pt x="7235" y="20739"/>
                </a:cubicBezTo>
                <a:cubicBezTo>
                  <a:pt x="7007" y="20587"/>
                  <a:pt x="6818" y="20512"/>
                  <a:pt x="6590" y="20398"/>
                </a:cubicBezTo>
                <a:cubicBezTo>
                  <a:pt x="8562" y="17895"/>
                  <a:pt x="10571" y="15279"/>
                  <a:pt x="12543" y="12663"/>
                </a:cubicBezTo>
                <a:lnTo>
                  <a:pt x="12543" y="12663"/>
                </a:lnTo>
                <a:cubicBezTo>
                  <a:pt x="12429" y="13043"/>
                  <a:pt x="12239" y="13422"/>
                  <a:pt x="12088" y="13801"/>
                </a:cubicBezTo>
                <a:cubicBezTo>
                  <a:pt x="12064" y="13873"/>
                  <a:pt x="12101" y="13899"/>
                  <a:pt x="12150" y="13899"/>
                </a:cubicBezTo>
                <a:cubicBezTo>
                  <a:pt x="12179" y="13899"/>
                  <a:pt x="12212" y="13890"/>
                  <a:pt x="12239" y="13877"/>
                </a:cubicBezTo>
                <a:cubicBezTo>
                  <a:pt x="12429" y="13497"/>
                  <a:pt x="12543" y="13043"/>
                  <a:pt x="12732" y="12663"/>
                </a:cubicBezTo>
                <a:lnTo>
                  <a:pt x="12732" y="12625"/>
                </a:lnTo>
                <a:close/>
                <a:moveTo>
                  <a:pt x="39158" y="9024"/>
                </a:moveTo>
                <a:cubicBezTo>
                  <a:pt x="40371" y="10843"/>
                  <a:pt x="41471" y="12663"/>
                  <a:pt x="42570" y="14521"/>
                </a:cubicBezTo>
                <a:lnTo>
                  <a:pt x="42381" y="14332"/>
                </a:lnTo>
                <a:cubicBezTo>
                  <a:pt x="42367" y="14325"/>
                  <a:pt x="42353" y="14321"/>
                  <a:pt x="42340" y="14321"/>
                </a:cubicBezTo>
                <a:cubicBezTo>
                  <a:pt x="42281" y="14321"/>
                  <a:pt x="42236" y="14383"/>
                  <a:pt x="42267" y="14445"/>
                </a:cubicBezTo>
                <a:cubicBezTo>
                  <a:pt x="42457" y="14559"/>
                  <a:pt x="42608" y="14711"/>
                  <a:pt x="42798" y="14900"/>
                </a:cubicBezTo>
                <a:cubicBezTo>
                  <a:pt x="42798" y="14938"/>
                  <a:pt x="42836" y="15014"/>
                  <a:pt x="42836" y="15052"/>
                </a:cubicBezTo>
                <a:cubicBezTo>
                  <a:pt x="42836" y="15071"/>
                  <a:pt x="42845" y="15080"/>
                  <a:pt x="42864" y="15080"/>
                </a:cubicBezTo>
                <a:cubicBezTo>
                  <a:pt x="42877" y="15080"/>
                  <a:pt x="42894" y="15076"/>
                  <a:pt x="42916" y="15067"/>
                </a:cubicBezTo>
                <a:lnTo>
                  <a:pt x="42916" y="15067"/>
                </a:lnTo>
                <a:cubicBezTo>
                  <a:pt x="40925" y="15984"/>
                  <a:pt x="39537" y="17947"/>
                  <a:pt x="39537" y="20322"/>
                </a:cubicBezTo>
                <a:cubicBezTo>
                  <a:pt x="39537" y="20777"/>
                  <a:pt x="39575" y="21194"/>
                  <a:pt x="39651" y="21611"/>
                </a:cubicBezTo>
                <a:cubicBezTo>
                  <a:pt x="39613" y="21611"/>
                  <a:pt x="39613" y="21687"/>
                  <a:pt x="39575" y="21687"/>
                </a:cubicBezTo>
                <a:lnTo>
                  <a:pt x="38400" y="21687"/>
                </a:lnTo>
                <a:cubicBezTo>
                  <a:pt x="38286" y="21687"/>
                  <a:pt x="38286" y="21801"/>
                  <a:pt x="38400" y="21801"/>
                </a:cubicBezTo>
                <a:lnTo>
                  <a:pt x="39196" y="21801"/>
                </a:lnTo>
                <a:cubicBezTo>
                  <a:pt x="37263" y="22104"/>
                  <a:pt x="35253" y="22369"/>
                  <a:pt x="33320" y="22711"/>
                </a:cubicBezTo>
                <a:cubicBezTo>
                  <a:pt x="33282" y="22483"/>
                  <a:pt x="33206" y="22293"/>
                  <a:pt x="33130" y="22066"/>
                </a:cubicBezTo>
                <a:cubicBezTo>
                  <a:pt x="33206" y="22066"/>
                  <a:pt x="33282" y="22066"/>
                  <a:pt x="33357" y="21990"/>
                </a:cubicBezTo>
                <a:cubicBezTo>
                  <a:pt x="33774" y="21990"/>
                  <a:pt x="34267" y="21990"/>
                  <a:pt x="34684" y="22066"/>
                </a:cubicBezTo>
                <a:cubicBezTo>
                  <a:pt x="34798" y="22066"/>
                  <a:pt x="34798" y="21914"/>
                  <a:pt x="34684" y="21914"/>
                </a:cubicBezTo>
                <a:lnTo>
                  <a:pt x="34040" y="21914"/>
                </a:lnTo>
                <a:cubicBezTo>
                  <a:pt x="35822" y="21611"/>
                  <a:pt x="37642" y="21308"/>
                  <a:pt x="39386" y="21004"/>
                </a:cubicBezTo>
                <a:cubicBezTo>
                  <a:pt x="39462" y="21004"/>
                  <a:pt x="39424" y="20853"/>
                  <a:pt x="39348" y="20853"/>
                </a:cubicBezTo>
                <a:lnTo>
                  <a:pt x="33357" y="21876"/>
                </a:lnTo>
                <a:cubicBezTo>
                  <a:pt x="33661" y="21725"/>
                  <a:pt x="33964" y="21535"/>
                  <a:pt x="34267" y="21384"/>
                </a:cubicBezTo>
                <a:cubicBezTo>
                  <a:pt x="34325" y="21355"/>
                  <a:pt x="34295" y="21282"/>
                  <a:pt x="34261" y="21282"/>
                </a:cubicBezTo>
                <a:cubicBezTo>
                  <a:pt x="34250" y="21282"/>
                  <a:pt x="34239" y="21289"/>
                  <a:pt x="34229" y="21308"/>
                </a:cubicBezTo>
                <a:cubicBezTo>
                  <a:pt x="33850" y="21497"/>
                  <a:pt x="33395" y="21725"/>
                  <a:pt x="33016" y="21914"/>
                </a:cubicBezTo>
                <a:cubicBezTo>
                  <a:pt x="32523" y="20436"/>
                  <a:pt x="31462" y="19147"/>
                  <a:pt x="30135" y="18388"/>
                </a:cubicBezTo>
                <a:cubicBezTo>
                  <a:pt x="30286" y="18085"/>
                  <a:pt x="30476" y="17744"/>
                  <a:pt x="30703" y="17441"/>
                </a:cubicBezTo>
                <a:cubicBezTo>
                  <a:pt x="30734" y="17410"/>
                  <a:pt x="30690" y="17354"/>
                  <a:pt x="30652" y="17354"/>
                </a:cubicBezTo>
                <a:cubicBezTo>
                  <a:pt x="30644" y="17354"/>
                  <a:pt x="30635" y="17357"/>
                  <a:pt x="30628" y="17365"/>
                </a:cubicBezTo>
                <a:cubicBezTo>
                  <a:pt x="30476" y="17516"/>
                  <a:pt x="30362" y="17706"/>
                  <a:pt x="30249" y="17895"/>
                </a:cubicBezTo>
                <a:cubicBezTo>
                  <a:pt x="31386" y="14938"/>
                  <a:pt x="32713" y="12095"/>
                  <a:pt x="34267" y="9365"/>
                </a:cubicBezTo>
                <a:cubicBezTo>
                  <a:pt x="34912" y="9668"/>
                  <a:pt x="35632" y="9858"/>
                  <a:pt x="36391" y="9858"/>
                </a:cubicBezTo>
                <a:cubicBezTo>
                  <a:pt x="37452" y="9858"/>
                  <a:pt x="38400" y="9554"/>
                  <a:pt x="39158" y="9024"/>
                </a:cubicBezTo>
                <a:close/>
                <a:moveTo>
                  <a:pt x="2761" y="21004"/>
                </a:moveTo>
                <a:lnTo>
                  <a:pt x="2761" y="21004"/>
                </a:lnTo>
                <a:cubicBezTo>
                  <a:pt x="2496" y="21346"/>
                  <a:pt x="2382" y="21687"/>
                  <a:pt x="2230" y="22066"/>
                </a:cubicBezTo>
                <a:cubicBezTo>
                  <a:pt x="2230" y="22028"/>
                  <a:pt x="2192" y="22028"/>
                  <a:pt x="2117" y="22028"/>
                </a:cubicBezTo>
                <a:cubicBezTo>
                  <a:pt x="1737" y="22256"/>
                  <a:pt x="1434" y="22521"/>
                  <a:pt x="1055" y="22786"/>
                </a:cubicBezTo>
                <a:cubicBezTo>
                  <a:pt x="1131" y="22635"/>
                  <a:pt x="1245" y="22445"/>
                  <a:pt x="1320" y="22293"/>
                </a:cubicBezTo>
                <a:cubicBezTo>
                  <a:pt x="1662" y="22104"/>
                  <a:pt x="2003" y="21876"/>
                  <a:pt x="2306" y="21687"/>
                </a:cubicBezTo>
                <a:cubicBezTo>
                  <a:pt x="2404" y="21654"/>
                  <a:pt x="2333" y="21565"/>
                  <a:pt x="2288" y="21565"/>
                </a:cubicBezTo>
                <a:cubicBezTo>
                  <a:pt x="2280" y="21565"/>
                  <a:pt x="2273" y="21568"/>
                  <a:pt x="2268" y="21573"/>
                </a:cubicBezTo>
                <a:lnTo>
                  <a:pt x="1548" y="22028"/>
                </a:lnTo>
                <a:cubicBezTo>
                  <a:pt x="1889" y="21611"/>
                  <a:pt x="2306" y="21308"/>
                  <a:pt x="2761" y="21004"/>
                </a:cubicBezTo>
                <a:close/>
                <a:moveTo>
                  <a:pt x="42105" y="21146"/>
                </a:moveTo>
                <a:cubicBezTo>
                  <a:pt x="42094" y="21146"/>
                  <a:pt x="42085" y="21149"/>
                  <a:pt x="42078" y="21156"/>
                </a:cubicBezTo>
                <a:cubicBezTo>
                  <a:pt x="41623" y="21725"/>
                  <a:pt x="41130" y="22256"/>
                  <a:pt x="40675" y="22786"/>
                </a:cubicBezTo>
                <a:cubicBezTo>
                  <a:pt x="40613" y="22817"/>
                  <a:pt x="40676" y="22873"/>
                  <a:pt x="40722" y="22873"/>
                </a:cubicBezTo>
                <a:cubicBezTo>
                  <a:pt x="40733" y="22873"/>
                  <a:pt x="40743" y="22869"/>
                  <a:pt x="40751" y="22862"/>
                </a:cubicBezTo>
                <a:cubicBezTo>
                  <a:pt x="41243" y="22293"/>
                  <a:pt x="41698" y="21763"/>
                  <a:pt x="42191" y="21270"/>
                </a:cubicBezTo>
                <a:cubicBezTo>
                  <a:pt x="42222" y="21208"/>
                  <a:pt x="42152" y="21146"/>
                  <a:pt x="42105" y="21146"/>
                </a:cubicBezTo>
                <a:close/>
                <a:moveTo>
                  <a:pt x="42673" y="22094"/>
                </a:moveTo>
                <a:cubicBezTo>
                  <a:pt x="42663" y="22094"/>
                  <a:pt x="42653" y="22097"/>
                  <a:pt x="42646" y="22104"/>
                </a:cubicBezTo>
                <a:cubicBezTo>
                  <a:pt x="42115" y="22635"/>
                  <a:pt x="41661" y="23203"/>
                  <a:pt x="41243" y="23810"/>
                </a:cubicBezTo>
                <a:cubicBezTo>
                  <a:pt x="41199" y="23876"/>
                  <a:pt x="41219" y="23917"/>
                  <a:pt x="41251" y="23917"/>
                </a:cubicBezTo>
                <a:cubicBezTo>
                  <a:pt x="41274" y="23917"/>
                  <a:pt x="41303" y="23896"/>
                  <a:pt x="41319" y="23848"/>
                </a:cubicBezTo>
                <a:cubicBezTo>
                  <a:pt x="41736" y="23241"/>
                  <a:pt x="42229" y="22711"/>
                  <a:pt x="42760" y="22218"/>
                </a:cubicBezTo>
                <a:cubicBezTo>
                  <a:pt x="42791" y="22156"/>
                  <a:pt x="42721" y="22094"/>
                  <a:pt x="42673" y="22094"/>
                </a:cubicBezTo>
                <a:close/>
                <a:moveTo>
                  <a:pt x="43352" y="23421"/>
                </a:moveTo>
                <a:cubicBezTo>
                  <a:pt x="43344" y="23421"/>
                  <a:pt x="43336" y="23424"/>
                  <a:pt x="43329" y="23431"/>
                </a:cubicBezTo>
                <a:lnTo>
                  <a:pt x="42115" y="24606"/>
                </a:lnTo>
                <a:cubicBezTo>
                  <a:pt x="42085" y="24668"/>
                  <a:pt x="42155" y="24730"/>
                  <a:pt x="42202" y="24730"/>
                </a:cubicBezTo>
                <a:cubicBezTo>
                  <a:pt x="42213" y="24730"/>
                  <a:pt x="42222" y="24727"/>
                  <a:pt x="42229" y="24720"/>
                </a:cubicBezTo>
                <a:cubicBezTo>
                  <a:pt x="42608" y="24303"/>
                  <a:pt x="43025" y="23924"/>
                  <a:pt x="43405" y="23545"/>
                </a:cubicBezTo>
                <a:cubicBezTo>
                  <a:pt x="43436" y="23483"/>
                  <a:pt x="43391" y="23421"/>
                  <a:pt x="43352" y="23421"/>
                </a:cubicBezTo>
                <a:close/>
                <a:moveTo>
                  <a:pt x="45338" y="14824"/>
                </a:moveTo>
                <a:cubicBezTo>
                  <a:pt x="48371" y="14824"/>
                  <a:pt x="50836" y="17289"/>
                  <a:pt x="50836" y="20322"/>
                </a:cubicBezTo>
                <a:cubicBezTo>
                  <a:pt x="50798" y="22142"/>
                  <a:pt x="49888" y="23772"/>
                  <a:pt x="48523" y="24758"/>
                </a:cubicBezTo>
                <a:cubicBezTo>
                  <a:pt x="47310" y="24758"/>
                  <a:pt x="46021" y="24417"/>
                  <a:pt x="44959" y="23772"/>
                </a:cubicBezTo>
                <a:lnTo>
                  <a:pt x="45035" y="23734"/>
                </a:lnTo>
                <a:cubicBezTo>
                  <a:pt x="45066" y="23672"/>
                  <a:pt x="44996" y="23610"/>
                  <a:pt x="44948" y="23610"/>
                </a:cubicBezTo>
                <a:cubicBezTo>
                  <a:pt x="44938" y="23610"/>
                  <a:pt x="44928" y="23614"/>
                  <a:pt x="44921" y="23620"/>
                </a:cubicBezTo>
                <a:cubicBezTo>
                  <a:pt x="44921" y="23658"/>
                  <a:pt x="44883" y="23658"/>
                  <a:pt x="44883" y="23734"/>
                </a:cubicBezTo>
                <a:cubicBezTo>
                  <a:pt x="44694" y="23583"/>
                  <a:pt x="44504" y="23469"/>
                  <a:pt x="44314" y="23355"/>
                </a:cubicBezTo>
                <a:cubicBezTo>
                  <a:pt x="44352" y="23279"/>
                  <a:pt x="44277" y="23241"/>
                  <a:pt x="44201" y="23241"/>
                </a:cubicBezTo>
                <a:cubicBezTo>
                  <a:pt x="44087" y="23090"/>
                  <a:pt x="43897" y="22976"/>
                  <a:pt x="43746" y="22824"/>
                </a:cubicBezTo>
                <a:cubicBezTo>
                  <a:pt x="43594" y="22673"/>
                  <a:pt x="43442" y="22521"/>
                  <a:pt x="43329" y="22331"/>
                </a:cubicBezTo>
                <a:cubicBezTo>
                  <a:pt x="43329" y="22293"/>
                  <a:pt x="43253" y="22256"/>
                  <a:pt x="43253" y="22256"/>
                </a:cubicBezTo>
                <a:cubicBezTo>
                  <a:pt x="42078" y="20815"/>
                  <a:pt x="41471" y="18805"/>
                  <a:pt x="42191" y="17023"/>
                </a:cubicBezTo>
                <a:cubicBezTo>
                  <a:pt x="42570" y="16038"/>
                  <a:pt x="43405" y="15204"/>
                  <a:pt x="44466" y="14900"/>
                </a:cubicBezTo>
                <a:cubicBezTo>
                  <a:pt x="44732" y="14862"/>
                  <a:pt x="45073" y="14824"/>
                  <a:pt x="45338" y="14824"/>
                </a:cubicBezTo>
                <a:close/>
                <a:moveTo>
                  <a:pt x="13263" y="13156"/>
                </a:moveTo>
                <a:cubicBezTo>
                  <a:pt x="14059" y="13877"/>
                  <a:pt x="15159" y="14332"/>
                  <a:pt x="16334" y="14332"/>
                </a:cubicBezTo>
                <a:cubicBezTo>
                  <a:pt x="16903" y="14332"/>
                  <a:pt x="17434" y="14218"/>
                  <a:pt x="17964" y="14028"/>
                </a:cubicBezTo>
                <a:cubicBezTo>
                  <a:pt x="18040" y="14028"/>
                  <a:pt x="18154" y="14104"/>
                  <a:pt x="18192" y="14104"/>
                </a:cubicBezTo>
                <a:cubicBezTo>
                  <a:pt x="18419" y="14483"/>
                  <a:pt x="18685" y="14824"/>
                  <a:pt x="18912" y="15166"/>
                </a:cubicBezTo>
                <a:cubicBezTo>
                  <a:pt x="18924" y="15202"/>
                  <a:pt x="18944" y="15215"/>
                  <a:pt x="18963" y="15215"/>
                </a:cubicBezTo>
                <a:cubicBezTo>
                  <a:pt x="19003" y="15215"/>
                  <a:pt x="19040" y="15154"/>
                  <a:pt x="18988" y="15128"/>
                </a:cubicBezTo>
                <a:cubicBezTo>
                  <a:pt x="18799" y="14862"/>
                  <a:pt x="18685" y="14597"/>
                  <a:pt x="18495" y="14332"/>
                </a:cubicBezTo>
                <a:lnTo>
                  <a:pt x="18495" y="14332"/>
                </a:lnTo>
                <a:cubicBezTo>
                  <a:pt x="19898" y="15886"/>
                  <a:pt x="21377" y="17516"/>
                  <a:pt x="22779" y="19071"/>
                </a:cubicBezTo>
                <a:cubicBezTo>
                  <a:pt x="21680" y="19981"/>
                  <a:pt x="20960" y="21194"/>
                  <a:pt x="20656" y="22635"/>
                </a:cubicBezTo>
                <a:lnTo>
                  <a:pt x="20656" y="22673"/>
                </a:lnTo>
                <a:cubicBezTo>
                  <a:pt x="20618" y="22938"/>
                  <a:pt x="20581" y="23203"/>
                  <a:pt x="20505" y="23469"/>
                </a:cubicBezTo>
                <a:cubicBezTo>
                  <a:pt x="20467" y="23507"/>
                  <a:pt x="20429" y="23507"/>
                  <a:pt x="20353" y="23583"/>
                </a:cubicBezTo>
                <a:cubicBezTo>
                  <a:pt x="20318" y="23617"/>
                  <a:pt x="20315" y="23652"/>
                  <a:pt x="20344" y="23658"/>
                </a:cubicBezTo>
                <a:lnTo>
                  <a:pt x="20344" y="23658"/>
                </a:lnTo>
                <a:cubicBezTo>
                  <a:pt x="19930" y="23620"/>
                  <a:pt x="19516" y="23583"/>
                  <a:pt x="19102" y="23583"/>
                </a:cubicBezTo>
                <a:cubicBezTo>
                  <a:pt x="18988" y="23583"/>
                  <a:pt x="18988" y="23696"/>
                  <a:pt x="19102" y="23696"/>
                </a:cubicBezTo>
                <a:cubicBezTo>
                  <a:pt x="19367" y="23772"/>
                  <a:pt x="19708" y="23772"/>
                  <a:pt x="20012" y="23810"/>
                </a:cubicBezTo>
                <a:cubicBezTo>
                  <a:pt x="16524" y="24265"/>
                  <a:pt x="13074" y="24758"/>
                  <a:pt x="9586" y="25213"/>
                </a:cubicBezTo>
                <a:lnTo>
                  <a:pt x="9586" y="24834"/>
                </a:lnTo>
                <a:lnTo>
                  <a:pt x="9586" y="24417"/>
                </a:lnTo>
                <a:cubicBezTo>
                  <a:pt x="9699" y="24379"/>
                  <a:pt x="9851" y="24379"/>
                  <a:pt x="9965" y="24341"/>
                </a:cubicBezTo>
                <a:cubicBezTo>
                  <a:pt x="10344" y="24341"/>
                  <a:pt x="10723" y="24341"/>
                  <a:pt x="11026" y="24379"/>
                </a:cubicBezTo>
                <a:cubicBezTo>
                  <a:pt x="11140" y="24379"/>
                  <a:pt x="11140" y="24227"/>
                  <a:pt x="11026" y="24227"/>
                </a:cubicBezTo>
                <a:lnTo>
                  <a:pt x="10533" y="24227"/>
                </a:lnTo>
                <a:cubicBezTo>
                  <a:pt x="13794" y="23620"/>
                  <a:pt x="17055" y="23203"/>
                  <a:pt x="20391" y="23014"/>
                </a:cubicBezTo>
                <a:cubicBezTo>
                  <a:pt x="20467" y="23014"/>
                  <a:pt x="20467" y="22862"/>
                  <a:pt x="20391" y="22862"/>
                </a:cubicBezTo>
                <a:cubicBezTo>
                  <a:pt x="16865" y="23052"/>
                  <a:pt x="13377" y="23507"/>
                  <a:pt x="9889" y="24189"/>
                </a:cubicBezTo>
                <a:lnTo>
                  <a:pt x="9851" y="24189"/>
                </a:lnTo>
                <a:cubicBezTo>
                  <a:pt x="10192" y="24038"/>
                  <a:pt x="10533" y="23962"/>
                  <a:pt x="10837" y="23810"/>
                </a:cubicBezTo>
                <a:cubicBezTo>
                  <a:pt x="10950" y="23772"/>
                  <a:pt x="10913" y="23658"/>
                  <a:pt x="10799" y="23658"/>
                </a:cubicBezTo>
                <a:cubicBezTo>
                  <a:pt x="10382" y="23810"/>
                  <a:pt x="9889" y="24000"/>
                  <a:pt x="9472" y="24151"/>
                </a:cubicBezTo>
                <a:cubicBezTo>
                  <a:pt x="9282" y="22748"/>
                  <a:pt x="8486" y="21573"/>
                  <a:pt x="7349" y="20853"/>
                </a:cubicBezTo>
                <a:cubicBezTo>
                  <a:pt x="7728" y="20587"/>
                  <a:pt x="8145" y="20284"/>
                  <a:pt x="8524" y="20057"/>
                </a:cubicBezTo>
                <a:cubicBezTo>
                  <a:pt x="8646" y="20026"/>
                  <a:pt x="8596" y="19922"/>
                  <a:pt x="8552" y="19922"/>
                </a:cubicBezTo>
                <a:cubicBezTo>
                  <a:pt x="8542" y="19922"/>
                  <a:pt x="8531" y="19928"/>
                  <a:pt x="8524" y="19943"/>
                </a:cubicBezTo>
                <a:cubicBezTo>
                  <a:pt x="8259" y="20132"/>
                  <a:pt x="7917" y="20360"/>
                  <a:pt x="7614" y="20549"/>
                </a:cubicBezTo>
                <a:cubicBezTo>
                  <a:pt x="9510" y="18085"/>
                  <a:pt x="11367" y="15621"/>
                  <a:pt x="13263" y="13156"/>
                </a:cubicBezTo>
                <a:close/>
                <a:moveTo>
                  <a:pt x="43556" y="15090"/>
                </a:moveTo>
                <a:lnTo>
                  <a:pt x="43556" y="15090"/>
                </a:lnTo>
                <a:cubicBezTo>
                  <a:pt x="42078" y="15962"/>
                  <a:pt x="41471" y="17895"/>
                  <a:pt x="41812" y="19602"/>
                </a:cubicBezTo>
                <a:cubicBezTo>
                  <a:pt x="41926" y="20246"/>
                  <a:pt x="42191" y="20929"/>
                  <a:pt x="42495" y="21497"/>
                </a:cubicBezTo>
                <a:lnTo>
                  <a:pt x="42457" y="21497"/>
                </a:lnTo>
                <a:cubicBezTo>
                  <a:pt x="41926" y="22104"/>
                  <a:pt x="41357" y="22673"/>
                  <a:pt x="40864" y="23279"/>
                </a:cubicBezTo>
                <a:cubicBezTo>
                  <a:pt x="40799" y="23312"/>
                  <a:pt x="40874" y="23401"/>
                  <a:pt x="40921" y="23401"/>
                </a:cubicBezTo>
                <a:cubicBezTo>
                  <a:pt x="40928" y="23401"/>
                  <a:pt x="40935" y="23398"/>
                  <a:pt x="40940" y="23393"/>
                </a:cubicBezTo>
                <a:cubicBezTo>
                  <a:pt x="41471" y="22786"/>
                  <a:pt x="42040" y="22218"/>
                  <a:pt x="42570" y="21573"/>
                </a:cubicBezTo>
                <a:cubicBezTo>
                  <a:pt x="42684" y="21876"/>
                  <a:pt x="42874" y="22104"/>
                  <a:pt x="43063" y="22331"/>
                </a:cubicBezTo>
                <a:cubicBezTo>
                  <a:pt x="42608" y="22862"/>
                  <a:pt x="42115" y="23393"/>
                  <a:pt x="41623" y="23886"/>
                </a:cubicBezTo>
                <a:cubicBezTo>
                  <a:pt x="41561" y="23948"/>
                  <a:pt x="41625" y="24010"/>
                  <a:pt x="41672" y="24010"/>
                </a:cubicBezTo>
                <a:cubicBezTo>
                  <a:pt x="41682" y="24010"/>
                  <a:pt x="41691" y="24007"/>
                  <a:pt x="41698" y="24000"/>
                </a:cubicBezTo>
                <a:cubicBezTo>
                  <a:pt x="42191" y="23469"/>
                  <a:pt x="42646" y="22938"/>
                  <a:pt x="43177" y="22445"/>
                </a:cubicBezTo>
                <a:lnTo>
                  <a:pt x="44011" y="23279"/>
                </a:lnTo>
                <a:lnTo>
                  <a:pt x="42457" y="24834"/>
                </a:lnTo>
                <a:cubicBezTo>
                  <a:pt x="42426" y="24896"/>
                  <a:pt x="42471" y="24958"/>
                  <a:pt x="42509" y="24958"/>
                </a:cubicBezTo>
                <a:cubicBezTo>
                  <a:pt x="42517" y="24958"/>
                  <a:pt x="42526" y="24954"/>
                  <a:pt x="42533" y="24947"/>
                </a:cubicBezTo>
                <a:cubicBezTo>
                  <a:pt x="43063" y="24417"/>
                  <a:pt x="43594" y="23886"/>
                  <a:pt x="44163" y="23393"/>
                </a:cubicBezTo>
                <a:cubicBezTo>
                  <a:pt x="44314" y="23469"/>
                  <a:pt x="44390" y="23583"/>
                  <a:pt x="44542" y="23658"/>
                </a:cubicBezTo>
                <a:cubicBezTo>
                  <a:pt x="44011" y="24189"/>
                  <a:pt x="43442" y="24720"/>
                  <a:pt x="42950" y="25213"/>
                </a:cubicBezTo>
                <a:cubicBezTo>
                  <a:pt x="42533" y="25023"/>
                  <a:pt x="42191" y="24796"/>
                  <a:pt x="41812" y="24530"/>
                </a:cubicBezTo>
                <a:cubicBezTo>
                  <a:pt x="42305" y="23962"/>
                  <a:pt x="42836" y="23431"/>
                  <a:pt x="43291" y="22862"/>
                </a:cubicBezTo>
                <a:cubicBezTo>
                  <a:pt x="43356" y="22830"/>
                  <a:pt x="43281" y="22741"/>
                  <a:pt x="43235" y="22741"/>
                </a:cubicBezTo>
                <a:cubicBezTo>
                  <a:pt x="43227" y="22741"/>
                  <a:pt x="43220" y="22743"/>
                  <a:pt x="43215" y="22748"/>
                </a:cubicBezTo>
                <a:cubicBezTo>
                  <a:pt x="42684" y="23317"/>
                  <a:pt x="42191" y="23848"/>
                  <a:pt x="41698" y="24417"/>
                </a:cubicBezTo>
                <a:cubicBezTo>
                  <a:pt x="41130" y="23886"/>
                  <a:pt x="40675" y="23279"/>
                  <a:pt x="40334" y="22559"/>
                </a:cubicBezTo>
                <a:cubicBezTo>
                  <a:pt x="40864" y="21952"/>
                  <a:pt x="41433" y="21346"/>
                  <a:pt x="41926" y="20777"/>
                </a:cubicBezTo>
                <a:cubicBezTo>
                  <a:pt x="41991" y="20744"/>
                  <a:pt x="41916" y="20656"/>
                  <a:pt x="41870" y="20656"/>
                </a:cubicBezTo>
                <a:cubicBezTo>
                  <a:pt x="41862" y="20656"/>
                  <a:pt x="41855" y="20658"/>
                  <a:pt x="41850" y="20663"/>
                </a:cubicBezTo>
                <a:cubicBezTo>
                  <a:pt x="41319" y="21308"/>
                  <a:pt x="40789" y="21876"/>
                  <a:pt x="40220" y="22483"/>
                </a:cubicBezTo>
                <a:cubicBezTo>
                  <a:pt x="40182" y="22369"/>
                  <a:pt x="40144" y="22256"/>
                  <a:pt x="40106" y="22142"/>
                </a:cubicBezTo>
                <a:cubicBezTo>
                  <a:pt x="40713" y="21573"/>
                  <a:pt x="41281" y="20967"/>
                  <a:pt x="41888" y="20398"/>
                </a:cubicBezTo>
                <a:cubicBezTo>
                  <a:pt x="41921" y="20365"/>
                  <a:pt x="41869" y="20276"/>
                  <a:pt x="41830" y="20276"/>
                </a:cubicBezTo>
                <a:cubicBezTo>
                  <a:pt x="41824" y="20276"/>
                  <a:pt x="41817" y="20279"/>
                  <a:pt x="41812" y="20284"/>
                </a:cubicBezTo>
                <a:cubicBezTo>
                  <a:pt x="41243" y="20853"/>
                  <a:pt x="40599" y="21421"/>
                  <a:pt x="40030" y="21990"/>
                </a:cubicBezTo>
                <a:cubicBezTo>
                  <a:pt x="39992" y="21876"/>
                  <a:pt x="39954" y="21725"/>
                  <a:pt x="39954" y="21573"/>
                </a:cubicBezTo>
                <a:cubicBezTo>
                  <a:pt x="40371" y="20967"/>
                  <a:pt x="40940" y="20474"/>
                  <a:pt x="41547" y="20094"/>
                </a:cubicBezTo>
                <a:cubicBezTo>
                  <a:pt x="41639" y="20064"/>
                  <a:pt x="41582" y="20008"/>
                  <a:pt x="41537" y="20008"/>
                </a:cubicBezTo>
                <a:cubicBezTo>
                  <a:pt x="41526" y="20008"/>
                  <a:pt x="41516" y="20011"/>
                  <a:pt x="41509" y="20019"/>
                </a:cubicBezTo>
                <a:cubicBezTo>
                  <a:pt x="40902" y="20398"/>
                  <a:pt x="40371" y="20853"/>
                  <a:pt x="39916" y="21421"/>
                </a:cubicBezTo>
                <a:cubicBezTo>
                  <a:pt x="39841" y="21232"/>
                  <a:pt x="39841" y="21042"/>
                  <a:pt x="39803" y="20853"/>
                </a:cubicBezTo>
                <a:cubicBezTo>
                  <a:pt x="40296" y="20436"/>
                  <a:pt x="40789" y="20019"/>
                  <a:pt x="41281" y="19526"/>
                </a:cubicBezTo>
                <a:cubicBezTo>
                  <a:pt x="41312" y="19495"/>
                  <a:pt x="41268" y="19440"/>
                  <a:pt x="41210" y="19440"/>
                </a:cubicBezTo>
                <a:cubicBezTo>
                  <a:pt x="41197" y="19440"/>
                  <a:pt x="41182" y="19443"/>
                  <a:pt x="41168" y="19450"/>
                </a:cubicBezTo>
                <a:cubicBezTo>
                  <a:pt x="40713" y="19867"/>
                  <a:pt x="40220" y="20246"/>
                  <a:pt x="39765" y="20663"/>
                </a:cubicBezTo>
                <a:lnTo>
                  <a:pt x="39765" y="20284"/>
                </a:lnTo>
                <a:lnTo>
                  <a:pt x="39765" y="20094"/>
                </a:lnTo>
                <a:cubicBezTo>
                  <a:pt x="40296" y="19640"/>
                  <a:pt x="40789" y="19109"/>
                  <a:pt x="41319" y="18654"/>
                </a:cubicBezTo>
                <a:cubicBezTo>
                  <a:pt x="41350" y="18592"/>
                  <a:pt x="41305" y="18530"/>
                  <a:pt x="41267" y="18530"/>
                </a:cubicBezTo>
                <a:cubicBezTo>
                  <a:pt x="41259" y="18530"/>
                  <a:pt x="41250" y="18533"/>
                  <a:pt x="41243" y="18540"/>
                </a:cubicBezTo>
                <a:cubicBezTo>
                  <a:pt x="40751" y="19033"/>
                  <a:pt x="40296" y="19450"/>
                  <a:pt x="39803" y="19905"/>
                </a:cubicBezTo>
                <a:cubicBezTo>
                  <a:pt x="39803" y="19715"/>
                  <a:pt x="39841" y="19526"/>
                  <a:pt x="39841" y="19336"/>
                </a:cubicBezTo>
                <a:cubicBezTo>
                  <a:pt x="40409" y="18881"/>
                  <a:pt x="40978" y="18350"/>
                  <a:pt x="41547" y="17895"/>
                </a:cubicBezTo>
                <a:cubicBezTo>
                  <a:pt x="41609" y="17834"/>
                  <a:pt x="41544" y="17772"/>
                  <a:pt x="41498" y="17772"/>
                </a:cubicBezTo>
                <a:cubicBezTo>
                  <a:pt x="41487" y="17772"/>
                  <a:pt x="41478" y="17775"/>
                  <a:pt x="41471" y="17782"/>
                </a:cubicBezTo>
                <a:cubicBezTo>
                  <a:pt x="40940" y="18275"/>
                  <a:pt x="40409" y="18692"/>
                  <a:pt x="39916" y="19147"/>
                </a:cubicBezTo>
                <a:lnTo>
                  <a:pt x="40030" y="18578"/>
                </a:lnTo>
                <a:lnTo>
                  <a:pt x="40106" y="18578"/>
                </a:lnTo>
                <a:cubicBezTo>
                  <a:pt x="40675" y="18123"/>
                  <a:pt x="41168" y="17592"/>
                  <a:pt x="41736" y="17137"/>
                </a:cubicBezTo>
                <a:cubicBezTo>
                  <a:pt x="41798" y="17075"/>
                  <a:pt x="41734" y="17013"/>
                  <a:pt x="41687" y="17013"/>
                </a:cubicBezTo>
                <a:cubicBezTo>
                  <a:pt x="41677" y="17013"/>
                  <a:pt x="41667" y="17017"/>
                  <a:pt x="41661" y="17023"/>
                </a:cubicBezTo>
                <a:cubicBezTo>
                  <a:pt x="41130" y="17516"/>
                  <a:pt x="40599" y="17971"/>
                  <a:pt x="40144" y="18388"/>
                </a:cubicBezTo>
                <a:cubicBezTo>
                  <a:pt x="40220" y="18161"/>
                  <a:pt x="40334" y="17895"/>
                  <a:pt x="40485" y="17630"/>
                </a:cubicBezTo>
                <a:cubicBezTo>
                  <a:pt x="40940" y="17213"/>
                  <a:pt x="41471" y="16796"/>
                  <a:pt x="41926" y="16379"/>
                </a:cubicBezTo>
                <a:cubicBezTo>
                  <a:pt x="41988" y="16317"/>
                  <a:pt x="41923" y="16255"/>
                  <a:pt x="41877" y="16255"/>
                </a:cubicBezTo>
                <a:cubicBezTo>
                  <a:pt x="41867" y="16255"/>
                  <a:pt x="41857" y="16258"/>
                  <a:pt x="41850" y="16265"/>
                </a:cubicBezTo>
                <a:lnTo>
                  <a:pt x="40713" y="17251"/>
                </a:lnTo>
                <a:cubicBezTo>
                  <a:pt x="41357" y="16265"/>
                  <a:pt x="42419" y="15469"/>
                  <a:pt x="43556" y="15090"/>
                </a:cubicBezTo>
                <a:close/>
                <a:moveTo>
                  <a:pt x="44694" y="23772"/>
                </a:moveTo>
                <a:cubicBezTo>
                  <a:pt x="44732" y="23772"/>
                  <a:pt x="44732" y="23810"/>
                  <a:pt x="44769" y="23810"/>
                </a:cubicBezTo>
                <a:cubicBezTo>
                  <a:pt x="44314" y="24341"/>
                  <a:pt x="43822" y="24910"/>
                  <a:pt x="43405" y="25402"/>
                </a:cubicBezTo>
                <a:cubicBezTo>
                  <a:pt x="43329" y="25365"/>
                  <a:pt x="43177" y="25365"/>
                  <a:pt x="43063" y="25327"/>
                </a:cubicBezTo>
                <a:cubicBezTo>
                  <a:pt x="43594" y="24796"/>
                  <a:pt x="44163" y="24265"/>
                  <a:pt x="44694" y="23772"/>
                </a:cubicBezTo>
                <a:close/>
                <a:moveTo>
                  <a:pt x="44921" y="23810"/>
                </a:moveTo>
                <a:cubicBezTo>
                  <a:pt x="45149" y="23962"/>
                  <a:pt x="45414" y="24113"/>
                  <a:pt x="45641" y="24189"/>
                </a:cubicBezTo>
                <a:cubicBezTo>
                  <a:pt x="45679" y="24189"/>
                  <a:pt x="45717" y="24227"/>
                  <a:pt x="45793" y="24227"/>
                </a:cubicBezTo>
                <a:cubicBezTo>
                  <a:pt x="45300" y="24796"/>
                  <a:pt x="44883" y="25251"/>
                  <a:pt x="44504" y="25706"/>
                </a:cubicBezTo>
                <a:cubicBezTo>
                  <a:pt x="44390" y="25706"/>
                  <a:pt x="44314" y="25668"/>
                  <a:pt x="44201" y="25668"/>
                </a:cubicBezTo>
                <a:cubicBezTo>
                  <a:pt x="44201" y="25645"/>
                  <a:pt x="44174" y="25610"/>
                  <a:pt x="44152" y="25600"/>
                </a:cubicBezTo>
                <a:lnTo>
                  <a:pt x="44152" y="25600"/>
                </a:lnTo>
                <a:cubicBezTo>
                  <a:pt x="44560" y="25157"/>
                  <a:pt x="44969" y="24750"/>
                  <a:pt x="45414" y="24379"/>
                </a:cubicBezTo>
                <a:cubicBezTo>
                  <a:pt x="45443" y="24350"/>
                  <a:pt x="45384" y="24277"/>
                  <a:pt x="45338" y="24277"/>
                </a:cubicBezTo>
                <a:cubicBezTo>
                  <a:pt x="45323" y="24277"/>
                  <a:pt x="45309" y="24285"/>
                  <a:pt x="45300" y="24303"/>
                </a:cubicBezTo>
                <a:cubicBezTo>
                  <a:pt x="44883" y="24720"/>
                  <a:pt x="44466" y="25137"/>
                  <a:pt x="44011" y="25516"/>
                </a:cubicBezTo>
                <a:lnTo>
                  <a:pt x="44011" y="25554"/>
                </a:lnTo>
                <a:lnTo>
                  <a:pt x="43594" y="25440"/>
                </a:lnTo>
                <a:cubicBezTo>
                  <a:pt x="44011" y="24910"/>
                  <a:pt x="44504" y="24341"/>
                  <a:pt x="44921" y="23810"/>
                </a:cubicBezTo>
                <a:close/>
                <a:moveTo>
                  <a:pt x="45831" y="24379"/>
                </a:moveTo>
                <a:cubicBezTo>
                  <a:pt x="45907" y="24417"/>
                  <a:pt x="46059" y="24492"/>
                  <a:pt x="46134" y="24530"/>
                </a:cubicBezTo>
                <a:cubicBezTo>
                  <a:pt x="45831" y="24910"/>
                  <a:pt x="45452" y="25327"/>
                  <a:pt x="45073" y="25819"/>
                </a:cubicBezTo>
                <a:cubicBezTo>
                  <a:pt x="44921" y="25819"/>
                  <a:pt x="44769" y="25819"/>
                  <a:pt x="44656" y="25744"/>
                </a:cubicBezTo>
                <a:cubicBezTo>
                  <a:pt x="45035" y="25289"/>
                  <a:pt x="45452" y="24872"/>
                  <a:pt x="45831" y="24379"/>
                </a:cubicBezTo>
                <a:close/>
                <a:moveTo>
                  <a:pt x="46286" y="24568"/>
                </a:moveTo>
                <a:cubicBezTo>
                  <a:pt x="46968" y="24796"/>
                  <a:pt x="47613" y="24910"/>
                  <a:pt x="48333" y="24910"/>
                </a:cubicBezTo>
                <a:cubicBezTo>
                  <a:pt x="47992" y="25137"/>
                  <a:pt x="47613" y="25327"/>
                  <a:pt x="47196" y="25478"/>
                </a:cubicBezTo>
                <a:cubicBezTo>
                  <a:pt x="47310" y="25327"/>
                  <a:pt x="47386" y="25251"/>
                  <a:pt x="47499" y="25099"/>
                </a:cubicBezTo>
                <a:cubicBezTo>
                  <a:pt x="47525" y="25073"/>
                  <a:pt x="47480" y="25012"/>
                  <a:pt x="47437" y="25012"/>
                </a:cubicBezTo>
                <a:cubicBezTo>
                  <a:pt x="47417" y="25012"/>
                  <a:pt x="47398" y="25025"/>
                  <a:pt x="47386" y="25061"/>
                </a:cubicBezTo>
                <a:cubicBezTo>
                  <a:pt x="47234" y="25175"/>
                  <a:pt x="47158" y="25365"/>
                  <a:pt x="47006" y="25516"/>
                </a:cubicBezTo>
                <a:lnTo>
                  <a:pt x="47006" y="25554"/>
                </a:lnTo>
                <a:cubicBezTo>
                  <a:pt x="46806" y="25654"/>
                  <a:pt x="46605" y="25696"/>
                  <a:pt x="46378" y="25730"/>
                </a:cubicBezTo>
                <a:lnTo>
                  <a:pt x="46378" y="25730"/>
                </a:lnTo>
                <a:cubicBezTo>
                  <a:pt x="46598" y="25543"/>
                  <a:pt x="46784" y="25322"/>
                  <a:pt x="47006" y="25137"/>
                </a:cubicBezTo>
                <a:cubicBezTo>
                  <a:pt x="47035" y="25108"/>
                  <a:pt x="46998" y="25036"/>
                  <a:pt x="46962" y="25036"/>
                </a:cubicBezTo>
                <a:cubicBezTo>
                  <a:pt x="46951" y="25036"/>
                  <a:pt x="46940" y="25043"/>
                  <a:pt x="46931" y="25061"/>
                </a:cubicBezTo>
                <a:cubicBezTo>
                  <a:pt x="46665" y="25251"/>
                  <a:pt x="46476" y="25478"/>
                  <a:pt x="46248" y="25668"/>
                </a:cubicBezTo>
                <a:cubicBezTo>
                  <a:pt x="46210" y="25706"/>
                  <a:pt x="46248" y="25744"/>
                  <a:pt x="46286" y="25744"/>
                </a:cubicBezTo>
                <a:cubicBezTo>
                  <a:pt x="46096" y="25819"/>
                  <a:pt x="45907" y="25819"/>
                  <a:pt x="45717" y="25857"/>
                </a:cubicBezTo>
                <a:cubicBezTo>
                  <a:pt x="46021" y="25516"/>
                  <a:pt x="46286" y="25137"/>
                  <a:pt x="46551" y="24796"/>
                </a:cubicBezTo>
                <a:cubicBezTo>
                  <a:pt x="46582" y="24765"/>
                  <a:pt x="46513" y="24710"/>
                  <a:pt x="46466" y="24710"/>
                </a:cubicBezTo>
                <a:cubicBezTo>
                  <a:pt x="46455" y="24710"/>
                  <a:pt x="46445" y="24713"/>
                  <a:pt x="46438" y="24720"/>
                </a:cubicBezTo>
                <a:cubicBezTo>
                  <a:pt x="46172" y="25099"/>
                  <a:pt x="45831" y="25478"/>
                  <a:pt x="45528" y="25857"/>
                </a:cubicBezTo>
                <a:lnTo>
                  <a:pt x="45262" y="25857"/>
                </a:lnTo>
                <a:cubicBezTo>
                  <a:pt x="45262" y="25819"/>
                  <a:pt x="45262" y="25819"/>
                  <a:pt x="45224" y="25819"/>
                </a:cubicBezTo>
                <a:cubicBezTo>
                  <a:pt x="45604" y="25365"/>
                  <a:pt x="45907" y="24985"/>
                  <a:pt x="46286" y="24568"/>
                </a:cubicBezTo>
                <a:close/>
                <a:moveTo>
                  <a:pt x="23196" y="24748"/>
                </a:moveTo>
                <a:cubicBezTo>
                  <a:pt x="23185" y="24748"/>
                  <a:pt x="23173" y="24751"/>
                  <a:pt x="23159" y="24758"/>
                </a:cubicBezTo>
                <a:cubicBezTo>
                  <a:pt x="22552" y="25251"/>
                  <a:pt x="21907" y="25706"/>
                  <a:pt x="21225" y="26199"/>
                </a:cubicBezTo>
                <a:cubicBezTo>
                  <a:pt x="21223" y="26200"/>
                  <a:pt x="21221" y="26201"/>
                  <a:pt x="21219" y="26202"/>
                </a:cubicBezTo>
                <a:lnTo>
                  <a:pt x="21219" y="26202"/>
                </a:lnTo>
                <a:cubicBezTo>
                  <a:pt x="21229" y="26229"/>
                  <a:pt x="21239" y="26256"/>
                  <a:pt x="21250" y="26283"/>
                </a:cubicBezTo>
                <a:lnTo>
                  <a:pt x="21250" y="26283"/>
                </a:lnTo>
                <a:cubicBezTo>
                  <a:pt x="21254" y="26281"/>
                  <a:pt x="21259" y="26279"/>
                  <a:pt x="21263" y="26274"/>
                </a:cubicBezTo>
                <a:cubicBezTo>
                  <a:pt x="21907" y="25819"/>
                  <a:pt x="22552" y="25327"/>
                  <a:pt x="23234" y="24872"/>
                </a:cubicBezTo>
                <a:cubicBezTo>
                  <a:pt x="23265" y="24810"/>
                  <a:pt x="23246" y="24748"/>
                  <a:pt x="23196" y="24748"/>
                </a:cubicBezTo>
                <a:close/>
                <a:moveTo>
                  <a:pt x="2150" y="25475"/>
                </a:moveTo>
                <a:cubicBezTo>
                  <a:pt x="2138" y="25475"/>
                  <a:pt x="2126" y="25487"/>
                  <a:pt x="2117" y="25516"/>
                </a:cubicBezTo>
                <a:cubicBezTo>
                  <a:pt x="1813" y="25819"/>
                  <a:pt x="1434" y="26047"/>
                  <a:pt x="1093" y="26312"/>
                </a:cubicBezTo>
                <a:cubicBezTo>
                  <a:pt x="1000" y="26374"/>
                  <a:pt x="1059" y="26436"/>
                  <a:pt x="1104" y="26436"/>
                </a:cubicBezTo>
                <a:cubicBezTo>
                  <a:pt x="1114" y="26436"/>
                  <a:pt x="1124" y="26433"/>
                  <a:pt x="1131" y="26426"/>
                </a:cubicBezTo>
                <a:cubicBezTo>
                  <a:pt x="1472" y="26123"/>
                  <a:pt x="1851" y="25895"/>
                  <a:pt x="2154" y="25630"/>
                </a:cubicBezTo>
                <a:cubicBezTo>
                  <a:pt x="2211" y="25574"/>
                  <a:pt x="2183" y="25475"/>
                  <a:pt x="2150" y="25475"/>
                </a:cubicBezTo>
                <a:close/>
                <a:moveTo>
                  <a:pt x="2460" y="25816"/>
                </a:moveTo>
                <a:cubicBezTo>
                  <a:pt x="2445" y="25816"/>
                  <a:pt x="2430" y="25827"/>
                  <a:pt x="2420" y="25857"/>
                </a:cubicBezTo>
                <a:cubicBezTo>
                  <a:pt x="2041" y="26085"/>
                  <a:pt x="1662" y="26388"/>
                  <a:pt x="1282" y="26654"/>
                </a:cubicBezTo>
                <a:cubicBezTo>
                  <a:pt x="1185" y="26686"/>
                  <a:pt x="1255" y="26775"/>
                  <a:pt x="1301" y="26775"/>
                </a:cubicBezTo>
                <a:cubicBezTo>
                  <a:pt x="1308" y="26775"/>
                  <a:pt x="1315" y="26773"/>
                  <a:pt x="1320" y="26767"/>
                </a:cubicBezTo>
                <a:cubicBezTo>
                  <a:pt x="1699" y="26502"/>
                  <a:pt x="2079" y="26237"/>
                  <a:pt x="2458" y="25933"/>
                </a:cubicBezTo>
                <a:cubicBezTo>
                  <a:pt x="2541" y="25905"/>
                  <a:pt x="2502" y="25816"/>
                  <a:pt x="2460" y="25816"/>
                </a:cubicBezTo>
                <a:close/>
                <a:moveTo>
                  <a:pt x="2685" y="26173"/>
                </a:moveTo>
                <a:cubicBezTo>
                  <a:pt x="2670" y="26173"/>
                  <a:pt x="2656" y="26180"/>
                  <a:pt x="2647" y="26199"/>
                </a:cubicBezTo>
                <a:cubicBezTo>
                  <a:pt x="2268" y="26464"/>
                  <a:pt x="1851" y="26805"/>
                  <a:pt x="1472" y="27146"/>
                </a:cubicBezTo>
                <a:cubicBezTo>
                  <a:pt x="1441" y="27177"/>
                  <a:pt x="1485" y="27233"/>
                  <a:pt x="1523" y="27233"/>
                </a:cubicBezTo>
                <a:cubicBezTo>
                  <a:pt x="1532" y="27233"/>
                  <a:pt x="1541" y="27230"/>
                  <a:pt x="1548" y="27222"/>
                </a:cubicBezTo>
                <a:cubicBezTo>
                  <a:pt x="1927" y="26957"/>
                  <a:pt x="2382" y="26616"/>
                  <a:pt x="2761" y="26274"/>
                </a:cubicBezTo>
                <a:cubicBezTo>
                  <a:pt x="2790" y="26246"/>
                  <a:pt x="2731" y="26173"/>
                  <a:pt x="2685" y="26173"/>
                </a:cubicBezTo>
                <a:close/>
                <a:moveTo>
                  <a:pt x="2655" y="26795"/>
                </a:moveTo>
                <a:cubicBezTo>
                  <a:pt x="2640" y="26795"/>
                  <a:pt x="2624" y="26798"/>
                  <a:pt x="2609" y="26805"/>
                </a:cubicBezTo>
                <a:lnTo>
                  <a:pt x="1737" y="27526"/>
                </a:lnTo>
                <a:cubicBezTo>
                  <a:pt x="1707" y="27556"/>
                  <a:pt x="1775" y="27612"/>
                  <a:pt x="1823" y="27612"/>
                </a:cubicBezTo>
                <a:cubicBezTo>
                  <a:pt x="1834" y="27612"/>
                  <a:pt x="1844" y="27609"/>
                  <a:pt x="1851" y="27601"/>
                </a:cubicBezTo>
                <a:lnTo>
                  <a:pt x="2685" y="26881"/>
                </a:lnTo>
                <a:cubicBezTo>
                  <a:pt x="2777" y="26850"/>
                  <a:pt x="2720" y="26795"/>
                  <a:pt x="2655" y="26795"/>
                </a:cubicBezTo>
                <a:close/>
                <a:moveTo>
                  <a:pt x="24248" y="26264"/>
                </a:moveTo>
                <a:cubicBezTo>
                  <a:pt x="24237" y="26264"/>
                  <a:pt x="24227" y="26267"/>
                  <a:pt x="24220" y="26274"/>
                </a:cubicBezTo>
                <a:cubicBezTo>
                  <a:pt x="23538" y="26805"/>
                  <a:pt x="22931" y="27260"/>
                  <a:pt x="22325" y="27791"/>
                </a:cubicBezTo>
                <a:cubicBezTo>
                  <a:pt x="22227" y="27824"/>
                  <a:pt x="22297" y="27912"/>
                  <a:pt x="22367" y="27912"/>
                </a:cubicBezTo>
                <a:cubicBezTo>
                  <a:pt x="22378" y="27912"/>
                  <a:pt x="22390" y="27910"/>
                  <a:pt x="22400" y="27905"/>
                </a:cubicBezTo>
                <a:cubicBezTo>
                  <a:pt x="23083" y="27374"/>
                  <a:pt x="23689" y="26881"/>
                  <a:pt x="24296" y="26350"/>
                </a:cubicBezTo>
                <a:cubicBezTo>
                  <a:pt x="24357" y="26320"/>
                  <a:pt x="24295" y="26264"/>
                  <a:pt x="24248" y="26264"/>
                </a:cubicBezTo>
                <a:close/>
                <a:moveTo>
                  <a:pt x="3533" y="27136"/>
                </a:moveTo>
                <a:cubicBezTo>
                  <a:pt x="3509" y="27136"/>
                  <a:pt x="3478" y="27150"/>
                  <a:pt x="3444" y="27184"/>
                </a:cubicBezTo>
                <a:lnTo>
                  <a:pt x="2306" y="28170"/>
                </a:lnTo>
                <a:cubicBezTo>
                  <a:pt x="2273" y="28203"/>
                  <a:pt x="2353" y="28292"/>
                  <a:pt x="2400" y="28292"/>
                </a:cubicBezTo>
                <a:cubicBezTo>
                  <a:pt x="2408" y="28292"/>
                  <a:pt x="2415" y="28289"/>
                  <a:pt x="2420" y="28284"/>
                </a:cubicBezTo>
                <a:lnTo>
                  <a:pt x="3557" y="27260"/>
                </a:lnTo>
                <a:cubicBezTo>
                  <a:pt x="3610" y="27207"/>
                  <a:pt x="3589" y="27136"/>
                  <a:pt x="3533" y="27136"/>
                </a:cubicBezTo>
                <a:close/>
                <a:moveTo>
                  <a:pt x="3182" y="26541"/>
                </a:moveTo>
                <a:cubicBezTo>
                  <a:pt x="3265" y="26645"/>
                  <a:pt x="3353" y="26745"/>
                  <a:pt x="3444" y="26843"/>
                </a:cubicBezTo>
                <a:cubicBezTo>
                  <a:pt x="3026" y="27222"/>
                  <a:pt x="2609" y="27564"/>
                  <a:pt x="2117" y="27943"/>
                </a:cubicBezTo>
                <a:cubicBezTo>
                  <a:pt x="2086" y="27973"/>
                  <a:pt x="2154" y="28029"/>
                  <a:pt x="2202" y="28029"/>
                </a:cubicBezTo>
                <a:cubicBezTo>
                  <a:pt x="2213" y="28029"/>
                  <a:pt x="2223" y="28026"/>
                  <a:pt x="2230" y="28018"/>
                </a:cubicBezTo>
                <a:cubicBezTo>
                  <a:pt x="2647" y="27639"/>
                  <a:pt x="3064" y="27298"/>
                  <a:pt x="3557" y="26919"/>
                </a:cubicBezTo>
                <a:cubicBezTo>
                  <a:pt x="3709" y="27033"/>
                  <a:pt x="3823" y="27184"/>
                  <a:pt x="3974" y="27260"/>
                </a:cubicBezTo>
                <a:cubicBezTo>
                  <a:pt x="3595" y="27601"/>
                  <a:pt x="3254" y="27943"/>
                  <a:pt x="3026" y="28360"/>
                </a:cubicBezTo>
                <a:cubicBezTo>
                  <a:pt x="3002" y="28408"/>
                  <a:pt x="3024" y="28456"/>
                  <a:pt x="3062" y="28456"/>
                </a:cubicBezTo>
                <a:cubicBezTo>
                  <a:pt x="3084" y="28456"/>
                  <a:pt x="3112" y="28439"/>
                  <a:pt x="3140" y="28398"/>
                </a:cubicBezTo>
                <a:cubicBezTo>
                  <a:pt x="3404" y="27983"/>
                  <a:pt x="3706" y="27643"/>
                  <a:pt x="4083" y="27303"/>
                </a:cubicBezTo>
                <a:lnTo>
                  <a:pt x="4083" y="27303"/>
                </a:lnTo>
                <a:cubicBezTo>
                  <a:pt x="4092" y="27308"/>
                  <a:pt x="4100" y="27313"/>
                  <a:pt x="4109" y="27319"/>
                </a:cubicBezTo>
                <a:lnTo>
                  <a:pt x="4109" y="27319"/>
                </a:lnTo>
                <a:cubicBezTo>
                  <a:pt x="4102" y="27312"/>
                  <a:pt x="4095" y="27305"/>
                  <a:pt x="4088" y="27298"/>
                </a:cubicBezTo>
                <a:cubicBezTo>
                  <a:pt x="4086" y="27300"/>
                  <a:pt x="4084" y="27301"/>
                  <a:pt x="4083" y="27303"/>
                </a:cubicBezTo>
                <a:lnTo>
                  <a:pt x="4083" y="27303"/>
                </a:lnTo>
                <a:cubicBezTo>
                  <a:pt x="4059" y="27289"/>
                  <a:pt x="4036" y="27275"/>
                  <a:pt x="4012" y="27260"/>
                </a:cubicBezTo>
                <a:lnTo>
                  <a:pt x="4164" y="27109"/>
                </a:lnTo>
                <a:cubicBezTo>
                  <a:pt x="4195" y="27078"/>
                  <a:pt x="4176" y="27022"/>
                  <a:pt x="4147" y="27022"/>
                </a:cubicBezTo>
                <a:cubicBezTo>
                  <a:pt x="4140" y="27022"/>
                  <a:pt x="4133" y="27025"/>
                  <a:pt x="4126" y="27033"/>
                </a:cubicBezTo>
                <a:cubicBezTo>
                  <a:pt x="4088" y="27071"/>
                  <a:pt x="3974" y="27109"/>
                  <a:pt x="3936" y="27184"/>
                </a:cubicBezTo>
                <a:cubicBezTo>
                  <a:pt x="3785" y="27071"/>
                  <a:pt x="3633" y="26995"/>
                  <a:pt x="3519" y="26843"/>
                </a:cubicBezTo>
                <a:cubicBezTo>
                  <a:pt x="3557" y="26805"/>
                  <a:pt x="3595" y="26805"/>
                  <a:pt x="3595" y="26729"/>
                </a:cubicBezTo>
                <a:cubicBezTo>
                  <a:pt x="3626" y="26699"/>
                  <a:pt x="3582" y="26643"/>
                  <a:pt x="3544" y="26643"/>
                </a:cubicBezTo>
                <a:cubicBezTo>
                  <a:pt x="3535" y="26643"/>
                  <a:pt x="3527" y="26646"/>
                  <a:pt x="3519" y="26654"/>
                </a:cubicBezTo>
                <a:cubicBezTo>
                  <a:pt x="3444" y="26692"/>
                  <a:pt x="3406" y="26692"/>
                  <a:pt x="3368" y="26729"/>
                </a:cubicBezTo>
                <a:cubicBezTo>
                  <a:pt x="3305" y="26667"/>
                  <a:pt x="3243" y="26605"/>
                  <a:pt x="3182" y="26541"/>
                </a:cubicBezTo>
                <a:close/>
                <a:moveTo>
                  <a:pt x="5346" y="27988"/>
                </a:moveTo>
                <a:cubicBezTo>
                  <a:pt x="5328" y="27988"/>
                  <a:pt x="5312" y="27997"/>
                  <a:pt x="5301" y="28018"/>
                </a:cubicBezTo>
                <a:cubicBezTo>
                  <a:pt x="4922" y="28322"/>
                  <a:pt x="4581" y="28663"/>
                  <a:pt x="4278" y="28928"/>
                </a:cubicBezTo>
                <a:cubicBezTo>
                  <a:pt x="4212" y="28961"/>
                  <a:pt x="4287" y="29050"/>
                  <a:pt x="4334" y="29050"/>
                </a:cubicBezTo>
                <a:cubicBezTo>
                  <a:pt x="4341" y="29050"/>
                  <a:pt x="4348" y="29047"/>
                  <a:pt x="4353" y="29042"/>
                </a:cubicBezTo>
                <a:cubicBezTo>
                  <a:pt x="4733" y="28739"/>
                  <a:pt x="5074" y="28398"/>
                  <a:pt x="5415" y="28132"/>
                </a:cubicBezTo>
                <a:cubicBezTo>
                  <a:pt x="5442" y="28050"/>
                  <a:pt x="5391" y="27988"/>
                  <a:pt x="5346" y="27988"/>
                </a:cubicBezTo>
                <a:close/>
                <a:moveTo>
                  <a:pt x="6655" y="28160"/>
                </a:moveTo>
                <a:cubicBezTo>
                  <a:pt x="6645" y="28160"/>
                  <a:pt x="6635" y="28163"/>
                  <a:pt x="6628" y="28170"/>
                </a:cubicBezTo>
                <a:cubicBezTo>
                  <a:pt x="6401" y="28473"/>
                  <a:pt x="6173" y="28701"/>
                  <a:pt x="5908" y="28928"/>
                </a:cubicBezTo>
                <a:cubicBezTo>
                  <a:pt x="5875" y="28961"/>
                  <a:pt x="5955" y="29050"/>
                  <a:pt x="6002" y="29050"/>
                </a:cubicBezTo>
                <a:cubicBezTo>
                  <a:pt x="6010" y="29050"/>
                  <a:pt x="6016" y="29047"/>
                  <a:pt x="6022" y="29042"/>
                </a:cubicBezTo>
                <a:cubicBezTo>
                  <a:pt x="6249" y="28739"/>
                  <a:pt x="6477" y="28511"/>
                  <a:pt x="6742" y="28284"/>
                </a:cubicBezTo>
                <a:cubicBezTo>
                  <a:pt x="6773" y="28222"/>
                  <a:pt x="6703" y="28160"/>
                  <a:pt x="6655" y="28160"/>
                </a:cubicBezTo>
                <a:close/>
                <a:moveTo>
                  <a:pt x="4922" y="20436"/>
                </a:moveTo>
                <a:cubicBezTo>
                  <a:pt x="7349" y="20436"/>
                  <a:pt x="9320" y="22445"/>
                  <a:pt x="9320" y="24834"/>
                </a:cubicBezTo>
                <a:cubicBezTo>
                  <a:pt x="9320" y="25895"/>
                  <a:pt x="8941" y="26843"/>
                  <a:pt x="8334" y="27601"/>
                </a:cubicBezTo>
                <a:cubicBezTo>
                  <a:pt x="7771" y="27852"/>
                  <a:pt x="7156" y="27973"/>
                  <a:pt x="6537" y="27973"/>
                </a:cubicBezTo>
                <a:cubicBezTo>
                  <a:pt x="5694" y="27973"/>
                  <a:pt x="4844" y="27748"/>
                  <a:pt x="4109" y="27319"/>
                </a:cubicBezTo>
                <a:lnTo>
                  <a:pt x="4109" y="27319"/>
                </a:lnTo>
                <a:cubicBezTo>
                  <a:pt x="4220" y="27421"/>
                  <a:pt x="4363" y="27492"/>
                  <a:pt x="4505" y="27564"/>
                </a:cubicBezTo>
                <a:cubicBezTo>
                  <a:pt x="4164" y="27829"/>
                  <a:pt x="3823" y="28132"/>
                  <a:pt x="3519" y="28436"/>
                </a:cubicBezTo>
                <a:cubicBezTo>
                  <a:pt x="3457" y="28497"/>
                  <a:pt x="3522" y="28559"/>
                  <a:pt x="3568" y="28559"/>
                </a:cubicBezTo>
                <a:cubicBezTo>
                  <a:pt x="3579" y="28559"/>
                  <a:pt x="3588" y="28556"/>
                  <a:pt x="3595" y="28549"/>
                </a:cubicBezTo>
                <a:cubicBezTo>
                  <a:pt x="3936" y="28246"/>
                  <a:pt x="4278" y="27981"/>
                  <a:pt x="4581" y="27639"/>
                </a:cubicBezTo>
                <a:lnTo>
                  <a:pt x="4581" y="27601"/>
                </a:lnTo>
                <a:cubicBezTo>
                  <a:pt x="5036" y="27791"/>
                  <a:pt x="5491" y="27943"/>
                  <a:pt x="5984" y="28018"/>
                </a:cubicBezTo>
                <a:cubicBezTo>
                  <a:pt x="6192" y="28037"/>
                  <a:pt x="6410" y="28047"/>
                  <a:pt x="6633" y="28047"/>
                </a:cubicBezTo>
                <a:cubicBezTo>
                  <a:pt x="6856" y="28047"/>
                  <a:pt x="7083" y="28037"/>
                  <a:pt x="7311" y="28018"/>
                </a:cubicBezTo>
                <a:lnTo>
                  <a:pt x="7311" y="28018"/>
                </a:lnTo>
                <a:cubicBezTo>
                  <a:pt x="7159" y="28208"/>
                  <a:pt x="6969" y="28398"/>
                  <a:pt x="6818" y="28587"/>
                </a:cubicBezTo>
                <a:cubicBezTo>
                  <a:pt x="6785" y="28620"/>
                  <a:pt x="6837" y="28709"/>
                  <a:pt x="6900" y="28709"/>
                </a:cubicBezTo>
                <a:cubicBezTo>
                  <a:pt x="6910" y="28709"/>
                  <a:pt x="6921" y="28706"/>
                  <a:pt x="6932" y="28701"/>
                </a:cubicBezTo>
                <a:cubicBezTo>
                  <a:pt x="7045" y="28511"/>
                  <a:pt x="7235" y="28322"/>
                  <a:pt x="7387" y="28132"/>
                </a:cubicBezTo>
                <a:cubicBezTo>
                  <a:pt x="7424" y="28056"/>
                  <a:pt x="7387" y="28056"/>
                  <a:pt x="7387" y="28018"/>
                </a:cubicBezTo>
                <a:cubicBezTo>
                  <a:pt x="7690" y="27981"/>
                  <a:pt x="7955" y="27867"/>
                  <a:pt x="8259" y="27791"/>
                </a:cubicBezTo>
                <a:lnTo>
                  <a:pt x="8259" y="27791"/>
                </a:lnTo>
                <a:cubicBezTo>
                  <a:pt x="7547" y="28540"/>
                  <a:pt x="6576" y="29067"/>
                  <a:pt x="5456" y="29153"/>
                </a:cubicBezTo>
                <a:lnTo>
                  <a:pt x="5456" y="29153"/>
                </a:lnTo>
                <a:lnTo>
                  <a:pt x="6363" y="28246"/>
                </a:lnTo>
                <a:cubicBezTo>
                  <a:pt x="6394" y="28215"/>
                  <a:pt x="6325" y="28160"/>
                  <a:pt x="6278" y="28160"/>
                </a:cubicBezTo>
                <a:cubicBezTo>
                  <a:pt x="6266" y="28160"/>
                  <a:pt x="6256" y="28163"/>
                  <a:pt x="6249" y="28170"/>
                </a:cubicBezTo>
                <a:lnTo>
                  <a:pt x="5339" y="29080"/>
                </a:lnTo>
                <a:cubicBezTo>
                  <a:pt x="5301" y="29118"/>
                  <a:pt x="5339" y="29156"/>
                  <a:pt x="5415" y="29156"/>
                </a:cubicBezTo>
                <a:lnTo>
                  <a:pt x="5074" y="29156"/>
                </a:lnTo>
                <a:cubicBezTo>
                  <a:pt x="4884" y="29232"/>
                  <a:pt x="4846" y="29232"/>
                  <a:pt x="4846" y="29232"/>
                </a:cubicBezTo>
                <a:cubicBezTo>
                  <a:pt x="5150" y="28928"/>
                  <a:pt x="5453" y="28663"/>
                  <a:pt x="5794" y="28322"/>
                </a:cubicBezTo>
                <a:cubicBezTo>
                  <a:pt x="5827" y="28289"/>
                  <a:pt x="5747" y="28200"/>
                  <a:pt x="5700" y="28200"/>
                </a:cubicBezTo>
                <a:cubicBezTo>
                  <a:pt x="5692" y="28200"/>
                  <a:pt x="5686" y="28203"/>
                  <a:pt x="5680" y="28208"/>
                </a:cubicBezTo>
                <a:cubicBezTo>
                  <a:pt x="5339" y="28511"/>
                  <a:pt x="5074" y="28815"/>
                  <a:pt x="4733" y="29118"/>
                </a:cubicBezTo>
                <a:lnTo>
                  <a:pt x="4733" y="29156"/>
                </a:lnTo>
                <a:cubicBezTo>
                  <a:pt x="4467" y="29156"/>
                  <a:pt x="4164" y="29118"/>
                  <a:pt x="3898" y="29004"/>
                </a:cubicBezTo>
                <a:cubicBezTo>
                  <a:pt x="3936" y="29004"/>
                  <a:pt x="3974" y="28966"/>
                  <a:pt x="3936" y="28928"/>
                </a:cubicBezTo>
                <a:lnTo>
                  <a:pt x="3898" y="28891"/>
                </a:lnTo>
                <a:cubicBezTo>
                  <a:pt x="4278" y="28549"/>
                  <a:pt x="4581" y="28284"/>
                  <a:pt x="4960" y="27943"/>
                </a:cubicBezTo>
                <a:cubicBezTo>
                  <a:pt x="5025" y="27910"/>
                  <a:pt x="4950" y="27821"/>
                  <a:pt x="4904" y="27821"/>
                </a:cubicBezTo>
                <a:cubicBezTo>
                  <a:pt x="4896" y="27821"/>
                  <a:pt x="4890" y="27824"/>
                  <a:pt x="4884" y="27829"/>
                </a:cubicBezTo>
                <a:lnTo>
                  <a:pt x="3747" y="28815"/>
                </a:lnTo>
                <a:cubicBezTo>
                  <a:pt x="3709" y="28815"/>
                  <a:pt x="3709" y="28928"/>
                  <a:pt x="3747" y="28928"/>
                </a:cubicBezTo>
                <a:cubicBezTo>
                  <a:pt x="3785" y="28966"/>
                  <a:pt x="3823" y="28966"/>
                  <a:pt x="3823" y="29004"/>
                </a:cubicBezTo>
                <a:cubicBezTo>
                  <a:pt x="2382" y="28663"/>
                  <a:pt x="1245" y="27488"/>
                  <a:pt x="790" y="26085"/>
                </a:cubicBezTo>
                <a:lnTo>
                  <a:pt x="865" y="26085"/>
                </a:lnTo>
                <a:cubicBezTo>
                  <a:pt x="1282" y="25782"/>
                  <a:pt x="1662" y="25478"/>
                  <a:pt x="2079" y="25175"/>
                </a:cubicBezTo>
                <a:cubicBezTo>
                  <a:pt x="2107" y="25147"/>
                  <a:pt x="2093" y="25058"/>
                  <a:pt x="2069" y="25058"/>
                </a:cubicBezTo>
                <a:cubicBezTo>
                  <a:pt x="2061" y="25058"/>
                  <a:pt x="2051" y="25069"/>
                  <a:pt x="2041" y="25099"/>
                </a:cubicBezTo>
                <a:cubicBezTo>
                  <a:pt x="1624" y="25365"/>
                  <a:pt x="1245" y="25706"/>
                  <a:pt x="790" y="25971"/>
                </a:cubicBezTo>
                <a:cubicBezTo>
                  <a:pt x="752" y="25895"/>
                  <a:pt x="752" y="25744"/>
                  <a:pt x="714" y="25668"/>
                </a:cubicBezTo>
                <a:cubicBezTo>
                  <a:pt x="1093" y="25365"/>
                  <a:pt x="1510" y="25099"/>
                  <a:pt x="1889" y="24796"/>
                </a:cubicBezTo>
                <a:cubicBezTo>
                  <a:pt x="1918" y="24767"/>
                  <a:pt x="1903" y="24694"/>
                  <a:pt x="1877" y="24694"/>
                </a:cubicBezTo>
                <a:cubicBezTo>
                  <a:pt x="1869" y="24694"/>
                  <a:pt x="1860" y="24702"/>
                  <a:pt x="1851" y="24720"/>
                </a:cubicBezTo>
                <a:lnTo>
                  <a:pt x="714" y="25554"/>
                </a:lnTo>
                <a:cubicBezTo>
                  <a:pt x="714" y="25402"/>
                  <a:pt x="676" y="25327"/>
                  <a:pt x="676" y="25175"/>
                </a:cubicBezTo>
                <a:cubicBezTo>
                  <a:pt x="903" y="24985"/>
                  <a:pt x="1169" y="24758"/>
                  <a:pt x="1434" y="24568"/>
                </a:cubicBezTo>
                <a:cubicBezTo>
                  <a:pt x="1467" y="24536"/>
                  <a:pt x="1387" y="24447"/>
                  <a:pt x="1340" y="24447"/>
                </a:cubicBezTo>
                <a:cubicBezTo>
                  <a:pt x="1332" y="24447"/>
                  <a:pt x="1326" y="24449"/>
                  <a:pt x="1320" y="24455"/>
                </a:cubicBezTo>
                <a:lnTo>
                  <a:pt x="600" y="25023"/>
                </a:lnTo>
                <a:lnTo>
                  <a:pt x="600" y="24834"/>
                </a:lnTo>
                <a:lnTo>
                  <a:pt x="600" y="24796"/>
                </a:lnTo>
                <a:cubicBezTo>
                  <a:pt x="979" y="24455"/>
                  <a:pt x="1320" y="24189"/>
                  <a:pt x="1699" y="23848"/>
                </a:cubicBezTo>
                <a:cubicBezTo>
                  <a:pt x="1728" y="23819"/>
                  <a:pt x="1691" y="23747"/>
                  <a:pt x="1655" y="23747"/>
                </a:cubicBezTo>
                <a:cubicBezTo>
                  <a:pt x="1644" y="23747"/>
                  <a:pt x="1633" y="23754"/>
                  <a:pt x="1624" y="23772"/>
                </a:cubicBezTo>
                <a:lnTo>
                  <a:pt x="600" y="24606"/>
                </a:lnTo>
                <a:cubicBezTo>
                  <a:pt x="600" y="24455"/>
                  <a:pt x="600" y="24379"/>
                  <a:pt x="676" y="24227"/>
                </a:cubicBezTo>
                <a:cubicBezTo>
                  <a:pt x="1055" y="23962"/>
                  <a:pt x="1358" y="23658"/>
                  <a:pt x="1737" y="23393"/>
                </a:cubicBezTo>
                <a:cubicBezTo>
                  <a:pt x="1796" y="23335"/>
                  <a:pt x="1764" y="23254"/>
                  <a:pt x="1730" y="23254"/>
                </a:cubicBezTo>
                <a:cubicBezTo>
                  <a:pt x="1719" y="23254"/>
                  <a:pt x="1708" y="23262"/>
                  <a:pt x="1699" y="23279"/>
                </a:cubicBezTo>
                <a:cubicBezTo>
                  <a:pt x="1358" y="23507"/>
                  <a:pt x="1055" y="23810"/>
                  <a:pt x="714" y="24038"/>
                </a:cubicBezTo>
                <a:cubicBezTo>
                  <a:pt x="714" y="23962"/>
                  <a:pt x="752" y="23810"/>
                  <a:pt x="790" y="23696"/>
                </a:cubicBezTo>
                <a:cubicBezTo>
                  <a:pt x="1245" y="23393"/>
                  <a:pt x="1662" y="23090"/>
                  <a:pt x="2117" y="22748"/>
                </a:cubicBezTo>
                <a:cubicBezTo>
                  <a:pt x="2178" y="22718"/>
                  <a:pt x="2140" y="22662"/>
                  <a:pt x="2103" y="22662"/>
                </a:cubicBezTo>
                <a:cubicBezTo>
                  <a:pt x="2094" y="22662"/>
                  <a:pt x="2086" y="22665"/>
                  <a:pt x="2079" y="22673"/>
                </a:cubicBezTo>
                <a:cubicBezTo>
                  <a:pt x="1699" y="22938"/>
                  <a:pt x="1282" y="23241"/>
                  <a:pt x="903" y="23507"/>
                </a:cubicBezTo>
                <a:cubicBezTo>
                  <a:pt x="941" y="23393"/>
                  <a:pt x="979" y="23241"/>
                  <a:pt x="1093" y="23052"/>
                </a:cubicBezTo>
                <a:cubicBezTo>
                  <a:pt x="1485" y="22767"/>
                  <a:pt x="1877" y="22515"/>
                  <a:pt x="2300" y="22203"/>
                </a:cubicBezTo>
                <a:lnTo>
                  <a:pt x="2300" y="22203"/>
                </a:lnTo>
                <a:cubicBezTo>
                  <a:pt x="1881" y="23512"/>
                  <a:pt x="2040" y="24997"/>
                  <a:pt x="2837" y="26123"/>
                </a:cubicBezTo>
                <a:cubicBezTo>
                  <a:pt x="2939" y="26276"/>
                  <a:pt x="3058" y="26411"/>
                  <a:pt x="3182" y="26541"/>
                </a:cubicBezTo>
                <a:lnTo>
                  <a:pt x="3182" y="26541"/>
                </a:lnTo>
                <a:cubicBezTo>
                  <a:pt x="2815" y="26085"/>
                  <a:pt x="2523" y="25573"/>
                  <a:pt x="2306" y="24985"/>
                </a:cubicBezTo>
                <a:cubicBezTo>
                  <a:pt x="2041" y="24075"/>
                  <a:pt x="2079" y="23052"/>
                  <a:pt x="2382" y="22142"/>
                </a:cubicBezTo>
                <a:lnTo>
                  <a:pt x="2382" y="22142"/>
                </a:lnTo>
                <a:cubicBezTo>
                  <a:pt x="2354" y="22162"/>
                  <a:pt x="2327" y="22183"/>
                  <a:pt x="2300" y="22203"/>
                </a:cubicBezTo>
                <a:lnTo>
                  <a:pt x="2300" y="22203"/>
                </a:lnTo>
                <a:cubicBezTo>
                  <a:pt x="2459" y="21705"/>
                  <a:pt x="2703" y="21233"/>
                  <a:pt x="3026" y="20815"/>
                </a:cubicBezTo>
                <a:cubicBezTo>
                  <a:pt x="3595" y="20587"/>
                  <a:pt x="4278" y="20436"/>
                  <a:pt x="4922" y="20436"/>
                </a:cubicBezTo>
                <a:close/>
                <a:moveTo>
                  <a:pt x="26950" y="17820"/>
                </a:moveTo>
                <a:cubicBezTo>
                  <a:pt x="27595" y="17820"/>
                  <a:pt x="28201" y="17933"/>
                  <a:pt x="28770" y="18085"/>
                </a:cubicBezTo>
                <a:cubicBezTo>
                  <a:pt x="28770" y="18085"/>
                  <a:pt x="28787" y="18102"/>
                  <a:pt x="28809" y="18102"/>
                </a:cubicBezTo>
                <a:cubicBezTo>
                  <a:pt x="28820" y="18102"/>
                  <a:pt x="28833" y="18098"/>
                  <a:pt x="28846" y="18085"/>
                </a:cubicBezTo>
                <a:cubicBezTo>
                  <a:pt x="30703" y="18692"/>
                  <a:pt x="32220" y="20132"/>
                  <a:pt x="32902" y="21952"/>
                </a:cubicBezTo>
                <a:cubicBezTo>
                  <a:pt x="32789" y="21952"/>
                  <a:pt x="32827" y="22104"/>
                  <a:pt x="32940" y="22104"/>
                </a:cubicBezTo>
                <a:cubicBezTo>
                  <a:pt x="33130" y="22711"/>
                  <a:pt x="33206" y="23317"/>
                  <a:pt x="33206" y="24038"/>
                </a:cubicBezTo>
                <a:cubicBezTo>
                  <a:pt x="33206" y="26540"/>
                  <a:pt x="31765" y="28701"/>
                  <a:pt x="29604" y="29687"/>
                </a:cubicBezTo>
                <a:cubicBezTo>
                  <a:pt x="28277" y="29535"/>
                  <a:pt x="27064" y="28966"/>
                  <a:pt x="26002" y="28170"/>
                </a:cubicBezTo>
                <a:cubicBezTo>
                  <a:pt x="26002" y="28144"/>
                  <a:pt x="25984" y="28100"/>
                  <a:pt x="25960" y="28100"/>
                </a:cubicBezTo>
                <a:cubicBezTo>
                  <a:pt x="25950" y="28100"/>
                  <a:pt x="25938" y="28109"/>
                  <a:pt x="25926" y="28132"/>
                </a:cubicBezTo>
                <a:cubicBezTo>
                  <a:pt x="25396" y="27715"/>
                  <a:pt x="24941" y="27184"/>
                  <a:pt x="24599" y="26616"/>
                </a:cubicBezTo>
                <a:cubicBezTo>
                  <a:pt x="23462" y="24834"/>
                  <a:pt x="23272" y="22673"/>
                  <a:pt x="23993" y="20739"/>
                </a:cubicBezTo>
                <a:cubicBezTo>
                  <a:pt x="24295" y="19864"/>
                  <a:pt x="24765" y="19084"/>
                  <a:pt x="25346" y="18420"/>
                </a:cubicBezTo>
                <a:lnTo>
                  <a:pt x="25346" y="18420"/>
                </a:lnTo>
                <a:cubicBezTo>
                  <a:pt x="23962" y="19761"/>
                  <a:pt x="23325" y="21577"/>
                  <a:pt x="23462" y="23393"/>
                </a:cubicBezTo>
                <a:cubicBezTo>
                  <a:pt x="23538" y="25251"/>
                  <a:pt x="24448" y="26957"/>
                  <a:pt x="25888" y="28132"/>
                </a:cubicBezTo>
                <a:cubicBezTo>
                  <a:pt x="25358" y="28587"/>
                  <a:pt x="24789" y="29080"/>
                  <a:pt x="24258" y="29535"/>
                </a:cubicBezTo>
                <a:lnTo>
                  <a:pt x="24258" y="29611"/>
                </a:lnTo>
                <a:cubicBezTo>
                  <a:pt x="24106" y="29497"/>
                  <a:pt x="23993" y="29459"/>
                  <a:pt x="23803" y="29345"/>
                </a:cubicBezTo>
                <a:cubicBezTo>
                  <a:pt x="24258" y="28966"/>
                  <a:pt x="24675" y="28549"/>
                  <a:pt x="25168" y="28170"/>
                </a:cubicBezTo>
                <a:cubicBezTo>
                  <a:pt x="25201" y="28138"/>
                  <a:pt x="25149" y="28049"/>
                  <a:pt x="25086" y="28049"/>
                </a:cubicBezTo>
                <a:cubicBezTo>
                  <a:pt x="25075" y="28049"/>
                  <a:pt x="25065" y="28051"/>
                  <a:pt x="25054" y="28056"/>
                </a:cubicBezTo>
                <a:cubicBezTo>
                  <a:pt x="24599" y="28511"/>
                  <a:pt x="24106" y="28891"/>
                  <a:pt x="23689" y="29308"/>
                </a:cubicBezTo>
                <a:cubicBezTo>
                  <a:pt x="23538" y="29194"/>
                  <a:pt x="23348" y="29118"/>
                  <a:pt x="23234" y="28966"/>
                </a:cubicBezTo>
                <a:lnTo>
                  <a:pt x="24789" y="27677"/>
                </a:lnTo>
                <a:cubicBezTo>
                  <a:pt x="24820" y="27647"/>
                  <a:pt x="24776" y="27591"/>
                  <a:pt x="24718" y="27591"/>
                </a:cubicBezTo>
                <a:cubicBezTo>
                  <a:pt x="24704" y="27591"/>
                  <a:pt x="24690" y="27594"/>
                  <a:pt x="24675" y="27601"/>
                </a:cubicBezTo>
                <a:lnTo>
                  <a:pt x="23121" y="28891"/>
                </a:lnTo>
                <a:cubicBezTo>
                  <a:pt x="22965" y="28761"/>
                  <a:pt x="22809" y="28622"/>
                  <a:pt x="22660" y="28476"/>
                </a:cubicBezTo>
                <a:lnTo>
                  <a:pt x="22660" y="28476"/>
                </a:lnTo>
                <a:cubicBezTo>
                  <a:pt x="22651" y="28480"/>
                  <a:pt x="22643" y="28481"/>
                  <a:pt x="22634" y="28481"/>
                </a:cubicBezTo>
                <a:cubicBezTo>
                  <a:pt x="22583" y="28481"/>
                  <a:pt x="22542" y="28421"/>
                  <a:pt x="22565" y="28382"/>
                </a:cubicBezTo>
                <a:lnTo>
                  <a:pt x="22565" y="28382"/>
                </a:lnTo>
                <a:cubicBezTo>
                  <a:pt x="22596" y="28414"/>
                  <a:pt x="22628" y="28445"/>
                  <a:pt x="22660" y="28476"/>
                </a:cubicBezTo>
                <a:lnTo>
                  <a:pt x="22660" y="28476"/>
                </a:lnTo>
                <a:cubicBezTo>
                  <a:pt x="22662" y="28475"/>
                  <a:pt x="22664" y="28474"/>
                  <a:pt x="22666" y="28473"/>
                </a:cubicBezTo>
                <a:cubicBezTo>
                  <a:pt x="23159" y="28094"/>
                  <a:pt x="23727" y="27639"/>
                  <a:pt x="24258" y="27260"/>
                </a:cubicBezTo>
                <a:cubicBezTo>
                  <a:pt x="24286" y="27232"/>
                  <a:pt x="24273" y="27143"/>
                  <a:pt x="24249" y="27143"/>
                </a:cubicBezTo>
                <a:cubicBezTo>
                  <a:pt x="24240" y="27143"/>
                  <a:pt x="24230" y="27154"/>
                  <a:pt x="24220" y="27184"/>
                </a:cubicBezTo>
                <a:cubicBezTo>
                  <a:pt x="23652" y="27564"/>
                  <a:pt x="23121" y="27981"/>
                  <a:pt x="22590" y="28360"/>
                </a:cubicBezTo>
                <a:cubicBezTo>
                  <a:pt x="22578" y="28366"/>
                  <a:pt x="22570" y="28373"/>
                  <a:pt x="22565" y="28382"/>
                </a:cubicBezTo>
                <a:lnTo>
                  <a:pt x="22565" y="28382"/>
                </a:lnTo>
                <a:cubicBezTo>
                  <a:pt x="22314" y="28127"/>
                  <a:pt x="22085" y="27852"/>
                  <a:pt x="21907" y="27564"/>
                </a:cubicBezTo>
                <a:cubicBezTo>
                  <a:pt x="22476" y="26919"/>
                  <a:pt x="23083" y="26426"/>
                  <a:pt x="23803" y="25971"/>
                </a:cubicBezTo>
                <a:cubicBezTo>
                  <a:pt x="23865" y="25940"/>
                  <a:pt x="23827" y="25885"/>
                  <a:pt x="23770" y="25885"/>
                </a:cubicBezTo>
                <a:cubicBezTo>
                  <a:pt x="23756" y="25885"/>
                  <a:pt x="23742" y="25888"/>
                  <a:pt x="23727" y="25895"/>
                </a:cubicBezTo>
                <a:cubicBezTo>
                  <a:pt x="23045" y="26312"/>
                  <a:pt x="22400" y="26843"/>
                  <a:pt x="21832" y="27450"/>
                </a:cubicBezTo>
                <a:cubicBezTo>
                  <a:pt x="21756" y="27298"/>
                  <a:pt x="21642" y="27109"/>
                  <a:pt x="21566" y="26995"/>
                </a:cubicBezTo>
                <a:cubicBezTo>
                  <a:pt x="22287" y="26464"/>
                  <a:pt x="22931" y="25971"/>
                  <a:pt x="23652" y="25478"/>
                </a:cubicBezTo>
                <a:cubicBezTo>
                  <a:pt x="23682" y="25416"/>
                  <a:pt x="23663" y="25354"/>
                  <a:pt x="23634" y="25354"/>
                </a:cubicBezTo>
                <a:cubicBezTo>
                  <a:pt x="23628" y="25354"/>
                  <a:pt x="23621" y="25358"/>
                  <a:pt x="23614" y="25365"/>
                </a:cubicBezTo>
                <a:cubicBezTo>
                  <a:pt x="22893" y="25895"/>
                  <a:pt x="22211" y="26350"/>
                  <a:pt x="21528" y="26881"/>
                </a:cubicBezTo>
                <a:cubicBezTo>
                  <a:pt x="21424" y="26693"/>
                  <a:pt x="21331" y="26494"/>
                  <a:pt x="21250" y="26283"/>
                </a:cubicBezTo>
                <a:lnTo>
                  <a:pt x="21250" y="26283"/>
                </a:lnTo>
                <a:cubicBezTo>
                  <a:pt x="21246" y="26284"/>
                  <a:pt x="21242" y="26285"/>
                  <a:pt x="21238" y="26285"/>
                </a:cubicBezTo>
                <a:cubicBezTo>
                  <a:pt x="21203" y="26285"/>
                  <a:pt x="21166" y="26233"/>
                  <a:pt x="21219" y="26202"/>
                </a:cubicBezTo>
                <a:lnTo>
                  <a:pt x="21219" y="26202"/>
                </a:lnTo>
                <a:cubicBezTo>
                  <a:pt x="21165" y="26055"/>
                  <a:pt x="21117" y="25902"/>
                  <a:pt x="21073" y="25744"/>
                </a:cubicBezTo>
                <a:cubicBezTo>
                  <a:pt x="21718" y="25289"/>
                  <a:pt x="22362" y="24834"/>
                  <a:pt x="22969" y="24379"/>
                </a:cubicBezTo>
                <a:cubicBezTo>
                  <a:pt x="23034" y="24346"/>
                  <a:pt x="22987" y="24257"/>
                  <a:pt x="22949" y="24257"/>
                </a:cubicBezTo>
                <a:cubicBezTo>
                  <a:pt x="22942" y="24257"/>
                  <a:pt x="22936" y="24260"/>
                  <a:pt x="22931" y="24265"/>
                </a:cubicBezTo>
                <a:cubicBezTo>
                  <a:pt x="22325" y="24720"/>
                  <a:pt x="21718" y="25175"/>
                  <a:pt x="21073" y="25592"/>
                </a:cubicBezTo>
                <a:lnTo>
                  <a:pt x="20960" y="25023"/>
                </a:lnTo>
                <a:lnTo>
                  <a:pt x="23348" y="23203"/>
                </a:lnTo>
                <a:cubicBezTo>
                  <a:pt x="23410" y="23142"/>
                  <a:pt x="23346" y="23080"/>
                  <a:pt x="23299" y="23080"/>
                </a:cubicBezTo>
                <a:cubicBezTo>
                  <a:pt x="23289" y="23080"/>
                  <a:pt x="23279" y="23083"/>
                  <a:pt x="23272" y="23090"/>
                </a:cubicBezTo>
                <a:cubicBezTo>
                  <a:pt x="22514" y="23696"/>
                  <a:pt x="21718" y="24265"/>
                  <a:pt x="20960" y="24910"/>
                </a:cubicBezTo>
                <a:cubicBezTo>
                  <a:pt x="20884" y="24720"/>
                  <a:pt x="20884" y="24455"/>
                  <a:pt x="20884" y="24227"/>
                </a:cubicBezTo>
                <a:cubicBezTo>
                  <a:pt x="21604" y="23658"/>
                  <a:pt x="22287" y="23128"/>
                  <a:pt x="22969" y="22559"/>
                </a:cubicBezTo>
                <a:cubicBezTo>
                  <a:pt x="23030" y="22528"/>
                  <a:pt x="22968" y="22473"/>
                  <a:pt x="22921" y="22473"/>
                </a:cubicBezTo>
                <a:cubicBezTo>
                  <a:pt x="22910" y="22473"/>
                  <a:pt x="22900" y="22476"/>
                  <a:pt x="22893" y="22483"/>
                </a:cubicBezTo>
                <a:cubicBezTo>
                  <a:pt x="22211" y="23014"/>
                  <a:pt x="21566" y="23507"/>
                  <a:pt x="20884" y="24075"/>
                </a:cubicBezTo>
                <a:lnTo>
                  <a:pt x="20884" y="24000"/>
                </a:lnTo>
                <a:cubicBezTo>
                  <a:pt x="20884" y="23810"/>
                  <a:pt x="20884" y="23620"/>
                  <a:pt x="20960" y="23431"/>
                </a:cubicBezTo>
                <a:cubicBezTo>
                  <a:pt x="21718" y="22900"/>
                  <a:pt x="22514" y="22331"/>
                  <a:pt x="23272" y="21801"/>
                </a:cubicBezTo>
                <a:cubicBezTo>
                  <a:pt x="23303" y="21770"/>
                  <a:pt x="23284" y="21714"/>
                  <a:pt x="23256" y="21714"/>
                </a:cubicBezTo>
                <a:cubicBezTo>
                  <a:pt x="23249" y="21714"/>
                  <a:pt x="23242" y="21718"/>
                  <a:pt x="23234" y="21725"/>
                </a:cubicBezTo>
                <a:cubicBezTo>
                  <a:pt x="22476" y="22256"/>
                  <a:pt x="21756" y="22748"/>
                  <a:pt x="20998" y="23279"/>
                </a:cubicBezTo>
                <a:lnTo>
                  <a:pt x="21149" y="22559"/>
                </a:lnTo>
                <a:cubicBezTo>
                  <a:pt x="21945" y="21952"/>
                  <a:pt x="22704" y="21308"/>
                  <a:pt x="23500" y="20663"/>
                </a:cubicBezTo>
                <a:cubicBezTo>
                  <a:pt x="23531" y="20633"/>
                  <a:pt x="23487" y="20577"/>
                  <a:pt x="23449" y="20577"/>
                </a:cubicBezTo>
                <a:cubicBezTo>
                  <a:pt x="23440" y="20577"/>
                  <a:pt x="23431" y="20580"/>
                  <a:pt x="23424" y="20587"/>
                </a:cubicBezTo>
                <a:cubicBezTo>
                  <a:pt x="22666" y="21156"/>
                  <a:pt x="21945" y="21763"/>
                  <a:pt x="21187" y="22331"/>
                </a:cubicBezTo>
                <a:cubicBezTo>
                  <a:pt x="21225" y="22180"/>
                  <a:pt x="21263" y="22066"/>
                  <a:pt x="21339" y="21952"/>
                </a:cubicBezTo>
                <a:cubicBezTo>
                  <a:pt x="22211" y="21194"/>
                  <a:pt x="23159" y="20474"/>
                  <a:pt x="24069" y="19715"/>
                </a:cubicBezTo>
                <a:cubicBezTo>
                  <a:pt x="24099" y="19685"/>
                  <a:pt x="24055" y="19629"/>
                  <a:pt x="24018" y="19629"/>
                </a:cubicBezTo>
                <a:cubicBezTo>
                  <a:pt x="24009" y="19629"/>
                  <a:pt x="24000" y="19632"/>
                  <a:pt x="23993" y="19640"/>
                </a:cubicBezTo>
                <a:cubicBezTo>
                  <a:pt x="23121" y="20360"/>
                  <a:pt x="22287" y="21004"/>
                  <a:pt x="21415" y="21725"/>
                </a:cubicBezTo>
                <a:cubicBezTo>
                  <a:pt x="21604" y="21232"/>
                  <a:pt x="21907" y="20777"/>
                  <a:pt x="22173" y="20360"/>
                </a:cubicBezTo>
                <a:lnTo>
                  <a:pt x="22211" y="20360"/>
                </a:lnTo>
                <a:cubicBezTo>
                  <a:pt x="22969" y="19829"/>
                  <a:pt x="23727" y="19336"/>
                  <a:pt x="24486" y="18843"/>
                </a:cubicBezTo>
                <a:cubicBezTo>
                  <a:pt x="24548" y="18781"/>
                  <a:pt x="24508" y="18720"/>
                  <a:pt x="24471" y="18720"/>
                </a:cubicBezTo>
                <a:cubicBezTo>
                  <a:pt x="24463" y="18720"/>
                  <a:pt x="24455" y="18723"/>
                  <a:pt x="24448" y="18730"/>
                </a:cubicBezTo>
                <a:cubicBezTo>
                  <a:pt x="23803" y="19222"/>
                  <a:pt x="23083" y="19640"/>
                  <a:pt x="22400" y="20094"/>
                </a:cubicBezTo>
                <a:cubicBezTo>
                  <a:pt x="23250" y="19097"/>
                  <a:pt x="24389" y="18351"/>
                  <a:pt x="25710" y="18033"/>
                </a:cubicBezTo>
                <a:lnTo>
                  <a:pt x="25710" y="18033"/>
                </a:lnTo>
                <a:cubicBezTo>
                  <a:pt x="25744" y="17999"/>
                  <a:pt x="25778" y="17966"/>
                  <a:pt x="25813" y="17933"/>
                </a:cubicBezTo>
                <a:cubicBezTo>
                  <a:pt x="26192" y="17895"/>
                  <a:pt x="26571" y="17820"/>
                  <a:pt x="26950" y="17820"/>
                </a:cubicBezTo>
                <a:close/>
                <a:moveTo>
                  <a:pt x="26291" y="28539"/>
                </a:moveTo>
                <a:cubicBezTo>
                  <a:pt x="26283" y="28539"/>
                  <a:pt x="26275" y="28542"/>
                  <a:pt x="26268" y="28549"/>
                </a:cubicBezTo>
                <a:cubicBezTo>
                  <a:pt x="25775" y="28928"/>
                  <a:pt x="25358" y="29345"/>
                  <a:pt x="24865" y="29725"/>
                </a:cubicBezTo>
                <a:cubicBezTo>
                  <a:pt x="24834" y="29787"/>
                  <a:pt x="24904" y="29848"/>
                  <a:pt x="24951" y="29848"/>
                </a:cubicBezTo>
                <a:cubicBezTo>
                  <a:pt x="24962" y="29848"/>
                  <a:pt x="24972" y="29845"/>
                  <a:pt x="24978" y="29838"/>
                </a:cubicBezTo>
                <a:cubicBezTo>
                  <a:pt x="25433" y="29459"/>
                  <a:pt x="25888" y="29042"/>
                  <a:pt x="26343" y="28663"/>
                </a:cubicBezTo>
                <a:cubicBezTo>
                  <a:pt x="26374" y="28601"/>
                  <a:pt x="26329" y="28539"/>
                  <a:pt x="26291" y="28539"/>
                </a:cubicBezTo>
                <a:close/>
                <a:moveTo>
                  <a:pt x="25964" y="28208"/>
                </a:moveTo>
                <a:cubicBezTo>
                  <a:pt x="26116" y="28360"/>
                  <a:pt x="26230" y="28473"/>
                  <a:pt x="26419" y="28549"/>
                </a:cubicBezTo>
                <a:cubicBezTo>
                  <a:pt x="27329" y="29156"/>
                  <a:pt x="28391" y="29611"/>
                  <a:pt x="29490" y="29725"/>
                </a:cubicBezTo>
                <a:cubicBezTo>
                  <a:pt x="28997" y="29914"/>
                  <a:pt x="28467" y="30066"/>
                  <a:pt x="27974" y="30180"/>
                </a:cubicBezTo>
                <a:cubicBezTo>
                  <a:pt x="28087" y="30028"/>
                  <a:pt x="28201" y="29876"/>
                  <a:pt x="28353" y="29725"/>
                </a:cubicBezTo>
                <a:cubicBezTo>
                  <a:pt x="28353" y="29725"/>
                  <a:pt x="28280" y="29676"/>
                  <a:pt x="28231" y="29676"/>
                </a:cubicBezTo>
                <a:cubicBezTo>
                  <a:pt x="28219" y="29676"/>
                  <a:pt x="28209" y="29679"/>
                  <a:pt x="28201" y="29687"/>
                </a:cubicBezTo>
                <a:cubicBezTo>
                  <a:pt x="28050" y="29876"/>
                  <a:pt x="27860" y="30066"/>
                  <a:pt x="27708" y="30217"/>
                </a:cubicBezTo>
                <a:cubicBezTo>
                  <a:pt x="27519" y="30217"/>
                  <a:pt x="27329" y="30255"/>
                  <a:pt x="27102" y="30255"/>
                </a:cubicBezTo>
                <a:lnTo>
                  <a:pt x="27860" y="29497"/>
                </a:lnTo>
                <a:cubicBezTo>
                  <a:pt x="27893" y="29465"/>
                  <a:pt x="27841" y="29376"/>
                  <a:pt x="27802" y="29376"/>
                </a:cubicBezTo>
                <a:cubicBezTo>
                  <a:pt x="27795" y="29376"/>
                  <a:pt x="27789" y="29378"/>
                  <a:pt x="27784" y="29383"/>
                </a:cubicBezTo>
                <a:lnTo>
                  <a:pt x="26912" y="30255"/>
                </a:lnTo>
                <a:cubicBezTo>
                  <a:pt x="26685" y="30255"/>
                  <a:pt x="26495" y="30255"/>
                  <a:pt x="26230" y="30217"/>
                </a:cubicBezTo>
                <a:cubicBezTo>
                  <a:pt x="26533" y="29914"/>
                  <a:pt x="26798" y="29649"/>
                  <a:pt x="27064" y="29345"/>
                </a:cubicBezTo>
                <a:cubicBezTo>
                  <a:pt x="27094" y="29315"/>
                  <a:pt x="27026" y="29259"/>
                  <a:pt x="26978" y="29259"/>
                </a:cubicBezTo>
                <a:cubicBezTo>
                  <a:pt x="26967" y="29259"/>
                  <a:pt x="26957" y="29262"/>
                  <a:pt x="26950" y="29270"/>
                </a:cubicBezTo>
                <a:lnTo>
                  <a:pt x="26040" y="30180"/>
                </a:lnTo>
                <a:cubicBezTo>
                  <a:pt x="25926" y="30180"/>
                  <a:pt x="25737" y="30104"/>
                  <a:pt x="25585" y="30066"/>
                </a:cubicBezTo>
                <a:cubicBezTo>
                  <a:pt x="25964" y="29725"/>
                  <a:pt x="26305" y="29383"/>
                  <a:pt x="26685" y="29080"/>
                </a:cubicBezTo>
                <a:cubicBezTo>
                  <a:pt x="26717" y="29047"/>
                  <a:pt x="26666" y="28959"/>
                  <a:pt x="26602" y="28959"/>
                </a:cubicBezTo>
                <a:cubicBezTo>
                  <a:pt x="26592" y="28959"/>
                  <a:pt x="26581" y="28961"/>
                  <a:pt x="26571" y="28966"/>
                </a:cubicBezTo>
                <a:cubicBezTo>
                  <a:pt x="26192" y="29308"/>
                  <a:pt x="25813" y="29687"/>
                  <a:pt x="25433" y="30028"/>
                </a:cubicBezTo>
                <a:cubicBezTo>
                  <a:pt x="25054" y="29914"/>
                  <a:pt x="24675" y="29800"/>
                  <a:pt x="24334" y="29649"/>
                </a:cubicBezTo>
                <a:cubicBezTo>
                  <a:pt x="24865" y="29156"/>
                  <a:pt x="25433" y="28701"/>
                  <a:pt x="25964" y="28208"/>
                </a:cubicBezTo>
                <a:close/>
                <a:moveTo>
                  <a:pt x="39689" y="21876"/>
                </a:moveTo>
                <a:cubicBezTo>
                  <a:pt x="40220" y="23924"/>
                  <a:pt x="41888" y="25478"/>
                  <a:pt x="43935" y="25933"/>
                </a:cubicBezTo>
                <a:cubicBezTo>
                  <a:pt x="43215" y="27374"/>
                  <a:pt x="42495" y="28853"/>
                  <a:pt x="41812" y="30255"/>
                </a:cubicBezTo>
                <a:cubicBezTo>
                  <a:pt x="41850" y="29990"/>
                  <a:pt x="41888" y="29725"/>
                  <a:pt x="41888" y="29459"/>
                </a:cubicBezTo>
                <a:cubicBezTo>
                  <a:pt x="41910" y="29393"/>
                  <a:pt x="41894" y="29353"/>
                  <a:pt x="41869" y="29353"/>
                </a:cubicBezTo>
                <a:cubicBezTo>
                  <a:pt x="41851" y="29353"/>
                  <a:pt x="41828" y="29374"/>
                  <a:pt x="41812" y="29421"/>
                </a:cubicBezTo>
                <a:lnTo>
                  <a:pt x="41661" y="30407"/>
                </a:lnTo>
                <a:cubicBezTo>
                  <a:pt x="41243" y="30255"/>
                  <a:pt x="40751" y="30180"/>
                  <a:pt x="40296" y="30180"/>
                </a:cubicBezTo>
                <a:lnTo>
                  <a:pt x="39916" y="30180"/>
                </a:lnTo>
                <a:cubicBezTo>
                  <a:pt x="39916" y="30124"/>
                  <a:pt x="39876" y="30089"/>
                  <a:pt x="39839" y="30089"/>
                </a:cubicBezTo>
                <a:cubicBezTo>
                  <a:pt x="39826" y="30089"/>
                  <a:pt x="39813" y="30094"/>
                  <a:pt x="39803" y="30104"/>
                </a:cubicBezTo>
                <a:cubicBezTo>
                  <a:pt x="39765" y="30180"/>
                  <a:pt x="39727" y="30180"/>
                  <a:pt x="39613" y="30217"/>
                </a:cubicBezTo>
                <a:cubicBezTo>
                  <a:pt x="38969" y="30293"/>
                  <a:pt x="38324" y="30597"/>
                  <a:pt x="37793" y="31014"/>
                </a:cubicBezTo>
                <a:lnTo>
                  <a:pt x="37793" y="30976"/>
                </a:lnTo>
                <a:cubicBezTo>
                  <a:pt x="37528" y="30672"/>
                  <a:pt x="37300" y="30407"/>
                  <a:pt x="36997" y="30104"/>
                </a:cubicBezTo>
                <a:cubicBezTo>
                  <a:pt x="36992" y="30098"/>
                  <a:pt x="36985" y="30096"/>
                  <a:pt x="36978" y="30096"/>
                </a:cubicBezTo>
                <a:cubicBezTo>
                  <a:pt x="36931" y="30096"/>
                  <a:pt x="36856" y="30185"/>
                  <a:pt x="36921" y="30217"/>
                </a:cubicBezTo>
                <a:cubicBezTo>
                  <a:pt x="37111" y="30407"/>
                  <a:pt x="37300" y="30635"/>
                  <a:pt x="37490" y="30824"/>
                </a:cubicBezTo>
                <a:cubicBezTo>
                  <a:pt x="35746" y="29838"/>
                  <a:pt x="34002" y="28777"/>
                  <a:pt x="32258" y="27791"/>
                </a:cubicBezTo>
                <a:lnTo>
                  <a:pt x="32258" y="27791"/>
                </a:lnTo>
                <a:lnTo>
                  <a:pt x="37376" y="30786"/>
                </a:lnTo>
                <a:cubicBezTo>
                  <a:pt x="37149" y="30748"/>
                  <a:pt x="36883" y="30672"/>
                  <a:pt x="36618" y="30635"/>
                </a:cubicBezTo>
                <a:cubicBezTo>
                  <a:pt x="36618" y="30597"/>
                  <a:pt x="36618" y="30559"/>
                  <a:pt x="36580" y="30559"/>
                </a:cubicBezTo>
                <a:cubicBezTo>
                  <a:pt x="36504" y="30559"/>
                  <a:pt x="36504" y="30672"/>
                  <a:pt x="36580" y="30672"/>
                </a:cubicBezTo>
                <a:cubicBezTo>
                  <a:pt x="36580" y="30748"/>
                  <a:pt x="36580" y="30748"/>
                  <a:pt x="36618" y="30786"/>
                </a:cubicBezTo>
                <a:cubicBezTo>
                  <a:pt x="36997" y="30862"/>
                  <a:pt x="37376" y="30938"/>
                  <a:pt x="37755" y="31014"/>
                </a:cubicBezTo>
                <a:lnTo>
                  <a:pt x="37831" y="31052"/>
                </a:lnTo>
                <a:cubicBezTo>
                  <a:pt x="37528" y="31241"/>
                  <a:pt x="37338" y="31507"/>
                  <a:pt x="37149" y="31734"/>
                </a:cubicBezTo>
                <a:cubicBezTo>
                  <a:pt x="35443" y="30672"/>
                  <a:pt x="33737" y="29611"/>
                  <a:pt x="32030" y="28549"/>
                </a:cubicBezTo>
                <a:lnTo>
                  <a:pt x="32030" y="28549"/>
                </a:lnTo>
                <a:cubicBezTo>
                  <a:pt x="32372" y="28701"/>
                  <a:pt x="32751" y="28777"/>
                  <a:pt x="33054" y="28928"/>
                </a:cubicBezTo>
                <a:cubicBezTo>
                  <a:pt x="33070" y="28934"/>
                  <a:pt x="33083" y="28936"/>
                  <a:pt x="33095" y="28936"/>
                </a:cubicBezTo>
                <a:cubicBezTo>
                  <a:pt x="33167" y="28936"/>
                  <a:pt x="33163" y="28842"/>
                  <a:pt x="33130" y="28777"/>
                </a:cubicBezTo>
                <a:cubicBezTo>
                  <a:pt x="32675" y="28663"/>
                  <a:pt x="32258" y="28473"/>
                  <a:pt x="31841" y="28322"/>
                </a:cubicBezTo>
                <a:cubicBezTo>
                  <a:pt x="31993" y="28132"/>
                  <a:pt x="32106" y="27981"/>
                  <a:pt x="32258" y="27791"/>
                </a:cubicBezTo>
                <a:cubicBezTo>
                  <a:pt x="32978" y="26767"/>
                  <a:pt x="33395" y="25478"/>
                  <a:pt x="33395" y="24113"/>
                </a:cubicBezTo>
                <a:cubicBezTo>
                  <a:pt x="33395" y="23658"/>
                  <a:pt x="33357" y="23279"/>
                  <a:pt x="33320" y="22900"/>
                </a:cubicBezTo>
                <a:cubicBezTo>
                  <a:pt x="35253" y="22635"/>
                  <a:pt x="37263" y="22331"/>
                  <a:pt x="39196" y="22028"/>
                </a:cubicBezTo>
                <a:lnTo>
                  <a:pt x="39196" y="22028"/>
                </a:lnTo>
                <a:cubicBezTo>
                  <a:pt x="39044" y="22104"/>
                  <a:pt x="38855" y="22256"/>
                  <a:pt x="38703" y="22331"/>
                </a:cubicBezTo>
                <a:cubicBezTo>
                  <a:pt x="38672" y="22393"/>
                  <a:pt x="38692" y="22455"/>
                  <a:pt x="38741" y="22455"/>
                </a:cubicBezTo>
                <a:cubicBezTo>
                  <a:pt x="38753" y="22455"/>
                  <a:pt x="38765" y="22452"/>
                  <a:pt x="38779" y="22445"/>
                </a:cubicBezTo>
                <a:cubicBezTo>
                  <a:pt x="39007" y="22256"/>
                  <a:pt x="39234" y="22104"/>
                  <a:pt x="39462" y="21914"/>
                </a:cubicBezTo>
                <a:lnTo>
                  <a:pt x="39575" y="21914"/>
                </a:lnTo>
                <a:cubicBezTo>
                  <a:pt x="39613" y="21914"/>
                  <a:pt x="39613" y="21876"/>
                  <a:pt x="39613" y="21876"/>
                </a:cubicBezTo>
                <a:close/>
                <a:moveTo>
                  <a:pt x="23348" y="29383"/>
                </a:moveTo>
                <a:cubicBezTo>
                  <a:pt x="23500" y="29497"/>
                  <a:pt x="23689" y="29611"/>
                  <a:pt x="23841" y="29687"/>
                </a:cubicBezTo>
                <a:lnTo>
                  <a:pt x="23727" y="29687"/>
                </a:lnTo>
                <a:cubicBezTo>
                  <a:pt x="22779" y="31052"/>
                  <a:pt x="21907" y="32416"/>
                  <a:pt x="20960" y="33857"/>
                </a:cubicBezTo>
                <a:cubicBezTo>
                  <a:pt x="21035" y="33668"/>
                  <a:pt x="21149" y="33440"/>
                  <a:pt x="21225" y="33251"/>
                </a:cubicBezTo>
                <a:cubicBezTo>
                  <a:pt x="21250" y="33177"/>
                  <a:pt x="21211" y="33135"/>
                  <a:pt x="21180" y="33135"/>
                </a:cubicBezTo>
                <a:cubicBezTo>
                  <a:pt x="21163" y="33135"/>
                  <a:pt x="21149" y="33148"/>
                  <a:pt x="21149" y="33175"/>
                </a:cubicBezTo>
                <a:cubicBezTo>
                  <a:pt x="20960" y="33630"/>
                  <a:pt x="20732" y="34085"/>
                  <a:pt x="20505" y="34502"/>
                </a:cubicBezTo>
                <a:cubicBezTo>
                  <a:pt x="20505" y="34578"/>
                  <a:pt x="20467" y="34578"/>
                  <a:pt x="20467" y="34616"/>
                </a:cubicBezTo>
                <a:cubicBezTo>
                  <a:pt x="20277" y="34464"/>
                  <a:pt x="20088" y="34388"/>
                  <a:pt x="19860" y="34236"/>
                </a:cubicBezTo>
                <a:cubicBezTo>
                  <a:pt x="20960" y="32834"/>
                  <a:pt x="21983" y="31317"/>
                  <a:pt x="23045" y="29800"/>
                </a:cubicBezTo>
                <a:lnTo>
                  <a:pt x="23045" y="29800"/>
                </a:lnTo>
                <a:lnTo>
                  <a:pt x="22590" y="30635"/>
                </a:lnTo>
                <a:cubicBezTo>
                  <a:pt x="22568" y="30701"/>
                  <a:pt x="22610" y="30741"/>
                  <a:pt x="22649" y="30741"/>
                </a:cubicBezTo>
                <a:cubicBezTo>
                  <a:pt x="22677" y="30741"/>
                  <a:pt x="22704" y="30720"/>
                  <a:pt x="22704" y="30672"/>
                </a:cubicBezTo>
                <a:cubicBezTo>
                  <a:pt x="22931" y="30255"/>
                  <a:pt x="23121" y="29838"/>
                  <a:pt x="23348" y="29383"/>
                </a:cubicBezTo>
                <a:close/>
                <a:moveTo>
                  <a:pt x="20429" y="23810"/>
                </a:moveTo>
                <a:lnTo>
                  <a:pt x="20429" y="24038"/>
                </a:lnTo>
                <a:cubicBezTo>
                  <a:pt x="20429" y="25137"/>
                  <a:pt x="20694" y="26199"/>
                  <a:pt x="21187" y="27071"/>
                </a:cubicBezTo>
                <a:cubicBezTo>
                  <a:pt x="21187" y="27146"/>
                  <a:pt x="21187" y="27184"/>
                  <a:pt x="21225" y="27184"/>
                </a:cubicBezTo>
                <a:cubicBezTo>
                  <a:pt x="21339" y="27374"/>
                  <a:pt x="21453" y="27564"/>
                  <a:pt x="21566" y="27753"/>
                </a:cubicBezTo>
                <a:cubicBezTo>
                  <a:pt x="21566" y="27791"/>
                  <a:pt x="21566" y="27791"/>
                  <a:pt x="21604" y="27791"/>
                </a:cubicBezTo>
                <a:cubicBezTo>
                  <a:pt x="22021" y="28398"/>
                  <a:pt x="22552" y="28928"/>
                  <a:pt x="23121" y="29345"/>
                </a:cubicBezTo>
                <a:cubicBezTo>
                  <a:pt x="22779" y="29687"/>
                  <a:pt x="22438" y="30028"/>
                  <a:pt x="22135" y="30293"/>
                </a:cubicBezTo>
                <a:cubicBezTo>
                  <a:pt x="22104" y="30355"/>
                  <a:pt x="22149" y="30417"/>
                  <a:pt x="22187" y="30417"/>
                </a:cubicBezTo>
                <a:cubicBezTo>
                  <a:pt x="22196" y="30417"/>
                  <a:pt x="22204" y="30414"/>
                  <a:pt x="22211" y="30407"/>
                </a:cubicBezTo>
                <a:lnTo>
                  <a:pt x="22779" y="29838"/>
                </a:lnTo>
                <a:lnTo>
                  <a:pt x="22779" y="29838"/>
                </a:lnTo>
                <a:cubicBezTo>
                  <a:pt x="21756" y="31317"/>
                  <a:pt x="20694" y="32758"/>
                  <a:pt x="19708" y="34236"/>
                </a:cubicBezTo>
                <a:cubicBezTo>
                  <a:pt x="19178" y="34009"/>
                  <a:pt x="18609" y="33857"/>
                  <a:pt x="18002" y="33857"/>
                </a:cubicBezTo>
                <a:cubicBezTo>
                  <a:pt x="17017" y="33857"/>
                  <a:pt x="16031" y="34274"/>
                  <a:pt x="15273" y="34957"/>
                </a:cubicBezTo>
                <a:lnTo>
                  <a:pt x="14552" y="33971"/>
                </a:lnTo>
                <a:cubicBezTo>
                  <a:pt x="14540" y="33947"/>
                  <a:pt x="14521" y="33939"/>
                  <a:pt x="14502" y="33939"/>
                </a:cubicBezTo>
                <a:cubicBezTo>
                  <a:pt x="14458" y="33939"/>
                  <a:pt x="14412" y="33983"/>
                  <a:pt x="14438" y="34009"/>
                </a:cubicBezTo>
                <a:cubicBezTo>
                  <a:pt x="14628" y="34274"/>
                  <a:pt x="14818" y="34578"/>
                  <a:pt x="15083" y="34843"/>
                </a:cubicBezTo>
                <a:cubicBezTo>
                  <a:pt x="12543" y="32834"/>
                  <a:pt x="10040" y="30748"/>
                  <a:pt x="7576" y="28701"/>
                </a:cubicBezTo>
                <a:cubicBezTo>
                  <a:pt x="8676" y="27943"/>
                  <a:pt x="9434" y="26767"/>
                  <a:pt x="9586" y="25365"/>
                </a:cubicBezTo>
                <a:lnTo>
                  <a:pt x="19936" y="23962"/>
                </a:lnTo>
                <a:lnTo>
                  <a:pt x="19936" y="23962"/>
                </a:lnTo>
                <a:cubicBezTo>
                  <a:pt x="19708" y="24113"/>
                  <a:pt x="19443" y="24227"/>
                  <a:pt x="19178" y="24341"/>
                </a:cubicBezTo>
                <a:cubicBezTo>
                  <a:pt x="19116" y="24372"/>
                  <a:pt x="19154" y="24427"/>
                  <a:pt x="19211" y="24427"/>
                </a:cubicBezTo>
                <a:cubicBezTo>
                  <a:pt x="19225" y="24427"/>
                  <a:pt x="19239" y="24424"/>
                  <a:pt x="19254" y="24417"/>
                </a:cubicBezTo>
                <a:cubicBezTo>
                  <a:pt x="19633" y="24227"/>
                  <a:pt x="20012" y="24000"/>
                  <a:pt x="20391" y="23810"/>
                </a:cubicBezTo>
                <a:close/>
                <a:moveTo>
                  <a:pt x="7424" y="28739"/>
                </a:moveTo>
                <a:lnTo>
                  <a:pt x="14704" y="34691"/>
                </a:lnTo>
                <a:cubicBezTo>
                  <a:pt x="14438" y="34616"/>
                  <a:pt x="14211" y="34502"/>
                  <a:pt x="14021" y="34426"/>
                </a:cubicBezTo>
                <a:lnTo>
                  <a:pt x="13984" y="34426"/>
                </a:lnTo>
                <a:lnTo>
                  <a:pt x="13946" y="34388"/>
                </a:lnTo>
                <a:cubicBezTo>
                  <a:pt x="13832" y="34388"/>
                  <a:pt x="13832" y="34540"/>
                  <a:pt x="13946" y="34540"/>
                </a:cubicBezTo>
                <a:cubicBezTo>
                  <a:pt x="13946" y="34540"/>
                  <a:pt x="13946" y="34578"/>
                  <a:pt x="13984" y="34578"/>
                </a:cubicBezTo>
                <a:cubicBezTo>
                  <a:pt x="14325" y="34691"/>
                  <a:pt x="14704" y="34843"/>
                  <a:pt x="15007" y="34995"/>
                </a:cubicBezTo>
                <a:lnTo>
                  <a:pt x="15121" y="35108"/>
                </a:lnTo>
                <a:cubicBezTo>
                  <a:pt x="14818" y="35374"/>
                  <a:pt x="14552" y="35715"/>
                  <a:pt x="14363" y="36056"/>
                </a:cubicBezTo>
                <a:lnTo>
                  <a:pt x="7121" y="29345"/>
                </a:lnTo>
                <a:lnTo>
                  <a:pt x="7121" y="29345"/>
                </a:lnTo>
                <a:cubicBezTo>
                  <a:pt x="7387" y="29497"/>
                  <a:pt x="7690" y="29687"/>
                  <a:pt x="7955" y="29838"/>
                </a:cubicBezTo>
                <a:cubicBezTo>
                  <a:pt x="7968" y="29843"/>
                  <a:pt x="7980" y="29844"/>
                  <a:pt x="7990" y="29844"/>
                </a:cubicBezTo>
                <a:cubicBezTo>
                  <a:pt x="8076" y="29844"/>
                  <a:pt x="8094" y="29725"/>
                  <a:pt x="7993" y="29725"/>
                </a:cubicBezTo>
                <a:cubicBezTo>
                  <a:pt x="7614" y="29497"/>
                  <a:pt x="7235" y="29270"/>
                  <a:pt x="6818" y="29080"/>
                </a:cubicBezTo>
                <a:cubicBezTo>
                  <a:pt x="7045" y="28966"/>
                  <a:pt x="7235" y="28891"/>
                  <a:pt x="7424" y="28739"/>
                </a:cubicBezTo>
                <a:close/>
                <a:moveTo>
                  <a:pt x="37952" y="36809"/>
                </a:moveTo>
                <a:lnTo>
                  <a:pt x="37952" y="36809"/>
                </a:lnTo>
                <a:cubicBezTo>
                  <a:pt x="37959" y="36817"/>
                  <a:pt x="37965" y="36825"/>
                  <a:pt x="37972" y="36833"/>
                </a:cubicBezTo>
                <a:lnTo>
                  <a:pt x="37972" y="36833"/>
                </a:lnTo>
                <a:cubicBezTo>
                  <a:pt x="37963" y="36827"/>
                  <a:pt x="37954" y="36821"/>
                  <a:pt x="37945" y="36815"/>
                </a:cubicBezTo>
                <a:cubicBezTo>
                  <a:pt x="37947" y="36813"/>
                  <a:pt x="37950" y="36811"/>
                  <a:pt x="37952" y="36809"/>
                </a:cubicBezTo>
                <a:close/>
                <a:moveTo>
                  <a:pt x="40551" y="36653"/>
                </a:moveTo>
                <a:cubicBezTo>
                  <a:pt x="40540" y="36653"/>
                  <a:pt x="40530" y="36656"/>
                  <a:pt x="40523" y="36663"/>
                </a:cubicBezTo>
                <a:cubicBezTo>
                  <a:pt x="40296" y="36890"/>
                  <a:pt x="40030" y="37080"/>
                  <a:pt x="39803" y="37307"/>
                </a:cubicBezTo>
                <a:cubicBezTo>
                  <a:pt x="39775" y="37389"/>
                  <a:pt x="39807" y="37452"/>
                  <a:pt x="39855" y="37452"/>
                </a:cubicBezTo>
                <a:cubicBezTo>
                  <a:pt x="39874" y="37452"/>
                  <a:pt x="39895" y="37442"/>
                  <a:pt x="39916" y="37421"/>
                </a:cubicBezTo>
                <a:cubicBezTo>
                  <a:pt x="40144" y="37194"/>
                  <a:pt x="40371" y="37004"/>
                  <a:pt x="40599" y="36739"/>
                </a:cubicBezTo>
                <a:cubicBezTo>
                  <a:pt x="40660" y="36708"/>
                  <a:pt x="40598" y="36653"/>
                  <a:pt x="40551" y="36653"/>
                </a:cubicBezTo>
                <a:close/>
                <a:moveTo>
                  <a:pt x="41888" y="36815"/>
                </a:moveTo>
                <a:cubicBezTo>
                  <a:pt x="42115" y="36815"/>
                  <a:pt x="42381" y="36852"/>
                  <a:pt x="42570" y="36852"/>
                </a:cubicBezTo>
                <a:cubicBezTo>
                  <a:pt x="42419" y="37004"/>
                  <a:pt x="42115" y="37118"/>
                  <a:pt x="41888" y="37269"/>
                </a:cubicBezTo>
                <a:lnTo>
                  <a:pt x="41812" y="37269"/>
                </a:lnTo>
                <a:lnTo>
                  <a:pt x="41698" y="37383"/>
                </a:lnTo>
                <a:cubicBezTo>
                  <a:pt x="41547" y="37421"/>
                  <a:pt x="41357" y="37459"/>
                  <a:pt x="41243" y="37497"/>
                </a:cubicBezTo>
                <a:cubicBezTo>
                  <a:pt x="41471" y="37307"/>
                  <a:pt x="41698" y="37080"/>
                  <a:pt x="41926" y="36890"/>
                </a:cubicBezTo>
                <a:cubicBezTo>
                  <a:pt x="42002" y="36852"/>
                  <a:pt x="41926" y="36815"/>
                  <a:pt x="41888" y="36815"/>
                </a:cubicBezTo>
                <a:close/>
                <a:moveTo>
                  <a:pt x="40296" y="30407"/>
                </a:moveTo>
                <a:cubicBezTo>
                  <a:pt x="40751" y="30407"/>
                  <a:pt x="41243" y="30483"/>
                  <a:pt x="41623" y="30672"/>
                </a:cubicBezTo>
                <a:lnTo>
                  <a:pt x="41661" y="30672"/>
                </a:lnTo>
                <a:cubicBezTo>
                  <a:pt x="43025" y="31203"/>
                  <a:pt x="43935" y="32492"/>
                  <a:pt x="43935" y="34009"/>
                </a:cubicBezTo>
                <a:cubicBezTo>
                  <a:pt x="43935" y="35033"/>
                  <a:pt x="43442" y="35980"/>
                  <a:pt x="42760" y="36663"/>
                </a:cubicBezTo>
                <a:cubicBezTo>
                  <a:pt x="42658" y="36669"/>
                  <a:pt x="42556" y="36672"/>
                  <a:pt x="42455" y="36672"/>
                </a:cubicBezTo>
                <a:cubicBezTo>
                  <a:pt x="41346" y="36672"/>
                  <a:pt x="40260" y="36296"/>
                  <a:pt x="39462" y="35601"/>
                </a:cubicBezTo>
                <a:cubicBezTo>
                  <a:pt x="39537" y="35601"/>
                  <a:pt x="39537" y="35563"/>
                  <a:pt x="39575" y="35563"/>
                </a:cubicBezTo>
                <a:cubicBezTo>
                  <a:pt x="39604" y="35535"/>
                  <a:pt x="39567" y="35462"/>
                  <a:pt x="39515" y="35462"/>
                </a:cubicBezTo>
                <a:cubicBezTo>
                  <a:pt x="39498" y="35462"/>
                  <a:pt x="39480" y="35469"/>
                  <a:pt x="39462" y="35488"/>
                </a:cubicBezTo>
                <a:cubicBezTo>
                  <a:pt x="39424" y="35488"/>
                  <a:pt x="39424" y="35525"/>
                  <a:pt x="39386" y="35525"/>
                </a:cubicBezTo>
                <a:cubicBezTo>
                  <a:pt x="39082" y="35222"/>
                  <a:pt x="38855" y="34957"/>
                  <a:pt x="38665" y="34578"/>
                </a:cubicBezTo>
                <a:cubicBezTo>
                  <a:pt x="38354" y="34001"/>
                  <a:pt x="38228" y="33366"/>
                  <a:pt x="38269" y="32753"/>
                </a:cubicBezTo>
                <a:lnTo>
                  <a:pt x="38269" y="32753"/>
                </a:lnTo>
                <a:cubicBezTo>
                  <a:pt x="38200" y="33404"/>
                  <a:pt x="38313" y="34080"/>
                  <a:pt x="38627" y="34691"/>
                </a:cubicBezTo>
                <a:cubicBezTo>
                  <a:pt x="38801" y="35038"/>
                  <a:pt x="39037" y="35384"/>
                  <a:pt x="39308" y="35673"/>
                </a:cubicBezTo>
                <a:lnTo>
                  <a:pt x="39308" y="35673"/>
                </a:lnTo>
                <a:cubicBezTo>
                  <a:pt x="39321" y="35662"/>
                  <a:pt x="39335" y="35650"/>
                  <a:pt x="39348" y="35639"/>
                </a:cubicBezTo>
                <a:cubicBezTo>
                  <a:pt x="39424" y="35753"/>
                  <a:pt x="39575" y="35867"/>
                  <a:pt x="39727" y="35942"/>
                </a:cubicBezTo>
                <a:lnTo>
                  <a:pt x="39613" y="35942"/>
                </a:lnTo>
                <a:lnTo>
                  <a:pt x="38627" y="36777"/>
                </a:lnTo>
                <a:cubicBezTo>
                  <a:pt x="38627" y="36865"/>
                  <a:pt x="38673" y="36953"/>
                  <a:pt x="38729" y="36953"/>
                </a:cubicBezTo>
                <a:cubicBezTo>
                  <a:pt x="38745" y="36953"/>
                  <a:pt x="38762" y="36945"/>
                  <a:pt x="38779" y="36928"/>
                </a:cubicBezTo>
                <a:lnTo>
                  <a:pt x="39765" y="36094"/>
                </a:lnTo>
                <a:cubicBezTo>
                  <a:pt x="39803" y="36056"/>
                  <a:pt x="39803" y="36056"/>
                  <a:pt x="39765" y="35980"/>
                </a:cubicBezTo>
                <a:lnTo>
                  <a:pt x="39765" y="35980"/>
                </a:lnTo>
                <a:cubicBezTo>
                  <a:pt x="40182" y="36284"/>
                  <a:pt x="40675" y="36511"/>
                  <a:pt x="41130" y="36625"/>
                </a:cubicBezTo>
                <a:lnTo>
                  <a:pt x="41092" y="36625"/>
                </a:lnTo>
                <a:cubicBezTo>
                  <a:pt x="40789" y="36928"/>
                  <a:pt x="40485" y="37269"/>
                  <a:pt x="40182" y="37611"/>
                </a:cubicBezTo>
                <a:cubicBezTo>
                  <a:pt x="39803" y="37611"/>
                  <a:pt x="39462" y="37573"/>
                  <a:pt x="39158" y="37421"/>
                </a:cubicBezTo>
                <a:cubicBezTo>
                  <a:pt x="39424" y="37194"/>
                  <a:pt x="39765" y="36890"/>
                  <a:pt x="40030" y="36663"/>
                </a:cubicBezTo>
                <a:cubicBezTo>
                  <a:pt x="40095" y="36630"/>
                  <a:pt x="40020" y="36541"/>
                  <a:pt x="39974" y="36541"/>
                </a:cubicBezTo>
                <a:cubicBezTo>
                  <a:pt x="39966" y="36541"/>
                  <a:pt x="39960" y="36544"/>
                  <a:pt x="39954" y="36549"/>
                </a:cubicBezTo>
                <a:cubicBezTo>
                  <a:pt x="39613" y="36852"/>
                  <a:pt x="39272" y="37080"/>
                  <a:pt x="39007" y="37383"/>
                </a:cubicBezTo>
                <a:cubicBezTo>
                  <a:pt x="38662" y="37245"/>
                  <a:pt x="38349" y="37076"/>
                  <a:pt x="38038" y="36876"/>
                </a:cubicBezTo>
                <a:lnTo>
                  <a:pt x="38038" y="36876"/>
                </a:lnTo>
                <a:cubicBezTo>
                  <a:pt x="38032" y="36881"/>
                  <a:pt x="38027" y="36885"/>
                  <a:pt x="38021" y="36890"/>
                </a:cubicBezTo>
                <a:cubicBezTo>
                  <a:pt x="38004" y="36870"/>
                  <a:pt x="37988" y="36851"/>
                  <a:pt x="37972" y="36833"/>
                </a:cubicBezTo>
                <a:lnTo>
                  <a:pt x="37972" y="36833"/>
                </a:lnTo>
                <a:cubicBezTo>
                  <a:pt x="37994" y="36847"/>
                  <a:pt x="38016" y="36862"/>
                  <a:pt x="38038" y="36876"/>
                </a:cubicBezTo>
                <a:lnTo>
                  <a:pt x="38038" y="36876"/>
                </a:lnTo>
                <a:cubicBezTo>
                  <a:pt x="38486" y="36501"/>
                  <a:pt x="38899" y="36127"/>
                  <a:pt x="39386" y="35753"/>
                </a:cubicBezTo>
                <a:cubicBezTo>
                  <a:pt x="39360" y="35727"/>
                  <a:pt x="39334" y="35700"/>
                  <a:pt x="39308" y="35673"/>
                </a:cubicBezTo>
                <a:lnTo>
                  <a:pt x="39308" y="35673"/>
                </a:lnTo>
                <a:cubicBezTo>
                  <a:pt x="38835" y="36075"/>
                  <a:pt x="38429" y="36442"/>
                  <a:pt x="37952" y="36809"/>
                </a:cubicBezTo>
                <a:lnTo>
                  <a:pt x="37952" y="36809"/>
                </a:lnTo>
                <a:cubicBezTo>
                  <a:pt x="37803" y="36635"/>
                  <a:pt x="37708" y="36539"/>
                  <a:pt x="37642" y="36473"/>
                </a:cubicBezTo>
                <a:cubicBezTo>
                  <a:pt x="38021" y="36132"/>
                  <a:pt x="38400" y="35791"/>
                  <a:pt x="38779" y="35525"/>
                </a:cubicBezTo>
                <a:cubicBezTo>
                  <a:pt x="38812" y="35493"/>
                  <a:pt x="38732" y="35404"/>
                  <a:pt x="38685" y="35404"/>
                </a:cubicBezTo>
                <a:cubicBezTo>
                  <a:pt x="38677" y="35404"/>
                  <a:pt x="38671" y="35406"/>
                  <a:pt x="38665" y="35412"/>
                </a:cubicBezTo>
                <a:cubicBezTo>
                  <a:pt x="38286" y="35753"/>
                  <a:pt x="37907" y="36094"/>
                  <a:pt x="37528" y="36360"/>
                </a:cubicBezTo>
                <a:cubicBezTo>
                  <a:pt x="37452" y="36246"/>
                  <a:pt x="37338" y="36132"/>
                  <a:pt x="37263" y="35980"/>
                </a:cubicBezTo>
                <a:cubicBezTo>
                  <a:pt x="37642" y="35715"/>
                  <a:pt x="38021" y="35412"/>
                  <a:pt x="38438" y="35146"/>
                </a:cubicBezTo>
                <a:cubicBezTo>
                  <a:pt x="38470" y="35114"/>
                  <a:pt x="38447" y="35025"/>
                  <a:pt x="38416" y="35025"/>
                </a:cubicBezTo>
                <a:cubicBezTo>
                  <a:pt x="38411" y="35025"/>
                  <a:pt x="38405" y="35027"/>
                  <a:pt x="38400" y="35033"/>
                </a:cubicBezTo>
                <a:cubicBezTo>
                  <a:pt x="38021" y="35336"/>
                  <a:pt x="37566" y="35601"/>
                  <a:pt x="37187" y="35905"/>
                </a:cubicBezTo>
                <a:cubicBezTo>
                  <a:pt x="37149" y="35753"/>
                  <a:pt x="37073" y="35677"/>
                  <a:pt x="36997" y="35525"/>
                </a:cubicBezTo>
                <a:cubicBezTo>
                  <a:pt x="37376" y="35184"/>
                  <a:pt x="37831" y="34843"/>
                  <a:pt x="38210" y="34578"/>
                </a:cubicBezTo>
                <a:cubicBezTo>
                  <a:pt x="38243" y="34545"/>
                  <a:pt x="38163" y="34456"/>
                  <a:pt x="38116" y="34456"/>
                </a:cubicBezTo>
                <a:cubicBezTo>
                  <a:pt x="38109" y="34456"/>
                  <a:pt x="38102" y="34459"/>
                  <a:pt x="38097" y="34464"/>
                </a:cubicBezTo>
                <a:cubicBezTo>
                  <a:pt x="37718" y="34805"/>
                  <a:pt x="37338" y="35108"/>
                  <a:pt x="36959" y="35412"/>
                </a:cubicBezTo>
                <a:cubicBezTo>
                  <a:pt x="36921" y="35298"/>
                  <a:pt x="36883" y="35108"/>
                  <a:pt x="36808" y="34957"/>
                </a:cubicBezTo>
                <a:cubicBezTo>
                  <a:pt x="37187" y="34616"/>
                  <a:pt x="37566" y="34274"/>
                  <a:pt x="37945" y="33895"/>
                </a:cubicBezTo>
                <a:cubicBezTo>
                  <a:pt x="38006" y="33864"/>
                  <a:pt x="37944" y="33809"/>
                  <a:pt x="37897" y="33809"/>
                </a:cubicBezTo>
                <a:cubicBezTo>
                  <a:pt x="37886" y="33809"/>
                  <a:pt x="37876" y="33812"/>
                  <a:pt x="37869" y="33819"/>
                </a:cubicBezTo>
                <a:cubicBezTo>
                  <a:pt x="37528" y="34161"/>
                  <a:pt x="37149" y="34464"/>
                  <a:pt x="36808" y="34805"/>
                </a:cubicBezTo>
                <a:cubicBezTo>
                  <a:pt x="36770" y="34616"/>
                  <a:pt x="36770" y="34388"/>
                  <a:pt x="36770" y="34198"/>
                </a:cubicBezTo>
                <a:cubicBezTo>
                  <a:pt x="37149" y="33857"/>
                  <a:pt x="37490" y="33592"/>
                  <a:pt x="37869" y="33251"/>
                </a:cubicBezTo>
                <a:cubicBezTo>
                  <a:pt x="37902" y="33218"/>
                  <a:pt x="37850" y="33129"/>
                  <a:pt x="37787" y="33129"/>
                </a:cubicBezTo>
                <a:cubicBezTo>
                  <a:pt x="37777" y="33129"/>
                  <a:pt x="37766" y="33132"/>
                  <a:pt x="37755" y="33137"/>
                </a:cubicBezTo>
                <a:lnTo>
                  <a:pt x="36770" y="34009"/>
                </a:lnTo>
                <a:cubicBezTo>
                  <a:pt x="36770" y="33819"/>
                  <a:pt x="36770" y="33630"/>
                  <a:pt x="36808" y="33478"/>
                </a:cubicBezTo>
                <a:cubicBezTo>
                  <a:pt x="37263" y="33137"/>
                  <a:pt x="37642" y="32758"/>
                  <a:pt x="38059" y="32454"/>
                </a:cubicBezTo>
                <a:cubicBezTo>
                  <a:pt x="38090" y="32392"/>
                  <a:pt x="38045" y="32331"/>
                  <a:pt x="37986" y="32331"/>
                </a:cubicBezTo>
                <a:cubicBezTo>
                  <a:pt x="37973" y="32331"/>
                  <a:pt x="37959" y="32334"/>
                  <a:pt x="37945" y="32341"/>
                </a:cubicBezTo>
                <a:cubicBezTo>
                  <a:pt x="37566" y="32682"/>
                  <a:pt x="37263" y="32947"/>
                  <a:pt x="36883" y="33289"/>
                </a:cubicBezTo>
                <a:cubicBezTo>
                  <a:pt x="36921" y="33023"/>
                  <a:pt x="36997" y="32758"/>
                  <a:pt x="37149" y="32530"/>
                </a:cubicBezTo>
                <a:cubicBezTo>
                  <a:pt x="37566" y="32265"/>
                  <a:pt x="38021" y="31924"/>
                  <a:pt x="38438" y="31620"/>
                </a:cubicBezTo>
                <a:cubicBezTo>
                  <a:pt x="38469" y="31590"/>
                  <a:pt x="38450" y="31534"/>
                  <a:pt x="38421" y="31534"/>
                </a:cubicBezTo>
                <a:cubicBezTo>
                  <a:pt x="38414" y="31534"/>
                  <a:pt x="38407" y="31537"/>
                  <a:pt x="38400" y="31544"/>
                </a:cubicBezTo>
                <a:cubicBezTo>
                  <a:pt x="38021" y="31772"/>
                  <a:pt x="37680" y="32037"/>
                  <a:pt x="37300" y="32303"/>
                </a:cubicBezTo>
                <a:cubicBezTo>
                  <a:pt x="37700" y="31613"/>
                  <a:pt x="38377" y="31062"/>
                  <a:pt x="39133" y="30750"/>
                </a:cubicBezTo>
                <a:lnTo>
                  <a:pt x="39133" y="30750"/>
                </a:lnTo>
                <a:cubicBezTo>
                  <a:pt x="38619" y="31291"/>
                  <a:pt x="38320" y="32006"/>
                  <a:pt x="38269" y="32753"/>
                </a:cubicBezTo>
                <a:lnTo>
                  <a:pt x="38269" y="32753"/>
                </a:lnTo>
                <a:cubicBezTo>
                  <a:pt x="38350" y="31991"/>
                  <a:pt x="38682" y="31262"/>
                  <a:pt x="39234" y="30710"/>
                </a:cubicBezTo>
                <a:lnTo>
                  <a:pt x="39234" y="30710"/>
                </a:lnTo>
                <a:cubicBezTo>
                  <a:pt x="39200" y="30723"/>
                  <a:pt x="39167" y="30737"/>
                  <a:pt x="39133" y="30750"/>
                </a:cubicBezTo>
                <a:lnTo>
                  <a:pt x="39133" y="30750"/>
                </a:lnTo>
                <a:cubicBezTo>
                  <a:pt x="39224" y="30656"/>
                  <a:pt x="39320" y="30566"/>
                  <a:pt x="39424" y="30483"/>
                </a:cubicBezTo>
                <a:cubicBezTo>
                  <a:pt x="39727" y="30445"/>
                  <a:pt x="39992" y="30407"/>
                  <a:pt x="40296" y="30407"/>
                </a:cubicBezTo>
                <a:close/>
                <a:moveTo>
                  <a:pt x="41168" y="36587"/>
                </a:moveTo>
                <a:lnTo>
                  <a:pt x="41888" y="36739"/>
                </a:lnTo>
                <a:lnTo>
                  <a:pt x="41850" y="36739"/>
                </a:lnTo>
                <a:cubicBezTo>
                  <a:pt x="41623" y="37042"/>
                  <a:pt x="41281" y="37269"/>
                  <a:pt x="40978" y="37573"/>
                </a:cubicBezTo>
                <a:cubicBezTo>
                  <a:pt x="40789" y="37611"/>
                  <a:pt x="40599" y="37611"/>
                  <a:pt x="40371" y="37611"/>
                </a:cubicBezTo>
                <a:cubicBezTo>
                  <a:pt x="40637" y="37307"/>
                  <a:pt x="40940" y="37042"/>
                  <a:pt x="41168" y="36701"/>
                </a:cubicBezTo>
                <a:cubicBezTo>
                  <a:pt x="41206" y="36663"/>
                  <a:pt x="41168" y="36663"/>
                  <a:pt x="41168" y="36587"/>
                </a:cubicBezTo>
                <a:close/>
                <a:moveTo>
                  <a:pt x="31500" y="28549"/>
                </a:moveTo>
                <a:cubicBezTo>
                  <a:pt x="31689" y="28777"/>
                  <a:pt x="31879" y="28966"/>
                  <a:pt x="32068" y="29232"/>
                </a:cubicBezTo>
                <a:cubicBezTo>
                  <a:pt x="32079" y="29237"/>
                  <a:pt x="32090" y="29239"/>
                  <a:pt x="32100" y="29239"/>
                </a:cubicBezTo>
                <a:cubicBezTo>
                  <a:pt x="32163" y="29239"/>
                  <a:pt x="32215" y="29151"/>
                  <a:pt x="32182" y="29118"/>
                </a:cubicBezTo>
                <a:cubicBezTo>
                  <a:pt x="32030" y="28928"/>
                  <a:pt x="31879" y="28777"/>
                  <a:pt x="31765" y="28587"/>
                </a:cubicBezTo>
                <a:lnTo>
                  <a:pt x="31765" y="28587"/>
                </a:lnTo>
                <a:cubicBezTo>
                  <a:pt x="33509" y="29687"/>
                  <a:pt x="35215" y="30748"/>
                  <a:pt x="36959" y="31810"/>
                </a:cubicBezTo>
                <a:cubicBezTo>
                  <a:pt x="36808" y="31999"/>
                  <a:pt x="36732" y="32189"/>
                  <a:pt x="36618" y="32454"/>
                </a:cubicBezTo>
                <a:cubicBezTo>
                  <a:pt x="36732" y="32492"/>
                  <a:pt x="36694" y="32492"/>
                  <a:pt x="36694" y="32530"/>
                </a:cubicBezTo>
                <a:cubicBezTo>
                  <a:pt x="36618" y="32568"/>
                  <a:pt x="36618" y="32644"/>
                  <a:pt x="36694" y="32644"/>
                </a:cubicBezTo>
                <a:cubicBezTo>
                  <a:pt x="36504" y="33061"/>
                  <a:pt x="36391" y="33516"/>
                  <a:pt x="36391" y="34009"/>
                </a:cubicBezTo>
                <a:cubicBezTo>
                  <a:pt x="36391" y="34426"/>
                  <a:pt x="36428" y="34805"/>
                  <a:pt x="36580" y="35184"/>
                </a:cubicBezTo>
                <a:cubicBezTo>
                  <a:pt x="32030" y="35980"/>
                  <a:pt x="27519" y="36815"/>
                  <a:pt x="22969" y="37611"/>
                </a:cubicBezTo>
                <a:cubicBezTo>
                  <a:pt x="23234" y="37497"/>
                  <a:pt x="23500" y="37421"/>
                  <a:pt x="23727" y="37307"/>
                </a:cubicBezTo>
                <a:cubicBezTo>
                  <a:pt x="23841" y="37269"/>
                  <a:pt x="23803" y="37194"/>
                  <a:pt x="23689" y="37194"/>
                </a:cubicBezTo>
                <a:cubicBezTo>
                  <a:pt x="23234" y="37383"/>
                  <a:pt x="22742" y="37497"/>
                  <a:pt x="22211" y="37687"/>
                </a:cubicBezTo>
                <a:cubicBezTo>
                  <a:pt x="22135" y="36511"/>
                  <a:pt x="21528" y="35488"/>
                  <a:pt x="20618" y="34767"/>
                </a:cubicBezTo>
                <a:cubicBezTo>
                  <a:pt x="20960" y="34426"/>
                  <a:pt x="21339" y="34085"/>
                  <a:pt x="21642" y="33781"/>
                </a:cubicBezTo>
                <a:cubicBezTo>
                  <a:pt x="21704" y="33719"/>
                  <a:pt x="21640" y="33658"/>
                  <a:pt x="21593" y="33658"/>
                </a:cubicBezTo>
                <a:cubicBezTo>
                  <a:pt x="21583" y="33658"/>
                  <a:pt x="21573" y="33661"/>
                  <a:pt x="21566" y="33668"/>
                </a:cubicBezTo>
                <a:cubicBezTo>
                  <a:pt x="21263" y="33971"/>
                  <a:pt x="20960" y="34236"/>
                  <a:pt x="20656" y="34540"/>
                </a:cubicBezTo>
                <a:lnTo>
                  <a:pt x="23803" y="29838"/>
                </a:lnTo>
                <a:lnTo>
                  <a:pt x="23803" y="29725"/>
                </a:lnTo>
                <a:cubicBezTo>
                  <a:pt x="24637" y="30217"/>
                  <a:pt x="25547" y="30445"/>
                  <a:pt x="26533" y="30559"/>
                </a:cubicBezTo>
                <a:lnTo>
                  <a:pt x="26495" y="30597"/>
                </a:lnTo>
                <a:cubicBezTo>
                  <a:pt x="26464" y="30627"/>
                  <a:pt x="26508" y="30683"/>
                  <a:pt x="26546" y="30683"/>
                </a:cubicBezTo>
                <a:cubicBezTo>
                  <a:pt x="26555" y="30683"/>
                  <a:pt x="26564" y="30680"/>
                  <a:pt x="26571" y="30672"/>
                </a:cubicBezTo>
                <a:lnTo>
                  <a:pt x="26723" y="30559"/>
                </a:lnTo>
                <a:lnTo>
                  <a:pt x="26874" y="30559"/>
                </a:lnTo>
                <a:cubicBezTo>
                  <a:pt x="28732" y="30559"/>
                  <a:pt x="30324" y="29800"/>
                  <a:pt x="31500" y="28549"/>
                </a:cubicBezTo>
                <a:close/>
                <a:moveTo>
                  <a:pt x="36580" y="35336"/>
                </a:moveTo>
                <a:cubicBezTo>
                  <a:pt x="36580" y="35374"/>
                  <a:pt x="36618" y="35450"/>
                  <a:pt x="36656" y="35525"/>
                </a:cubicBezTo>
                <a:lnTo>
                  <a:pt x="36618" y="35525"/>
                </a:lnTo>
                <a:cubicBezTo>
                  <a:pt x="36587" y="35556"/>
                  <a:pt x="36606" y="35612"/>
                  <a:pt x="36675" y="35612"/>
                </a:cubicBezTo>
                <a:cubicBezTo>
                  <a:pt x="36691" y="35612"/>
                  <a:pt x="36710" y="35609"/>
                  <a:pt x="36732" y="35601"/>
                </a:cubicBezTo>
                <a:cubicBezTo>
                  <a:pt x="36770" y="35715"/>
                  <a:pt x="36770" y="35753"/>
                  <a:pt x="36808" y="35791"/>
                </a:cubicBezTo>
                <a:cubicBezTo>
                  <a:pt x="36353" y="35791"/>
                  <a:pt x="35860" y="35867"/>
                  <a:pt x="35443" y="35867"/>
                </a:cubicBezTo>
                <a:cubicBezTo>
                  <a:pt x="35329" y="35867"/>
                  <a:pt x="35329" y="35980"/>
                  <a:pt x="35443" y="35980"/>
                </a:cubicBezTo>
                <a:cubicBezTo>
                  <a:pt x="35708" y="35980"/>
                  <a:pt x="36011" y="35980"/>
                  <a:pt x="36353" y="35942"/>
                </a:cubicBezTo>
                <a:lnTo>
                  <a:pt x="36353" y="35942"/>
                </a:lnTo>
                <a:lnTo>
                  <a:pt x="22249" y="38521"/>
                </a:lnTo>
                <a:lnTo>
                  <a:pt x="22249" y="38066"/>
                </a:lnTo>
                <a:cubicBezTo>
                  <a:pt x="22325" y="38028"/>
                  <a:pt x="22325" y="37952"/>
                  <a:pt x="22287" y="37838"/>
                </a:cubicBezTo>
                <a:lnTo>
                  <a:pt x="22325" y="37838"/>
                </a:lnTo>
                <a:lnTo>
                  <a:pt x="22362" y="37876"/>
                </a:lnTo>
                <a:cubicBezTo>
                  <a:pt x="22893" y="37838"/>
                  <a:pt x="23348" y="37838"/>
                  <a:pt x="23879" y="37800"/>
                </a:cubicBezTo>
                <a:cubicBezTo>
                  <a:pt x="23955" y="37800"/>
                  <a:pt x="23955" y="37649"/>
                  <a:pt x="23879" y="37649"/>
                </a:cubicBezTo>
                <a:cubicBezTo>
                  <a:pt x="23576" y="37649"/>
                  <a:pt x="23348" y="37687"/>
                  <a:pt x="23083" y="37687"/>
                </a:cubicBezTo>
                <a:cubicBezTo>
                  <a:pt x="27595" y="36890"/>
                  <a:pt x="32068" y="36094"/>
                  <a:pt x="36580" y="35336"/>
                </a:cubicBezTo>
                <a:close/>
                <a:moveTo>
                  <a:pt x="16486" y="34653"/>
                </a:moveTo>
                <a:lnTo>
                  <a:pt x="16486" y="34653"/>
                </a:lnTo>
                <a:cubicBezTo>
                  <a:pt x="15538" y="35980"/>
                  <a:pt x="15348" y="37800"/>
                  <a:pt x="16107" y="39241"/>
                </a:cubicBezTo>
                <a:cubicBezTo>
                  <a:pt x="15652" y="39468"/>
                  <a:pt x="15159" y="39848"/>
                  <a:pt x="14704" y="40265"/>
                </a:cubicBezTo>
                <a:cubicBezTo>
                  <a:pt x="14628" y="40151"/>
                  <a:pt x="14590" y="40075"/>
                  <a:pt x="14552" y="40037"/>
                </a:cubicBezTo>
                <a:cubicBezTo>
                  <a:pt x="14931" y="39734"/>
                  <a:pt x="15348" y="39393"/>
                  <a:pt x="15728" y="39127"/>
                </a:cubicBezTo>
                <a:cubicBezTo>
                  <a:pt x="15758" y="39097"/>
                  <a:pt x="15739" y="38993"/>
                  <a:pt x="15711" y="38993"/>
                </a:cubicBezTo>
                <a:cubicBezTo>
                  <a:pt x="15704" y="38993"/>
                  <a:pt x="15697" y="38999"/>
                  <a:pt x="15690" y="39014"/>
                </a:cubicBezTo>
                <a:cubicBezTo>
                  <a:pt x="15310" y="39317"/>
                  <a:pt x="14893" y="39658"/>
                  <a:pt x="14514" y="39923"/>
                </a:cubicBezTo>
                <a:cubicBezTo>
                  <a:pt x="14401" y="39772"/>
                  <a:pt x="14363" y="39658"/>
                  <a:pt x="14325" y="39468"/>
                </a:cubicBezTo>
                <a:cubicBezTo>
                  <a:pt x="14590" y="38976"/>
                  <a:pt x="15007" y="38634"/>
                  <a:pt x="15500" y="38407"/>
                </a:cubicBezTo>
                <a:cubicBezTo>
                  <a:pt x="15558" y="38378"/>
                  <a:pt x="15528" y="38306"/>
                  <a:pt x="15493" y="38306"/>
                </a:cubicBezTo>
                <a:cubicBezTo>
                  <a:pt x="15483" y="38306"/>
                  <a:pt x="15471" y="38313"/>
                  <a:pt x="15462" y="38331"/>
                </a:cubicBezTo>
                <a:cubicBezTo>
                  <a:pt x="14969" y="38559"/>
                  <a:pt x="14552" y="38900"/>
                  <a:pt x="14249" y="39317"/>
                </a:cubicBezTo>
                <a:cubicBezTo>
                  <a:pt x="14211" y="39165"/>
                  <a:pt x="14211" y="39089"/>
                  <a:pt x="14173" y="38938"/>
                </a:cubicBezTo>
                <a:lnTo>
                  <a:pt x="14211" y="38938"/>
                </a:lnTo>
                <a:cubicBezTo>
                  <a:pt x="14552" y="38596"/>
                  <a:pt x="14893" y="38217"/>
                  <a:pt x="15197" y="37876"/>
                </a:cubicBezTo>
                <a:cubicBezTo>
                  <a:pt x="15258" y="37845"/>
                  <a:pt x="15195" y="37790"/>
                  <a:pt x="15149" y="37790"/>
                </a:cubicBezTo>
                <a:cubicBezTo>
                  <a:pt x="15138" y="37790"/>
                  <a:pt x="15128" y="37793"/>
                  <a:pt x="15121" y="37800"/>
                </a:cubicBezTo>
                <a:cubicBezTo>
                  <a:pt x="14780" y="38141"/>
                  <a:pt x="14438" y="38445"/>
                  <a:pt x="14135" y="38824"/>
                </a:cubicBezTo>
                <a:cubicBezTo>
                  <a:pt x="14135" y="38710"/>
                  <a:pt x="14059" y="38559"/>
                  <a:pt x="14059" y="38445"/>
                </a:cubicBezTo>
                <a:cubicBezTo>
                  <a:pt x="14552" y="37990"/>
                  <a:pt x="15083" y="37535"/>
                  <a:pt x="15538" y="37080"/>
                </a:cubicBezTo>
                <a:cubicBezTo>
                  <a:pt x="15571" y="37047"/>
                  <a:pt x="15519" y="36959"/>
                  <a:pt x="15480" y="36959"/>
                </a:cubicBezTo>
                <a:cubicBezTo>
                  <a:pt x="15473" y="36959"/>
                  <a:pt x="15467" y="36961"/>
                  <a:pt x="15462" y="36966"/>
                </a:cubicBezTo>
                <a:cubicBezTo>
                  <a:pt x="14969" y="37421"/>
                  <a:pt x="14514" y="37838"/>
                  <a:pt x="14059" y="38293"/>
                </a:cubicBezTo>
                <a:lnTo>
                  <a:pt x="14059" y="38255"/>
                </a:lnTo>
                <a:lnTo>
                  <a:pt x="14059" y="37838"/>
                </a:lnTo>
                <a:cubicBezTo>
                  <a:pt x="14514" y="37421"/>
                  <a:pt x="14969" y="36966"/>
                  <a:pt x="15386" y="36549"/>
                </a:cubicBezTo>
                <a:cubicBezTo>
                  <a:pt x="15444" y="36520"/>
                  <a:pt x="15392" y="36448"/>
                  <a:pt x="15347" y="36448"/>
                </a:cubicBezTo>
                <a:cubicBezTo>
                  <a:pt x="15343" y="36448"/>
                  <a:pt x="15338" y="36449"/>
                  <a:pt x="15333" y="36450"/>
                </a:cubicBezTo>
                <a:lnTo>
                  <a:pt x="15333" y="36450"/>
                </a:lnTo>
                <a:lnTo>
                  <a:pt x="15652" y="36132"/>
                </a:lnTo>
                <a:cubicBezTo>
                  <a:pt x="15684" y="36099"/>
                  <a:pt x="15605" y="36011"/>
                  <a:pt x="15558" y="36011"/>
                </a:cubicBezTo>
                <a:cubicBezTo>
                  <a:pt x="15550" y="36011"/>
                  <a:pt x="15543" y="36013"/>
                  <a:pt x="15538" y="36018"/>
                </a:cubicBezTo>
                <a:lnTo>
                  <a:pt x="14173" y="37421"/>
                </a:lnTo>
                <a:cubicBezTo>
                  <a:pt x="14211" y="37156"/>
                  <a:pt x="14325" y="36890"/>
                  <a:pt x="14401" y="36701"/>
                </a:cubicBezTo>
                <a:cubicBezTo>
                  <a:pt x="14893" y="36284"/>
                  <a:pt x="15348" y="35829"/>
                  <a:pt x="15765" y="35412"/>
                </a:cubicBezTo>
                <a:cubicBezTo>
                  <a:pt x="15823" y="35383"/>
                  <a:pt x="15771" y="35310"/>
                  <a:pt x="15726" y="35310"/>
                </a:cubicBezTo>
                <a:cubicBezTo>
                  <a:pt x="15712" y="35310"/>
                  <a:pt x="15699" y="35318"/>
                  <a:pt x="15690" y="35336"/>
                </a:cubicBezTo>
                <a:cubicBezTo>
                  <a:pt x="15310" y="35639"/>
                  <a:pt x="14931" y="36018"/>
                  <a:pt x="14552" y="36360"/>
                </a:cubicBezTo>
                <a:cubicBezTo>
                  <a:pt x="14969" y="35601"/>
                  <a:pt x="15652" y="34995"/>
                  <a:pt x="16486" y="34653"/>
                </a:cubicBezTo>
                <a:close/>
                <a:moveTo>
                  <a:pt x="16220" y="39165"/>
                </a:moveTo>
                <a:lnTo>
                  <a:pt x="16220" y="39203"/>
                </a:lnTo>
                <a:cubicBezTo>
                  <a:pt x="16258" y="39317"/>
                  <a:pt x="16296" y="39393"/>
                  <a:pt x="16410" y="39506"/>
                </a:cubicBezTo>
                <a:cubicBezTo>
                  <a:pt x="15955" y="39886"/>
                  <a:pt x="15500" y="40265"/>
                  <a:pt x="15083" y="40568"/>
                </a:cubicBezTo>
                <a:cubicBezTo>
                  <a:pt x="15054" y="40597"/>
                  <a:pt x="15036" y="40620"/>
                  <a:pt x="15029" y="40638"/>
                </a:cubicBezTo>
                <a:lnTo>
                  <a:pt x="15029" y="40638"/>
                </a:lnTo>
                <a:cubicBezTo>
                  <a:pt x="14943" y="40557"/>
                  <a:pt x="14875" y="40435"/>
                  <a:pt x="14780" y="40340"/>
                </a:cubicBezTo>
                <a:cubicBezTo>
                  <a:pt x="15273" y="39961"/>
                  <a:pt x="15728" y="39582"/>
                  <a:pt x="16220" y="39165"/>
                </a:cubicBezTo>
                <a:close/>
                <a:moveTo>
                  <a:pt x="18116" y="34085"/>
                </a:moveTo>
                <a:cubicBezTo>
                  <a:pt x="18685" y="34085"/>
                  <a:pt x="19178" y="34198"/>
                  <a:pt x="19671" y="34426"/>
                </a:cubicBezTo>
                <a:lnTo>
                  <a:pt x="19671" y="34464"/>
                </a:lnTo>
                <a:cubicBezTo>
                  <a:pt x="19644" y="34517"/>
                  <a:pt x="19674" y="34571"/>
                  <a:pt x="19707" y="34571"/>
                </a:cubicBezTo>
                <a:cubicBezTo>
                  <a:pt x="19721" y="34571"/>
                  <a:pt x="19735" y="34562"/>
                  <a:pt x="19746" y="34540"/>
                </a:cubicBezTo>
                <a:cubicBezTo>
                  <a:pt x="19746" y="34540"/>
                  <a:pt x="19746" y="34464"/>
                  <a:pt x="19822" y="34464"/>
                </a:cubicBezTo>
                <a:cubicBezTo>
                  <a:pt x="21187" y="35108"/>
                  <a:pt x="22135" y="36473"/>
                  <a:pt x="22135" y="38066"/>
                </a:cubicBezTo>
                <a:cubicBezTo>
                  <a:pt x="22021" y="39468"/>
                  <a:pt x="21377" y="40644"/>
                  <a:pt x="20315" y="41364"/>
                </a:cubicBezTo>
                <a:cubicBezTo>
                  <a:pt x="20267" y="41366"/>
                  <a:pt x="20218" y="41367"/>
                  <a:pt x="20169" y="41367"/>
                </a:cubicBezTo>
                <a:cubicBezTo>
                  <a:pt x="19154" y="41367"/>
                  <a:pt x="18118" y="40992"/>
                  <a:pt x="17358" y="40340"/>
                </a:cubicBezTo>
                <a:lnTo>
                  <a:pt x="17396" y="40303"/>
                </a:lnTo>
                <a:cubicBezTo>
                  <a:pt x="17425" y="40274"/>
                  <a:pt x="17388" y="40201"/>
                  <a:pt x="17335" y="40201"/>
                </a:cubicBezTo>
                <a:cubicBezTo>
                  <a:pt x="17318" y="40201"/>
                  <a:pt x="17300" y="40209"/>
                  <a:pt x="17282" y="40227"/>
                </a:cubicBezTo>
                <a:lnTo>
                  <a:pt x="17244" y="40265"/>
                </a:lnTo>
                <a:cubicBezTo>
                  <a:pt x="17017" y="40037"/>
                  <a:pt x="16789" y="39772"/>
                  <a:pt x="16600" y="39506"/>
                </a:cubicBezTo>
                <a:cubicBezTo>
                  <a:pt x="16637" y="39468"/>
                  <a:pt x="16600" y="39393"/>
                  <a:pt x="16524" y="39393"/>
                </a:cubicBezTo>
                <a:cubicBezTo>
                  <a:pt x="16486" y="39317"/>
                  <a:pt x="16410" y="39203"/>
                  <a:pt x="16334" y="39127"/>
                </a:cubicBezTo>
                <a:cubicBezTo>
                  <a:pt x="15538" y="37611"/>
                  <a:pt x="15728" y="35677"/>
                  <a:pt x="16789" y="34350"/>
                </a:cubicBezTo>
                <a:cubicBezTo>
                  <a:pt x="17206" y="34198"/>
                  <a:pt x="17623" y="34085"/>
                  <a:pt x="18116" y="34085"/>
                </a:cubicBezTo>
                <a:close/>
                <a:moveTo>
                  <a:pt x="19367" y="41440"/>
                </a:moveTo>
                <a:cubicBezTo>
                  <a:pt x="19633" y="41478"/>
                  <a:pt x="19898" y="41554"/>
                  <a:pt x="20201" y="41554"/>
                </a:cubicBezTo>
                <a:cubicBezTo>
                  <a:pt x="19708" y="41781"/>
                  <a:pt x="19254" y="41971"/>
                  <a:pt x="18723" y="42047"/>
                </a:cubicBezTo>
                <a:cubicBezTo>
                  <a:pt x="18950" y="41857"/>
                  <a:pt x="19140" y="41630"/>
                  <a:pt x="19367" y="41440"/>
                </a:cubicBezTo>
                <a:close/>
                <a:moveTo>
                  <a:pt x="16448" y="39582"/>
                </a:moveTo>
                <a:cubicBezTo>
                  <a:pt x="16524" y="39734"/>
                  <a:pt x="16637" y="39848"/>
                  <a:pt x="16713" y="39961"/>
                </a:cubicBezTo>
                <a:lnTo>
                  <a:pt x="15728" y="40985"/>
                </a:lnTo>
                <a:cubicBezTo>
                  <a:pt x="15697" y="41016"/>
                  <a:pt x="15741" y="41071"/>
                  <a:pt x="15799" y="41071"/>
                </a:cubicBezTo>
                <a:cubicBezTo>
                  <a:pt x="15812" y="41071"/>
                  <a:pt x="15827" y="41068"/>
                  <a:pt x="15841" y="41061"/>
                </a:cubicBezTo>
                <a:lnTo>
                  <a:pt x="16827" y="40075"/>
                </a:lnTo>
                <a:cubicBezTo>
                  <a:pt x="16903" y="40151"/>
                  <a:pt x="17017" y="40265"/>
                  <a:pt x="17168" y="40340"/>
                </a:cubicBezTo>
                <a:cubicBezTo>
                  <a:pt x="16751" y="40682"/>
                  <a:pt x="16448" y="41061"/>
                  <a:pt x="16069" y="41402"/>
                </a:cubicBezTo>
                <a:cubicBezTo>
                  <a:pt x="16011" y="41431"/>
                  <a:pt x="16063" y="41503"/>
                  <a:pt x="16108" y="41503"/>
                </a:cubicBezTo>
                <a:cubicBezTo>
                  <a:pt x="16122" y="41503"/>
                  <a:pt x="16135" y="41496"/>
                  <a:pt x="16145" y="41478"/>
                </a:cubicBezTo>
                <a:cubicBezTo>
                  <a:pt x="16524" y="41175"/>
                  <a:pt x="16903" y="40795"/>
                  <a:pt x="17244" y="40454"/>
                </a:cubicBezTo>
                <a:cubicBezTo>
                  <a:pt x="17813" y="40909"/>
                  <a:pt x="18457" y="41213"/>
                  <a:pt x="19178" y="41402"/>
                </a:cubicBezTo>
                <a:cubicBezTo>
                  <a:pt x="18988" y="41592"/>
                  <a:pt x="18761" y="41781"/>
                  <a:pt x="18571" y="41971"/>
                </a:cubicBezTo>
                <a:cubicBezTo>
                  <a:pt x="18533" y="42009"/>
                  <a:pt x="18571" y="42009"/>
                  <a:pt x="18571" y="42047"/>
                </a:cubicBezTo>
                <a:cubicBezTo>
                  <a:pt x="18419" y="42047"/>
                  <a:pt x="18268" y="42122"/>
                  <a:pt x="18154" y="42122"/>
                </a:cubicBezTo>
                <a:lnTo>
                  <a:pt x="18609" y="41630"/>
                </a:lnTo>
                <a:cubicBezTo>
                  <a:pt x="18674" y="41564"/>
                  <a:pt x="18599" y="41470"/>
                  <a:pt x="18552" y="41470"/>
                </a:cubicBezTo>
                <a:cubicBezTo>
                  <a:pt x="18545" y="41470"/>
                  <a:pt x="18538" y="41473"/>
                  <a:pt x="18533" y="41478"/>
                </a:cubicBezTo>
                <a:lnTo>
                  <a:pt x="17964" y="42047"/>
                </a:lnTo>
                <a:cubicBezTo>
                  <a:pt x="17775" y="42047"/>
                  <a:pt x="17585" y="42047"/>
                  <a:pt x="17434" y="42009"/>
                </a:cubicBezTo>
                <a:cubicBezTo>
                  <a:pt x="17623" y="41819"/>
                  <a:pt x="17813" y="41667"/>
                  <a:pt x="18002" y="41478"/>
                </a:cubicBezTo>
                <a:cubicBezTo>
                  <a:pt x="18033" y="41447"/>
                  <a:pt x="17989" y="41392"/>
                  <a:pt x="17951" y="41392"/>
                </a:cubicBezTo>
                <a:cubicBezTo>
                  <a:pt x="17942" y="41392"/>
                  <a:pt x="17934" y="41395"/>
                  <a:pt x="17927" y="41402"/>
                </a:cubicBezTo>
                <a:cubicBezTo>
                  <a:pt x="17661" y="41592"/>
                  <a:pt x="17472" y="41781"/>
                  <a:pt x="17244" y="41971"/>
                </a:cubicBezTo>
                <a:cubicBezTo>
                  <a:pt x="17092" y="41933"/>
                  <a:pt x="16979" y="41857"/>
                  <a:pt x="16789" y="41819"/>
                </a:cubicBezTo>
                <a:cubicBezTo>
                  <a:pt x="17055" y="41592"/>
                  <a:pt x="17396" y="41364"/>
                  <a:pt x="17661" y="41099"/>
                </a:cubicBezTo>
                <a:cubicBezTo>
                  <a:pt x="17722" y="41068"/>
                  <a:pt x="17660" y="41013"/>
                  <a:pt x="17613" y="41013"/>
                </a:cubicBezTo>
                <a:cubicBezTo>
                  <a:pt x="17603" y="41013"/>
                  <a:pt x="17593" y="41016"/>
                  <a:pt x="17585" y="41023"/>
                </a:cubicBezTo>
                <a:cubicBezTo>
                  <a:pt x="17244" y="41250"/>
                  <a:pt x="16979" y="41554"/>
                  <a:pt x="16637" y="41781"/>
                </a:cubicBezTo>
                <a:cubicBezTo>
                  <a:pt x="16031" y="41554"/>
                  <a:pt x="15462" y="41175"/>
                  <a:pt x="15007" y="40682"/>
                </a:cubicBezTo>
                <a:cubicBezTo>
                  <a:pt x="15058" y="40682"/>
                  <a:pt x="15075" y="40699"/>
                  <a:pt x="15091" y="40699"/>
                </a:cubicBezTo>
                <a:cubicBezTo>
                  <a:pt x="15100" y="40699"/>
                  <a:pt x="15108" y="40694"/>
                  <a:pt x="15121" y="40682"/>
                </a:cubicBezTo>
                <a:cubicBezTo>
                  <a:pt x="15538" y="40303"/>
                  <a:pt x="15955" y="39961"/>
                  <a:pt x="16448" y="39582"/>
                </a:cubicBezTo>
                <a:close/>
                <a:moveTo>
                  <a:pt x="36504" y="0"/>
                </a:moveTo>
                <a:cubicBezTo>
                  <a:pt x="35784" y="0"/>
                  <a:pt x="35177" y="152"/>
                  <a:pt x="34533" y="455"/>
                </a:cubicBezTo>
                <a:cubicBezTo>
                  <a:pt x="34507" y="455"/>
                  <a:pt x="34482" y="421"/>
                  <a:pt x="34468" y="421"/>
                </a:cubicBezTo>
                <a:cubicBezTo>
                  <a:pt x="34461" y="421"/>
                  <a:pt x="34457" y="430"/>
                  <a:pt x="34457" y="455"/>
                </a:cubicBezTo>
                <a:lnTo>
                  <a:pt x="34419" y="493"/>
                </a:lnTo>
                <a:cubicBezTo>
                  <a:pt x="33357" y="948"/>
                  <a:pt x="32523" y="1820"/>
                  <a:pt x="32030" y="2844"/>
                </a:cubicBezTo>
                <a:cubicBezTo>
                  <a:pt x="31993" y="2844"/>
                  <a:pt x="31993" y="2919"/>
                  <a:pt x="31993" y="2957"/>
                </a:cubicBezTo>
                <a:cubicBezTo>
                  <a:pt x="31803" y="3374"/>
                  <a:pt x="31651" y="3867"/>
                  <a:pt x="31613" y="4322"/>
                </a:cubicBezTo>
                <a:cubicBezTo>
                  <a:pt x="31613" y="4322"/>
                  <a:pt x="31613" y="4360"/>
                  <a:pt x="31575" y="4360"/>
                </a:cubicBezTo>
                <a:lnTo>
                  <a:pt x="31500" y="4360"/>
                </a:lnTo>
                <a:cubicBezTo>
                  <a:pt x="31500" y="4360"/>
                  <a:pt x="31462" y="4360"/>
                  <a:pt x="31462" y="4436"/>
                </a:cubicBezTo>
                <a:cubicBezTo>
                  <a:pt x="31007" y="4436"/>
                  <a:pt x="30552" y="4436"/>
                  <a:pt x="30097" y="4474"/>
                </a:cubicBezTo>
                <a:cubicBezTo>
                  <a:pt x="29983" y="4474"/>
                  <a:pt x="29983" y="4626"/>
                  <a:pt x="30097" y="4626"/>
                </a:cubicBezTo>
                <a:lnTo>
                  <a:pt x="31045" y="4626"/>
                </a:lnTo>
                <a:lnTo>
                  <a:pt x="20239" y="7318"/>
                </a:lnTo>
                <a:lnTo>
                  <a:pt x="20201" y="7318"/>
                </a:lnTo>
                <a:cubicBezTo>
                  <a:pt x="19367" y="5991"/>
                  <a:pt x="17927" y="5081"/>
                  <a:pt x="16220" y="5081"/>
                </a:cubicBezTo>
                <a:cubicBezTo>
                  <a:pt x="14438" y="5081"/>
                  <a:pt x="12884" y="6066"/>
                  <a:pt x="12126" y="7545"/>
                </a:cubicBezTo>
                <a:cubicBezTo>
                  <a:pt x="12088" y="7583"/>
                  <a:pt x="12050" y="7583"/>
                  <a:pt x="11974" y="7659"/>
                </a:cubicBezTo>
                <a:cubicBezTo>
                  <a:pt x="11936" y="7697"/>
                  <a:pt x="11974" y="7772"/>
                  <a:pt x="12050" y="7772"/>
                </a:cubicBezTo>
                <a:cubicBezTo>
                  <a:pt x="11974" y="7924"/>
                  <a:pt x="11936" y="8038"/>
                  <a:pt x="11898" y="8152"/>
                </a:cubicBezTo>
                <a:cubicBezTo>
                  <a:pt x="11860" y="8227"/>
                  <a:pt x="11785" y="8227"/>
                  <a:pt x="11747" y="8265"/>
                </a:cubicBezTo>
                <a:cubicBezTo>
                  <a:pt x="11709" y="8303"/>
                  <a:pt x="11747" y="8417"/>
                  <a:pt x="11785" y="8417"/>
                </a:cubicBezTo>
                <a:cubicBezTo>
                  <a:pt x="11747" y="8531"/>
                  <a:pt x="11709" y="8682"/>
                  <a:pt x="11633" y="8872"/>
                </a:cubicBezTo>
                <a:cubicBezTo>
                  <a:pt x="11595" y="8910"/>
                  <a:pt x="11557" y="8910"/>
                  <a:pt x="11557" y="8986"/>
                </a:cubicBezTo>
                <a:cubicBezTo>
                  <a:pt x="11496" y="9016"/>
                  <a:pt x="11534" y="9072"/>
                  <a:pt x="11570" y="9072"/>
                </a:cubicBezTo>
                <a:cubicBezTo>
                  <a:pt x="11579" y="9072"/>
                  <a:pt x="11588" y="9069"/>
                  <a:pt x="11595" y="9062"/>
                </a:cubicBezTo>
                <a:lnTo>
                  <a:pt x="11595" y="9062"/>
                </a:lnTo>
                <a:cubicBezTo>
                  <a:pt x="11557" y="9213"/>
                  <a:pt x="11557" y="9403"/>
                  <a:pt x="11557" y="9554"/>
                </a:cubicBezTo>
                <a:cubicBezTo>
                  <a:pt x="11557" y="9554"/>
                  <a:pt x="11519" y="9554"/>
                  <a:pt x="11519" y="9592"/>
                </a:cubicBezTo>
                <a:cubicBezTo>
                  <a:pt x="11481" y="9630"/>
                  <a:pt x="11519" y="9744"/>
                  <a:pt x="11557" y="9744"/>
                </a:cubicBezTo>
                <a:lnTo>
                  <a:pt x="11557" y="9858"/>
                </a:lnTo>
                <a:cubicBezTo>
                  <a:pt x="11557" y="10692"/>
                  <a:pt x="11747" y="11450"/>
                  <a:pt x="12126" y="12057"/>
                </a:cubicBezTo>
                <a:lnTo>
                  <a:pt x="12088" y="12095"/>
                </a:lnTo>
                <a:cubicBezTo>
                  <a:pt x="12023" y="12127"/>
                  <a:pt x="12098" y="12216"/>
                  <a:pt x="12144" y="12216"/>
                </a:cubicBezTo>
                <a:cubicBezTo>
                  <a:pt x="12152" y="12216"/>
                  <a:pt x="12158" y="12214"/>
                  <a:pt x="12164" y="12208"/>
                </a:cubicBezTo>
                <a:cubicBezTo>
                  <a:pt x="12202" y="12284"/>
                  <a:pt x="12277" y="12322"/>
                  <a:pt x="12315" y="12436"/>
                </a:cubicBezTo>
                <a:cubicBezTo>
                  <a:pt x="12283" y="12469"/>
                  <a:pt x="12306" y="12557"/>
                  <a:pt x="12338" y="12557"/>
                </a:cubicBezTo>
                <a:cubicBezTo>
                  <a:pt x="12343" y="12557"/>
                  <a:pt x="12348" y="12555"/>
                  <a:pt x="12353" y="12550"/>
                </a:cubicBezTo>
                <a:lnTo>
                  <a:pt x="12391" y="12588"/>
                </a:lnTo>
                <a:cubicBezTo>
                  <a:pt x="12012" y="12929"/>
                  <a:pt x="11633" y="13232"/>
                  <a:pt x="11330" y="13573"/>
                </a:cubicBezTo>
                <a:cubicBezTo>
                  <a:pt x="11264" y="13606"/>
                  <a:pt x="11339" y="13695"/>
                  <a:pt x="11386" y="13695"/>
                </a:cubicBezTo>
                <a:cubicBezTo>
                  <a:pt x="11393" y="13695"/>
                  <a:pt x="11400" y="13692"/>
                  <a:pt x="11405" y="13687"/>
                </a:cubicBezTo>
                <a:cubicBezTo>
                  <a:pt x="11709" y="13422"/>
                  <a:pt x="11936" y="13194"/>
                  <a:pt x="12202" y="12967"/>
                </a:cubicBezTo>
                <a:lnTo>
                  <a:pt x="12202" y="12967"/>
                </a:lnTo>
                <a:cubicBezTo>
                  <a:pt x="10268" y="15507"/>
                  <a:pt x="8296" y="18047"/>
                  <a:pt x="6325" y="20587"/>
                </a:cubicBezTo>
                <a:cubicBezTo>
                  <a:pt x="5870" y="20436"/>
                  <a:pt x="5377" y="20360"/>
                  <a:pt x="4884" y="20360"/>
                </a:cubicBezTo>
                <a:cubicBezTo>
                  <a:pt x="4353" y="20360"/>
                  <a:pt x="3823" y="20436"/>
                  <a:pt x="3368" y="20587"/>
                </a:cubicBezTo>
                <a:cubicBezTo>
                  <a:pt x="3396" y="20559"/>
                  <a:pt x="3338" y="20486"/>
                  <a:pt x="3291" y="20486"/>
                </a:cubicBezTo>
                <a:cubicBezTo>
                  <a:pt x="3277" y="20486"/>
                  <a:pt x="3263" y="20493"/>
                  <a:pt x="3254" y="20512"/>
                </a:cubicBezTo>
                <a:lnTo>
                  <a:pt x="3064" y="20701"/>
                </a:lnTo>
                <a:cubicBezTo>
                  <a:pt x="1548" y="21308"/>
                  <a:pt x="448" y="22711"/>
                  <a:pt x="221" y="24417"/>
                </a:cubicBezTo>
                <a:cubicBezTo>
                  <a:pt x="183" y="24492"/>
                  <a:pt x="145" y="24530"/>
                  <a:pt x="31" y="24568"/>
                </a:cubicBezTo>
                <a:cubicBezTo>
                  <a:pt x="1" y="24599"/>
                  <a:pt x="19" y="24703"/>
                  <a:pt x="48" y="24703"/>
                </a:cubicBezTo>
                <a:cubicBezTo>
                  <a:pt x="54" y="24703"/>
                  <a:pt x="62" y="24697"/>
                  <a:pt x="69" y="24682"/>
                </a:cubicBezTo>
                <a:lnTo>
                  <a:pt x="183" y="24568"/>
                </a:lnTo>
                <a:lnTo>
                  <a:pt x="183" y="24947"/>
                </a:lnTo>
                <a:lnTo>
                  <a:pt x="183" y="25327"/>
                </a:lnTo>
                <a:cubicBezTo>
                  <a:pt x="145" y="25327"/>
                  <a:pt x="145" y="25365"/>
                  <a:pt x="69" y="25365"/>
                </a:cubicBezTo>
                <a:cubicBezTo>
                  <a:pt x="37" y="25397"/>
                  <a:pt x="116" y="25486"/>
                  <a:pt x="163" y="25486"/>
                </a:cubicBezTo>
                <a:cubicBezTo>
                  <a:pt x="171" y="25486"/>
                  <a:pt x="178" y="25484"/>
                  <a:pt x="183" y="25478"/>
                </a:cubicBezTo>
                <a:cubicBezTo>
                  <a:pt x="448" y="27791"/>
                  <a:pt x="2420" y="29611"/>
                  <a:pt x="4770" y="29611"/>
                </a:cubicBezTo>
                <a:cubicBezTo>
                  <a:pt x="5377" y="29611"/>
                  <a:pt x="5946" y="29497"/>
                  <a:pt x="6477" y="29270"/>
                </a:cubicBezTo>
                <a:lnTo>
                  <a:pt x="6477" y="29308"/>
                </a:lnTo>
                <a:cubicBezTo>
                  <a:pt x="6666" y="29649"/>
                  <a:pt x="6894" y="29990"/>
                  <a:pt x="7083" y="30293"/>
                </a:cubicBezTo>
                <a:cubicBezTo>
                  <a:pt x="7107" y="30329"/>
                  <a:pt x="7131" y="30343"/>
                  <a:pt x="7152" y="30343"/>
                </a:cubicBezTo>
                <a:cubicBezTo>
                  <a:pt x="7196" y="30343"/>
                  <a:pt x="7223" y="30281"/>
                  <a:pt x="7197" y="30255"/>
                </a:cubicBezTo>
                <a:cubicBezTo>
                  <a:pt x="7045" y="30028"/>
                  <a:pt x="6894" y="29838"/>
                  <a:pt x="6780" y="29611"/>
                </a:cubicBezTo>
                <a:lnTo>
                  <a:pt x="6780" y="29611"/>
                </a:lnTo>
                <a:lnTo>
                  <a:pt x="14021" y="36284"/>
                </a:lnTo>
                <a:lnTo>
                  <a:pt x="14059" y="36284"/>
                </a:lnTo>
                <a:cubicBezTo>
                  <a:pt x="13832" y="36701"/>
                  <a:pt x="13680" y="37194"/>
                  <a:pt x="13642" y="37687"/>
                </a:cubicBezTo>
                <a:lnTo>
                  <a:pt x="13642" y="37724"/>
                </a:lnTo>
                <a:cubicBezTo>
                  <a:pt x="13642" y="37876"/>
                  <a:pt x="13604" y="38066"/>
                  <a:pt x="13604" y="38217"/>
                </a:cubicBezTo>
                <a:cubicBezTo>
                  <a:pt x="13604" y="40189"/>
                  <a:pt x="14969" y="41857"/>
                  <a:pt x="16827" y="42350"/>
                </a:cubicBezTo>
                <a:cubicBezTo>
                  <a:pt x="16766" y="42381"/>
                  <a:pt x="16828" y="42436"/>
                  <a:pt x="16875" y="42436"/>
                </a:cubicBezTo>
                <a:cubicBezTo>
                  <a:pt x="16886" y="42436"/>
                  <a:pt x="16896" y="42433"/>
                  <a:pt x="16903" y="42426"/>
                </a:cubicBezTo>
                <a:lnTo>
                  <a:pt x="16941" y="42388"/>
                </a:lnTo>
                <a:cubicBezTo>
                  <a:pt x="17130" y="42426"/>
                  <a:pt x="17320" y="42426"/>
                  <a:pt x="17472" y="42502"/>
                </a:cubicBezTo>
                <a:cubicBezTo>
                  <a:pt x="17441" y="42532"/>
                  <a:pt x="17485" y="42588"/>
                  <a:pt x="17543" y="42588"/>
                </a:cubicBezTo>
                <a:cubicBezTo>
                  <a:pt x="17556" y="42588"/>
                  <a:pt x="17571" y="42585"/>
                  <a:pt x="17585" y="42577"/>
                </a:cubicBezTo>
                <a:lnTo>
                  <a:pt x="17661" y="42502"/>
                </a:lnTo>
                <a:lnTo>
                  <a:pt x="17851" y="42502"/>
                </a:lnTo>
                <a:cubicBezTo>
                  <a:pt x="18836" y="42502"/>
                  <a:pt x="19708" y="42160"/>
                  <a:pt x="20467" y="41592"/>
                </a:cubicBezTo>
                <a:lnTo>
                  <a:pt x="20618" y="41592"/>
                </a:lnTo>
                <a:cubicBezTo>
                  <a:pt x="20656" y="41592"/>
                  <a:pt x="20656" y="41478"/>
                  <a:pt x="20618" y="41478"/>
                </a:cubicBezTo>
                <a:cubicBezTo>
                  <a:pt x="21377" y="40833"/>
                  <a:pt x="21945" y="39886"/>
                  <a:pt x="22059" y="38824"/>
                </a:cubicBezTo>
                <a:cubicBezTo>
                  <a:pt x="26723" y="37990"/>
                  <a:pt x="31348" y="37118"/>
                  <a:pt x="36011" y="36322"/>
                </a:cubicBezTo>
                <a:lnTo>
                  <a:pt x="36011" y="36322"/>
                </a:lnTo>
                <a:cubicBezTo>
                  <a:pt x="35784" y="36435"/>
                  <a:pt x="35481" y="36549"/>
                  <a:pt x="35253" y="36663"/>
                </a:cubicBezTo>
                <a:cubicBezTo>
                  <a:pt x="35167" y="36692"/>
                  <a:pt x="35212" y="36764"/>
                  <a:pt x="35255" y="36764"/>
                </a:cubicBezTo>
                <a:cubicBezTo>
                  <a:pt x="35268" y="36764"/>
                  <a:pt x="35282" y="36757"/>
                  <a:pt x="35291" y="36739"/>
                </a:cubicBezTo>
                <a:cubicBezTo>
                  <a:pt x="35708" y="36549"/>
                  <a:pt x="36087" y="36360"/>
                  <a:pt x="36542" y="36170"/>
                </a:cubicBezTo>
                <a:cubicBezTo>
                  <a:pt x="36565" y="36170"/>
                  <a:pt x="36601" y="36170"/>
                  <a:pt x="36642" y="36162"/>
                </a:cubicBezTo>
                <a:lnTo>
                  <a:pt x="36642" y="36162"/>
                </a:lnTo>
                <a:cubicBezTo>
                  <a:pt x="36636" y="36201"/>
                  <a:pt x="36660" y="36253"/>
                  <a:pt x="36702" y="36253"/>
                </a:cubicBezTo>
                <a:cubicBezTo>
                  <a:pt x="36711" y="36253"/>
                  <a:pt x="36721" y="36251"/>
                  <a:pt x="36732" y="36246"/>
                </a:cubicBezTo>
                <a:cubicBezTo>
                  <a:pt x="36770" y="36246"/>
                  <a:pt x="36770" y="36170"/>
                  <a:pt x="36808" y="36170"/>
                </a:cubicBezTo>
                <a:lnTo>
                  <a:pt x="37111" y="36625"/>
                </a:lnTo>
                <a:lnTo>
                  <a:pt x="36959" y="36739"/>
                </a:lnTo>
                <a:cubicBezTo>
                  <a:pt x="36928" y="36801"/>
                  <a:pt x="36973" y="36863"/>
                  <a:pt x="37011" y="36863"/>
                </a:cubicBezTo>
                <a:cubicBezTo>
                  <a:pt x="37020" y="36863"/>
                  <a:pt x="37028" y="36859"/>
                  <a:pt x="37035" y="36852"/>
                </a:cubicBezTo>
                <a:cubicBezTo>
                  <a:pt x="37111" y="36815"/>
                  <a:pt x="37149" y="36739"/>
                  <a:pt x="37187" y="36739"/>
                </a:cubicBezTo>
                <a:cubicBezTo>
                  <a:pt x="37907" y="37573"/>
                  <a:pt x="38931" y="38028"/>
                  <a:pt x="40068" y="38028"/>
                </a:cubicBezTo>
                <a:cubicBezTo>
                  <a:pt x="40409" y="38028"/>
                  <a:pt x="40713" y="37990"/>
                  <a:pt x="40978" y="37952"/>
                </a:cubicBezTo>
                <a:lnTo>
                  <a:pt x="40978" y="37952"/>
                </a:lnTo>
                <a:cubicBezTo>
                  <a:pt x="40947" y="37983"/>
                  <a:pt x="40991" y="38038"/>
                  <a:pt x="41049" y="38038"/>
                </a:cubicBezTo>
                <a:cubicBezTo>
                  <a:pt x="41063" y="38038"/>
                  <a:pt x="41077" y="38035"/>
                  <a:pt x="41092" y="38028"/>
                </a:cubicBezTo>
                <a:cubicBezTo>
                  <a:pt x="41168" y="37990"/>
                  <a:pt x="41206" y="37876"/>
                  <a:pt x="41319" y="37838"/>
                </a:cubicBezTo>
                <a:cubicBezTo>
                  <a:pt x="41888" y="37649"/>
                  <a:pt x="42419" y="37307"/>
                  <a:pt x="42836" y="36890"/>
                </a:cubicBezTo>
                <a:cubicBezTo>
                  <a:pt x="42912" y="36890"/>
                  <a:pt x="43063" y="36852"/>
                  <a:pt x="43177" y="36852"/>
                </a:cubicBezTo>
                <a:cubicBezTo>
                  <a:pt x="43253" y="36852"/>
                  <a:pt x="43215" y="36701"/>
                  <a:pt x="43101" y="36701"/>
                </a:cubicBezTo>
                <a:lnTo>
                  <a:pt x="42988" y="36701"/>
                </a:lnTo>
                <a:cubicBezTo>
                  <a:pt x="43594" y="35980"/>
                  <a:pt x="44011" y="35108"/>
                  <a:pt x="44011" y="34085"/>
                </a:cubicBezTo>
                <a:cubicBezTo>
                  <a:pt x="44011" y="32758"/>
                  <a:pt x="43367" y="31582"/>
                  <a:pt x="42305" y="30862"/>
                </a:cubicBezTo>
                <a:cubicBezTo>
                  <a:pt x="43177" y="29699"/>
                  <a:pt x="43910" y="28397"/>
                  <a:pt x="44470" y="27022"/>
                </a:cubicBezTo>
                <a:lnTo>
                  <a:pt x="44470" y="27022"/>
                </a:lnTo>
                <a:cubicBezTo>
                  <a:pt x="43897" y="28323"/>
                  <a:pt x="43215" y="29561"/>
                  <a:pt x="42381" y="30672"/>
                </a:cubicBezTo>
                <a:cubicBezTo>
                  <a:pt x="42229" y="30635"/>
                  <a:pt x="42078" y="30559"/>
                  <a:pt x="41888" y="30445"/>
                </a:cubicBezTo>
                <a:cubicBezTo>
                  <a:pt x="42115" y="30104"/>
                  <a:pt x="42381" y="29838"/>
                  <a:pt x="42608" y="29497"/>
                </a:cubicBezTo>
                <a:cubicBezTo>
                  <a:pt x="42634" y="29471"/>
                  <a:pt x="42607" y="29410"/>
                  <a:pt x="42563" y="29410"/>
                </a:cubicBezTo>
                <a:cubicBezTo>
                  <a:pt x="42543" y="29410"/>
                  <a:pt x="42519" y="29423"/>
                  <a:pt x="42495" y="29459"/>
                </a:cubicBezTo>
                <a:cubicBezTo>
                  <a:pt x="42381" y="29649"/>
                  <a:pt x="42229" y="29838"/>
                  <a:pt x="42078" y="29990"/>
                </a:cubicBezTo>
                <a:cubicBezTo>
                  <a:pt x="42760" y="28587"/>
                  <a:pt x="43405" y="27260"/>
                  <a:pt x="44087" y="25895"/>
                </a:cubicBezTo>
                <a:cubicBezTo>
                  <a:pt x="44314" y="25933"/>
                  <a:pt x="44542" y="26009"/>
                  <a:pt x="44769" y="26009"/>
                </a:cubicBezTo>
                <a:cubicBezTo>
                  <a:pt x="44542" y="26312"/>
                  <a:pt x="44277" y="26654"/>
                  <a:pt x="44011" y="26995"/>
                </a:cubicBezTo>
                <a:cubicBezTo>
                  <a:pt x="43985" y="27021"/>
                  <a:pt x="44030" y="27082"/>
                  <a:pt x="44073" y="27082"/>
                </a:cubicBezTo>
                <a:cubicBezTo>
                  <a:pt x="44093" y="27082"/>
                  <a:pt x="44113" y="27069"/>
                  <a:pt x="44125" y="27033"/>
                </a:cubicBezTo>
                <a:cubicBezTo>
                  <a:pt x="44352" y="26767"/>
                  <a:pt x="44580" y="26426"/>
                  <a:pt x="44845" y="26123"/>
                </a:cubicBezTo>
                <a:lnTo>
                  <a:pt x="44845" y="26123"/>
                </a:lnTo>
                <a:cubicBezTo>
                  <a:pt x="44748" y="26370"/>
                  <a:pt x="44647" y="26615"/>
                  <a:pt x="44542" y="26858"/>
                </a:cubicBezTo>
                <a:lnTo>
                  <a:pt x="44542" y="26858"/>
                </a:lnTo>
                <a:cubicBezTo>
                  <a:pt x="44542" y="26853"/>
                  <a:pt x="44542" y="26848"/>
                  <a:pt x="44542" y="26843"/>
                </a:cubicBezTo>
                <a:lnTo>
                  <a:pt x="44542" y="26843"/>
                </a:lnTo>
                <a:cubicBezTo>
                  <a:pt x="44518" y="26903"/>
                  <a:pt x="44495" y="26962"/>
                  <a:pt x="44470" y="27022"/>
                </a:cubicBezTo>
                <a:lnTo>
                  <a:pt x="44470" y="27022"/>
                </a:lnTo>
                <a:cubicBezTo>
                  <a:pt x="44494" y="26967"/>
                  <a:pt x="44518" y="26912"/>
                  <a:pt x="44542" y="26858"/>
                </a:cubicBezTo>
                <a:lnTo>
                  <a:pt x="44542" y="26858"/>
                </a:lnTo>
                <a:cubicBezTo>
                  <a:pt x="44540" y="27004"/>
                  <a:pt x="44504" y="27149"/>
                  <a:pt x="44504" y="27222"/>
                </a:cubicBezTo>
                <a:cubicBezTo>
                  <a:pt x="44504" y="27288"/>
                  <a:pt x="44530" y="27329"/>
                  <a:pt x="44559" y="27329"/>
                </a:cubicBezTo>
                <a:cubicBezTo>
                  <a:pt x="44579" y="27329"/>
                  <a:pt x="44602" y="27308"/>
                  <a:pt x="44618" y="27260"/>
                </a:cubicBezTo>
                <a:cubicBezTo>
                  <a:pt x="44694" y="26957"/>
                  <a:pt x="44732" y="26616"/>
                  <a:pt x="44807" y="26237"/>
                </a:cubicBezTo>
                <a:cubicBezTo>
                  <a:pt x="44807" y="26199"/>
                  <a:pt x="44883" y="26123"/>
                  <a:pt x="44883" y="26085"/>
                </a:cubicBezTo>
                <a:lnTo>
                  <a:pt x="45149" y="26085"/>
                </a:lnTo>
                <a:cubicBezTo>
                  <a:pt x="46476" y="26085"/>
                  <a:pt x="47651" y="25668"/>
                  <a:pt x="48675" y="24910"/>
                </a:cubicBezTo>
                <a:lnTo>
                  <a:pt x="48750" y="24910"/>
                </a:lnTo>
                <a:cubicBezTo>
                  <a:pt x="48788" y="24910"/>
                  <a:pt x="48864" y="24872"/>
                  <a:pt x="48788" y="24796"/>
                </a:cubicBezTo>
                <a:cubicBezTo>
                  <a:pt x="50229" y="23734"/>
                  <a:pt x="51025" y="22104"/>
                  <a:pt x="51025" y="20322"/>
                </a:cubicBezTo>
                <a:cubicBezTo>
                  <a:pt x="51025" y="17137"/>
                  <a:pt x="48485" y="14559"/>
                  <a:pt x="45300" y="14559"/>
                </a:cubicBezTo>
                <a:cubicBezTo>
                  <a:pt x="44772" y="14559"/>
                  <a:pt x="44277" y="14626"/>
                  <a:pt x="43793" y="14748"/>
                </a:cubicBezTo>
                <a:lnTo>
                  <a:pt x="43793" y="14748"/>
                </a:lnTo>
                <a:cubicBezTo>
                  <a:pt x="43796" y="14734"/>
                  <a:pt x="43793" y="14720"/>
                  <a:pt x="43784" y="14711"/>
                </a:cubicBezTo>
                <a:cubicBezTo>
                  <a:pt x="42646" y="12777"/>
                  <a:pt x="41547" y="10843"/>
                  <a:pt x="40409" y="8872"/>
                </a:cubicBezTo>
                <a:lnTo>
                  <a:pt x="40409" y="8872"/>
                </a:lnTo>
                <a:cubicBezTo>
                  <a:pt x="40561" y="9062"/>
                  <a:pt x="40751" y="9213"/>
                  <a:pt x="40902" y="9403"/>
                </a:cubicBezTo>
                <a:cubicBezTo>
                  <a:pt x="40909" y="9410"/>
                  <a:pt x="40919" y="9413"/>
                  <a:pt x="40929" y="9413"/>
                </a:cubicBezTo>
                <a:cubicBezTo>
                  <a:pt x="40976" y="9413"/>
                  <a:pt x="41040" y="9351"/>
                  <a:pt x="40978" y="9289"/>
                </a:cubicBezTo>
                <a:cubicBezTo>
                  <a:pt x="40713" y="8986"/>
                  <a:pt x="40409" y="8644"/>
                  <a:pt x="40106" y="8303"/>
                </a:cubicBezTo>
                <a:lnTo>
                  <a:pt x="40106" y="8265"/>
                </a:lnTo>
                <a:cubicBezTo>
                  <a:pt x="40902" y="7393"/>
                  <a:pt x="41433" y="6218"/>
                  <a:pt x="41433" y="4929"/>
                </a:cubicBezTo>
                <a:cubicBezTo>
                  <a:pt x="41433" y="2237"/>
                  <a:pt x="39196" y="0"/>
                  <a:pt x="36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0" name="Google Shape;2160;p27"/>
          <p:cNvSpPr/>
          <p:nvPr/>
        </p:nvSpPr>
        <p:spPr>
          <a:xfrm rot="594141">
            <a:off x="2162575" y="6087183"/>
            <a:ext cx="1749803" cy="1061605"/>
          </a:xfrm>
          <a:custGeom>
            <a:avLst/>
            <a:gdLst/>
            <a:ahLst/>
            <a:cxnLst/>
            <a:rect l="l" t="t" r="r" b="b"/>
            <a:pathLst>
              <a:path w="37043" h="22474" extrusionOk="0">
                <a:moveTo>
                  <a:pt x="17479" y="181"/>
                </a:moveTo>
                <a:cubicBezTo>
                  <a:pt x="17441" y="181"/>
                  <a:pt x="17441" y="218"/>
                  <a:pt x="17441" y="218"/>
                </a:cubicBezTo>
                <a:cubicBezTo>
                  <a:pt x="17403" y="294"/>
                  <a:pt x="17441" y="370"/>
                  <a:pt x="17555" y="408"/>
                </a:cubicBezTo>
                <a:lnTo>
                  <a:pt x="17592" y="408"/>
                </a:lnTo>
                <a:cubicBezTo>
                  <a:pt x="17706" y="332"/>
                  <a:pt x="17592" y="181"/>
                  <a:pt x="17479" y="181"/>
                </a:cubicBezTo>
                <a:close/>
                <a:moveTo>
                  <a:pt x="16360" y="190"/>
                </a:moveTo>
                <a:cubicBezTo>
                  <a:pt x="16332" y="190"/>
                  <a:pt x="16303" y="200"/>
                  <a:pt x="16303" y="218"/>
                </a:cubicBezTo>
                <a:cubicBezTo>
                  <a:pt x="16303" y="484"/>
                  <a:pt x="16228" y="711"/>
                  <a:pt x="16038" y="901"/>
                </a:cubicBezTo>
                <a:cubicBezTo>
                  <a:pt x="16008" y="901"/>
                  <a:pt x="16026" y="949"/>
                  <a:pt x="16054" y="949"/>
                </a:cubicBezTo>
                <a:cubicBezTo>
                  <a:pt x="16061" y="949"/>
                  <a:pt x="16068" y="946"/>
                  <a:pt x="16076" y="939"/>
                </a:cubicBezTo>
                <a:cubicBezTo>
                  <a:pt x="16190" y="863"/>
                  <a:pt x="16265" y="711"/>
                  <a:pt x="16303" y="560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218"/>
                </a:lnTo>
                <a:cubicBezTo>
                  <a:pt x="16417" y="200"/>
                  <a:pt x="16389" y="190"/>
                  <a:pt x="16360" y="190"/>
                </a:cubicBezTo>
                <a:close/>
                <a:moveTo>
                  <a:pt x="18052" y="967"/>
                </a:moveTo>
                <a:cubicBezTo>
                  <a:pt x="18095" y="967"/>
                  <a:pt x="18142" y="996"/>
                  <a:pt x="18161" y="1053"/>
                </a:cubicBezTo>
                <a:cubicBezTo>
                  <a:pt x="18161" y="1091"/>
                  <a:pt x="18114" y="1109"/>
                  <a:pt x="18066" y="1109"/>
                </a:cubicBezTo>
                <a:cubicBezTo>
                  <a:pt x="18019" y="1109"/>
                  <a:pt x="17972" y="1091"/>
                  <a:pt x="17972" y="1053"/>
                </a:cubicBezTo>
                <a:cubicBezTo>
                  <a:pt x="17972" y="996"/>
                  <a:pt x="18010" y="967"/>
                  <a:pt x="18052" y="967"/>
                </a:cubicBezTo>
                <a:close/>
                <a:moveTo>
                  <a:pt x="16739" y="0"/>
                </a:moveTo>
                <a:cubicBezTo>
                  <a:pt x="16711" y="0"/>
                  <a:pt x="16683" y="10"/>
                  <a:pt x="16683" y="29"/>
                </a:cubicBezTo>
                <a:lnTo>
                  <a:pt x="16683" y="67"/>
                </a:lnTo>
                <a:cubicBezTo>
                  <a:pt x="16683" y="67"/>
                  <a:pt x="16645" y="67"/>
                  <a:pt x="16645" y="143"/>
                </a:cubicBezTo>
                <a:lnTo>
                  <a:pt x="16645" y="560"/>
                </a:lnTo>
                <a:cubicBezTo>
                  <a:pt x="16645" y="598"/>
                  <a:pt x="16683" y="598"/>
                  <a:pt x="16683" y="598"/>
                </a:cubicBezTo>
                <a:cubicBezTo>
                  <a:pt x="16702" y="594"/>
                  <a:pt x="16723" y="592"/>
                  <a:pt x="16744" y="592"/>
                </a:cubicBezTo>
                <a:cubicBezTo>
                  <a:pt x="16931" y="592"/>
                  <a:pt x="17172" y="735"/>
                  <a:pt x="17138" y="939"/>
                </a:cubicBezTo>
                <a:cubicBezTo>
                  <a:pt x="17101" y="1047"/>
                  <a:pt x="17022" y="1096"/>
                  <a:pt x="16936" y="1096"/>
                </a:cubicBezTo>
                <a:cubicBezTo>
                  <a:pt x="16843" y="1096"/>
                  <a:pt x="16742" y="1038"/>
                  <a:pt x="16683" y="939"/>
                </a:cubicBezTo>
                <a:cubicBezTo>
                  <a:pt x="16683" y="920"/>
                  <a:pt x="16664" y="910"/>
                  <a:pt x="16645" y="910"/>
                </a:cubicBezTo>
                <a:cubicBezTo>
                  <a:pt x="16626" y="910"/>
                  <a:pt x="16607" y="920"/>
                  <a:pt x="16607" y="939"/>
                </a:cubicBezTo>
                <a:cubicBezTo>
                  <a:pt x="16622" y="1002"/>
                  <a:pt x="16651" y="1060"/>
                  <a:pt x="16688" y="1110"/>
                </a:cubicBezTo>
                <a:lnTo>
                  <a:pt x="16688" y="1110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310" y="802"/>
                  <a:pt x="17057" y="556"/>
                  <a:pt x="16810" y="556"/>
                </a:cubicBezTo>
                <a:cubicBezTo>
                  <a:pt x="16793" y="556"/>
                  <a:pt x="16775" y="557"/>
                  <a:pt x="16758" y="560"/>
                </a:cubicBezTo>
                <a:lnTo>
                  <a:pt x="16758" y="181"/>
                </a:lnTo>
                <a:cubicBezTo>
                  <a:pt x="16794" y="252"/>
                  <a:pt x="16864" y="290"/>
                  <a:pt x="16935" y="290"/>
                </a:cubicBezTo>
                <a:cubicBezTo>
                  <a:pt x="17015" y="290"/>
                  <a:pt x="17097" y="243"/>
                  <a:pt x="17138" y="143"/>
                </a:cubicBezTo>
                <a:cubicBezTo>
                  <a:pt x="17138" y="87"/>
                  <a:pt x="17097" y="52"/>
                  <a:pt x="17075" y="52"/>
                </a:cubicBezTo>
                <a:cubicBezTo>
                  <a:pt x="17067" y="52"/>
                  <a:pt x="17062" y="57"/>
                  <a:pt x="17062" y="67"/>
                </a:cubicBezTo>
                <a:cubicBezTo>
                  <a:pt x="17044" y="138"/>
                  <a:pt x="16992" y="176"/>
                  <a:pt x="16938" y="176"/>
                </a:cubicBezTo>
                <a:cubicBezTo>
                  <a:pt x="16879" y="176"/>
                  <a:pt x="16816" y="129"/>
                  <a:pt x="16796" y="29"/>
                </a:cubicBezTo>
                <a:cubicBezTo>
                  <a:pt x="16796" y="10"/>
                  <a:pt x="16768" y="0"/>
                  <a:pt x="16739" y="0"/>
                </a:cubicBezTo>
                <a:close/>
                <a:moveTo>
                  <a:pt x="29270" y="1091"/>
                </a:moveTo>
                <a:lnTo>
                  <a:pt x="29270" y="1128"/>
                </a:lnTo>
                <a:cubicBezTo>
                  <a:pt x="29194" y="1091"/>
                  <a:pt x="29194" y="1091"/>
                  <a:pt x="29270" y="1091"/>
                </a:cubicBezTo>
                <a:close/>
                <a:moveTo>
                  <a:pt x="29270" y="939"/>
                </a:moveTo>
                <a:cubicBezTo>
                  <a:pt x="29098" y="939"/>
                  <a:pt x="29145" y="1252"/>
                  <a:pt x="29268" y="1252"/>
                </a:cubicBezTo>
                <a:cubicBezTo>
                  <a:pt x="29281" y="1252"/>
                  <a:pt x="29294" y="1249"/>
                  <a:pt x="29308" y="1242"/>
                </a:cubicBezTo>
                <a:cubicBezTo>
                  <a:pt x="29384" y="1166"/>
                  <a:pt x="29384" y="1053"/>
                  <a:pt x="29346" y="977"/>
                </a:cubicBezTo>
                <a:cubicBezTo>
                  <a:pt x="29346" y="939"/>
                  <a:pt x="29308" y="939"/>
                  <a:pt x="29270" y="939"/>
                </a:cubicBezTo>
                <a:close/>
                <a:moveTo>
                  <a:pt x="17905" y="304"/>
                </a:moveTo>
                <a:cubicBezTo>
                  <a:pt x="17886" y="304"/>
                  <a:pt x="17858" y="313"/>
                  <a:pt x="17820" y="332"/>
                </a:cubicBezTo>
                <a:cubicBezTo>
                  <a:pt x="17745" y="594"/>
                  <a:pt x="17707" y="856"/>
                  <a:pt x="17597" y="1117"/>
                </a:cubicBezTo>
                <a:lnTo>
                  <a:pt x="17597" y="1117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180" y="1119"/>
                  <a:pt x="17178" y="1124"/>
                  <a:pt x="17175" y="1128"/>
                </a:cubicBezTo>
                <a:cubicBezTo>
                  <a:pt x="17149" y="1199"/>
                  <a:pt x="17109" y="1242"/>
                  <a:pt x="17061" y="1264"/>
                </a:cubicBezTo>
                <a:lnTo>
                  <a:pt x="17061" y="1264"/>
                </a:lnTo>
                <a:lnTo>
                  <a:pt x="18919" y="1280"/>
                </a:lnTo>
                <a:lnTo>
                  <a:pt x="18919" y="1128"/>
                </a:lnTo>
                <a:lnTo>
                  <a:pt x="18189" y="1122"/>
                </a:lnTo>
                <a:lnTo>
                  <a:pt x="18189" y="1122"/>
                </a:lnTo>
                <a:cubicBezTo>
                  <a:pt x="18196" y="1102"/>
                  <a:pt x="18199" y="1079"/>
                  <a:pt x="18199" y="1053"/>
                </a:cubicBezTo>
                <a:cubicBezTo>
                  <a:pt x="18199" y="931"/>
                  <a:pt x="18135" y="881"/>
                  <a:pt x="18066" y="881"/>
                </a:cubicBezTo>
                <a:cubicBezTo>
                  <a:pt x="17984" y="881"/>
                  <a:pt x="17896" y="950"/>
                  <a:pt x="17896" y="1053"/>
                </a:cubicBezTo>
                <a:cubicBezTo>
                  <a:pt x="17900" y="1078"/>
                  <a:pt x="17907" y="1100"/>
                  <a:pt x="17916" y="1120"/>
                </a:cubicBezTo>
                <a:lnTo>
                  <a:pt x="17916" y="1120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08" y="1122"/>
                  <a:pt x="17707" y="1125"/>
                  <a:pt x="17706" y="1128"/>
                </a:cubicBezTo>
                <a:cubicBezTo>
                  <a:pt x="17681" y="1141"/>
                  <a:pt x="17660" y="1145"/>
                  <a:pt x="17643" y="1145"/>
                </a:cubicBezTo>
                <a:cubicBezTo>
                  <a:pt x="17609" y="1145"/>
                  <a:pt x="17592" y="1128"/>
                  <a:pt x="17592" y="1128"/>
                </a:cubicBezTo>
                <a:cubicBezTo>
                  <a:pt x="17594" y="1125"/>
                  <a:pt x="17596" y="1121"/>
                  <a:pt x="17597" y="1117"/>
                </a:cubicBezTo>
                <a:lnTo>
                  <a:pt x="17597" y="1117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83" y="820"/>
                  <a:pt x="17821" y="595"/>
                  <a:pt x="17934" y="332"/>
                </a:cubicBezTo>
                <a:cubicBezTo>
                  <a:pt x="17934" y="313"/>
                  <a:pt x="17924" y="304"/>
                  <a:pt x="17905" y="304"/>
                </a:cubicBezTo>
                <a:close/>
                <a:moveTo>
                  <a:pt x="16882" y="1263"/>
                </a:moveTo>
                <a:cubicBezTo>
                  <a:pt x="16914" y="1275"/>
                  <a:pt x="16947" y="1282"/>
                  <a:pt x="16978" y="1282"/>
                </a:cubicBezTo>
                <a:cubicBezTo>
                  <a:pt x="17007" y="1282"/>
                  <a:pt x="17035" y="1276"/>
                  <a:pt x="17061" y="1264"/>
                </a:cubicBezTo>
                <a:lnTo>
                  <a:pt x="17061" y="1264"/>
                </a:lnTo>
                <a:lnTo>
                  <a:pt x="16882" y="1263"/>
                </a:lnTo>
                <a:close/>
                <a:moveTo>
                  <a:pt x="28019" y="1242"/>
                </a:moveTo>
                <a:cubicBezTo>
                  <a:pt x="27981" y="1280"/>
                  <a:pt x="27981" y="1318"/>
                  <a:pt x="28019" y="1318"/>
                </a:cubicBezTo>
                <a:cubicBezTo>
                  <a:pt x="28057" y="1318"/>
                  <a:pt x="28057" y="1242"/>
                  <a:pt x="28019" y="1242"/>
                </a:cubicBezTo>
                <a:close/>
                <a:moveTo>
                  <a:pt x="28798" y="1241"/>
                </a:moveTo>
                <a:cubicBezTo>
                  <a:pt x="28840" y="1241"/>
                  <a:pt x="28884" y="1253"/>
                  <a:pt x="28929" y="1280"/>
                </a:cubicBezTo>
                <a:cubicBezTo>
                  <a:pt x="29080" y="1318"/>
                  <a:pt x="29118" y="1508"/>
                  <a:pt x="29004" y="1659"/>
                </a:cubicBezTo>
                <a:cubicBezTo>
                  <a:pt x="28959" y="1765"/>
                  <a:pt x="28878" y="1810"/>
                  <a:pt x="28794" y="1810"/>
                </a:cubicBezTo>
                <a:cubicBezTo>
                  <a:pt x="28667" y="1810"/>
                  <a:pt x="28534" y="1705"/>
                  <a:pt x="28512" y="1545"/>
                </a:cubicBezTo>
                <a:cubicBezTo>
                  <a:pt x="28541" y="1371"/>
                  <a:pt x="28659" y="1241"/>
                  <a:pt x="28798" y="1241"/>
                </a:cubicBezTo>
                <a:close/>
                <a:moveTo>
                  <a:pt x="28208" y="1091"/>
                </a:moveTo>
                <a:cubicBezTo>
                  <a:pt x="28170" y="1091"/>
                  <a:pt x="28132" y="1128"/>
                  <a:pt x="28057" y="1128"/>
                </a:cubicBezTo>
                <a:cubicBezTo>
                  <a:pt x="28019" y="1128"/>
                  <a:pt x="28057" y="1166"/>
                  <a:pt x="28132" y="1166"/>
                </a:cubicBezTo>
                <a:cubicBezTo>
                  <a:pt x="28132" y="1128"/>
                  <a:pt x="28170" y="1128"/>
                  <a:pt x="28170" y="1128"/>
                </a:cubicBezTo>
                <a:lnTo>
                  <a:pt x="28170" y="1508"/>
                </a:lnTo>
                <a:cubicBezTo>
                  <a:pt x="28170" y="1545"/>
                  <a:pt x="28170" y="1545"/>
                  <a:pt x="28208" y="1545"/>
                </a:cubicBezTo>
                <a:lnTo>
                  <a:pt x="28360" y="1545"/>
                </a:lnTo>
                <a:cubicBezTo>
                  <a:pt x="28398" y="1621"/>
                  <a:pt x="28398" y="1659"/>
                  <a:pt x="28398" y="1697"/>
                </a:cubicBezTo>
                <a:cubicBezTo>
                  <a:pt x="28398" y="1811"/>
                  <a:pt x="28360" y="1849"/>
                  <a:pt x="28246" y="1887"/>
                </a:cubicBezTo>
                <a:cubicBezTo>
                  <a:pt x="28213" y="1898"/>
                  <a:pt x="28176" y="1902"/>
                  <a:pt x="28138" y="1902"/>
                </a:cubicBezTo>
                <a:cubicBezTo>
                  <a:pt x="28047" y="1902"/>
                  <a:pt x="27948" y="1876"/>
                  <a:pt x="27867" y="1849"/>
                </a:cubicBezTo>
                <a:cubicBezTo>
                  <a:pt x="27791" y="1849"/>
                  <a:pt x="27791" y="1887"/>
                  <a:pt x="27829" y="1925"/>
                </a:cubicBezTo>
                <a:cubicBezTo>
                  <a:pt x="27903" y="1954"/>
                  <a:pt x="28006" y="1978"/>
                  <a:pt x="28106" y="1978"/>
                </a:cubicBezTo>
                <a:cubicBezTo>
                  <a:pt x="28263" y="1978"/>
                  <a:pt x="28413" y="1920"/>
                  <a:pt x="28436" y="1735"/>
                </a:cubicBezTo>
                <a:lnTo>
                  <a:pt x="28436" y="1697"/>
                </a:lnTo>
                <a:cubicBezTo>
                  <a:pt x="28512" y="1735"/>
                  <a:pt x="28550" y="1849"/>
                  <a:pt x="28625" y="1887"/>
                </a:cubicBezTo>
                <a:cubicBezTo>
                  <a:pt x="28678" y="1918"/>
                  <a:pt x="28730" y="1932"/>
                  <a:pt x="28780" y="1932"/>
                </a:cubicBezTo>
                <a:cubicBezTo>
                  <a:pt x="28914" y="1932"/>
                  <a:pt x="29036" y="1835"/>
                  <a:pt x="29118" y="1697"/>
                </a:cubicBezTo>
                <a:cubicBezTo>
                  <a:pt x="29194" y="1508"/>
                  <a:pt x="29118" y="1280"/>
                  <a:pt x="28929" y="1242"/>
                </a:cubicBezTo>
                <a:cubicBezTo>
                  <a:pt x="28886" y="1221"/>
                  <a:pt x="28844" y="1212"/>
                  <a:pt x="28803" y="1212"/>
                </a:cubicBezTo>
                <a:cubicBezTo>
                  <a:pt x="28698" y="1212"/>
                  <a:pt x="28604" y="1274"/>
                  <a:pt x="28550" y="1356"/>
                </a:cubicBezTo>
                <a:cubicBezTo>
                  <a:pt x="28550" y="1343"/>
                  <a:pt x="28545" y="1339"/>
                  <a:pt x="28540" y="1339"/>
                </a:cubicBezTo>
                <a:cubicBezTo>
                  <a:pt x="28528" y="1339"/>
                  <a:pt x="28512" y="1356"/>
                  <a:pt x="28512" y="1356"/>
                </a:cubicBezTo>
                <a:cubicBezTo>
                  <a:pt x="28461" y="1431"/>
                  <a:pt x="28444" y="1490"/>
                  <a:pt x="28461" y="1554"/>
                </a:cubicBezTo>
                <a:lnTo>
                  <a:pt x="28461" y="1554"/>
                </a:lnTo>
                <a:cubicBezTo>
                  <a:pt x="28422" y="1519"/>
                  <a:pt x="28365" y="1498"/>
                  <a:pt x="28309" y="1498"/>
                </a:cubicBezTo>
                <a:cubicBezTo>
                  <a:pt x="28288" y="1498"/>
                  <a:pt x="28266" y="1501"/>
                  <a:pt x="28246" y="1508"/>
                </a:cubicBezTo>
                <a:lnTo>
                  <a:pt x="28246" y="1128"/>
                </a:lnTo>
                <a:cubicBezTo>
                  <a:pt x="28246" y="1091"/>
                  <a:pt x="28246" y="1091"/>
                  <a:pt x="28208" y="1091"/>
                </a:cubicBezTo>
                <a:close/>
                <a:moveTo>
                  <a:pt x="29867" y="1839"/>
                </a:moveTo>
                <a:cubicBezTo>
                  <a:pt x="29924" y="1839"/>
                  <a:pt x="29990" y="1868"/>
                  <a:pt x="30028" y="1925"/>
                </a:cubicBezTo>
                <a:cubicBezTo>
                  <a:pt x="29990" y="2000"/>
                  <a:pt x="29933" y="2038"/>
                  <a:pt x="29881" y="2038"/>
                </a:cubicBezTo>
                <a:cubicBezTo>
                  <a:pt x="29829" y="2038"/>
                  <a:pt x="29782" y="2000"/>
                  <a:pt x="29763" y="1925"/>
                </a:cubicBezTo>
                <a:cubicBezTo>
                  <a:pt x="29763" y="1868"/>
                  <a:pt x="29810" y="1839"/>
                  <a:pt x="29867" y="1839"/>
                </a:cubicBezTo>
                <a:close/>
                <a:moveTo>
                  <a:pt x="2399" y="2590"/>
                </a:moveTo>
                <a:cubicBezTo>
                  <a:pt x="2393" y="2590"/>
                  <a:pt x="2389" y="2594"/>
                  <a:pt x="2389" y="2607"/>
                </a:cubicBezTo>
                <a:cubicBezTo>
                  <a:pt x="2275" y="2683"/>
                  <a:pt x="2351" y="2835"/>
                  <a:pt x="2427" y="2835"/>
                </a:cubicBezTo>
                <a:cubicBezTo>
                  <a:pt x="2465" y="2835"/>
                  <a:pt x="2541" y="2797"/>
                  <a:pt x="2541" y="2759"/>
                </a:cubicBezTo>
                <a:cubicBezTo>
                  <a:pt x="2541" y="2683"/>
                  <a:pt x="2465" y="2645"/>
                  <a:pt x="2427" y="2607"/>
                </a:cubicBezTo>
                <a:cubicBezTo>
                  <a:pt x="2427" y="2607"/>
                  <a:pt x="2410" y="2590"/>
                  <a:pt x="2399" y="2590"/>
                </a:cubicBezTo>
                <a:close/>
                <a:moveTo>
                  <a:pt x="1400" y="2871"/>
                </a:moveTo>
                <a:cubicBezTo>
                  <a:pt x="1415" y="2897"/>
                  <a:pt x="1423" y="2924"/>
                  <a:pt x="1425" y="2950"/>
                </a:cubicBezTo>
                <a:lnTo>
                  <a:pt x="1425" y="2950"/>
                </a:lnTo>
                <a:cubicBezTo>
                  <a:pt x="1429" y="2918"/>
                  <a:pt x="1419" y="2889"/>
                  <a:pt x="1403" y="2872"/>
                </a:cubicBezTo>
                <a:cubicBezTo>
                  <a:pt x="1402" y="2872"/>
                  <a:pt x="1401" y="2871"/>
                  <a:pt x="1400" y="2871"/>
                </a:cubicBezTo>
                <a:close/>
                <a:moveTo>
                  <a:pt x="1823" y="2981"/>
                </a:moveTo>
                <a:lnTo>
                  <a:pt x="1823" y="2981"/>
                </a:lnTo>
                <a:cubicBezTo>
                  <a:pt x="1822" y="2983"/>
                  <a:pt x="1821" y="2984"/>
                  <a:pt x="1820" y="2986"/>
                </a:cubicBezTo>
                <a:cubicBezTo>
                  <a:pt x="1817" y="2988"/>
                  <a:pt x="1814" y="2990"/>
                  <a:pt x="1811" y="2991"/>
                </a:cubicBezTo>
                <a:lnTo>
                  <a:pt x="1811" y="2991"/>
                </a:lnTo>
                <a:cubicBezTo>
                  <a:pt x="1815" y="2988"/>
                  <a:pt x="1819" y="2984"/>
                  <a:pt x="1823" y="2981"/>
                </a:cubicBezTo>
                <a:close/>
                <a:moveTo>
                  <a:pt x="1236" y="2756"/>
                </a:moveTo>
                <a:cubicBezTo>
                  <a:pt x="1146" y="2756"/>
                  <a:pt x="1062" y="2854"/>
                  <a:pt x="1062" y="2910"/>
                </a:cubicBezTo>
                <a:cubicBezTo>
                  <a:pt x="1086" y="2982"/>
                  <a:pt x="1141" y="3009"/>
                  <a:pt x="1177" y="3009"/>
                </a:cubicBezTo>
                <a:cubicBezTo>
                  <a:pt x="1199" y="3009"/>
                  <a:pt x="1214" y="3000"/>
                  <a:pt x="1214" y="2986"/>
                </a:cubicBezTo>
                <a:cubicBezTo>
                  <a:pt x="1214" y="2901"/>
                  <a:pt x="1278" y="2858"/>
                  <a:pt x="1342" y="2858"/>
                </a:cubicBezTo>
                <a:cubicBezTo>
                  <a:pt x="1362" y="2858"/>
                  <a:pt x="1382" y="2862"/>
                  <a:pt x="1400" y="2871"/>
                </a:cubicBezTo>
                <a:lnTo>
                  <a:pt x="1400" y="2871"/>
                </a:lnTo>
                <a:cubicBezTo>
                  <a:pt x="1384" y="2844"/>
                  <a:pt x="1361" y="2819"/>
                  <a:pt x="1327" y="2797"/>
                </a:cubicBezTo>
                <a:cubicBezTo>
                  <a:pt x="1298" y="2767"/>
                  <a:pt x="1267" y="2756"/>
                  <a:pt x="1236" y="2756"/>
                </a:cubicBezTo>
                <a:close/>
                <a:moveTo>
                  <a:pt x="1979" y="2933"/>
                </a:moveTo>
                <a:cubicBezTo>
                  <a:pt x="2044" y="2933"/>
                  <a:pt x="2110" y="2952"/>
                  <a:pt x="2162" y="2986"/>
                </a:cubicBezTo>
                <a:cubicBezTo>
                  <a:pt x="2237" y="3062"/>
                  <a:pt x="2275" y="3214"/>
                  <a:pt x="2199" y="3327"/>
                </a:cubicBezTo>
                <a:cubicBezTo>
                  <a:pt x="2133" y="3372"/>
                  <a:pt x="2066" y="3390"/>
                  <a:pt x="2000" y="3390"/>
                </a:cubicBezTo>
                <a:cubicBezTo>
                  <a:pt x="1952" y="3390"/>
                  <a:pt x="1905" y="3381"/>
                  <a:pt x="1858" y="3365"/>
                </a:cubicBezTo>
                <a:cubicBezTo>
                  <a:pt x="1745" y="3252"/>
                  <a:pt x="1745" y="3138"/>
                  <a:pt x="1858" y="3024"/>
                </a:cubicBezTo>
                <a:cubicBezTo>
                  <a:pt x="1880" y="3002"/>
                  <a:pt x="1877" y="2968"/>
                  <a:pt x="1863" y="2957"/>
                </a:cubicBezTo>
                <a:lnTo>
                  <a:pt x="1863" y="2957"/>
                </a:lnTo>
                <a:cubicBezTo>
                  <a:pt x="1898" y="2941"/>
                  <a:pt x="1938" y="2933"/>
                  <a:pt x="1979" y="2933"/>
                </a:cubicBezTo>
                <a:close/>
                <a:moveTo>
                  <a:pt x="1962" y="2839"/>
                </a:moveTo>
                <a:cubicBezTo>
                  <a:pt x="1858" y="2839"/>
                  <a:pt x="1752" y="2869"/>
                  <a:pt x="1669" y="2910"/>
                </a:cubicBezTo>
                <a:cubicBezTo>
                  <a:pt x="1669" y="2996"/>
                  <a:pt x="1690" y="3038"/>
                  <a:pt x="1733" y="3038"/>
                </a:cubicBezTo>
                <a:cubicBezTo>
                  <a:pt x="1740" y="3038"/>
                  <a:pt x="1747" y="3037"/>
                  <a:pt x="1755" y="3035"/>
                </a:cubicBezTo>
                <a:lnTo>
                  <a:pt x="1755" y="3035"/>
                </a:lnTo>
                <a:cubicBezTo>
                  <a:pt x="1672" y="3126"/>
                  <a:pt x="1688" y="3278"/>
                  <a:pt x="1782" y="3403"/>
                </a:cubicBezTo>
                <a:cubicBezTo>
                  <a:pt x="1820" y="3479"/>
                  <a:pt x="1896" y="3517"/>
                  <a:pt x="1977" y="3517"/>
                </a:cubicBezTo>
                <a:cubicBezTo>
                  <a:pt x="2057" y="3517"/>
                  <a:pt x="2143" y="3479"/>
                  <a:pt x="2199" y="3403"/>
                </a:cubicBezTo>
                <a:cubicBezTo>
                  <a:pt x="2351" y="3252"/>
                  <a:pt x="2275" y="3062"/>
                  <a:pt x="2199" y="2910"/>
                </a:cubicBezTo>
                <a:cubicBezTo>
                  <a:pt x="2131" y="2859"/>
                  <a:pt x="2047" y="2839"/>
                  <a:pt x="1962" y="2839"/>
                </a:cubicBezTo>
                <a:close/>
                <a:moveTo>
                  <a:pt x="1425" y="2950"/>
                </a:moveTo>
                <a:cubicBezTo>
                  <a:pt x="1421" y="2993"/>
                  <a:pt x="1393" y="3040"/>
                  <a:pt x="1327" y="3062"/>
                </a:cubicBezTo>
                <a:cubicBezTo>
                  <a:pt x="1290" y="3062"/>
                  <a:pt x="1327" y="3176"/>
                  <a:pt x="1327" y="3176"/>
                </a:cubicBezTo>
                <a:cubicBezTo>
                  <a:pt x="1479" y="3176"/>
                  <a:pt x="1631" y="3365"/>
                  <a:pt x="1479" y="3517"/>
                </a:cubicBezTo>
                <a:cubicBezTo>
                  <a:pt x="1459" y="3537"/>
                  <a:pt x="1430" y="3547"/>
                  <a:pt x="1398" y="3547"/>
                </a:cubicBezTo>
                <a:cubicBezTo>
                  <a:pt x="1310" y="3547"/>
                  <a:pt x="1193" y="3476"/>
                  <a:pt x="1138" y="3365"/>
                </a:cubicBezTo>
                <a:cubicBezTo>
                  <a:pt x="1138" y="3346"/>
                  <a:pt x="1119" y="3337"/>
                  <a:pt x="1100" y="3337"/>
                </a:cubicBezTo>
                <a:cubicBezTo>
                  <a:pt x="1081" y="3337"/>
                  <a:pt x="1062" y="3346"/>
                  <a:pt x="1062" y="3365"/>
                </a:cubicBezTo>
                <a:cubicBezTo>
                  <a:pt x="1088" y="3494"/>
                  <a:pt x="1236" y="3570"/>
                  <a:pt x="1364" y="3570"/>
                </a:cubicBezTo>
                <a:cubicBezTo>
                  <a:pt x="1425" y="3570"/>
                  <a:pt x="1481" y="3553"/>
                  <a:pt x="1517" y="3517"/>
                </a:cubicBezTo>
                <a:cubicBezTo>
                  <a:pt x="1669" y="3365"/>
                  <a:pt x="1517" y="3138"/>
                  <a:pt x="1403" y="3062"/>
                </a:cubicBezTo>
                <a:cubicBezTo>
                  <a:pt x="1419" y="3030"/>
                  <a:pt x="1429" y="2991"/>
                  <a:pt x="1425" y="2950"/>
                </a:cubicBezTo>
                <a:close/>
                <a:moveTo>
                  <a:pt x="2972" y="2844"/>
                </a:moveTo>
                <a:cubicBezTo>
                  <a:pt x="2958" y="2844"/>
                  <a:pt x="2939" y="2854"/>
                  <a:pt x="2920" y="2872"/>
                </a:cubicBezTo>
                <a:cubicBezTo>
                  <a:pt x="2844" y="3138"/>
                  <a:pt x="2768" y="3365"/>
                  <a:pt x="2730" y="3593"/>
                </a:cubicBezTo>
                <a:cubicBezTo>
                  <a:pt x="2730" y="3612"/>
                  <a:pt x="2749" y="3621"/>
                  <a:pt x="2768" y="3621"/>
                </a:cubicBezTo>
                <a:cubicBezTo>
                  <a:pt x="2787" y="3621"/>
                  <a:pt x="2806" y="3612"/>
                  <a:pt x="2806" y="3593"/>
                </a:cubicBezTo>
                <a:cubicBezTo>
                  <a:pt x="2844" y="3365"/>
                  <a:pt x="2958" y="3138"/>
                  <a:pt x="2996" y="2872"/>
                </a:cubicBezTo>
                <a:cubicBezTo>
                  <a:pt x="2996" y="2854"/>
                  <a:pt x="2986" y="2844"/>
                  <a:pt x="2972" y="2844"/>
                </a:cubicBezTo>
                <a:close/>
                <a:moveTo>
                  <a:pt x="3196" y="3386"/>
                </a:moveTo>
                <a:cubicBezTo>
                  <a:pt x="3093" y="3386"/>
                  <a:pt x="2983" y="3454"/>
                  <a:pt x="2958" y="3555"/>
                </a:cubicBezTo>
                <a:cubicBezTo>
                  <a:pt x="2977" y="3574"/>
                  <a:pt x="3015" y="3583"/>
                  <a:pt x="3048" y="3583"/>
                </a:cubicBezTo>
                <a:cubicBezTo>
                  <a:pt x="3081" y="3583"/>
                  <a:pt x="3109" y="3574"/>
                  <a:pt x="3109" y="3555"/>
                </a:cubicBezTo>
                <a:cubicBezTo>
                  <a:pt x="3109" y="3470"/>
                  <a:pt x="3173" y="3427"/>
                  <a:pt x="3237" y="3427"/>
                </a:cubicBezTo>
                <a:cubicBezTo>
                  <a:pt x="3259" y="3427"/>
                  <a:pt x="3280" y="3432"/>
                  <a:pt x="3299" y="3441"/>
                </a:cubicBezTo>
                <a:cubicBezTo>
                  <a:pt x="3365" y="3540"/>
                  <a:pt x="3317" y="3638"/>
                  <a:pt x="3204" y="3638"/>
                </a:cubicBezTo>
                <a:cubicBezTo>
                  <a:pt x="3187" y="3638"/>
                  <a:pt x="3168" y="3636"/>
                  <a:pt x="3147" y="3631"/>
                </a:cubicBezTo>
                <a:lnTo>
                  <a:pt x="3147" y="3555"/>
                </a:lnTo>
                <a:lnTo>
                  <a:pt x="3109" y="3555"/>
                </a:lnTo>
                <a:lnTo>
                  <a:pt x="3109" y="3669"/>
                </a:lnTo>
                <a:lnTo>
                  <a:pt x="3109" y="3744"/>
                </a:lnTo>
                <a:cubicBezTo>
                  <a:pt x="3126" y="3748"/>
                  <a:pt x="3143" y="3749"/>
                  <a:pt x="3159" y="3749"/>
                </a:cubicBezTo>
                <a:cubicBezTo>
                  <a:pt x="3330" y="3749"/>
                  <a:pt x="3475" y="3580"/>
                  <a:pt x="3337" y="3441"/>
                </a:cubicBezTo>
                <a:cubicBezTo>
                  <a:pt x="3299" y="3403"/>
                  <a:pt x="3248" y="3386"/>
                  <a:pt x="3196" y="3386"/>
                </a:cubicBezTo>
                <a:close/>
                <a:moveTo>
                  <a:pt x="35214" y="7900"/>
                </a:moveTo>
                <a:cubicBezTo>
                  <a:pt x="35240" y="7900"/>
                  <a:pt x="35260" y="7935"/>
                  <a:pt x="35260" y="7991"/>
                </a:cubicBezTo>
                <a:cubicBezTo>
                  <a:pt x="35260" y="8046"/>
                  <a:pt x="35240" y="8082"/>
                  <a:pt x="35214" y="8082"/>
                </a:cubicBezTo>
                <a:cubicBezTo>
                  <a:pt x="35205" y="8082"/>
                  <a:pt x="35195" y="8077"/>
                  <a:pt x="35184" y="8067"/>
                </a:cubicBezTo>
                <a:cubicBezTo>
                  <a:pt x="35147" y="7991"/>
                  <a:pt x="35147" y="7953"/>
                  <a:pt x="35184" y="7915"/>
                </a:cubicBezTo>
                <a:cubicBezTo>
                  <a:pt x="35195" y="7905"/>
                  <a:pt x="35205" y="7900"/>
                  <a:pt x="35214" y="7900"/>
                </a:cubicBezTo>
                <a:close/>
                <a:moveTo>
                  <a:pt x="35109" y="7801"/>
                </a:moveTo>
                <a:cubicBezTo>
                  <a:pt x="35033" y="7877"/>
                  <a:pt x="34995" y="7991"/>
                  <a:pt x="35033" y="8105"/>
                </a:cubicBezTo>
                <a:lnTo>
                  <a:pt x="35109" y="8105"/>
                </a:lnTo>
                <a:cubicBezTo>
                  <a:pt x="35147" y="8130"/>
                  <a:pt x="35189" y="8142"/>
                  <a:pt x="35228" y="8142"/>
                </a:cubicBezTo>
                <a:cubicBezTo>
                  <a:pt x="35307" y="8142"/>
                  <a:pt x="35374" y="8092"/>
                  <a:pt x="35374" y="7991"/>
                </a:cubicBezTo>
                <a:cubicBezTo>
                  <a:pt x="35374" y="7915"/>
                  <a:pt x="35298" y="7801"/>
                  <a:pt x="35222" y="7801"/>
                </a:cubicBezTo>
                <a:close/>
                <a:moveTo>
                  <a:pt x="16984" y="4299"/>
                </a:moveTo>
                <a:cubicBezTo>
                  <a:pt x="18210" y="4299"/>
                  <a:pt x="19429" y="4357"/>
                  <a:pt x="20626" y="4465"/>
                </a:cubicBezTo>
                <a:cubicBezTo>
                  <a:pt x="19640" y="5906"/>
                  <a:pt x="18578" y="7422"/>
                  <a:pt x="17555" y="8901"/>
                </a:cubicBezTo>
                <a:cubicBezTo>
                  <a:pt x="14711" y="7688"/>
                  <a:pt x="11905" y="6436"/>
                  <a:pt x="9062" y="5223"/>
                </a:cubicBezTo>
                <a:cubicBezTo>
                  <a:pt x="11631" y="4574"/>
                  <a:pt x="14325" y="4299"/>
                  <a:pt x="16984" y="4299"/>
                </a:cubicBezTo>
                <a:close/>
                <a:moveTo>
                  <a:pt x="33952" y="8721"/>
                </a:moveTo>
                <a:cubicBezTo>
                  <a:pt x="33924" y="8721"/>
                  <a:pt x="33895" y="8730"/>
                  <a:pt x="33895" y="8749"/>
                </a:cubicBezTo>
                <a:cubicBezTo>
                  <a:pt x="33928" y="8804"/>
                  <a:pt x="33968" y="8856"/>
                  <a:pt x="34012" y="8901"/>
                </a:cubicBezTo>
                <a:lnTo>
                  <a:pt x="34094" y="8901"/>
                </a:lnTo>
                <a:cubicBezTo>
                  <a:pt x="34050" y="8866"/>
                  <a:pt x="34019" y="8816"/>
                  <a:pt x="34009" y="8749"/>
                </a:cubicBezTo>
                <a:cubicBezTo>
                  <a:pt x="34009" y="8730"/>
                  <a:pt x="33981" y="8721"/>
                  <a:pt x="33952" y="8721"/>
                </a:cubicBezTo>
                <a:close/>
                <a:moveTo>
                  <a:pt x="34692" y="7710"/>
                </a:moveTo>
                <a:cubicBezTo>
                  <a:pt x="34679" y="7710"/>
                  <a:pt x="34665" y="7714"/>
                  <a:pt x="34654" y="7725"/>
                </a:cubicBezTo>
                <a:cubicBezTo>
                  <a:pt x="34607" y="7772"/>
                  <a:pt x="34516" y="7805"/>
                  <a:pt x="34427" y="7805"/>
                </a:cubicBezTo>
                <a:cubicBezTo>
                  <a:pt x="34372" y="7805"/>
                  <a:pt x="34318" y="7792"/>
                  <a:pt x="34275" y="7763"/>
                </a:cubicBezTo>
                <a:cubicBezTo>
                  <a:pt x="34263" y="7752"/>
                  <a:pt x="34252" y="7748"/>
                  <a:pt x="34243" y="7748"/>
                </a:cubicBezTo>
                <a:cubicBezTo>
                  <a:pt x="34221" y="7748"/>
                  <a:pt x="34210" y="7774"/>
                  <a:pt x="34237" y="7801"/>
                </a:cubicBezTo>
                <a:lnTo>
                  <a:pt x="34275" y="7877"/>
                </a:lnTo>
                <a:lnTo>
                  <a:pt x="34275" y="8142"/>
                </a:lnTo>
                <a:cubicBezTo>
                  <a:pt x="34199" y="8256"/>
                  <a:pt x="34199" y="8332"/>
                  <a:pt x="34275" y="8446"/>
                </a:cubicBezTo>
                <a:cubicBezTo>
                  <a:pt x="34285" y="8456"/>
                  <a:pt x="34292" y="8461"/>
                  <a:pt x="34298" y="8461"/>
                </a:cubicBezTo>
                <a:cubicBezTo>
                  <a:pt x="34312" y="8461"/>
                  <a:pt x="34312" y="8425"/>
                  <a:pt x="34312" y="8370"/>
                </a:cubicBezTo>
                <a:lnTo>
                  <a:pt x="34312" y="8332"/>
                </a:lnTo>
                <a:cubicBezTo>
                  <a:pt x="34388" y="8294"/>
                  <a:pt x="34426" y="8180"/>
                  <a:pt x="34464" y="8142"/>
                </a:cubicBezTo>
                <a:lnTo>
                  <a:pt x="34616" y="8294"/>
                </a:lnTo>
                <a:cubicBezTo>
                  <a:pt x="34654" y="8332"/>
                  <a:pt x="34654" y="8446"/>
                  <a:pt x="34654" y="8522"/>
                </a:cubicBezTo>
                <a:cubicBezTo>
                  <a:pt x="34654" y="8635"/>
                  <a:pt x="34654" y="8749"/>
                  <a:pt x="34578" y="8825"/>
                </a:cubicBezTo>
                <a:cubicBezTo>
                  <a:pt x="34554" y="8855"/>
                  <a:pt x="34524" y="8881"/>
                  <a:pt x="34490" y="8901"/>
                </a:cubicBezTo>
                <a:lnTo>
                  <a:pt x="34632" y="8901"/>
                </a:lnTo>
                <a:cubicBezTo>
                  <a:pt x="34717" y="8795"/>
                  <a:pt x="34767" y="8652"/>
                  <a:pt x="34767" y="8522"/>
                </a:cubicBezTo>
                <a:cubicBezTo>
                  <a:pt x="34767" y="8332"/>
                  <a:pt x="34616" y="8067"/>
                  <a:pt x="34388" y="8067"/>
                </a:cubicBezTo>
                <a:lnTo>
                  <a:pt x="34312" y="8067"/>
                </a:lnTo>
                <a:lnTo>
                  <a:pt x="34312" y="7877"/>
                </a:lnTo>
                <a:cubicBezTo>
                  <a:pt x="34350" y="7887"/>
                  <a:pt x="34388" y="7891"/>
                  <a:pt x="34425" y="7891"/>
                </a:cubicBezTo>
                <a:cubicBezTo>
                  <a:pt x="34535" y="7891"/>
                  <a:pt x="34635" y="7849"/>
                  <a:pt x="34692" y="7763"/>
                </a:cubicBezTo>
                <a:cubicBezTo>
                  <a:pt x="34745" y="7737"/>
                  <a:pt x="34723" y="7710"/>
                  <a:pt x="34692" y="7710"/>
                </a:cubicBezTo>
                <a:close/>
                <a:moveTo>
                  <a:pt x="35673" y="7820"/>
                </a:moveTo>
                <a:cubicBezTo>
                  <a:pt x="35649" y="7820"/>
                  <a:pt x="35620" y="7839"/>
                  <a:pt x="35601" y="7877"/>
                </a:cubicBezTo>
                <a:cubicBezTo>
                  <a:pt x="35533" y="8218"/>
                  <a:pt x="35404" y="8560"/>
                  <a:pt x="35295" y="8901"/>
                </a:cubicBezTo>
                <a:lnTo>
                  <a:pt x="35399" y="8901"/>
                </a:lnTo>
                <a:cubicBezTo>
                  <a:pt x="35480" y="8560"/>
                  <a:pt x="35613" y="8218"/>
                  <a:pt x="35715" y="7877"/>
                </a:cubicBezTo>
                <a:cubicBezTo>
                  <a:pt x="35715" y="7839"/>
                  <a:pt x="35696" y="7820"/>
                  <a:pt x="35673" y="7820"/>
                </a:cubicBezTo>
                <a:close/>
                <a:moveTo>
                  <a:pt x="35753" y="8711"/>
                </a:moveTo>
                <a:cubicBezTo>
                  <a:pt x="35595" y="8734"/>
                  <a:pt x="35504" y="8810"/>
                  <a:pt x="35448" y="8901"/>
                </a:cubicBezTo>
                <a:lnTo>
                  <a:pt x="35533" y="8901"/>
                </a:lnTo>
                <a:cubicBezTo>
                  <a:pt x="35552" y="8885"/>
                  <a:pt x="35575" y="8872"/>
                  <a:pt x="35601" y="8863"/>
                </a:cubicBezTo>
                <a:cubicBezTo>
                  <a:pt x="35658" y="8844"/>
                  <a:pt x="35706" y="8834"/>
                  <a:pt x="35753" y="8834"/>
                </a:cubicBezTo>
                <a:cubicBezTo>
                  <a:pt x="35801" y="8834"/>
                  <a:pt x="35848" y="8844"/>
                  <a:pt x="35905" y="8863"/>
                </a:cubicBezTo>
                <a:cubicBezTo>
                  <a:pt x="35913" y="8871"/>
                  <a:pt x="35919" y="8884"/>
                  <a:pt x="35924" y="8901"/>
                </a:cubicBezTo>
                <a:lnTo>
                  <a:pt x="36019" y="8901"/>
                </a:lnTo>
                <a:cubicBezTo>
                  <a:pt x="35981" y="8749"/>
                  <a:pt x="35829" y="8711"/>
                  <a:pt x="35753" y="8711"/>
                </a:cubicBezTo>
                <a:close/>
                <a:moveTo>
                  <a:pt x="34094" y="8901"/>
                </a:moveTo>
                <a:cubicBezTo>
                  <a:pt x="34144" y="8940"/>
                  <a:pt x="34211" y="8959"/>
                  <a:pt x="34281" y="8959"/>
                </a:cubicBezTo>
                <a:cubicBezTo>
                  <a:pt x="34353" y="8959"/>
                  <a:pt x="34428" y="8939"/>
                  <a:pt x="34490" y="8901"/>
                </a:cubicBezTo>
                <a:close/>
                <a:moveTo>
                  <a:pt x="20929" y="4503"/>
                </a:moveTo>
                <a:cubicBezTo>
                  <a:pt x="21156" y="4541"/>
                  <a:pt x="21384" y="4541"/>
                  <a:pt x="21687" y="4541"/>
                </a:cubicBezTo>
                <a:cubicBezTo>
                  <a:pt x="24038" y="4844"/>
                  <a:pt x="26502" y="5299"/>
                  <a:pt x="28701" y="6285"/>
                </a:cubicBezTo>
                <a:cubicBezTo>
                  <a:pt x="29914" y="6853"/>
                  <a:pt x="31469" y="7725"/>
                  <a:pt x="31848" y="9090"/>
                </a:cubicBezTo>
                <a:lnTo>
                  <a:pt x="17934" y="9090"/>
                </a:lnTo>
                <a:cubicBezTo>
                  <a:pt x="17934" y="9090"/>
                  <a:pt x="17934" y="9052"/>
                  <a:pt x="17896" y="9052"/>
                </a:cubicBezTo>
                <a:cubicBezTo>
                  <a:pt x="17820" y="9052"/>
                  <a:pt x="17820" y="9015"/>
                  <a:pt x="17782" y="9015"/>
                </a:cubicBezTo>
                <a:cubicBezTo>
                  <a:pt x="18844" y="7536"/>
                  <a:pt x="19867" y="6019"/>
                  <a:pt x="20929" y="4503"/>
                </a:cubicBezTo>
                <a:close/>
                <a:moveTo>
                  <a:pt x="18123" y="9318"/>
                </a:moveTo>
                <a:cubicBezTo>
                  <a:pt x="18010" y="9432"/>
                  <a:pt x="17972" y="9469"/>
                  <a:pt x="17820" y="9507"/>
                </a:cubicBezTo>
                <a:cubicBezTo>
                  <a:pt x="17744" y="9469"/>
                  <a:pt x="17706" y="9394"/>
                  <a:pt x="17592" y="9318"/>
                </a:cubicBezTo>
                <a:close/>
                <a:moveTo>
                  <a:pt x="18844" y="9318"/>
                </a:moveTo>
                <a:cubicBezTo>
                  <a:pt x="18692" y="9507"/>
                  <a:pt x="18502" y="9659"/>
                  <a:pt x="18313" y="9849"/>
                </a:cubicBezTo>
                <a:cubicBezTo>
                  <a:pt x="18199" y="9811"/>
                  <a:pt x="18161" y="9773"/>
                  <a:pt x="18085" y="9697"/>
                </a:cubicBezTo>
                <a:cubicBezTo>
                  <a:pt x="18199" y="9583"/>
                  <a:pt x="18351" y="9469"/>
                  <a:pt x="18540" y="9318"/>
                </a:cubicBezTo>
                <a:close/>
                <a:moveTo>
                  <a:pt x="19640" y="9394"/>
                </a:moveTo>
                <a:cubicBezTo>
                  <a:pt x="19299" y="9659"/>
                  <a:pt x="19033" y="9887"/>
                  <a:pt x="18692" y="10190"/>
                </a:cubicBezTo>
                <a:cubicBezTo>
                  <a:pt x="18578" y="10076"/>
                  <a:pt x="18540" y="10038"/>
                  <a:pt x="18464" y="10000"/>
                </a:cubicBezTo>
                <a:cubicBezTo>
                  <a:pt x="18692" y="9811"/>
                  <a:pt x="18919" y="9583"/>
                  <a:pt x="19147" y="9394"/>
                </a:cubicBezTo>
                <a:close/>
                <a:moveTo>
                  <a:pt x="22180" y="9318"/>
                </a:moveTo>
                <a:cubicBezTo>
                  <a:pt x="21763" y="9697"/>
                  <a:pt x="21346" y="10152"/>
                  <a:pt x="20929" y="10531"/>
                </a:cubicBezTo>
                <a:lnTo>
                  <a:pt x="20929" y="10569"/>
                </a:lnTo>
                <a:lnTo>
                  <a:pt x="20436" y="10569"/>
                </a:lnTo>
                <a:cubicBezTo>
                  <a:pt x="20777" y="10152"/>
                  <a:pt x="21156" y="9773"/>
                  <a:pt x="21573" y="9469"/>
                </a:cubicBezTo>
                <a:cubicBezTo>
                  <a:pt x="21611" y="9432"/>
                  <a:pt x="21611" y="9394"/>
                  <a:pt x="21611" y="9318"/>
                </a:cubicBezTo>
                <a:close/>
                <a:moveTo>
                  <a:pt x="23052" y="9318"/>
                </a:moveTo>
                <a:cubicBezTo>
                  <a:pt x="22559" y="9659"/>
                  <a:pt x="22142" y="10076"/>
                  <a:pt x="21763" y="10531"/>
                </a:cubicBezTo>
                <a:lnTo>
                  <a:pt x="21763" y="10569"/>
                </a:lnTo>
                <a:lnTo>
                  <a:pt x="21232" y="10569"/>
                </a:lnTo>
                <a:lnTo>
                  <a:pt x="22521" y="9432"/>
                </a:lnTo>
                <a:cubicBezTo>
                  <a:pt x="22559" y="9394"/>
                  <a:pt x="22559" y="9394"/>
                  <a:pt x="22559" y="9318"/>
                </a:cubicBezTo>
                <a:close/>
                <a:moveTo>
                  <a:pt x="24569" y="9318"/>
                </a:moveTo>
                <a:cubicBezTo>
                  <a:pt x="24189" y="9773"/>
                  <a:pt x="23772" y="10152"/>
                  <a:pt x="23393" y="10531"/>
                </a:cubicBezTo>
                <a:cubicBezTo>
                  <a:pt x="23340" y="10558"/>
                  <a:pt x="23324" y="10585"/>
                  <a:pt x="23319" y="10585"/>
                </a:cubicBezTo>
                <a:cubicBezTo>
                  <a:pt x="23317" y="10585"/>
                  <a:pt x="23317" y="10580"/>
                  <a:pt x="23317" y="10569"/>
                </a:cubicBezTo>
                <a:lnTo>
                  <a:pt x="22825" y="10569"/>
                </a:lnTo>
                <a:cubicBezTo>
                  <a:pt x="23242" y="10228"/>
                  <a:pt x="23621" y="9849"/>
                  <a:pt x="24000" y="9469"/>
                </a:cubicBezTo>
                <a:cubicBezTo>
                  <a:pt x="24038" y="9432"/>
                  <a:pt x="24038" y="9394"/>
                  <a:pt x="24000" y="9318"/>
                </a:cubicBezTo>
                <a:close/>
                <a:moveTo>
                  <a:pt x="20512" y="9394"/>
                </a:moveTo>
                <a:cubicBezTo>
                  <a:pt x="20095" y="9811"/>
                  <a:pt x="19716" y="10190"/>
                  <a:pt x="19299" y="10569"/>
                </a:cubicBezTo>
                <a:cubicBezTo>
                  <a:pt x="19261" y="10569"/>
                  <a:pt x="19261" y="10607"/>
                  <a:pt x="19261" y="10607"/>
                </a:cubicBezTo>
                <a:cubicBezTo>
                  <a:pt x="19109" y="10531"/>
                  <a:pt x="19033" y="10417"/>
                  <a:pt x="18882" y="10341"/>
                </a:cubicBezTo>
                <a:cubicBezTo>
                  <a:pt x="19261" y="10000"/>
                  <a:pt x="19602" y="9659"/>
                  <a:pt x="20019" y="9394"/>
                </a:cubicBezTo>
                <a:close/>
                <a:moveTo>
                  <a:pt x="23848" y="9318"/>
                </a:moveTo>
                <a:cubicBezTo>
                  <a:pt x="23431" y="9773"/>
                  <a:pt x="22938" y="10190"/>
                  <a:pt x="22521" y="10607"/>
                </a:cubicBezTo>
                <a:lnTo>
                  <a:pt x="22066" y="10607"/>
                </a:lnTo>
                <a:cubicBezTo>
                  <a:pt x="22483" y="10152"/>
                  <a:pt x="22900" y="9697"/>
                  <a:pt x="23431" y="9318"/>
                </a:cubicBezTo>
                <a:close/>
                <a:moveTo>
                  <a:pt x="25327" y="9394"/>
                </a:moveTo>
                <a:cubicBezTo>
                  <a:pt x="25175" y="9507"/>
                  <a:pt x="25024" y="9697"/>
                  <a:pt x="24872" y="9849"/>
                </a:cubicBezTo>
                <a:cubicBezTo>
                  <a:pt x="24644" y="10152"/>
                  <a:pt x="24379" y="10379"/>
                  <a:pt x="24114" y="10645"/>
                </a:cubicBezTo>
                <a:lnTo>
                  <a:pt x="23621" y="10645"/>
                </a:lnTo>
                <a:cubicBezTo>
                  <a:pt x="24000" y="10228"/>
                  <a:pt x="24417" y="9849"/>
                  <a:pt x="24796" y="9469"/>
                </a:cubicBezTo>
                <a:cubicBezTo>
                  <a:pt x="24834" y="9432"/>
                  <a:pt x="24834" y="9432"/>
                  <a:pt x="24834" y="9394"/>
                </a:cubicBezTo>
                <a:close/>
                <a:moveTo>
                  <a:pt x="25782" y="9318"/>
                </a:moveTo>
                <a:cubicBezTo>
                  <a:pt x="25516" y="9697"/>
                  <a:pt x="25175" y="10152"/>
                  <a:pt x="24910" y="10531"/>
                </a:cubicBezTo>
                <a:cubicBezTo>
                  <a:pt x="24910" y="10569"/>
                  <a:pt x="24910" y="10607"/>
                  <a:pt x="24834" y="10645"/>
                </a:cubicBezTo>
                <a:lnTo>
                  <a:pt x="24379" y="10645"/>
                </a:lnTo>
                <a:cubicBezTo>
                  <a:pt x="24531" y="10455"/>
                  <a:pt x="24720" y="10341"/>
                  <a:pt x="24834" y="10152"/>
                </a:cubicBezTo>
                <a:cubicBezTo>
                  <a:pt x="24986" y="10038"/>
                  <a:pt x="25099" y="9887"/>
                  <a:pt x="25175" y="9811"/>
                </a:cubicBezTo>
                <a:cubicBezTo>
                  <a:pt x="25327" y="9697"/>
                  <a:pt x="25479" y="9469"/>
                  <a:pt x="25592" y="9432"/>
                </a:cubicBezTo>
                <a:cubicBezTo>
                  <a:pt x="25668" y="9394"/>
                  <a:pt x="25706" y="9394"/>
                  <a:pt x="25706" y="9318"/>
                </a:cubicBezTo>
                <a:close/>
                <a:moveTo>
                  <a:pt x="29422" y="9318"/>
                </a:moveTo>
                <a:cubicBezTo>
                  <a:pt x="29156" y="9773"/>
                  <a:pt x="28929" y="10228"/>
                  <a:pt x="28625" y="10645"/>
                </a:cubicBezTo>
                <a:cubicBezTo>
                  <a:pt x="28625" y="10700"/>
                  <a:pt x="28625" y="10736"/>
                  <a:pt x="28610" y="10736"/>
                </a:cubicBezTo>
                <a:cubicBezTo>
                  <a:pt x="28605" y="10736"/>
                  <a:pt x="28598" y="10731"/>
                  <a:pt x="28587" y="10721"/>
                </a:cubicBezTo>
                <a:lnTo>
                  <a:pt x="28208" y="10721"/>
                </a:lnTo>
                <a:cubicBezTo>
                  <a:pt x="28246" y="10645"/>
                  <a:pt x="28246" y="10645"/>
                  <a:pt x="28246" y="10607"/>
                </a:cubicBezTo>
                <a:cubicBezTo>
                  <a:pt x="28284" y="10569"/>
                  <a:pt x="28360" y="10455"/>
                  <a:pt x="28398" y="10417"/>
                </a:cubicBezTo>
                <a:cubicBezTo>
                  <a:pt x="28436" y="10341"/>
                  <a:pt x="28550" y="10228"/>
                  <a:pt x="28587" y="10152"/>
                </a:cubicBezTo>
                <a:cubicBezTo>
                  <a:pt x="28739" y="9962"/>
                  <a:pt x="28853" y="9697"/>
                  <a:pt x="29004" y="9469"/>
                </a:cubicBezTo>
                <a:cubicBezTo>
                  <a:pt x="29042" y="9432"/>
                  <a:pt x="29004" y="9394"/>
                  <a:pt x="28967" y="9318"/>
                </a:cubicBezTo>
                <a:close/>
                <a:moveTo>
                  <a:pt x="27564" y="9318"/>
                </a:moveTo>
                <a:cubicBezTo>
                  <a:pt x="27374" y="9811"/>
                  <a:pt x="27109" y="10228"/>
                  <a:pt x="26919" y="10645"/>
                </a:cubicBezTo>
                <a:lnTo>
                  <a:pt x="26919" y="10759"/>
                </a:lnTo>
                <a:lnTo>
                  <a:pt x="26351" y="10759"/>
                </a:lnTo>
                <a:cubicBezTo>
                  <a:pt x="26578" y="10379"/>
                  <a:pt x="26768" y="9962"/>
                  <a:pt x="27033" y="9583"/>
                </a:cubicBezTo>
                <a:cubicBezTo>
                  <a:pt x="27087" y="9476"/>
                  <a:pt x="27008" y="9369"/>
                  <a:pt x="26930" y="9369"/>
                </a:cubicBezTo>
                <a:cubicBezTo>
                  <a:pt x="26898" y="9369"/>
                  <a:pt x="26866" y="9387"/>
                  <a:pt x="26843" y="9432"/>
                </a:cubicBezTo>
                <a:lnTo>
                  <a:pt x="26123" y="10721"/>
                </a:lnTo>
                <a:cubicBezTo>
                  <a:pt x="25782" y="10645"/>
                  <a:pt x="25441" y="10645"/>
                  <a:pt x="25137" y="10645"/>
                </a:cubicBezTo>
                <a:cubicBezTo>
                  <a:pt x="25403" y="10266"/>
                  <a:pt x="25744" y="9849"/>
                  <a:pt x="26009" y="9469"/>
                </a:cubicBezTo>
                <a:lnTo>
                  <a:pt x="26009" y="9318"/>
                </a:lnTo>
                <a:lnTo>
                  <a:pt x="26351" y="9318"/>
                </a:lnTo>
                <a:cubicBezTo>
                  <a:pt x="26123" y="9697"/>
                  <a:pt x="25820" y="10038"/>
                  <a:pt x="25592" y="10417"/>
                </a:cubicBezTo>
                <a:cubicBezTo>
                  <a:pt x="25539" y="10525"/>
                  <a:pt x="25618" y="10632"/>
                  <a:pt x="25695" y="10632"/>
                </a:cubicBezTo>
                <a:cubicBezTo>
                  <a:pt x="25728" y="10632"/>
                  <a:pt x="25760" y="10613"/>
                  <a:pt x="25782" y="10569"/>
                </a:cubicBezTo>
                <a:cubicBezTo>
                  <a:pt x="26085" y="10152"/>
                  <a:pt x="26351" y="9773"/>
                  <a:pt x="26654" y="9394"/>
                </a:cubicBezTo>
                <a:lnTo>
                  <a:pt x="26654" y="9318"/>
                </a:lnTo>
                <a:close/>
                <a:moveTo>
                  <a:pt x="28170" y="9394"/>
                </a:moveTo>
                <a:cubicBezTo>
                  <a:pt x="27867" y="9811"/>
                  <a:pt x="27640" y="10266"/>
                  <a:pt x="27412" y="10721"/>
                </a:cubicBezTo>
                <a:cubicBezTo>
                  <a:pt x="27355" y="10740"/>
                  <a:pt x="27308" y="10740"/>
                  <a:pt x="27265" y="10740"/>
                </a:cubicBezTo>
                <a:cubicBezTo>
                  <a:pt x="27223" y="10740"/>
                  <a:pt x="27185" y="10740"/>
                  <a:pt x="27147" y="10759"/>
                </a:cubicBezTo>
                <a:cubicBezTo>
                  <a:pt x="27412" y="10341"/>
                  <a:pt x="27602" y="9887"/>
                  <a:pt x="27791" y="9469"/>
                </a:cubicBezTo>
                <a:lnTo>
                  <a:pt x="27791" y="9394"/>
                </a:lnTo>
                <a:close/>
                <a:moveTo>
                  <a:pt x="28853" y="9318"/>
                </a:moveTo>
                <a:lnTo>
                  <a:pt x="28815" y="9394"/>
                </a:lnTo>
                <a:cubicBezTo>
                  <a:pt x="28587" y="9811"/>
                  <a:pt x="28322" y="10190"/>
                  <a:pt x="28057" y="10607"/>
                </a:cubicBezTo>
                <a:cubicBezTo>
                  <a:pt x="28057" y="10645"/>
                  <a:pt x="28019" y="10721"/>
                  <a:pt x="28019" y="10759"/>
                </a:cubicBezTo>
                <a:lnTo>
                  <a:pt x="27640" y="10759"/>
                </a:lnTo>
                <a:cubicBezTo>
                  <a:pt x="27867" y="10266"/>
                  <a:pt x="28132" y="9849"/>
                  <a:pt x="28360" y="9394"/>
                </a:cubicBezTo>
                <a:lnTo>
                  <a:pt x="28360" y="9318"/>
                </a:lnTo>
                <a:close/>
                <a:moveTo>
                  <a:pt x="30104" y="9394"/>
                </a:moveTo>
                <a:cubicBezTo>
                  <a:pt x="29801" y="9811"/>
                  <a:pt x="29573" y="10228"/>
                  <a:pt x="29346" y="10645"/>
                </a:cubicBezTo>
                <a:cubicBezTo>
                  <a:pt x="29346" y="10721"/>
                  <a:pt x="29346" y="10759"/>
                  <a:pt x="29384" y="10796"/>
                </a:cubicBezTo>
                <a:lnTo>
                  <a:pt x="28853" y="10796"/>
                </a:lnTo>
                <a:lnTo>
                  <a:pt x="29725" y="9394"/>
                </a:lnTo>
                <a:close/>
                <a:moveTo>
                  <a:pt x="30900" y="9318"/>
                </a:moveTo>
                <a:cubicBezTo>
                  <a:pt x="30635" y="9811"/>
                  <a:pt x="30294" y="10228"/>
                  <a:pt x="30028" y="10683"/>
                </a:cubicBezTo>
                <a:lnTo>
                  <a:pt x="30028" y="10796"/>
                </a:lnTo>
                <a:lnTo>
                  <a:pt x="29535" y="10796"/>
                </a:lnTo>
                <a:cubicBezTo>
                  <a:pt x="29801" y="10266"/>
                  <a:pt x="30104" y="9811"/>
                  <a:pt x="30331" y="9318"/>
                </a:cubicBezTo>
                <a:close/>
                <a:moveTo>
                  <a:pt x="31810" y="9394"/>
                </a:moveTo>
                <a:cubicBezTo>
                  <a:pt x="31810" y="9849"/>
                  <a:pt x="31772" y="10341"/>
                  <a:pt x="31696" y="10796"/>
                </a:cubicBezTo>
                <a:lnTo>
                  <a:pt x="31014" y="10796"/>
                </a:lnTo>
                <a:cubicBezTo>
                  <a:pt x="31279" y="10379"/>
                  <a:pt x="31583" y="9887"/>
                  <a:pt x="31810" y="9394"/>
                </a:cubicBezTo>
                <a:close/>
                <a:moveTo>
                  <a:pt x="31621" y="9394"/>
                </a:moveTo>
                <a:cubicBezTo>
                  <a:pt x="31355" y="9849"/>
                  <a:pt x="31090" y="10266"/>
                  <a:pt x="30824" y="10759"/>
                </a:cubicBezTo>
                <a:cubicBezTo>
                  <a:pt x="30749" y="10759"/>
                  <a:pt x="30749" y="10796"/>
                  <a:pt x="30824" y="10834"/>
                </a:cubicBezTo>
                <a:lnTo>
                  <a:pt x="30294" y="10834"/>
                </a:lnTo>
                <a:cubicBezTo>
                  <a:pt x="30635" y="10341"/>
                  <a:pt x="30900" y="9849"/>
                  <a:pt x="31241" y="9394"/>
                </a:cubicBezTo>
                <a:close/>
                <a:moveTo>
                  <a:pt x="21384" y="9318"/>
                </a:moveTo>
                <a:cubicBezTo>
                  <a:pt x="20929" y="9659"/>
                  <a:pt x="20550" y="10038"/>
                  <a:pt x="20171" y="10455"/>
                </a:cubicBezTo>
                <a:lnTo>
                  <a:pt x="20171" y="10531"/>
                </a:lnTo>
                <a:lnTo>
                  <a:pt x="19867" y="10531"/>
                </a:lnTo>
                <a:cubicBezTo>
                  <a:pt x="19716" y="10531"/>
                  <a:pt x="19716" y="10759"/>
                  <a:pt x="19867" y="10759"/>
                </a:cubicBezTo>
                <a:lnTo>
                  <a:pt x="19981" y="10759"/>
                </a:lnTo>
                <a:lnTo>
                  <a:pt x="19981" y="10796"/>
                </a:lnTo>
                <a:lnTo>
                  <a:pt x="19981" y="11100"/>
                </a:lnTo>
                <a:lnTo>
                  <a:pt x="20019" y="11138"/>
                </a:lnTo>
                <a:cubicBezTo>
                  <a:pt x="19829" y="10986"/>
                  <a:pt x="19602" y="10796"/>
                  <a:pt x="19412" y="10645"/>
                </a:cubicBezTo>
                <a:lnTo>
                  <a:pt x="19450" y="10645"/>
                </a:lnTo>
                <a:cubicBezTo>
                  <a:pt x="19905" y="10228"/>
                  <a:pt x="20360" y="9773"/>
                  <a:pt x="20815" y="9318"/>
                </a:cubicBezTo>
                <a:close/>
                <a:moveTo>
                  <a:pt x="20209" y="10986"/>
                </a:moveTo>
                <a:cubicBezTo>
                  <a:pt x="20284" y="11024"/>
                  <a:pt x="20436" y="11100"/>
                  <a:pt x="20550" y="11138"/>
                </a:cubicBezTo>
                <a:cubicBezTo>
                  <a:pt x="20436" y="11176"/>
                  <a:pt x="20284" y="11214"/>
                  <a:pt x="20171" y="11327"/>
                </a:cubicBezTo>
                <a:cubicBezTo>
                  <a:pt x="20171" y="11289"/>
                  <a:pt x="20095" y="11289"/>
                  <a:pt x="20057" y="11214"/>
                </a:cubicBezTo>
                <a:lnTo>
                  <a:pt x="20057" y="11214"/>
                </a:lnTo>
                <a:cubicBezTo>
                  <a:pt x="20068" y="11236"/>
                  <a:pt x="20086" y="11245"/>
                  <a:pt x="20105" y="11245"/>
                </a:cubicBezTo>
                <a:cubicBezTo>
                  <a:pt x="20152" y="11245"/>
                  <a:pt x="20209" y="11191"/>
                  <a:pt x="20209" y="11138"/>
                </a:cubicBezTo>
                <a:lnTo>
                  <a:pt x="20209" y="10986"/>
                </a:lnTo>
                <a:close/>
                <a:moveTo>
                  <a:pt x="20815" y="11289"/>
                </a:moveTo>
                <a:cubicBezTo>
                  <a:pt x="20929" y="11327"/>
                  <a:pt x="20967" y="11327"/>
                  <a:pt x="21043" y="11365"/>
                </a:cubicBezTo>
                <a:cubicBezTo>
                  <a:pt x="20853" y="11403"/>
                  <a:pt x="20739" y="11517"/>
                  <a:pt x="20626" y="11706"/>
                </a:cubicBezTo>
                <a:cubicBezTo>
                  <a:pt x="20588" y="11631"/>
                  <a:pt x="20474" y="11555"/>
                  <a:pt x="20398" y="11517"/>
                </a:cubicBezTo>
                <a:cubicBezTo>
                  <a:pt x="20550" y="11403"/>
                  <a:pt x="20626" y="11365"/>
                  <a:pt x="20777" y="11327"/>
                </a:cubicBezTo>
                <a:cubicBezTo>
                  <a:pt x="20815" y="11327"/>
                  <a:pt x="20815" y="11289"/>
                  <a:pt x="20815" y="11289"/>
                </a:cubicBezTo>
                <a:close/>
                <a:moveTo>
                  <a:pt x="21346" y="11479"/>
                </a:moveTo>
                <a:cubicBezTo>
                  <a:pt x="21384" y="11479"/>
                  <a:pt x="21498" y="11517"/>
                  <a:pt x="21573" y="11555"/>
                </a:cubicBezTo>
                <a:cubicBezTo>
                  <a:pt x="21384" y="11706"/>
                  <a:pt x="21194" y="11782"/>
                  <a:pt x="21005" y="11934"/>
                </a:cubicBezTo>
                <a:lnTo>
                  <a:pt x="20853" y="11782"/>
                </a:lnTo>
                <a:cubicBezTo>
                  <a:pt x="20967" y="11668"/>
                  <a:pt x="21043" y="11593"/>
                  <a:pt x="21232" y="11555"/>
                </a:cubicBezTo>
                <a:cubicBezTo>
                  <a:pt x="21346" y="11555"/>
                  <a:pt x="21346" y="11517"/>
                  <a:pt x="21346" y="11479"/>
                </a:cubicBezTo>
                <a:close/>
                <a:moveTo>
                  <a:pt x="21801" y="11668"/>
                </a:moveTo>
                <a:cubicBezTo>
                  <a:pt x="21915" y="11706"/>
                  <a:pt x="22066" y="11744"/>
                  <a:pt x="22142" y="11782"/>
                </a:cubicBezTo>
                <a:cubicBezTo>
                  <a:pt x="21915" y="11972"/>
                  <a:pt x="21687" y="12123"/>
                  <a:pt x="21422" y="12275"/>
                </a:cubicBezTo>
                <a:cubicBezTo>
                  <a:pt x="21346" y="12237"/>
                  <a:pt x="21308" y="12123"/>
                  <a:pt x="21194" y="12086"/>
                </a:cubicBezTo>
                <a:cubicBezTo>
                  <a:pt x="21384" y="11934"/>
                  <a:pt x="21573" y="11858"/>
                  <a:pt x="21763" y="11706"/>
                </a:cubicBezTo>
                <a:cubicBezTo>
                  <a:pt x="21801" y="11706"/>
                  <a:pt x="21801" y="11668"/>
                  <a:pt x="21801" y="11668"/>
                </a:cubicBezTo>
                <a:close/>
                <a:moveTo>
                  <a:pt x="22332" y="11934"/>
                </a:moveTo>
                <a:cubicBezTo>
                  <a:pt x="22445" y="11972"/>
                  <a:pt x="22559" y="12010"/>
                  <a:pt x="22673" y="12086"/>
                </a:cubicBezTo>
                <a:cubicBezTo>
                  <a:pt x="22332" y="12161"/>
                  <a:pt x="22066" y="12313"/>
                  <a:pt x="21801" y="12541"/>
                </a:cubicBezTo>
                <a:cubicBezTo>
                  <a:pt x="21725" y="12503"/>
                  <a:pt x="21687" y="12465"/>
                  <a:pt x="21611" y="12427"/>
                </a:cubicBezTo>
                <a:cubicBezTo>
                  <a:pt x="21801" y="12313"/>
                  <a:pt x="22066" y="12161"/>
                  <a:pt x="22256" y="12048"/>
                </a:cubicBezTo>
                <a:lnTo>
                  <a:pt x="22332" y="11934"/>
                </a:lnTo>
                <a:close/>
                <a:moveTo>
                  <a:pt x="22900" y="12161"/>
                </a:moveTo>
                <a:cubicBezTo>
                  <a:pt x="23014" y="12237"/>
                  <a:pt x="23052" y="12237"/>
                  <a:pt x="23128" y="12275"/>
                </a:cubicBezTo>
                <a:cubicBezTo>
                  <a:pt x="22862" y="12465"/>
                  <a:pt x="22521" y="12654"/>
                  <a:pt x="22180" y="12882"/>
                </a:cubicBezTo>
                <a:cubicBezTo>
                  <a:pt x="22142" y="12844"/>
                  <a:pt x="22066" y="12730"/>
                  <a:pt x="21953" y="12692"/>
                </a:cubicBezTo>
                <a:cubicBezTo>
                  <a:pt x="22256" y="12465"/>
                  <a:pt x="22521" y="12313"/>
                  <a:pt x="22862" y="12237"/>
                </a:cubicBezTo>
                <a:lnTo>
                  <a:pt x="22900" y="12161"/>
                </a:lnTo>
                <a:close/>
                <a:moveTo>
                  <a:pt x="23393" y="12427"/>
                </a:moveTo>
                <a:cubicBezTo>
                  <a:pt x="23507" y="12465"/>
                  <a:pt x="23621" y="12503"/>
                  <a:pt x="23772" y="12541"/>
                </a:cubicBezTo>
                <a:cubicBezTo>
                  <a:pt x="23431" y="12806"/>
                  <a:pt x="23052" y="12995"/>
                  <a:pt x="22635" y="13261"/>
                </a:cubicBezTo>
                <a:cubicBezTo>
                  <a:pt x="22559" y="13223"/>
                  <a:pt x="22483" y="13109"/>
                  <a:pt x="22370" y="13071"/>
                </a:cubicBezTo>
                <a:cubicBezTo>
                  <a:pt x="22711" y="12844"/>
                  <a:pt x="23052" y="12654"/>
                  <a:pt x="23393" y="12427"/>
                </a:cubicBezTo>
                <a:close/>
                <a:moveTo>
                  <a:pt x="23886" y="12541"/>
                </a:moveTo>
                <a:lnTo>
                  <a:pt x="23886" y="12541"/>
                </a:lnTo>
                <a:cubicBezTo>
                  <a:pt x="24038" y="12578"/>
                  <a:pt x="24189" y="12692"/>
                  <a:pt x="24341" y="12730"/>
                </a:cubicBezTo>
                <a:cubicBezTo>
                  <a:pt x="23924" y="13033"/>
                  <a:pt x="23507" y="13261"/>
                  <a:pt x="23128" y="13526"/>
                </a:cubicBezTo>
                <a:cubicBezTo>
                  <a:pt x="23090" y="13488"/>
                  <a:pt x="23014" y="13413"/>
                  <a:pt x="22900" y="13375"/>
                </a:cubicBezTo>
                <a:cubicBezTo>
                  <a:pt x="23242" y="13185"/>
                  <a:pt x="23583" y="12920"/>
                  <a:pt x="23886" y="12730"/>
                </a:cubicBezTo>
                <a:cubicBezTo>
                  <a:pt x="23962" y="12692"/>
                  <a:pt x="23962" y="12654"/>
                  <a:pt x="23886" y="12541"/>
                </a:cubicBezTo>
                <a:close/>
                <a:moveTo>
                  <a:pt x="8645" y="5299"/>
                </a:moveTo>
                <a:cubicBezTo>
                  <a:pt x="11564" y="6550"/>
                  <a:pt x="14484" y="7801"/>
                  <a:pt x="17365" y="9090"/>
                </a:cubicBezTo>
                <a:lnTo>
                  <a:pt x="17213" y="9090"/>
                </a:lnTo>
                <a:cubicBezTo>
                  <a:pt x="17138" y="9090"/>
                  <a:pt x="17062" y="9204"/>
                  <a:pt x="17138" y="9280"/>
                </a:cubicBezTo>
                <a:cubicBezTo>
                  <a:pt x="14142" y="10796"/>
                  <a:pt x="11147" y="12275"/>
                  <a:pt x="8152" y="13792"/>
                </a:cubicBezTo>
                <a:cubicBezTo>
                  <a:pt x="7659" y="13640"/>
                  <a:pt x="7128" y="13450"/>
                  <a:pt x="6597" y="13261"/>
                </a:cubicBezTo>
                <a:cubicBezTo>
                  <a:pt x="5271" y="12806"/>
                  <a:pt x="3678" y="12086"/>
                  <a:pt x="2844" y="10796"/>
                </a:cubicBezTo>
                <a:cubicBezTo>
                  <a:pt x="1669" y="8939"/>
                  <a:pt x="3375" y="7536"/>
                  <a:pt x="5119" y="6626"/>
                </a:cubicBezTo>
                <a:lnTo>
                  <a:pt x="5308" y="7119"/>
                </a:lnTo>
                <a:lnTo>
                  <a:pt x="5460" y="7043"/>
                </a:lnTo>
                <a:lnTo>
                  <a:pt x="5233" y="6550"/>
                </a:lnTo>
                <a:cubicBezTo>
                  <a:pt x="6067" y="6095"/>
                  <a:pt x="6939" y="5830"/>
                  <a:pt x="7507" y="5640"/>
                </a:cubicBezTo>
                <a:cubicBezTo>
                  <a:pt x="7887" y="5489"/>
                  <a:pt x="8266" y="5413"/>
                  <a:pt x="8645" y="5299"/>
                </a:cubicBezTo>
                <a:close/>
                <a:moveTo>
                  <a:pt x="24531" y="12882"/>
                </a:moveTo>
                <a:cubicBezTo>
                  <a:pt x="24644" y="12920"/>
                  <a:pt x="24796" y="13033"/>
                  <a:pt x="24948" y="13071"/>
                </a:cubicBezTo>
                <a:cubicBezTo>
                  <a:pt x="24455" y="13375"/>
                  <a:pt x="24038" y="13640"/>
                  <a:pt x="23583" y="13943"/>
                </a:cubicBezTo>
                <a:cubicBezTo>
                  <a:pt x="23469" y="13830"/>
                  <a:pt x="23431" y="13792"/>
                  <a:pt x="23317" y="13754"/>
                </a:cubicBezTo>
                <a:cubicBezTo>
                  <a:pt x="23697" y="13488"/>
                  <a:pt x="24076" y="13223"/>
                  <a:pt x="24455" y="12995"/>
                </a:cubicBezTo>
                <a:cubicBezTo>
                  <a:pt x="24531" y="12920"/>
                  <a:pt x="24531" y="12882"/>
                  <a:pt x="24531" y="12882"/>
                </a:cubicBezTo>
                <a:close/>
                <a:moveTo>
                  <a:pt x="25137" y="13109"/>
                </a:moveTo>
                <a:cubicBezTo>
                  <a:pt x="25213" y="13185"/>
                  <a:pt x="25365" y="13223"/>
                  <a:pt x="25479" y="13261"/>
                </a:cubicBezTo>
                <a:cubicBezTo>
                  <a:pt x="24986" y="13602"/>
                  <a:pt x="24531" y="13943"/>
                  <a:pt x="24038" y="14322"/>
                </a:cubicBezTo>
                <a:cubicBezTo>
                  <a:pt x="23962" y="14209"/>
                  <a:pt x="23848" y="14171"/>
                  <a:pt x="23772" y="14057"/>
                </a:cubicBezTo>
                <a:cubicBezTo>
                  <a:pt x="24189" y="13792"/>
                  <a:pt x="24644" y="13488"/>
                  <a:pt x="25099" y="13223"/>
                </a:cubicBezTo>
                <a:cubicBezTo>
                  <a:pt x="25137" y="13185"/>
                  <a:pt x="25137" y="13185"/>
                  <a:pt x="25137" y="13109"/>
                </a:cubicBezTo>
                <a:close/>
                <a:moveTo>
                  <a:pt x="2617" y="13413"/>
                </a:moveTo>
                <a:cubicBezTo>
                  <a:pt x="2820" y="13571"/>
                  <a:pt x="3023" y="13743"/>
                  <a:pt x="3219" y="13904"/>
                </a:cubicBezTo>
                <a:lnTo>
                  <a:pt x="3219" y="13904"/>
                </a:lnTo>
                <a:cubicBezTo>
                  <a:pt x="3219" y="13904"/>
                  <a:pt x="3218" y="13904"/>
                  <a:pt x="3218" y="13904"/>
                </a:cubicBezTo>
                <a:cubicBezTo>
                  <a:pt x="3191" y="13904"/>
                  <a:pt x="3166" y="13916"/>
                  <a:pt x="3147" y="13943"/>
                </a:cubicBezTo>
                <a:cubicBezTo>
                  <a:pt x="2958" y="14133"/>
                  <a:pt x="2806" y="14247"/>
                  <a:pt x="2654" y="14436"/>
                </a:cubicBezTo>
                <a:cubicBezTo>
                  <a:pt x="2617" y="14133"/>
                  <a:pt x="2617" y="13792"/>
                  <a:pt x="2617" y="13413"/>
                </a:cubicBezTo>
                <a:close/>
                <a:moveTo>
                  <a:pt x="25744" y="13413"/>
                </a:moveTo>
                <a:lnTo>
                  <a:pt x="26047" y="13526"/>
                </a:lnTo>
                <a:cubicBezTo>
                  <a:pt x="25516" y="13867"/>
                  <a:pt x="24986" y="14247"/>
                  <a:pt x="24455" y="14588"/>
                </a:cubicBezTo>
                <a:cubicBezTo>
                  <a:pt x="24379" y="14512"/>
                  <a:pt x="24341" y="14436"/>
                  <a:pt x="24265" y="14436"/>
                </a:cubicBezTo>
                <a:lnTo>
                  <a:pt x="25706" y="13450"/>
                </a:lnTo>
                <a:cubicBezTo>
                  <a:pt x="25744" y="13450"/>
                  <a:pt x="25744" y="13413"/>
                  <a:pt x="25744" y="13413"/>
                </a:cubicBezTo>
                <a:close/>
                <a:moveTo>
                  <a:pt x="20360" y="10759"/>
                </a:moveTo>
                <a:lnTo>
                  <a:pt x="20360" y="10759"/>
                </a:lnTo>
                <a:cubicBezTo>
                  <a:pt x="21611" y="10796"/>
                  <a:pt x="22862" y="10796"/>
                  <a:pt x="24152" y="10834"/>
                </a:cubicBezTo>
                <a:lnTo>
                  <a:pt x="24189" y="10834"/>
                </a:lnTo>
                <a:cubicBezTo>
                  <a:pt x="25479" y="10872"/>
                  <a:pt x="26730" y="10872"/>
                  <a:pt x="28019" y="10948"/>
                </a:cubicBezTo>
                <a:cubicBezTo>
                  <a:pt x="28057" y="10986"/>
                  <a:pt x="28132" y="10986"/>
                  <a:pt x="28170" y="10986"/>
                </a:cubicBezTo>
                <a:lnTo>
                  <a:pt x="28208" y="10986"/>
                </a:lnTo>
                <a:cubicBezTo>
                  <a:pt x="29384" y="11024"/>
                  <a:pt x="30597" y="11024"/>
                  <a:pt x="31772" y="11062"/>
                </a:cubicBezTo>
                <a:lnTo>
                  <a:pt x="30597" y="12351"/>
                </a:lnTo>
                <a:lnTo>
                  <a:pt x="30673" y="12465"/>
                </a:lnTo>
                <a:lnTo>
                  <a:pt x="31962" y="11100"/>
                </a:lnTo>
                <a:lnTo>
                  <a:pt x="32530" y="11062"/>
                </a:lnTo>
                <a:lnTo>
                  <a:pt x="32530" y="11062"/>
                </a:lnTo>
                <a:cubicBezTo>
                  <a:pt x="32341" y="12768"/>
                  <a:pt x="30900" y="14398"/>
                  <a:pt x="29156" y="14626"/>
                </a:cubicBezTo>
                <a:cubicBezTo>
                  <a:pt x="29156" y="14626"/>
                  <a:pt x="29156" y="14588"/>
                  <a:pt x="29118" y="14588"/>
                </a:cubicBezTo>
                <a:cubicBezTo>
                  <a:pt x="26161" y="13261"/>
                  <a:pt x="23242" y="12010"/>
                  <a:pt x="20360" y="10759"/>
                </a:cubicBezTo>
                <a:close/>
                <a:moveTo>
                  <a:pt x="3345" y="14007"/>
                </a:moveTo>
                <a:cubicBezTo>
                  <a:pt x="3433" y="14078"/>
                  <a:pt x="3519" y="14146"/>
                  <a:pt x="3602" y="14209"/>
                </a:cubicBezTo>
                <a:cubicBezTo>
                  <a:pt x="3413" y="14436"/>
                  <a:pt x="3185" y="14626"/>
                  <a:pt x="2996" y="14891"/>
                </a:cubicBezTo>
                <a:cubicBezTo>
                  <a:pt x="2958" y="14777"/>
                  <a:pt x="2844" y="14740"/>
                  <a:pt x="2806" y="14702"/>
                </a:cubicBezTo>
                <a:cubicBezTo>
                  <a:pt x="2996" y="14474"/>
                  <a:pt x="3147" y="14322"/>
                  <a:pt x="3337" y="14133"/>
                </a:cubicBezTo>
                <a:cubicBezTo>
                  <a:pt x="3359" y="14089"/>
                  <a:pt x="3359" y="14044"/>
                  <a:pt x="3345" y="14007"/>
                </a:cubicBezTo>
                <a:close/>
                <a:moveTo>
                  <a:pt x="17365" y="9469"/>
                </a:moveTo>
                <a:cubicBezTo>
                  <a:pt x="18768" y="10607"/>
                  <a:pt x="20246" y="11706"/>
                  <a:pt x="21649" y="12768"/>
                </a:cubicBezTo>
                <a:cubicBezTo>
                  <a:pt x="21953" y="13033"/>
                  <a:pt x="22218" y="13223"/>
                  <a:pt x="22521" y="13450"/>
                </a:cubicBezTo>
                <a:cubicBezTo>
                  <a:pt x="22559" y="13450"/>
                  <a:pt x="22559" y="13488"/>
                  <a:pt x="22597" y="13488"/>
                </a:cubicBezTo>
                <a:cubicBezTo>
                  <a:pt x="22711" y="13526"/>
                  <a:pt x="22862" y="13640"/>
                  <a:pt x="22938" y="13716"/>
                </a:cubicBezTo>
                <a:cubicBezTo>
                  <a:pt x="22938" y="13778"/>
                  <a:pt x="22964" y="13840"/>
                  <a:pt x="23035" y="13840"/>
                </a:cubicBezTo>
                <a:cubicBezTo>
                  <a:pt x="23051" y="13840"/>
                  <a:pt x="23069" y="13837"/>
                  <a:pt x="23090" y="13830"/>
                </a:cubicBezTo>
                <a:cubicBezTo>
                  <a:pt x="23469" y="14133"/>
                  <a:pt x="23810" y="14360"/>
                  <a:pt x="24114" y="14626"/>
                </a:cubicBezTo>
                <a:cubicBezTo>
                  <a:pt x="22716" y="14900"/>
                  <a:pt x="21278" y="15015"/>
                  <a:pt x="19786" y="15015"/>
                </a:cubicBezTo>
                <a:cubicBezTo>
                  <a:pt x="19215" y="15015"/>
                  <a:pt x="18636" y="14998"/>
                  <a:pt x="18047" y="14967"/>
                </a:cubicBezTo>
                <a:cubicBezTo>
                  <a:pt x="16303" y="14853"/>
                  <a:pt x="14559" y="14853"/>
                  <a:pt x="12815" y="14664"/>
                </a:cubicBezTo>
                <a:cubicBezTo>
                  <a:pt x="11375" y="14550"/>
                  <a:pt x="9972" y="14285"/>
                  <a:pt x="8531" y="13905"/>
                </a:cubicBezTo>
                <a:cubicBezTo>
                  <a:pt x="11488" y="12427"/>
                  <a:pt x="14408" y="10948"/>
                  <a:pt x="17365" y="9469"/>
                </a:cubicBezTo>
                <a:close/>
                <a:moveTo>
                  <a:pt x="3754" y="14322"/>
                </a:moveTo>
                <a:cubicBezTo>
                  <a:pt x="3836" y="14377"/>
                  <a:pt x="3898" y="14412"/>
                  <a:pt x="3968" y="14455"/>
                </a:cubicBezTo>
                <a:lnTo>
                  <a:pt x="3968" y="14455"/>
                </a:lnTo>
                <a:cubicBezTo>
                  <a:pt x="3968" y="14455"/>
                  <a:pt x="3968" y="14455"/>
                  <a:pt x="3967" y="14455"/>
                </a:cubicBezTo>
                <a:cubicBezTo>
                  <a:pt x="3944" y="14455"/>
                  <a:pt x="3925" y="14474"/>
                  <a:pt x="3906" y="14512"/>
                </a:cubicBezTo>
                <a:cubicBezTo>
                  <a:pt x="3716" y="14740"/>
                  <a:pt x="3526" y="14929"/>
                  <a:pt x="3337" y="15157"/>
                </a:cubicBezTo>
                <a:cubicBezTo>
                  <a:pt x="3223" y="15119"/>
                  <a:pt x="3185" y="15081"/>
                  <a:pt x="3147" y="15005"/>
                </a:cubicBezTo>
                <a:cubicBezTo>
                  <a:pt x="3337" y="14777"/>
                  <a:pt x="3564" y="14588"/>
                  <a:pt x="3754" y="14360"/>
                </a:cubicBezTo>
                <a:lnTo>
                  <a:pt x="3754" y="14322"/>
                </a:lnTo>
                <a:close/>
                <a:moveTo>
                  <a:pt x="26237" y="13602"/>
                </a:moveTo>
                <a:cubicBezTo>
                  <a:pt x="26313" y="13640"/>
                  <a:pt x="26351" y="13640"/>
                  <a:pt x="26464" y="13678"/>
                </a:cubicBezTo>
                <a:cubicBezTo>
                  <a:pt x="25782" y="14209"/>
                  <a:pt x="25061" y="14740"/>
                  <a:pt x="24341" y="15308"/>
                </a:cubicBezTo>
                <a:lnTo>
                  <a:pt x="24341" y="15005"/>
                </a:lnTo>
                <a:lnTo>
                  <a:pt x="24341" y="14929"/>
                </a:lnTo>
                <a:lnTo>
                  <a:pt x="26161" y="13640"/>
                </a:lnTo>
                <a:lnTo>
                  <a:pt x="26237" y="13602"/>
                </a:lnTo>
                <a:close/>
                <a:moveTo>
                  <a:pt x="32417" y="13981"/>
                </a:moveTo>
                <a:lnTo>
                  <a:pt x="32417" y="13981"/>
                </a:lnTo>
                <a:cubicBezTo>
                  <a:pt x="32379" y="14360"/>
                  <a:pt x="32341" y="14702"/>
                  <a:pt x="32303" y="15081"/>
                </a:cubicBezTo>
                <a:cubicBezTo>
                  <a:pt x="32189" y="15157"/>
                  <a:pt x="32151" y="15308"/>
                  <a:pt x="32038" y="15384"/>
                </a:cubicBezTo>
                <a:cubicBezTo>
                  <a:pt x="32113" y="15119"/>
                  <a:pt x="32189" y="14777"/>
                  <a:pt x="32227" y="14512"/>
                </a:cubicBezTo>
                <a:cubicBezTo>
                  <a:pt x="32227" y="14398"/>
                  <a:pt x="32227" y="14360"/>
                  <a:pt x="32151" y="14360"/>
                </a:cubicBezTo>
                <a:cubicBezTo>
                  <a:pt x="32227" y="14247"/>
                  <a:pt x="32341" y="14133"/>
                  <a:pt x="32417" y="13981"/>
                </a:cubicBezTo>
                <a:close/>
                <a:moveTo>
                  <a:pt x="4095" y="14474"/>
                </a:moveTo>
                <a:lnTo>
                  <a:pt x="4095" y="14474"/>
                </a:lnTo>
                <a:cubicBezTo>
                  <a:pt x="4171" y="14588"/>
                  <a:pt x="4323" y="14626"/>
                  <a:pt x="4436" y="14740"/>
                </a:cubicBezTo>
                <a:cubicBezTo>
                  <a:pt x="4133" y="14967"/>
                  <a:pt x="3906" y="15194"/>
                  <a:pt x="3678" y="15422"/>
                </a:cubicBezTo>
                <a:cubicBezTo>
                  <a:pt x="3602" y="15384"/>
                  <a:pt x="3526" y="15346"/>
                  <a:pt x="3489" y="15308"/>
                </a:cubicBezTo>
                <a:cubicBezTo>
                  <a:pt x="3678" y="15119"/>
                  <a:pt x="3868" y="14891"/>
                  <a:pt x="4095" y="14626"/>
                </a:cubicBezTo>
                <a:cubicBezTo>
                  <a:pt x="4133" y="14588"/>
                  <a:pt x="4133" y="14550"/>
                  <a:pt x="4095" y="14474"/>
                </a:cubicBezTo>
                <a:close/>
                <a:moveTo>
                  <a:pt x="4550" y="14891"/>
                </a:moveTo>
                <a:lnTo>
                  <a:pt x="4853" y="15005"/>
                </a:lnTo>
                <a:lnTo>
                  <a:pt x="4133" y="15725"/>
                </a:lnTo>
                <a:lnTo>
                  <a:pt x="4133" y="15763"/>
                </a:lnTo>
                <a:cubicBezTo>
                  <a:pt x="4057" y="15725"/>
                  <a:pt x="3944" y="15649"/>
                  <a:pt x="3868" y="15574"/>
                </a:cubicBezTo>
                <a:lnTo>
                  <a:pt x="4512" y="14929"/>
                </a:lnTo>
                <a:cubicBezTo>
                  <a:pt x="4550" y="14929"/>
                  <a:pt x="4550" y="14891"/>
                  <a:pt x="4550" y="14891"/>
                </a:cubicBezTo>
                <a:close/>
                <a:moveTo>
                  <a:pt x="26730" y="13830"/>
                </a:moveTo>
                <a:cubicBezTo>
                  <a:pt x="26881" y="13867"/>
                  <a:pt x="27033" y="13981"/>
                  <a:pt x="27185" y="14019"/>
                </a:cubicBezTo>
                <a:cubicBezTo>
                  <a:pt x="26237" y="14626"/>
                  <a:pt x="25327" y="15308"/>
                  <a:pt x="24379" y="15915"/>
                </a:cubicBezTo>
                <a:lnTo>
                  <a:pt x="24379" y="15536"/>
                </a:lnTo>
                <a:cubicBezTo>
                  <a:pt x="25137" y="14967"/>
                  <a:pt x="25896" y="14398"/>
                  <a:pt x="26692" y="13867"/>
                </a:cubicBezTo>
                <a:cubicBezTo>
                  <a:pt x="26730" y="13867"/>
                  <a:pt x="26730" y="13830"/>
                  <a:pt x="26730" y="13830"/>
                </a:cubicBezTo>
                <a:close/>
                <a:moveTo>
                  <a:pt x="2427" y="10379"/>
                </a:moveTo>
                <a:lnTo>
                  <a:pt x="2427" y="10379"/>
                </a:lnTo>
                <a:cubicBezTo>
                  <a:pt x="2768" y="11365"/>
                  <a:pt x="3754" y="12086"/>
                  <a:pt x="4626" y="12616"/>
                </a:cubicBezTo>
                <a:cubicBezTo>
                  <a:pt x="5688" y="13223"/>
                  <a:pt x="6901" y="13678"/>
                  <a:pt x="8114" y="14019"/>
                </a:cubicBezTo>
                <a:lnTo>
                  <a:pt x="8114" y="14057"/>
                </a:lnTo>
                <a:cubicBezTo>
                  <a:pt x="8114" y="14740"/>
                  <a:pt x="8152" y="15346"/>
                  <a:pt x="8152" y="16029"/>
                </a:cubicBezTo>
                <a:cubicBezTo>
                  <a:pt x="6067" y="15536"/>
                  <a:pt x="4171" y="14512"/>
                  <a:pt x="2579" y="13071"/>
                </a:cubicBezTo>
                <a:lnTo>
                  <a:pt x="2427" y="10379"/>
                </a:lnTo>
                <a:close/>
                <a:moveTo>
                  <a:pt x="5043" y="15157"/>
                </a:moveTo>
                <a:cubicBezTo>
                  <a:pt x="5157" y="15194"/>
                  <a:pt x="5271" y="15270"/>
                  <a:pt x="5384" y="15308"/>
                </a:cubicBezTo>
                <a:cubicBezTo>
                  <a:pt x="5119" y="15574"/>
                  <a:pt x="4891" y="15839"/>
                  <a:pt x="4664" y="16066"/>
                </a:cubicBezTo>
                <a:cubicBezTo>
                  <a:pt x="4626" y="16066"/>
                  <a:pt x="4626" y="16104"/>
                  <a:pt x="4626" y="16104"/>
                </a:cubicBezTo>
                <a:cubicBezTo>
                  <a:pt x="4512" y="16066"/>
                  <a:pt x="4436" y="15953"/>
                  <a:pt x="4323" y="15915"/>
                </a:cubicBezTo>
                <a:cubicBezTo>
                  <a:pt x="4550" y="15649"/>
                  <a:pt x="4853" y="15384"/>
                  <a:pt x="5043" y="15157"/>
                </a:cubicBezTo>
                <a:close/>
                <a:moveTo>
                  <a:pt x="32000" y="14588"/>
                </a:moveTo>
                <a:lnTo>
                  <a:pt x="32000" y="14588"/>
                </a:lnTo>
                <a:cubicBezTo>
                  <a:pt x="31924" y="14967"/>
                  <a:pt x="31848" y="15308"/>
                  <a:pt x="31772" y="15687"/>
                </a:cubicBezTo>
                <a:cubicBezTo>
                  <a:pt x="31696" y="15687"/>
                  <a:pt x="31772" y="15725"/>
                  <a:pt x="31772" y="15725"/>
                </a:cubicBezTo>
                <a:cubicBezTo>
                  <a:pt x="31647" y="15873"/>
                  <a:pt x="31505" y="16014"/>
                  <a:pt x="31353" y="16146"/>
                </a:cubicBezTo>
                <a:lnTo>
                  <a:pt x="31353" y="16146"/>
                </a:lnTo>
                <a:cubicBezTo>
                  <a:pt x="31354" y="16145"/>
                  <a:pt x="31355" y="16144"/>
                  <a:pt x="31355" y="16142"/>
                </a:cubicBezTo>
                <a:cubicBezTo>
                  <a:pt x="31469" y="15763"/>
                  <a:pt x="31583" y="15384"/>
                  <a:pt x="31734" y="15005"/>
                </a:cubicBezTo>
                <a:lnTo>
                  <a:pt x="31734" y="14929"/>
                </a:lnTo>
                <a:cubicBezTo>
                  <a:pt x="31810" y="14777"/>
                  <a:pt x="31924" y="14702"/>
                  <a:pt x="32000" y="14588"/>
                </a:cubicBezTo>
                <a:close/>
                <a:moveTo>
                  <a:pt x="32493" y="12123"/>
                </a:moveTo>
                <a:lnTo>
                  <a:pt x="32493" y="13375"/>
                </a:lnTo>
                <a:cubicBezTo>
                  <a:pt x="31810" y="14626"/>
                  <a:pt x="30711" y="15687"/>
                  <a:pt x="29384" y="16256"/>
                </a:cubicBezTo>
                <a:cubicBezTo>
                  <a:pt x="29384" y="15763"/>
                  <a:pt x="29384" y="15346"/>
                  <a:pt x="29346" y="14853"/>
                </a:cubicBezTo>
                <a:cubicBezTo>
                  <a:pt x="30786" y="14588"/>
                  <a:pt x="31962" y="13450"/>
                  <a:pt x="32493" y="12123"/>
                </a:cubicBezTo>
                <a:close/>
                <a:moveTo>
                  <a:pt x="5612" y="15346"/>
                </a:moveTo>
                <a:cubicBezTo>
                  <a:pt x="5650" y="15346"/>
                  <a:pt x="5763" y="15384"/>
                  <a:pt x="5839" y="15422"/>
                </a:cubicBezTo>
                <a:cubicBezTo>
                  <a:pt x="5612" y="15725"/>
                  <a:pt x="5308" y="15953"/>
                  <a:pt x="5081" y="16256"/>
                </a:cubicBezTo>
                <a:lnTo>
                  <a:pt x="5081" y="16294"/>
                </a:lnTo>
                <a:lnTo>
                  <a:pt x="4816" y="16142"/>
                </a:lnTo>
                <a:cubicBezTo>
                  <a:pt x="5081" y="15915"/>
                  <a:pt x="5308" y="15687"/>
                  <a:pt x="5612" y="15384"/>
                </a:cubicBezTo>
                <a:lnTo>
                  <a:pt x="5612" y="15346"/>
                </a:lnTo>
                <a:close/>
                <a:moveTo>
                  <a:pt x="27412" y="14133"/>
                </a:moveTo>
                <a:cubicBezTo>
                  <a:pt x="27450" y="14133"/>
                  <a:pt x="27488" y="14171"/>
                  <a:pt x="27564" y="14171"/>
                </a:cubicBezTo>
                <a:cubicBezTo>
                  <a:pt x="26502" y="14891"/>
                  <a:pt x="25516" y="15649"/>
                  <a:pt x="24531" y="16332"/>
                </a:cubicBezTo>
                <a:cubicBezTo>
                  <a:pt x="24531" y="16408"/>
                  <a:pt x="24531" y="16408"/>
                  <a:pt x="24455" y="16446"/>
                </a:cubicBezTo>
                <a:cubicBezTo>
                  <a:pt x="24417" y="16446"/>
                  <a:pt x="24379" y="16408"/>
                  <a:pt x="24341" y="16408"/>
                </a:cubicBezTo>
                <a:lnTo>
                  <a:pt x="24341" y="16294"/>
                </a:lnTo>
                <a:cubicBezTo>
                  <a:pt x="24379" y="16294"/>
                  <a:pt x="24379" y="16256"/>
                  <a:pt x="24379" y="16218"/>
                </a:cubicBezTo>
                <a:cubicBezTo>
                  <a:pt x="25365" y="15498"/>
                  <a:pt x="26426" y="14815"/>
                  <a:pt x="27412" y="14133"/>
                </a:cubicBezTo>
                <a:close/>
                <a:moveTo>
                  <a:pt x="31393" y="15270"/>
                </a:moveTo>
                <a:lnTo>
                  <a:pt x="31090" y="16104"/>
                </a:lnTo>
                <a:cubicBezTo>
                  <a:pt x="31068" y="16190"/>
                  <a:pt x="31131" y="16239"/>
                  <a:pt x="31203" y="16239"/>
                </a:cubicBezTo>
                <a:cubicBezTo>
                  <a:pt x="31219" y="16239"/>
                  <a:pt x="31236" y="16236"/>
                  <a:pt x="31252" y="16231"/>
                </a:cubicBezTo>
                <a:lnTo>
                  <a:pt x="31252" y="16231"/>
                </a:lnTo>
                <a:cubicBezTo>
                  <a:pt x="31081" y="16372"/>
                  <a:pt x="30900" y="16501"/>
                  <a:pt x="30719" y="16616"/>
                </a:cubicBezTo>
                <a:lnTo>
                  <a:pt x="30719" y="16616"/>
                </a:lnTo>
                <a:cubicBezTo>
                  <a:pt x="30869" y="16280"/>
                  <a:pt x="31055" y="15909"/>
                  <a:pt x="31203" y="15574"/>
                </a:cubicBezTo>
                <a:cubicBezTo>
                  <a:pt x="31241" y="15536"/>
                  <a:pt x="31241" y="15498"/>
                  <a:pt x="31203" y="15460"/>
                </a:cubicBezTo>
                <a:lnTo>
                  <a:pt x="31393" y="15270"/>
                </a:lnTo>
                <a:close/>
                <a:moveTo>
                  <a:pt x="6029" y="15536"/>
                </a:moveTo>
                <a:cubicBezTo>
                  <a:pt x="6180" y="15649"/>
                  <a:pt x="6332" y="15687"/>
                  <a:pt x="6446" y="15725"/>
                </a:cubicBezTo>
                <a:lnTo>
                  <a:pt x="5763" y="16597"/>
                </a:lnTo>
                <a:lnTo>
                  <a:pt x="5763" y="16635"/>
                </a:lnTo>
                <a:cubicBezTo>
                  <a:pt x="5574" y="16597"/>
                  <a:pt x="5422" y="16521"/>
                  <a:pt x="5271" y="16446"/>
                </a:cubicBezTo>
                <a:cubicBezTo>
                  <a:pt x="5498" y="16142"/>
                  <a:pt x="5763" y="15915"/>
                  <a:pt x="5991" y="15574"/>
                </a:cubicBezTo>
                <a:cubicBezTo>
                  <a:pt x="6029" y="15574"/>
                  <a:pt x="6029" y="15536"/>
                  <a:pt x="6029" y="15536"/>
                </a:cubicBezTo>
                <a:close/>
                <a:moveTo>
                  <a:pt x="27791" y="14322"/>
                </a:moveTo>
                <a:cubicBezTo>
                  <a:pt x="27943" y="14360"/>
                  <a:pt x="28019" y="14398"/>
                  <a:pt x="28170" y="14436"/>
                </a:cubicBezTo>
                <a:cubicBezTo>
                  <a:pt x="27185" y="15194"/>
                  <a:pt x="26161" y="15915"/>
                  <a:pt x="25175" y="16673"/>
                </a:cubicBezTo>
                <a:cubicBezTo>
                  <a:pt x="25024" y="16635"/>
                  <a:pt x="24910" y="16597"/>
                  <a:pt x="24720" y="16521"/>
                </a:cubicBezTo>
                <a:cubicBezTo>
                  <a:pt x="25744" y="15763"/>
                  <a:pt x="26730" y="15081"/>
                  <a:pt x="27791" y="14322"/>
                </a:cubicBezTo>
                <a:close/>
                <a:moveTo>
                  <a:pt x="6635" y="15877"/>
                </a:moveTo>
                <a:cubicBezTo>
                  <a:pt x="6749" y="15877"/>
                  <a:pt x="6825" y="15915"/>
                  <a:pt x="6939" y="15953"/>
                </a:cubicBezTo>
                <a:cubicBezTo>
                  <a:pt x="6711" y="16256"/>
                  <a:pt x="6522" y="16521"/>
                  <a:pt x="6256" y="16825"/>
                </a:cubicBezTo>
                <a:lnTo>
                  <a:pt x="6256" y="16863"/>
                </a:lnTo>
                <a:cubicBezTo>
                  <a:pt x="6180" y="16825"/>
                  <a:pt x="6029" y="16787"/>
                  <a:pt x="5953" y="16711"/>
                </a:cubicBezTo>
                <a:cubicBezTo>
                  <a:pt x="6180" y="16484"/>
                  <a:pt x="6408" y="16218"/>
                  <a:pt x="6635" y="15953"/>
                </a:cubicBezTo>
                <a:lnTo>
                  <a:pt x="6635" y="15877"/>
                </a:lnTo>
                <a:close/>
                <a:moveTo>
                  <a:pt x="29567" y="16468"/>
                </a:moveTo>
                <a:cubicBezTo>
                  <a:pt x="29589" y="16468"/>
                  <a:pt x="29616" y="16472"/>
                  <a:pt x="29649" y="16484"/>
                </a:cubicBezTo>
                <a:cubicBezTo>
                  <a:pt x="29535" y="16635"/>
                  <a:pt x="29497" y="16787"/>
                  <a:pt x="29459" y="16901"/>
                </a:cubicBezTo>
                <a:lnTo>
                  <a:pt x="29459" y="16521"/>
                </a:lnTo>
                <a:cubicBezTo>
                  <a:pt x="29486" y="16495"/>
                  <a:pt x="29513" y="16468"/>
                  <a:pt x="29567" y="16468"/>
                </a:cubicBezTo>
                <a:close/>
                <a:moveTo>
                  <a:pt x="30900" y="15687"/>
                </a:moveTo>
                <a:lnTo>
                  <a:pt x="30900" y="15687"/>
                </a:lnTo>
                <a:cubicBezTo>
                  <a:pt x="30749" y="15953"/>
                  <a:pt x="30673" y="16218"/>
                  <a:pt x="30521" y="16484"/>
                </a:cubicBezTo>
                <a:cubicBezTo>
                  <a:pt x="30477" y="16573"/>
                  <a:pt x="30536" y="16662"/>
                  <a:pt x="30601" y="16689"/>
                </a:cubicBezTo>
                <a:lnTo>
                  <a:pt x="30601" y="16689"/>
                </a:lnTo>
                <a:cubicBezTo>
                  <a:pt x="30472" y="16767"/>
                  <a:pt x="30343" y="16838"/>
                  <a:pt x="30218" y="16901"/>
                </a:cubicBezTo>
                <a:cubicBezTo>
                  <a:pt x="30294" y="16673"/>
                  <a:pt x="30445" y="16408"/>
                  <a:pt x="30521" y="16104"/>
                </a:cubicBezTo>
                <a:cubicBezTo>
                  <a:pt x="30559" y="16029"/>
                  <a:pt x="30521" y="15953"/>
                  <a:pt x="30483" y="15953"/>
                </a:cubicBezTo>
                <a:lnTo>
                  <a:pt x="30900" y="15687"/>
                </a:lnTo>
                <a:close/>
                <a:moveTo>
                  <a:pt x="28398" y="14550"/>
                </a:moveTo>
                <a:cubicBezTo>
                  <a:pt x="28512" y="14588"/>
                  <a:pt x="28625" y="14626"/>
                  <a:pt x="28739" y="14702"/>
                </a:cubicBezTo>
                <a:cubicBezTo>
                  <a:pt x="27753" y="15346"/>
                  <a:pt x="26806" y="16066"/>
                  <a:pt x="25896" y="16863"/>
                </a:cubicBezTo>
                <a:cubicBezTo>
                  <a:pt x="25896" y="16901"/>
                  <a:pt x="25896" y="16901"/>
                  <a:pt x="25858" y="16976"/>
                </a:cubicBezTo>
                <a:cubicBezTo>
                  <a:pt x="25706" y="16863"/>
                  <a:pt x="25554" y="16825"/>
                  <a:pt x="25403" y="16787"/>
                </a:cubicBezTo>
                <a:cubicBezTo>
                  <a:pt x="26426" y="16029"/>
                  <a:pt x="27412" y="15308"/>
                  <a:pt x="28398" y="14550"/>
                </a:cubicBezTo>
                <a:close/>
                <a:moveTo>
                  <a:pt x="7166" y="15953"/>
                </a:moveTo>
                <a:cubicBezTo>
                  <a:pt x="7280" y="16029"/>
                  <a:pt x="7318" y="16066"/>
                  <a:pt x="7394" y="16066"/>
                </a:cubicBezTo>
                <a:cubicBezTo>
                  <a:pt x="7204" y="16332"/>
                  <a:pt x="6977" y="16635"/>
                  <a:pt x="6749" y="16901"/>
                </a:cubicBezTo>
                <a:cubicBezTo>
                  <a:pt x="6711" y="16976"/>
                  <a:pt x="6711" y="16976"/>
                  <a:pt x="6711" y="17014"/>
                </a:cubicBezTo>
                <a:cubicBezTo>
                  <a:pt x="6597" y="16976"/>
                  <a:pt x="6560" y="16976"/>
                  <a:pt x="6446" y="16901"/>
                </a:cubicBezTo>
                <a:cubicBezTo>
                  <a:pt x="6749" y="16635"/>
                  <a:pt x="6939" y="16332"/>
                  <a:pt x="7166" y="16029"/>
                </a:cubicBezTo>
                <a:lnTo>
                  <a:pt x="7166" y="15953"/>
                </a:lnTo>
                <a:close/>
                <a:moveTo>
                  <a:pt x="7659" y="16142"/>
                </a:moveTo>
                <a:cubicBezTo>
                  <a:pt x="7773" y="16218"/>
                  <a:pt x="7887" y="16218"/>
                  <a:pt x="7962" y="16256"/>
                </a:cubicBezTo>
                <a:cubicBezTo>
                  <a:pt x="7697" y="16521"/>
                  <a:pt x="7470" y="16863"/>
                  <a:pt x="7204" y="17166"/>
                </a:cubicBezTo>
                <a:cubicBezTo>
                  <a:pt x="7128" y="17090"/>
                  <a:pt x="7015" y="17090"/>
                  <a:pt x="6939" y="17052"/>
                </a:cubicBezTo>
                <a:cubicBezTo>
                  <a:pt x="7166" y="16787"/>
                  <a:pt x="7394" y="16446"/>
                  <a:pt x="7659" y="16142"/>
                </a:cubicBezTo>
                <a:close/>
                <a:moveTo>
                  <a:pt x="8455" y="16408"/>
                </a:moveTo>
                <a:cubicBezTo>
                  <a:pt x="8455" y="16408"/>
                  <a:pt x="8455" y="16446"/>
                  <a:pt x="8493" y="16446"/>
                </a:cubicBezTo>
                <a:lnTo>
                  <a:pt x="9062" y="16597"/>
                </a:lnTo>
                <a:cubicBezTo>
                  <a:pt x="8834" y="16711"/>
                  <a:pt x="8645" y="16901"/>
                  <a:pt x="8455" y="17166"/>
                </a:cubicBezTo>
                <a:cubicBezTo>
                  <a:pt x="8417" y="16863"/>
                  <a:pt x="8417" y="16635"/>
                  <a:pt x="8455" y="16408"/>
                </a:cubicBezTo>
                <a:close/>
                <a:moveTo>
                  <a:pt x="30294" y="16066"/>
                </a:moveTo>
                <a:cubicBezTo>
                  <a:pt x="30218" y="16332"/>
                  <a:pt x="30066" y="16635"/>
                  <a:pt x="29952" y="16901"/>
                </a:cubicBezTo>
                <a:cubicBezTo>
                  <a:pt x="29914" y="16976"/>
                  <a:pt x="29914" y="17014"/>
                  <a:pt x="29952" y="17014"/>
                </a:cubicBezTo>
                <a:cubicBezTo>
                  <a:pt x="29801" y="17052"/>
                  <a:pt x="29725" y="17090"/>
                  <a:pt x="29573" y="17166"/>
                </a:cubicBezTo>
                <a:cubicBezTo>
                  <a:pt x="29687" y="16863"/>
                  <a:pt x="29801" y="16521"/>
                  <a:pt x="29914" y="16256"/>
                </a:cubicBezTo>
                <a:cubicBezTo>
                  <a:pt x="30066" y="16218"/>
                  <a:pt x="30142" y="16142"/>
                  <a:pt x="30294" y="16066"/>
                </a:cubicBezTo>
                <a:close/>
                <a:moveTo>
                  <a:pt x="28967" y="14891"/>
                </a:moveTo>
                <a:cubicBezTo>
                  <a:pt x="28967" y="14891"/>
                  <a:pt x="29004" y="14929"/>
                  <a:pt x="29080" y="14929"/>
                </a:cubicBezTo>
                <a:cubicBezTo>
                  <a:pt x="28170" y="15574"/>
                  <a:pt x="27260" y="16294"/>
                  <a:pt x="26464" y="17090"/>
                </a:cubicBezTo>
                <a:cubicBezTo>
                  <a:pt x="26426" y="17090"/>
                  <a:pt x="26426" y="17166"/>
                  <a:pt x="26464" y="17204"/>
                </a:cubicBezTo>
                <a:cubicBezTo>
                  <a:pt x="26351" y="17166"/>
                  <a:pt x="26237" y="17090"/>
                  <a:pt x="26123" y="17052"/>
                </a:cubicBezTo>
                <a:cubicBezTo>
                  <a:pt x="27033" y="16256"/>
                  <a:pt x="27981" y="15536"/>
                  <a:pt x="28967" y="14891"/>
                </a:cubicBezTo>
                <a:close/>
                <a:moveTo>
                  <a:pt x="8114" y="16332"/>
                </a:moveTo>
                <a:lnTo>
                  <a:pt x="8114" y="16711"/>
                </a:lnTo>
                <a:cubicBezTo>
                  <a:pt x="8114" y="16711"/>
                  <a:pt x="8076" y="16711"/>
                  <a:pt x="8038" y="16787"/>
                </a:cubicBezTo>
                <a:cubicBezTo>
                  <a:pt x="7924" y="16976"/>
                  <a:pt x="7773" y="17090"/>
                  <a:pt x="7697" y="17280"/>
                </a:cubicBezTo>
                <a:cubicBezTo>
                  <a:pt x="7659" y="17280"/>
                  <a:pt x="7545" y="17242"/>
                  <a:pt x="7470" y="17242"/>
                </a:cubicBezTo>
                <a:cubicBezTo>
                  <a:pt x="7697" y="16901"/>
                  <a:pt x="7924" y="16635"/>
                  <a:pt x="8114" y="16332"/>
                </a:cubicBezTo>
                <a:close/>
                <a:moveTo>
                  <a:pt x="8342" y="14057"/>
                </a:moveTo>
                <a:cubicBezTo>
                  <a:pt x="9024" y="14209"/>
                  <a:pt x="9631" y="14360"/>
                  <a:pt x="10237" y="14512"/>
                </a:cubicBezTo>
                <a:cubicBezTo>
                  <a:pt x="11564" y="14740"/>
                  <a:pt x="12891" y="14929"/>
                  <a:pt x="14256" y="15005"/>
                </a:cubicBezTo>
                <a:cubicBezTo>
                  <a:pt x="15356" y="15119"/>
                  <a:pt x="16455" y="15119"/>
                  <a:pt x="17555" y="15157"/>
                </a:cubicBezTo>
                <a:cubicBezTo>
                  <a:pt x="18313" y="15210"/>
                  <a:pt x="19080" y="15240"/>
                  <a:pt x="19850" y="15240"/>
                </a:cubicBezTo>
                <a:cubicBezTo>
                  <a:pt x="21276" y="15240"/>
                  <a:pt x="22711" y="15137"/>
                  <a:pt x="24114" y="14891"/>
                </a:cubicBezTo>
                <a:lnTo>
                  <a:pt x="24114" y="14891"/>
                </a:lnTo>
                <a:cubicBezTo>
                  <a:pt x="24114" y="15384"/>
                  <a:pt x="24076" y="15877"/>
                  <a:pt x="24114" y="16332"/>
                </a:cubicBezTo>
                <a:cubicBezTo>
                  <a:pt x="24076" y="16408"/>
                  <a:pt x="24076" y="16446"/>
                  <a:pt x="24114" y="16484"/>
                </a:cubicBezTo>
                <a:lnTo>
                  <a:pt x="24114" y="16673"/>
                </a:lnTo>
                <a:cubicBezTo>
                  <a:pt x="24038" y="16711"/>
                  <a:pt x="24000" y="16711"/>
                  <a:pt x="23886" y="16787"/>
                </a:cubicBezTo>
                <a:lnTo>
                  <a:pt x="23810" y="16787"/>
                </a:lnTo>
                <a:cubicBezTo>
                  <a:pt x="21712" y="17162"/>
                  <a:pt x="19599" y="17353"/>
                  <a:pt x="17491" y="17353"/>
                </a:cubicBezTo>
                <a:cubicBezTo>
                  <a:pt x="14913" y="17353"/>
                  <a:pt x="12344" y="17068"/>
                  <a:pt x="9820" y="16484"/>
                </a:cubicBezTo>
                <a:lnTo>
                  <a:pt x="9706" y="16484"/>
                </a:lnTo>
                <a:cubicBezTo>
                  <a:pt x="9441" y="16408"/>
                  <a:pt x="9138" y="16332"/>
                  <a:pt x="8872" y="16256"/>
                </a:cubicBezTo>
                <a:cubicBezTo>
                  <a:pt x="8872" y="16218"/>
                  <a:pt x="8834" y="16142"/>
                  <a:pt x="8759" y="16142"/>
                </a:cubicBezTo>
                <a:cubicBezTo>
                  <a:pt x="8645" y="16104"/>
                  <a:pt x="8531" y="16104"/>
                  <a:pt x="8379" y="16066"/>
                </a:cubicBezTo>
                <a:cubicBezTo>
                  <a:pt x="8379" y="15384"/>
                  <a:pt x="8342" y="14740"/>
                  <a:pt x="8342" y="14057"/>
                </a:cubicBezTo>
                <a:close/>
                <a:moveTo>
                  <a:pt x="8228" y="17014"/>
                </a:moveTo>
                <a:lnTo>
                  <a:pt x="8228" y="17393"/>
                </a:lnTo>
                <a:cubicBezTo>
                  <a:pt x="8114" y="17393"/>
                  <a:pt x="8076" y="17356"/>
                  <a:pt x="7962" y="17356"/>
                </a:cubicBezTo>
                <a:cubicBezTo>
                  <a:pt x="8038" y="17204"/>
                  <a:pt x="8114" y="17090"/>
                  <a:pt x="8228" y="17014"/>
                </a:cubicBezTo>
                <a:close/>
                <a:moveTo>
                  <a:pt x="29156" y="15157"/>
                </a:moveTo>
                <a:lnTo>
                  <a:pt x="29156" y="15460"/>
                </a:lnTo>
                <a:lnTo>
                  <a:pt x="29118" y="15460"/>
                </a:lnTo>
                <a:cubicBezTo>
                  <a:pt x="28360" y="16066"/>
                  <a:pt x="27640" y="16673"/>
                  <a:pt x="26881" y="17280"/>
                </a:cubicBezTo>
                <a:cubicBezTo>
                  <a:pt x="26843" y="17280"/>
                  <a:pt x="26843" y="17356"/>
                  <a:pt x="26881" y="17393"/>
                </a:cubicBezTo>
                <a:cubicBezTo>
                  <a:pt x="26768" y="17356"/>
                  <a:pt x="26730" y="17356"/>
                  <a:pt x="26654" y="17280"/>
                </a:cubicBezTo>
                <a:cubicBezTo>
                  <a:pt x="27412" y="16521"/>
                  <a:pt x="28246" y="15839"/>
                  <a:pt x="29156" y="15157"/>
                </a:cubicBezTo>
                <a:close/>
                <a:moveTo>
                  <a:pt x="29156" y="15725"/>
                </a:moveTo>
                <a:lnTo>
                  <a:pt x="29156" y="16218"/>
                </a:lnTo>
                <a:cubicBezTo>
                  <a:pt x="29137" y="16180"/>
                  <a:pt x="29128" y="16161"/>
                  <a:pt x="29118" y="16161"/>
                </a:cubicBezTo>
                <a:cubicBezTo>
                  <a:pt x="29109" y="16161"/>
                  <a:pt x="29099" y="16180"/>
                  <a:pt x="29080" y="16218"/>
                </a:cubicBezTo>
                <a:cubicBezTo>
                  <a:pt x="28512" y="16635"/>
                  <a:pt x="27905" y="17090"/>
                  <a:pt x="27374" y="17545"/>
                </a:cubicBezTo>
                <a:cubicBezTo>
                  <a:pt x="27260" y="17545"/>
                  <a:pt x="27185" y="17469"/>
                  <a:pt x="27071" y="17469"/>
                </a:cubicBezTo>
                <a:cubicBezTo>
                  <a:pt x="27715" y="16863"/>
                  <a:pt x="28436" y="16294"/>
                  <a:pt x="29156" y="15725"/>
                </a:cubicBezTo>
                <a:close/>
                <a:moveTo>
                  <a:pt x="9365" y="16635"/>
                </a:moveTo>
                <a:cubicBezTo>
                  <a:pt x="9403" y="16635"/>
                  <a:pt x="9441" y="16673"/>
                  <a:pt x="9479" y="16673"/>
                </a:cubicBezTo>
                <a:cubicBezTo>
                  <a:pt x="9214" y="17014"/>
                  <a:pt x="8872" y="17280"/>
                  <a:pt x="8607" y="17583"/>
                </a:cubicBezTo>
                <a:cubicBezTo>
                  <a:pt x="8531" y="17583"/>
                  <a:pt x="8531" y="17621"/>
                  <a:pt x="8531" y="17621"/>
                </a:cubicBezTo>
                <a:cubicBezTo>
                  <a:pt x="8531" y="17583"/>
                  <a:pt x="8493" y="17583"/>
                  <a:pt x="8455" y="17583"/>
                </a:cubicBezTo>
                <a:cubicBezTo>
                  <a:pt x="8645" y="17204"/>
                  <a:pt x="8910" y="16863"/>
                  <a:pt x="9365" y="16673"/>
                </a:cubicBezTo>
                <a:lnTo>
                  <a:pt x="9365" y="16635"/>
                </a:lnTo>
                <a:close/>
                <a:moveTo>
                  <a:pt x="29156" y="16408"/>
                </a:moveTo>
                <a:cubicBezTo>
                  <a:pt x="29156" y="16597"/>
                  <a:pt x="29194" y="16711"/>
                  <a:pt x="29156" y="16863"/>
                </a:cubicBezTo>
                <a:cubicBezTo>
                  <a:pt x="28777" y="17166"/>
                  <a:pt x="28398" y="17431"/>
                  <a:pt x="27981" y="17735"/>
                </a:cubicBezTo>
                <a:cubicBezTo>
                  <a:pt x="27943" y="17735"/>
                  <a:pt x="27943" y="17773"/>
                  <a:pt x="27943" y="17773"/>
                </a:cubicBezTo>
                <a:cubicBezTo>
                  <a:pt x="27791" y="17735"/>
                  <a:pt x="27678" y="17659"/>
                  <a:pt x="27564" y="17621"/>
                </a:cubicBezTo>
                <a:cubicBezTo>
                  <a:pt x="28057" y="17242"/>
                  <a:pt x="28625" y="16825"/>
                  <a:pt x="29156" y="16408"/>
                </a:cubicBezTo>
                <a:close/>
                <a:moveTo>
                  <a:pt x="9744" y="16711"/>
                </a:moveTo>
                <a:cubicBezTo>
                  <a:pt x="9820" y="16711"/>
                  <a:pt x="9934" y="16787"/>
                  <a:pt x="10010" y="16787"/>
                </a:cubicBezTo>
                <a:cubicBezTo>
                  <a:pt x="9744" y="17052"/>
                  <a:pt x="9479" y="17280"/>
                  <a:pt x="9214" y="17545"/>
                </a:cubicBezTo>
                <a:cubicBezTo>
                  <a:pt x="9118" y="17609"/>
                  <a:pt x="9209" y="17752"/>
                  <a:pt x="9331" y="17752"/>
                </a:cubicBezTo>
                <a:cubicBezTo>
                  <a:pt x="9354" y="17752"/>
                  <a:pt x="9379" y="17747"/>
                  <a:pt x="9403" y="17735"/>
                </a:cubicBezTo>
                <a:cubicBezTo>
                  <a:pt x="9669" y="17469"/>
                  <a:pt x="10010" y="17204"/>
                  <a:pt x="10313" y="16901"/>
                </a:cubicBezTo>
                <a:cubicBezTo>
                  <a:pt x="10503" y="16976"/>
                  <a:pt x="10616" y="16976"/>
                  <a:pt x="10806" y="17014"/>
                </a:cubicBezTo>
                <a:lnTo>
                  <a:pt x="10768" y="17014"/>
                </a:lnTo>
                <a:cubicBezTo>
                  <a:pt x="10427" y="17280"/>
                  <a:pt x="10123" y="17621"/>
                  <a:pt x="9782" y="17924"/>
                </a:cubicBezTo>
                <a:cubicBezTo>
                  <a:pt x="9441" y="17811"/>
                  <a:pt x="9100" y="17773"/>
                  <a:pt x="8796" y="17659"/>
                </a:cubicBezTo>
                <a:cubicBezTo>
                  <a:pt x="9062" y="17318"/>
                  <a:pt x="9403" y="17052"/>
                  <a:pt x="9744" y="16711"/>
                </a:cubicBezTo>
                <a:close/>
                <a:moveTo>
                  <a:pt x="10967" y="17016"/>
                </a:moveTo>
                <a:cubicBezTo>
                  <a:pt x="11152" y="17052"/>
                  <a:pt x="11301" y="17053"/>
                  <a:pt x="11450" y="17090"/>
                </a:cubicBezTo>
                <a:cubicBezTo>
                  <a:pt x="11147" y="17393"/>
                  <a:pt x="10806" y="17735"/>
                  <a:pt x="10541" y="18038"/>
                </a:cubicBezTo>
                <a:cubicBezTo>
                  <a:pt x="10351" y="18000"/>
                  <a:pt x="10199" y="18000"/>
                  <a:pt x="10048" y="17962"/>
                </a:cubicBezTo>
                <a:cubicBezTo>
                  <a:pt x="10351" y="17659"/>
                  <a:pt x="10692" y="17431"/>
                  <a:pt x="10958" y="17166"/>
                </a:cubicBezTo>
                <a:cubicBezTo>
                  <a:pt x="10992" y="17097"/>
                  <a:pt x="10995" y="17028"/>
                  <a:pt x="10967" y="17016"/>
                </a:cubicBezTo>
                <a:close/>
                <a:moveTo>
                  <a:pt x="29194" y="17166"/>
                </a:moveTo>
                <a:lnTo>
                  <a:pt x="29194" y="17280"/>
                </a:lnTo>
                <a:lnTo>
                  <a:pt x="29118" y="17280"/>
                </a:lnTo>
                <a:cubicBezTo>
                  <a:pt x="29004" y="17356"/>
                  <a:pt x="29004" y="17469"/>
                  <a:pt x="29118" y="17545"/>
                </a:cubicBezTo>
                <a:cubicBezTo>
                  <a:pt x="28929" y="17735"/>
                  <a:pt x="28701" y="17848"/>
                  <a:pt x="28512" y="18038"/>
                </a:cubicBezTo>
                <a:cubicBezTo>
                  <a:pt x="28360" y="18000"/>
                  <a:pt x="28246" y="17962"/>
                  <a:pt x="28170" y="17924"/>
                </a:cubicBezTo>
                <a:cubicBezTo>
                  <a:pt x="28550" y="17659"/>
                  <a:pt x="28891" y="17393"/>
                  <a:pt x="29194" y="17166"/>
                </a:cubicBezTo>
                <a:close/>
                <a:moveTo>
                  <a:pt x="23924" y="17356"/>
                </a:moveTo>
                <a:cubicBezTo>
                  <a:pt x="23810" y="17356"/>
                  <a:pt x="23810" y="17469"/>
                  <a:pt x="23848" y="17545"/>
                </a:cubicBezTo>
                <a:cubicBezTo>
                  <a:pt x="23810" y="17545"/>
                  <a:pt x="23772" y="17545"/>
                  <a:pt x="23772" y="17583"/>
                </a:cubicBezTo>
                <a:cubicBezTo>
                  <a:pt x="23697" y="17735"/>
                  <a:pt x="23659" y="17811"/>
                  <a:pt x="23621" y="17924"/>
                </a:cubicBezTo>
                <a:cubicBezTo>
                  <a:pt x="23541" y="18004"/>
                  <a:pt x="23628" y="18102"/>
                  <a:pt x="23714" y="18102"/>
                </a:cubicBezTo>
                <a:cubicBezTo>
                  <a:pt x="23751" y="18102"/>
                  <a:pt x="23787" y="18084"/>
                  <a:pt x="23810" y="18038"/>
                </a:cubicBezTo>
                <a:cubicBezTo>
                  <a:pt x="23848" y="17962"/>
                  <a:pt x="23886" y="17811"/>
                  <a:pt x="23924" y="17735"/>
                </a:cubicBezTo>
                <a:cubicBezTo>
                  <a:pt x="23924" y="17659"/>
                  <a:pt x="23924" y="17621"/>
                  <a:pt x="23886" y="17583"/>
                </a:cubicBezTo>
                <a:lnTo>
                  <a:pt x="23924" y="17583"/>
                </a:lnTo>
                <a:cubicBezTo>
                  <a:pt x="24076" y="17583"/>
                  <a:pt x="24076" y="17356"/>
                  <a:pt x="23924" y="17356"/>
                </a:cubicBezTo>
                <a:close/>
                <a:moveTo>
                  <a:pt x="11678" y="17090"/>
                </a:moveTo>
                <a:cubicBezTo>
                  <a:pt x="11754" y="17090"/>
                  <a:pt x="11867" y="17166"/>
                  <a:pt x="11943" y="17166"/>
                </a:cubicBezTo>
                <a:cubicBezTo>
                  <a:pt x="11678" y="17469"/>
                  <a:pt x="11450" y="17811"/>
                  <a:pt x="11185" y="18152"/>
                </a:cubicBezTo>
                <a:cubicBezTo>
                  <a:pt x="11071" y="18152"/>
                  <a:pt x="10920" y="18152"/>
                  <a:pt x="10768" y="18114"/>
                </a:cubicBezTo>
                <a:cubicBezTo>
                  <a:pt x="11071" y="17811"/>
                  <a:pt x="11337" y="17469"/>
                  <a:pt x="11640" y="17204"/>
                </a:cubicBezTo>
                <a:cubicBezTo>
                  <a:pt x="11678" y="17166"/>
                  <a:pt x="11678" y="17166"/>
                  <a:pt x="11678" y="17090"/>
                </a:cubicBezTo>
                <a:close/>
                <a:moveTo>
                  <a:pt x="12150" y="17245"/>
                </a:moveTo>
                <a:lnTo>
                  <a:pt x="12576" y="17319"/>
                </a:lnTo>
                <a:lnTo>
                  <a:pt x="12576" y="17319"/>
                </a:lnTo>
                <a:cubicBezTo>
                  <a:pt x="12554" y="17324"/>
                  <a:pt x="12532" y="17336"/>
                  <a:pt x="12512" y="17356"/>
                </a:cubicBezTo>
                <a:lnTo>
                  <a:pt x="11830" y="18190"/>
                </a:lnTo>
                <a:lnTo>
                  <a:pt x="11830" y="18228"/>
                </a:lnTo>
                <a:cubicBezTo>
                  <a:pt x="11678" y="18228"/>
                  <a:pt x="11564" y="18190"/>
                  <a:pt x="11450" y="18190"/>
                </a:cubicBezTo>
                <a:cubicBezTo>
                  <a:pt x="11678" y="17924"/>
                  <a:pt x="11905" y="17583"/>
                  <a:pt x="12133" y="17280"/>
                </a:cubicBezTo>
                <a:cubicBezTo>
                  <a:pt x="12133" y="17267"/>
                  <a:pt x="12141" y="17255"/>
                  <a:pt x="12150" y="17245"/>
                </a:cubicBezTo>
                <a:close/>
                <a:moveTo>
                  <a:pt x="32493" y="15270"/>
                </a:moveTo>
                <a:lnTo>
                  <a:pt x="32493" y="15763"/>
                </a:lnTo>
                <a:cubicBezTo>
                  <a:pt x="32151" y="17166"/>
                  <a:pt x="30786" y="18038"/>
                  <a:pt x="29459" y="18228"/>
                </a:cubicBezTo>
                <a:lnTo>
                  <a:pt x="29459" y="17431"/>
                </a:lnTo>
                <a:cubicBezTo>
                  <a:pt x="30635" y="17090"/>
                  <a:pt x="31621" y="16332"/>
                  <a:pt x="32341" y="15346"/>
                </a:cubicBezTo>
                <a:cubicBezTo>
                  <a:pt x="32351" y="15356"/>
                  <a:pt x="32367" y="15361"/>
                  <a:pt x="32384" y="15361"/>
                </a:cubicBezTo>
                <a:cubicBezTo>
                  <a:pt x="32432" y="15361"/>
                  <a:pt x="32493" y="15326"/>
                  <a:pt x="32493" y="15270"/>
                </a:cubicBezTo>
                <a:close/>
                <a:moveTo>
                  <a:pt x="29194" y="17773"/>
                </a:moveTo>
                <a:cubicBezTo>
                  <a:pt x="29194" y="17924"/>
                  <a:pt x="29194" y="18114"/>
                  <a:pt x="29156" y="18266"/>
                </a:cubicBezTo>
                <a:lnTo>
                  <a:pt x="28739" y="18152"/>
                </a:lnTo>
                <a:cubicBezTo>
                  <a:pt x="28929" y="18000"/>
                  <a:pt x="29080" y="17924"/>
                  <a:pt x="29194" y="17773"/>
                </a:cubicBezTo>
                <a:close/>
                <a:moveTo>
                  <a:pt x="24076" y="16976"/>
                </a:moveTo>
                <a:lnTo>
                  <a:pt x="24076" y="16976"/>
                </a:lnTo>
                <a:cubicBezTo>
                  <a:pt x="24038" y="17356"/>
                  <a:pt x="24038" y="17773"/>
                  <a:pt x="24000" y="18152"/>
                </a:cubicBezTo>
                <a:lnTo>
                  <a:pt x="23128" y="18303"/>
                </a:lnTo>
                <a:cubicBezTo>
                  <a:pt x="23393" y="17924"/>
                  <a:pt x="23583" y="17545"/>
                  <a:pt x="23772" y="17166"/>
                </a:cubicBezTo>
                <a:cubicBezTo>
                  <a:pt x="23810" y="17090"/>
                  <a:pt x="23772" y="17090"/>
                  <a:pt x="23772" y="17052"/>
                </a:cubicBezTo>
                <a:cubicBezTo>
                  <a:pt x="23848" y="17014"/>
                  <a:pt x="24000" y="17014"/>
                  <a:pt x="24076" y="16976"/>
                </a:cubicBezTo>
                <a:close/>
                <a:moveTo>
                  <a:pt x="12672" y="17336"/>
                </a:moveTo>
                <a:lnTo>
                  <a:pt x="13005" y="17393"/>
                </a:lnTo>
                <a:cubicBezTo>
                  <a:pt x="12777" y="17659"/>
                  <a:pt x="12588" y="18000"/>
                  <a:pt x="12322" y="18266"/>
                </a:cubicBezTo>
                <a:cubicBezTo>
                  <a:pt x="12285" y="18266"/>
                  <a:pt x="12285" y="18341"/>
                  <a:pt x="12322" y="18379"/>
                </a:cubicBezTo>
                <a:cubicBezTo>
                  <a:pt x="12247" y="18379"/>
                  <a:pt x="12133" y="18341"/>
                  <a:pt x="12057" y="18341"/>
                </a:cubicBezTo>
                <a:cubicBezTo>
                  <a:pt x="12285" y="18038"/>
                  <a:pt x="12474" y="17811"/>
                  <a:pt x="12702" y="17545"/>
                </a:cubicBezTo>
                <a:cubicBezTo>
                  <a:pt x="12766" y="17459"/>
                  <a:pt x="12733" y="17373"/>
                  <a:pt x="12672" y="17336"/>
                </a:cubicBezTo>
                <a:close/>
                <a:moveTo>
                  <a:pt x="13194" y="17280"/>
                </a:moveTo>
                <a:cubicBezTo>
                  <a:pt x="13270" y="17356"/>
                  <a:pt x="13384" y="17356"/>
                  <a:pt x="13460" y="17356"/>
                </a:cubicBezTo>
                <a:lnTo>
                  <a:pt x="13422" y="17393"/>
                </a:lnTo>
                <a:cubicBezTo>
                  <a:pt x="13194" y="17735"/>
                  <a:pt x="13005" y="18000"/>
                  <a:pt x="12740" y="18341"/>
                </a:cubicBezTo>
                <a:lnTo>
                  <a:pt x="12740" y="18379"/>
                </a:lnTo>
                <a:cubicBezTo>
                  <a:pt x="12664" y="18341"/>
                  <a:pt x="12626" y="18341"/>
                  <a:pt x="12512" y="18341"/>
                </a:cubicBezTo>
                <a:cubicBezTo>
                  <a:pt x="12740" y="18038"/>
                  <a:pt x="12967" y="17735"/>
                  <a:pt x="13194" y="17431"/>
                </a:cubicBezTo>
                <a:cubicBezTo>
                  <a:pt x="13232" y="17393"/>
                  <a:pt x="13232" y="17393"/>
                  <a:pt x="13194" y="17280"/>
                </a:cubicBezTo>
                <a:close/>
                <a:moveTo>
                  <a:pt x="23583" y="17090"/>
                </a:moveTo>
                <a:cubicBezTo>
                  <a:pt x="23317" y="17469"/>
                  <a:pt x="23128" y="17924"/>
                  <a:pt x="22900" y="18266"/>
                </a:cubicBezTo>
                <a:lnTo>
                  <a:pt x="22900" y="18379"/>
                </a:lnTo>
                <a:cubicBezTo>
                  <a:pt x="22749" y="18379"/>
                  <a:pt x="22673" y="18417"/>
                  <a:pt x="22521" y="18417"/>
                </a:cubicBezTo>
                <a:cubicBezTo>
                  <a:pt x="22825" y="18000"/>
                  <a:pt x="23052" y="17583"/>
                  <a:pt x="23280" y="17166"/>
                </a:cubicBezTo>
                <a:cubicBezTo>
                  <a:pt x="23393" y="17166"/>
                  <a:pt x="23469" y="17090"/>
                  <a:pt x="23583" y="17090"/>
                </a:cubicBezTo>
                <a:close/>
                <a:moveTo>
                  <a:pt x="13612" y="17431"/>
                </a:moveTo>
                <a:cubicBezTo>
                  <a:pt x="13763" y="17431"/>
                  <a:pt x="13953" y="17469"/>
                  <a:pt x="14104" y="17469"/>
                </a:cubicBezTo>
                <a:cubicBezTo>
                  <a:pt x="13839" y="17773"/>
                  <a:pt x="13612" y="18114"/>
                  <a:pt x="13384" y="18379"/>
                </a:cubicBezTo>
                <a:lnTo>
                  <a:pt x="13384" y="18493"/>
                </a:lnTo>
                <a:cubicBezTo>
                  <a:pt x="13270" y="18493"/>
                  <a:pt x="13157" y="18417"/>
                  <a:pt x="13043" y="18417"/>
                </a:cubicBezTo>
                <a:cubicBezTo>
                  <a:pt x="13232" y="18152"/>
                  <a:pt x="13460" y="17811"/>
                  <a:pt x="13649" y="17545"/>
                </a:cubicBezTo>
                <a:cubicBezTo>
                  <a:pt x="13725" y="17469"/>
                  <a:pt x="13649" y="17431"/>
                  <a:pt x="13612" y="17431"/>
                </a:cubicBezTo>
                <a:close/>
                <a:moveTo>
                  <a:pt x="22938" y="17166"/>
                </a:moveTo>
                <a:cubicBezTo>
                  <a:pt x="22711" y="17583"/>
                  <a:pt x="22483" y="17962"/>
                  <a:pt x="22180" y="18379"/>
                </a:cubicBezTo>
                <a:lnTo>
                  <a:pt x="22180" y="18417"/>
                </a:lnTo>
                <a:cubicBezTo>
                  <a:pt x="22104" y="18417"/>
                  <a:pt x="21953" y="18493"/>
                  <a:pt x="21801" y="18493"/>
                </a:cubicBezTo>
                <a:cubicBezTo>
                  <a:pt x="22104" y="18038"/>
                  <a:pt x="22332" y="17621"/>
                  <a:pt x="22635" y="17204"/>
                </a:cubicBezTo>
                <a:cubicBezTo>
                  <a:pt x="22749" y="17204"/>
                  <a:pt x="22862" y="17166"/>
                  <a:pt x="22938" y="17166"/>
                </a:cubicBezTo>
                <a:close/>
                <a:moveTo>
                  <a:pt x="22294" y="17280"/>
                </a:moveTo>
                <a:cubicBezTo>
                  <a:pt x="21990" y="17659"/>
                  <a:pt x="21763" y="18114"/>
                  <a:pt x="21535" y="18493"/>
                </a:cubicBezTo>
                <a:lnTo>
                  <a:pt x="21535" y="18531"/>
                </a:lnTo>
                <a:lnTo>
                  <a:pt x="21346" y="18531"/>
                </a:lnTo>
                <a:cubicBezTo>
                  <a:pt x="21346" y="18493"/>
                  <a:pt x="21384" y="18493"/>
                  <a:pt x="21384" y="18493"/>
                </a:cubicBezTo>
                <a:cubicBezTo>
                  <a:pt x="21573" y="18114"/>
                  <a:pt x="21763" y="17773"/>
                  <a:pt x="21953" y="17393"/>
                </a:cubicBezTo>
                <a:cubicBezTo>
                  <a:pt x="21964" y="17382"/>
                  <a:pt x="21972" y="17368"/>
                  <a:pt x="21976" y="17355"/>
                </a:cubicBezTo>
                <a:lnTo>
                  <a:pt x="21976" y="17355"/>
                </a:lnTo>
                <a:cubicBezTo>
                  <a:pt x="22082" y="17345"/>
                  <a:pt x="22188" y="17280"/>
                  <a:pt x="22294" y="17280"/>
                </a:cubicBezTo>
                <a:close/>
                <a:moveTo>
                  <a:pt x="14218" y="17393"/>
                </a:moveTo>
                <a:lnTo>
                  <a:pt x="14218" y="17393"/>
                </a:lnTo>
                <a:cubicBezTo>
                  <a:pt x="14673" y="17431"/>
                  <a:pt x="15052" y="17469"/>
                  <a:pt x="15469" y="17469"/>
                </a:cubicBezTo>
                <a:cubicBezTo>
                  <a:pt x="15166" y="17848"/>
                  <a:pt x="14939" y="18190"/>
                  <a:pt x="14673" y="18531"/>
                </a:cubicBezTo>
                <a:lnTo>
                  <a:pt x="14673" y="18569"/>
                </a:lnTo>
                <a:lnTo>
                  <a:pt x="14332" y="18569"/>
                </a:lnTo>
                <a:cubicBezTo>
                  <a:pt x="14521" y="18266"/>
                  <a:pt x="14673" y="18038"/>
                  <a:pt x="14863" y="17773"/>
                </a:cubicBezTo>
                <a:cubicBezTo>
                  <a:pt x="14916" y="17665"/>
                  <a:pt x="14837" y="17558"/>
                  <a:pt x="14759" y="17558"/>
                </a:cubicBezTo>
                <a:cubicBezTo>
                  <a:pt x="14727" y="17558"/>
                  <a:pt x="14695" y="17577"/>
                  <a:pt x="14673" y="17621"/>
                </a:cubicBezTo>
                <a:cubicBezTo>
                  <a:pt x="14484" y="17848"/>
                  <a:pt x="14332" y="18152"/>
                  <a:pt x="14142" y="18417"/>
                </a:cubicBezTo>
                <a:lnTo>
                  <a:pt x="14142" y="18531"/>
                </a:lnTo>
                <a:cubicBezTo>
                  <a:pt x="13953" y="18531"/>
                  <a:pt x="13763" y="18493"/>
                  <a:pt x="13574" y="18493"/>
                </a:cubicBezTo>
                <a:cubicBezTo>
                  <a:pt x="13801" y="18190"/>
                  <a:pt x="14029" y="17848"/>
                  <a:pt x="14294" y="17583"/>
                </a:cubicBezTo>
                <a:cubicBezTo>
                  <a:pt x="14332" y="17545"/>
                  <a:pt x="14332" y="17469"/>
                  <a:pt x="14218" y="17393"/>
                </a:cubicBezTo>
                <a:close/>
                <a:moveTo>
                  <a:pt x="16000" y="17507"/>
                </a:moveTo>
                <a:lnTo>
                  <a:pt x="15280" y="18531"/>
                </a:lnTo>
                <a:lnTo>
                  <a:pt x="15280" y="18607"/>
                </a:lnTo>
                <a:lnTo>
                  <a:pt x="14976" y="18607"/>
                </a:lnTo>
                <a:cubicBezTo>
                  <a:pt x="15242" y="18341"/>
                  <a:pt x="15469" y="18000"/>
                  <a:pt x="15697" y="17735"/>
                </a:cubicBezTo>
                <a:cubicBezTo>
                  <a:pt x="15735" y="17659"/>
                  <a:pt x="15735" y="17583"/>
                  <a:pt x="15659" y="17507"/>
                </a:cubicBezTo>
                <a:close/>
                <a:moveTo>
                  <a:pt x="16569" y="17583"/>
                </a:moveTo>
                <a:cubicBezTo>
                  <a:pt x="16303" y="17962"/>
                  <a:pt x="16076" y="18266"/>
                  <a:pt x="15848" y="18607"/>
                </a:cubicBezTo>
                <a:lnTo>
                  <a:pt x="15507" y="18607"/>
                </a:lnTo>
                <a:cubicBezTo>
                  <a:pt x="15811" y="18266"/>
                  <a:pt x="16038" y="17924"/>
                  <a:pt x="16303" y="17583"/>
                </a:cubicBezTo>
                <a:close/>
                <a:moveTo>
                  <a:pt x="21801" y="17356"/>
                </a:moveTo>
                <a:cubicBezTo>
                  <a:pt x="21611" y="17659"/>
                  <a:pt x="21422" y="18038"/>
                  <a:pt x="21232" y="18379"/>
                </a:cubicBezTo>
                <a:cubicBezTo>
                  <a:pt x="21194" y="18417"/>
                  <a:pt x="21232" y="18493"/>
                  <a:pt x="21308" y="18531"/>
                </a:cubicBezTo>
                <a:cubicBezTo>
                  <a:pt x="20929" y="18569"/>
                  <a:pt x="20588" y="18569"/>
                  <a:pt x="20209" y="18607"/>
                </a:cubicBezTo>
                <a:lnTo>
                  <a:pt x="20929" y="17469"/>
                </a:lnTo>
                <a:lnTo>
                  <a:pt x="20929" y="17431"/>
                </a:lnTo>
                <a:cubicBezTo>
                  <a:pt x="20967" y="17393"/>
                  <a:pt x="21043" y="17393"/>
                  <a:pt x="21156" y="17393"/>
                </a:cubicBezTo>
                <a:cubicBezTo>
                  <a:pt x="21005" y="17659"/>
                  <a:pt x="20853" y="18000"/>
                  <a:pt x="20739" y="18341"/>
                </a:cubicBezTo>
                <a:cubicBezTo>
                  <a:pt x="20680" y="18460"/>
                  <a:pt x="20783" y="18555"/>
                  <a:pt x="20903" y="18555"/>
                </a:cubicBezTo>
                <a:cubicBezTo>
                  <a:pt x="20936" y="18555"/>
                  <a:pt x="20971" y="18548"/>
                  <a:pt x="21005" y="18531"/>
                </a:cubicBezTo>
                <a:lnTo>
                  <a:pt x="21422" y="17545"/>
                </a:lnTo>
                <a:cubicBezTo>
                  <a:pt x="21498" y="17469"/>
                  <a:pt x="21498" y="17431"/>
                  <a:pt x="21422" y="17393"/>
                </a:cubicBezTo>
                <a:cubicBezTo>
                  <a:pt x="21573" y="17393"/>
                  <a:pt x="21687" y="17356"/>
                  <a:pt x="21801" y="17356"/>
                </a:cubicBezTo>
                <a:close/>
                <a:moveTo>
                  <a:pt x="17062" y="17583"/>
                </a:moveTo>
                <a:cubicBezTo>
                  <a:pt x="16872" y="17924"/>
                  <a:pt x="16645" y="18190"/>
                  <a:pt x="16417" y="18531"/>
                </a:cubicBezTo>
                <a:cubicBezTo>
                  <a:pt x="16379" y="18569"/>
                  <a:pt x="16379" y="18607"/>
                  <a:pt x="16417" y="18645"/>
                </a:cubicBezTo>
                <a:lnTo>
                  <a:pt x="16114" y="18645"/>
                </a:lnTo>
                <a:cubicBezTo>
                  <a:pt x="16379" y="18341"/>
                  <a:pt x="16531" y="18000"/>
                  <a:pt x="16758" y="17659"/>
                </a:cubicBezTo>
                <a:cubicBezTo>
                  <a:pt x="16796" y="17621"/>
                  <a:pt x="16796" y="17621"/>
                  <a:pt x="16683" y="17583"/>
                </a:cubicBezTo>
                <a:close/>
                <a:moveTo>
                  <a:pt x="17706" y="17583"/>
                </a:moveTo>
                <a:cubicBezTo>
                  <a:pt x="17441" y="17962"/>
                  <a:pt x="17213" y="18341"/>
                  <a:pt x="16986" y="18683"/>
                </a:cubicBezTo>
                <a:lnTo>
                  <a:pt x="16645" y="18683"/>
                </a:lnTo>
                <a:cubicBezTo>
                  <a:pt x="16948" y="18303"/>
                  <a:pt x="17175" y="17962"/>
                  <a:pt x="17403" y="17621"/>
                </a:cubicBezTo>
                <a:lnTo>
                  <a:pt x="17403" y="17583"/>
                </a:lnTo>
                <a:close/>
                <a:moveTo>
                  <a:pt x="18275" y="17583"/>
                </a:moveTo>
                <a:cubicBezTo>
                  <a:pt x="18275" y="17583"/>
                  <a:pt x="18199" y="17621"/>
                  <a:pt x="18161" y="17621"/>
                </a:cubicBezTo>
                <a:cubicBezTo>
                  <a:pt x="17972" y="17924"/>
                  <a:pt x="17820" y="18228"/>
                  <a:pt x="17630" y="18531"/>
                </a:cubicBezTo>
                <a:cubicBezTo>
                  <a:pt x="17592" y="18569"/>
                  <a:pt x="17630" y="18607"/>
                  <a:pt x="17706" y="18683"/>
                </a:cubicBezTo>
                <a:lnTo>
                  <a:pt x="17213" y="18683"/>
                </a:lnTo>
                <a:cubicBezTo>
                  <a:pt x="17517" y="18341"/>
                  <a:pt x="17744" y="17962"/>
                  <a:pt x="17972" y="17583"/>
                </a:cubicBezTo>
                <a:close/>
                <a:moveTo>
                  <a:pt x="20057" y="17469"/>
                </a:moveTo>
                <a:cubicBezTo>
                  <a:pt x="19829" y="17848"/>
                  <a:pt x="19526" y="18266"/>
                  <a:pt x="19261" y="18683"/>
                </a:cubicBezTo>
                <a:lnTo>
                  <a:pt x="18844" y="18683"/>
                </a:lnTo>
                <a:cubicBezTo>
                  <a:pt x="19109" y="18266"/>
                  <a:pt x="19412" y="17962"/>
                  <a:pt x="19678" y="17583"/>
                </a:cubicBezTo>
                <a:cubicBezTo>
                  <a:pt x="19716" y="17545"/>
                  <a:pt x="19716" y="17545"/>
                  <a:pt x="19716" y="17469"/>
                </a:cubicBezTo>
                <a:close/>
                <a:moveTo>
                  <a:pt x="20626" y="17431"/>
                </a:moveTo>
                <a:cubicBezTo>
                  <a:pt x="20398" y="17811"/>
                  <a:pt x="20171" y="18228"/>
                  <a:pt x="19905" y="18683"/>
                </a:cubicBezTo>
                <a:lnTo>
                  <a:pt x="19640" y="18683"/>
                </a:lnTo>
                <a:lnTo>
                  <a:pt x="20360" y="17545"/>
                </a:lnTo>
                <a:lnTo>
                  <a:pt x="20360" y="17469"/>
                </a:lnTo>
                <a:cubicBezTo>
                  <a:pt x="20436" y="17431"/>
                  <a:pt x="20550" y="17431"/>
                  <a:pt x="20626" y="17431"/>
                </a:cubicBezTo>
                <a:close/>
                <a:moveTo>
                  <a:pt x="19488" y="17583"/>
                </a:moveTo>
                <a:cubicBezTo>
                  <a:pt x="19223" y="17962"/>
                  <a:pt x="18919" y="18303"/>
                  <a:pt x="18654" y="18683"/>
                </a:cubicBezTo>
                <a:cubicBezTo>
                  <a:pt x="18578" y="18683"/>
                  <a:pt x="18578" y="18720"/>
                  <a:pt x="18578" y="18720"/>
                </a:cubicBezTo>
                <a:lnTo>
                  <a:pt x="17820" y="18720"/>
                </a:lnTo>
                <a:lnTo>
                  <a:pt x="17896" y="18683"/>
                </a:lnTo>
                <a:cubicBezTo>
                  <a:pt x="18085" y="18379"/>
                  <a:pt x="18199" y="18038"/>
                  <a:pt x="18389" y="17773"/>
                </a:cubicBezTo>
                <a:cubicBezTo>
                  <a:pt x="18437" y="17700"/>
                  <a:pt x="18424" y="17643"/>
                  <a:pt x="18388" y="17621"/>
                </a:cubicBezTo>
                <a:lnTo>
                  <a:pt x="18806" y="17621"/>
                </a:lnTo>
                <a:cubicBezTo>
                  <a:pt x="18654" y="17924"/>
                  <a:pt x="18389" y="18190"/>
                  <a:pt x="18199" y="18493"/>
                </a:cubicBezTo>
                <a:cubicBezTo>
                  <a:pt x="18146" y="18572"/>
                  <a:pt x="18223" y="18671"/>
                  <a:pt x="18300" y="18671"/>
                </a:cubicBezTo>
                <a:cubicBezTo>
                  <a:pt x="18333" y="18671"/>
                  <a:pt x="18366" y="18652"/>
                  <a:pt x="18389" y="18607"/>
                </a:cubicBezTo>
                <a:cubicBezTo>
                  <a:pt x="18578" y="18341"/>
                  <a:pt x="18806" y="18038"/>
                  <a:pt x="19033" y="17773"/>
                </a:cubicBezTo>
                <a:cubicBezTo>
                  <a:pt x="19071" y="17735"/>
                  <a:pt x="19071" y="17659"/>
                  <a:pt x="19033" y="17621"/>
                </a:cubicBezTo>
                <a:cubicBezTo>
                  <a:pt x="19147" y="17583"/>
                  <a:pt x="19336" y="17583"/>
                  <a:pt x="19488" y="17583"/>
                </a:cubicBezTo>
                <a:close/>
                <a:moveTo>
                  <a:pt x="2730" y="14853"/>
                </a:moveTo>
                <a:lnTo>
                  <a:pt x="2730" y="14853"/>
                </a:lnTo>
                <a:cubicBezTo>
                  <a:pt x="4247" y="16294"/>
                  <a:pt x="6143" y="17242"/>
                  <a:pt x="8228" y="17583"/>
                </a:cubicBezTo>
                <a:cubicBezTo>
                  <a:pt x="8228" y="18038"/>
                  <a:pt x="8266" y="18531"/>
                  <a:pt x="8266" y="18986"/>
                </a:cubicBezTo>
                <a:cubicBezTo>
                  <a:pt x="7128" y="18758"/>
                  <a:pt x="6029" y="18379"/>
                  <a:pt x="5005" y="17848"/>
                </a:cubicBezTo>
                <a:cubicBezTo>
                  <a:pt x="4133" y="17469"/>
                  <a:pt x="2996" y="16825"/>
                  <a:pt x="2768" y="15801"/>
                </a:cubicBezTo>
                <a:cubicBezTo>
                  <a:pt x="2768" y="15498"/>
                  <a:pt x="2730" y="15194"/>
                  <a:pt x="2730" y="14853"/>
                </a:cubicBezTo>
                <a:close/>
                <a:moveTo>
                  <a:pt x="24062" y="19396"/>
                </a:moveTo>
                <a:cubicBezTo>
                  <a:pt x="24061" y="19400"/>
                  <a:pt x="24061" y="19404"/>
                  <a:pt x="24060" y="19408"/>
                </a:cubicBezTo>
                <a:lnTo>
                  <a:pt x="24060" y="19408"/>
                </a:lnTo>
                <a:cubicBezTo>
                  <a:pt x="24065" y="19406"/>
                  <a:pt x="24071" y="19404"/>
                  <a:pt x="24076" y="19403"/>
                </a:cubicBezTo>
                <a:cubicBezTo>
                  <a:pt x="24071" y="19400"/>
                  <a:pt x="24066" y="19398"/>
                  <a:pt x="24062" y="19396"/>
                </a:cubicBezTo>
                <a:close/>
                <a:moveTo>
                  <a:pt x="7738" y="21213"/>
                </a:moveTo>
                <a:cubicBezTo>
                  <a:pt x="7798" y="21213"/>
                  <a:pt x="7849" y="21275"/>
                  <a:pt x="7849" y="21337"/>
                </a:cubicBezTo>
                <a:cubicBezTo>
                  <a:pt x="7849" y="21374"/>
                  <a:pt x="7773" y="21412"/>
                  <a:pt x="7697" y="21412"/>
                </a:cubicBezTo>
                <a:cubicBezTo>
                  <a:pt x="7659" y="21412"/>
                  <a:pt x="7659" y="21299"/>
                  <a:pt x="7659" y="21261"/>
                </a:cubicBezTo>
                <a:cubicBezTo>
                  <a:pt x="7659" y="21261"/>
                  <a:pt x="7659" y="21223"/>
                  <a:pt x="7697" y="21223"/>
                </a:cubicBezTo>
                <a:cubicBezTo>
                  <a:pt x="7711" y="21216"/>
                  <a:pt x="7725" y="21213"/>
                  <a:pt x="7738" y="21213"/>
                </a:cubicBezTo>
                <a:close/>
                <a:moveTo>
                  <a:pt x="7755" y="21122"/>
                </a:moveTo>
                <a:cubicBezTo>
                  <a:pt x="7734" y="21122"/>
                  <a:pt x="7715" y="21129"/>
                  <a:pt x="7697" y="21147"/>
                </a:cubicBezTo>
                <a:cubicBezTo>
                  <a:pt x="7583" y="21147"/>
                  <a:pt x="7545" y="21261"/>
                  <a:pt x="7583" y="21374"/>
                </a:cubicBezTo>
                <a:lnTo>
                  <a:pt x="7659" y="21412"/>
                </a:lnTo>
                <a:cubicBezTo>
                  <a:pt x="7697" y="21450"/>
                  <a:pt x="7735" y="21450"/>
                  <a:pt x="7773" y="21450"/>
                </a:cubicBezTo>
                <a:cubicBezTo>
                  <a:pt x="7887" y="21450"/>
                  <a:pt x="7962" y="21374"/>
                  <a:pt x="7924" y="21261"/>
                </a:cubicBezTo>
                <a:cubicBezTo>
                  <a:pt x="7895" y="21202"/>
                  <a:pt x="7822" y="21122"/>
                  <a:pt x="7755" y="21122"/>
                </a:cubicBezTo>
                <a:close/>
                <a:moveTo>
                  <a:pt x="6391" y="21012"/>
                </a:moveTo>
                <a:cubicBezTo>
                  <a:pt x="6336" y="21012"/>
                  <a:pt x="6284" y="21041"/>
                  <a:pt x="6256" y="21109"/>
                </a:cubicBezTo>
                <a:cubicBezTo>
                  <a:pt x="6256" y="21165"/>
                  <a:pt x="6297" y="21200"/>
                  <a:pt x="6319" y="21200"/>
                </a:cubicBezTo>
                <a:cubicBezTo>
                  <a:pt x="6327" y="21200"/>
                  <a:pt x="6332" y="21195"/>
                  <a:pt x="6332" y="21185"/>
                </a:cubicBezTo>
                <a:cubicBezTo>
                  <a:pt x="6522" y="21223"/>
                  <a:pt x="6560" y="21261"/>
                  <a:pt x="6522" y="21374"/>
                </a:cubicBezTo>
                <a:cubicBezTo>
                  <a:pt x="6408" y="21526"/>
                  <a:pt x="6408" y="21564"/>
                  <a:pt x="6370" y="21564"/>
                </a:cubicBezTo>
                <a:lnTo>
                  <a:pt x="6218" y="21716"/>
                </a:lnTo>
                <a:cubicBezTo>
                  <a:pt x="6143" y="21791"/>
                  <a:pt x="6029" y="21943"/>
                  <a:pt x="5953" y="22019"/>
                </a:cubicBezTo>
                <a:cubicBezTo>
                  <a:pt x="5877" y="22057"/>
                  <a:pt x="5953" y="22057"/>
                  <a:pt x="5991" y="22057"/>
                </a:cubicBezTo>
                <a:cubicBezTo>
                  <a:pt x="6218" y="22057"/>
                  <a:pt x="6408" y="22133"/>
                  <a:pt x="6635" y="22133"/>
                </a:cubicBezTo>
                <a:cubicBezTo>
                  <a:pt x="6711" y="22133"/>
                  <a:pt x="6711" y="22019"/>
                  <a:pt x="6635" y="22019"/>
                </a:cubicBezTo>
                <a:cubicBezTo>
                  <a:pt x="6446" y="22019"/>
                  <a:pt x="6256" y="21981"/>
                  <a:pt x="6067" y="21981"/>
                </a:cubicBezTo>
                <a:cubicBezTo>
                  <a:pt x="6218" y="21829"/>
                  <a:pt x="6332" y="21716"/>
                  <a:pt x="6446" y="21564"/>
                </a:cubicBezTo>
                <a:cubicBezTo>
                  <a:pt x="6560" y="21450"/>
                  <a:pt x="6597" y="21374"/>
                  <a:pt x="6597" y="21223"/>
                </a:cubicBezTo>
                <a:cubicBezTo>
                  <a:pt x="6597" y="21102"/>
                  <a:pt x="6489" y="21012"/>
                  <a:pt x="6391" y="21012"/>
                </a:cubicBezTo>
                <a:close/>
                <a:moveTo>
                  <a:pt x="7104" y="21175"/>
                </a:moveTo>
                <a:cubicBezTo>
                  <a:pt x="6606" y="21175"/>
                  <a:pt x="6405" y="21955"/>
                  <a:pt x="6939" y="22133"/>
                </a:cubicBezTo>
                <a:cubicBezTo>
                  <a:pt x="6984" y="22148"/>
                  <a:pt x="7033" y="22155"/>
                  <a:pt x="7082" y="22155"/>
                </a:cubicBezTo>
                <a:cubicBezTo>
                  <a:pt x="7277" y="22155"/>
                  <a:pt x="7477" y="22034"/>
                  <a:pt x="7507" y="21791"/>
                </a:cubicBezTo>
                <a:cubicBezTo>
                  <a:pt x="7545" y="21526"/>
                  <a:pt x="7356" y="21261"/>
                  <a:pt x="7090" y="21261"/>
                </a:cubicBezTo>
                <a:cubicBezTo>
                  <a:pt x="7015" y="21261"/>
                  <a:pt x="7015" y="21374"/>
                  <a:pt x="7090" y="21374"/>
                </a:cubicBezTo>
                <a:cubicBezTo>
                  <a:pt x="7318" y="21374"/>
                  <a:pt x="7507" y="21602"/>
                  <a:pt x="7394" y="21829"/>
                </a:cubicBezTo>
                <a:cubicBezTo>
                  <a:pt x="7344" y="22003"/>
                  <a:pt x="7197" y="22079"/>
                  <a:pt x="7048" y="22079"/>
                </a:cubicBezTo>
                <a:cubicBezTo>
                  <a:pt x="6969" y="22079"/>
                  <a:pt x="6890" y="22058"/>
                  <a:pt x="6825" y="22019"/>
                </a:cubicBezTo>
                <a:cubicBezTo>
                  <a:pt x="6569" y="21726"/>
                  <a:pt x="6772" y="21221"/>
                  <a:pt x="7128" y="21221"/>
                </a:cubicBezTo>
                <a:cubicBezTo>
                  <a:pt x="7140" y="21221"/>
                  <a:pt x="7153" y="21221"/>
                  <a:pt x="7166" y="21223"/>
                </a:cubicBezTo>
                <a:lnTo>
                  <a:pt x="7204" y="21223"/>
                </a:lnTo>
                <a:lnTo>
                  <a:pt x="7204" y="21185"/>
                </a:lnTo>
                <a:cubicBezTo>
                  <a:pt x="7170" y="21178"/>
                  <a:pt x="7136" y="21175"/>
                  <a:pt x="7104" y="21175"/>
                </a:cubicBezTo>
                <a:close/>
                <a:moveTo>
                  <a:pt x="8215" y="21206"/>
                </a:moveTo>
                <a:cubicBezTo>
                  <a:pt x="8198" y="21206"/>
                  <a:pt x="8177" y="21210"/>
                  <a:pt x="8152" y="21223"/>
                </a:cubicBezTo>
                <a:lnTo>
                  <a:pt x="7887" y="22209"/>
                </a:lnTo>
                <a:cubicBezTo>
                  <a:pt x="7887" y="22228"/>
                  <a:pt x="7896" y="22237"/>
                  <a:pt x="7910" y="22237"/>
                </a:cubicBezTo>
                <a:cubicBezTo>
                  <a:pt x="7924" y="22237"/>
                  <a:pt x="7943" y="22228"/>
                  <a:pt x="7962" y="22209"/>
                </a:cubicBezTo>
                <a:lnTo>
                  <a:pt x="8266" y="21223"/>
                </a:lnTo>
                <a:cubicBezTo>
                  <a:pt x="8266" y="21223"/>
                  <a:pt x="8249" y="21206"/>
                  <a:pt x="8215" y="21206"/>
                </a:cubicBezTo>
                <a:close/>
                <a:moveTo>
                  <a:pt x="8326" y="21966"/>
                </a:moveTo>
                <a:cubicBezTo>
                  <a:pt x="8379" y="21966"/>
                  <a:pt x="8428" y="22001"/>
                  <a:pt x="8455" y="22057"/>
                </a:cubicBezTo>
                <a:cubicBezTo>
                  <a:pt x="8481" y="22158"/>
                  <a:pt x="8405" y="22242"/>
                  <a:pt x="8329" y="22242"/>
                </a:cubicBezTo>
                <a:cubicBezTo>
                  <a:pt x="8291" y="22242"/>
                  <a:pt x="8253" y="22221"/>
                  <a:pt x="8228" y="22171"/>
                </a:cubicBezTo>
                <a:cubicBezTo>
                  <a:pt x="8228" y="22057"/>
                  <a:pt x="8228" y="21981"/>
                  <a:pt x="8266" y="21981"/>
                </a:cubicBezTo>
                <a:cubicBezTo>
                  <a:pt x="8286" y="21971"/>
                  <a:pt x="8306" y="21966"/>
                  <a:pt x="8326" y="21966"/>
                </a:cubicBezTo>
                <a:close/>
                <a:moveTo>
                  <a:pt x="8347" y="21874"/>
                </a:moveTo>
                <a:cubicBezTo>
                  <a:pt x="8317" y="21874"/>
                  <a:pt x="8288" y="21883"/>
                  <a:pt x="8266" y="21905"/>
                </a:cubicBezTo>
                <a:cubicBezTo>
                  <a:pt x="8152" y="21943"/>
                  <a:pt x="8114" y="22057"/>
                  <a:pt x="8152" y="22171"/>
                </a:cubicBezTo>
                <a:cubicBezTo>
                  <a:pt x="8207" y="22253"/>
                  <a:pt x="8287" y="22291"/>
                  <a:pt x="8361" y="22291"/>
                </a:cubicBezTo>
                <a:cubicBezTo>
                  <a:pt x="8491" y="22291"/>
                  <a:pt x="8604" y="22174"/>
                  <a:pt x="8531" y="21981"/>
                </a:cubicBezTo>
                <a:cubicBezTo>
                  <a:pt x="8504" y="21927"/>
                  <a:pt x="8421" y="21874"/>
                  <a:pt x="8347" y="21874"/>
                </a:cubicBezTo>
                <a:close/>
                <a:moveTo>
                  <a:pt x="14332" y="1091"/>
                </a:moveTo>
                <a:lnTo>
                  <a:pt x="14332" y="1128"/>
                </a:lnTo>
                <a:cubicBezTo>
                  <a:pt x="13763" y="2190"/>
                  <a:pt x="12815" y="3896"/>
                  <a:pt x="12702" y="3972"/>
                </a:cubicBezTo>
                <a:lnTo>
                  <a:pt x="12777" y="4010"/>
                </a:lnTo>
                <a:lnTo>
                  <a:pt x="12702" y="4010"/>
                </a:lnTo>
                <a:lnTo>
                  <a:pt x="12702" y="4086"/>
                </a:lnTo>
                <a:cubicBezTo>
                  <a:pt x="11299" y="4275"/>
                  <a:pt x="9820" y="4503"/>
                  <a:pt x="8455" y="4882"/>
                </a:cubicBezTo>
                <a:cubicBezTo>
                  <a:pt x="7318" y="5147"/>
                  <a:pt x="6143" y="5526"/>
                  <a:pt x="5081" y="6057"/>
                </a:cubicBezTo>
                <a:lnTo>
                  <a:pt x="4171" y="3972"/>
                </a:lnTo>
                <a:lnTo>
                  <a:pt x="1" y="3744"/>
                </a:lnTo>
                <a:lnTo>
                  <a:pt x="1" y="3896"/>
                </a:lnTo>
                <a:lnTo>
                  <a:pt x="4095" y="4124"/>
                </a:lnTo>
                <a:lnTo>
                  <a:pt x="5005" y="6171"/>
                </a:lnTo>
                <a:cubicBezTo>
                  <a:pt x="4512" y="6398"/>
                  <a:pt x="4095" y="6664"/>
                  <a:pt x="3678" y="7005"/>
                </a:cubicBezTo>
                <a:cubicBezTo>
                  <a:pt x="2920" y="7612"/>
                  <a:pt x="2199" y="8522"/>
                  <a:pt x="2237" y="9583"/>
                </a:cubicBezTo>
                <a:cubicBezTo>
                  <a:pt x="2226" y="9561"/>
                  <a:pt x="2209" y="9552"/>
                  <a:pt x="2189" y="9552"/>
                </a:cubicBezTo>
                <a:cubicBezTo>
                  <a:pt x="2143" y="9552"/>
                  <a:pt x="2086" y="9605"/>
                  <a:pt x="2086" y="9659"/>
                </a:cubicBezTo>
                <a:cubicBezTo>
                  <a:pt x="2162" y="10645"/>
                  <a:pt x="2237" y="11706"/>
                  <a:pt x="2275" y="12692"/>
                </a:cubicBezTo>
                <a:cubicBezTo>
                  <a:pt x="2199" y="12692"/>
                  <a:pt x="2086" y="12806"/>
                  <a:pt x="2199" y="12882"/>
                </a:cubicBezTo>
                <a:cubicBezTo>
                  <a:pt x="2237" y="12882"/>
                  <a:pt x="2275" y="12920"/>
                  <a:pt x="2351" y="12995"/>
                </a:cubicBezTo>
                <a:cubicBezTo>
                  <a:pt x="2389" y="13413"/>
                  <a:pt x="2389" y="13867"/>
                  <a:pt x="2427" y="14322"/>
                </a:cubicBezTo>
                <a:cubicBezTo>
                  <a:pt x="2389" y="14360"/>
                  <a:pt x="2389" y="14436"/>
                  <a:pt x="2427" y="14512"/>
                </a:cubicBezTo>
                <a:lnTo>
                  <a:pt x="2465" y="14550"/>
                </a:lnTo>
                <a:cubicBezTo>
                  <a:pt x="2465" y="14815"/>
                  <a:pt x="2541" y="15081"/>
                  <a:pt x="2541" y="15346"/>
                </a:cubicBezTo>
                <a:lnTo>
                  <a:pt x="2541" y="15384"/>
                </a:lnTo>
                <a:cubicBezTo>
                  <a:pt x="2541" y="15536"/>
                  <a:pt x="2541" y="15687"/>
                  <a:pt x="2579" y="15763"/>
                </a:cubicBezTo>
                <a:lnTo>
                  <a:pt x="2579" y="16029"/>
                </a:lnTo>
                <a:cubicBezTo>
                  <a:pt x="2579" y="16066"/>
                  <a:pt x="2617" y="16104"/>
                  <a:pt x="2654" y="16104"/>
                </a:cubicBezTo>
                <a:cubicBezTo>
                  <a:pt x="2920" y="16673"/>
                  <a:pt x="3413" y="17166"/>
                  <a:pt x="3944" y="17469"/>
                </a:cubicBezTo>
                <a:cubicBezTo>
                  <a:pt x="5043" y="18190"/>
                  <a:pt x="6332" y="18607"/>
                  <a:pt x="7545" y="18948"/>
                </a:cubicBezTo>
                <a:cubicBezTo>
                  <a:pt x="9214" y="19365"/>
                  <a:pt x="10958" y="19706"/>
                  <a:pt x="12664" y="19934"/>
                </a:cubicBezTo>
                <a:lnTo>
                  <a:pt x="10882" y="22322"/>
                </a:lnTo>
                <a:lnTo>
                  <a:pt x="5271" y="22322"/>
                </a:lnTo>
                <a:lnTo>
                  <a:pt x="5271" y="22474"/>
                </a:lnTo>
                <a:lnTo>
                  <a:pt x="10806" y="22474"/>
                </a:lnTo>
                <a:lnTo>
                  <a:pt x="12702" y="19934"/>
                </a:lnTo>
                <a:cubicBezTo>
                  <a:pt x="13839" y="20085"/>
                  <a:pt x="15052" y="20237"/>
                  <a:pt x="16190" y="20275"/>
                </a:cubicBezTo>
                <a:cubicBezTo>
                  <a:pt x="16741" y="20306"/>
                  <a:pt x="17290" y="20323"/>
                  <a:pt x="17835" y="20323"/>
                </a:cubicBezTo>
                <a:cubicBezTo>
                  <a:pt x="19915" y="20323"/>
                  <a:pt x="21958" y="20079"/>
                  <a:pt x="24000" y="19479"/>
                </a:cubicBezTo>
                <a:cubicBezTo>
                  <a:pt x="24035" y="19479"/>
                  <a:pt x="24054" y="19446"/>
                  <a:pt x="24060" y="19408"/>
                </a:cubicBezTo>
                <a:lnTo>
                  <a:pt x="24060" y="19408"/>
                </a:lnTo>
                <a:cubicBezTo>
                  <a:pt x="22060" y="20016"/>
                  <a:pt x="20024" y="20239"/>
                  <a:pt x="17973" y="20239"/>
                </a:cubicBezTo>
                <a:cubicBezTo>
                  <a:pt x="16336" y="20239"/>
                  <a:pt x="14689" y="20097"/>
                  <a:pt x="13043" y="19896"/>
                </a:cubicBezTo>
                <a:lnTo>
                  <a:pt x="13422" y="19403"/>
                </a:lnTo>
                <a:lnTo>
                  <a:pt x="13270" y="19327"/>
                </a:lnTo>
                <a:lnTo>
                  <a:pt x="12853" y="19896"/>
                </a:lnTo>
                <a:cubicBezTo>
                  <a:pt x="12588" y="19858"/>
                  <a:pt x="12247" y="19782"/>
                  <a:pt x="11905" y="19744"/>
                </a:cubicBezTo>
                <a:cubicBezTo>
                  <a:pt x="10768" y="19592"/>
                  <a:pt x="9631" y="19403"/>
                  <a:pt x="8493" y="19138"/>
                </a:cubicBezTo>
                <a:cubicBezTo>
                  <a:pt x="8531" y="19100"/>
                  <a:pt x="8531" y="19100"/>
                  <a:pt x="8531" y="19024"/>
                </a:cubicBezTo>
                <a:cubicBezTo>
                  <a:pt x="8493" y="18607"/>
                  <a:pt x="8493" y="18228"/>
                  <a:pt x="8493" y="17848"/>
                </a:cubicBezTo>
                <a:lnTo>
                  <a:pt x="8493" y="17848"/>
                </a:lnTo>
                <a:cubicBezTo>
                  <a:pt x="11223" y="18531"/>
                  <a:pt x="14066" y="18910"/>
                  <a:pt x="16910" y="18948"/>
                </a:cubicBezTo>
                <a:cubicBezTo>
                  <a:pt x="16948" y="18967"/>
                  <a:pt x="16986" y="18976"/>
                  <a:pt x="17024" y="18976"/>
                </a:cubicBezTo>
                <a:cubicBezTo>
                  <a:pt x="17062" y="18976"/>
                  <a:pt x="17100" y="18967"/>
                  <a:pt x="17138" y="18948"/>
                </a:cubicBezTo>
                <a:cubicBezTo>
                  <a:pt x="17896" y="18948"/>
                  <a:pt x="18578" y="18948"/>
                  <a:pt x="19336" y="18910"/>
                </a:cubicBezTo>
                <a:cubicBezTo>
                  <a:pt x="19355" y="18929"/>
                  <a:pt x="19384" y="18938"/>
                  <a:pt x="19412" y="18938"/>
                </a:cubicBezTo>
                <a:cubicBezTo>
                  <a:pt x="19441" y="18938"/>
                  <a:pt x="19469" y="18929"/>
                  <a:pt x="19488" y="18910"/>
                </a:cubicBezTo>
                <a:lnTo>
                  <a:pt x="19829" y="18910"/>
                </a:lnTo>
                <a:cubicBezTo>
                  <a:pt x="19829" y="18932"/>
                  <a:pt x="19880" y="18954"/>
                  <a:pt x="19930" y="18954"/>
                </a:cubicBezTo>
                <a:cubicBezTo>
                  <a:pt x="19967" y="18954"/>
                  <a:pt x="20003" y="18942"/>
                  <a:pt x="20019" y="18910"/>
                </a:cubicBezTo>
                <a:lnTo>
                  <a:pt x="20019" y="18872"/>
                </a:lnTo>
                <a:cubicBezTo>
                  <a:pt x="21384" y="18758"/>
                  <a:pt x="22711" y="18607"/>
                  <a:pt x="24038" y="18379"/>
                </a:cubicBezTo>
                <a:lnTo>
                  <a:pt x="24038" y="18379"/>
                </a:lnTo>
                <a:cubicBezTo>
                  <a:pt x="24000" y="18720"/>
                  <a:pt x="24000" y="18986"/>
                  <a:pt x="24000" y="19327"/>
                </a:cubicBezTo>
                <a:cubicBezTo>
                  <a:pt x="24000" y="19363"/>
                  <a:pt x="24000" y="19365"/>
                  <a:pt x="24062" y="19396"/>
                </a:cubicBezTo>
                <a:lnTo>
                  <a:pt x="24062" y="19396"/>
                </a:lnTo>
                <a:cubicBezTo>
                  <a:pt x="24066" y="19354"/>
                  <a:pt x="24056" y="19308"/>
                  <a:pt x="24038" y="19289"/>
                </a:cubicBezTo>
                <a:cubicBezTo>
                  <a:pt x="24076" y="19289"/>
                  <a:pt x="24152" y="19213"/>
                  <a:pt x="24152" y="19175"/>
                </a:cubicBezTo>
                <a:cubicBezTo>
                  <a:pt x="24189" y="18379"/>
                  <a:pt x="24189" y="17545"/>
                  <a:pt x="24227" y="16711"/>
                </a:cubicBezTo>
                <a:lnTo>
                  <a:pt x="24265" y="16711"/>
                </a:lnTo>
                <a:cubicBezTo>
                  <a:pt x="24376" y="16683"/>
                  <a:pt x="24386" y="16574"/>
                  <a:pt x="24323" y="16518"/>
                </a:cubicBezTo>
                <a:lnTo>
                  <a:pt x="24323" y="16518"/>
                </a:lnTo>
                <a:cubicBezTo>
                  <a:pt x="25469" y="16929"/>
                  <a:pt x="26648" y="17445"/>
                  <a:pt x="27791" y="17924"/>
                </a:cubicBezTo>
                <a:cubicBezTo>
                  <a:pt x="27791" y="17924"/>
                  <a:pt x="27829" y="17962"/>
                  <a:pt x="27867" y="17962"/>
                </a:cubicBezTo>
                <a:lnTo>
                  <a:pt x="27943" y="17962"/>
                </a:lnTo>
                <a:cubicBezTo>
                  <a:pt x="28360" y="18114"/>
                  <a:pt x="28739" y="18228"/>
                  <a:pt x="29156" y="18379"/>
                </a:cubicBezTo>
                <a:lnTo>
                  <a:pt x="29270" y="18379"/>
                </a:lnTo>
                <a:cubicBezTo>
                  <a:pt x="30786" y="18190"/>
                  <a:pt x="32303" y="17204"/>
                  <a:pt x="32682" y="15687"/>
                </a:cubicBezTo>
                <a:cubicBezTo>
                  <a:pt x="32720" y="15346"/>
                  <a:pt x="32720" y="14967"/>
                  <a:pt x="32720" y="14588"/>
                </a:cubicBezTo>
                <a:lnTo>
                  <a:pt x="32720" y="14512"/>
                </a:lnTo>
                <a:lnTo>
                  <a:pt x="32720" y="13375"/>
                </a:lnTo>
                <a:cubicBezTo>
                  <a:pt x="32720" y="13299"/>
                  <a:pt x="32758" y="13299"/>
                  <a:pt x="32758" y="13261"/>
                </a:cubicBezTo>
                <a:cubicBezTo>
                  <a:pt x="32796" y="13223"/>
                  <a:pt x="32758" y="13185"/>
                  <a:pt x="32720" y="13109"/>
                </a:cubicBezTo>
                <a:cubicBezTo>
                  <a:pt x="32720" y="12351"/>
                  <a:pt x="32720" y="11668"/>
                  <a:pt x="32758" y="10910"/>
                </a:cubicBezTo>
                <a:cubicBezTo>
                  <a:pt x="32758" y="10834"/>
                  <a:pt x="32720" y="10796"/>
                  <a:pt x="32682" y="10796"/>
                </a:cubicBezTo>
                <a:lnTo>
                  <a:pt x="32151" y="10796"/>
                </a:lnTo>
                <a:lnTo>
                  <a:pt x="33365" y="9469"/>
                </a:lnTo>
                <a:lnTo>
                  <a:pt x="37042" y="9469"/>
                </a:lnTo>
                <a:lnTo>
                  <a:pt x="37042" y="9318"/>
                </a:lnTo>
                <a:lnTo>
                  <a:pt x="37042" y="8901"/>
                </a:lnTo>
                <a:lnTo>
                  <a:pt x="36019" y="8901"/>
                </a:lnTo>
                <a:cubicBezTo>
                  <a:pt x="36019" y="9052"/>
                  <a:pt x="35981" y="9204"/>
                  <a:pt x="35829" y="9204"/>
                </a:cubicBezTo>
                <a:cubicBezTo>
                  <a:pt x="35814" y="9209"/>
                  <a:pt x="35798" y="9212"/>
                  <a:pt x="35784" y="9212"/>
                </a:cubicBezTo>
                <a:cubicBezTo>
                  <a:pt x="35687" y="9212"/>
                  <a:pt x="35601" y="9113"/>
                  <a:pt x="35601" y="9015"/>
                </a:cubicBezTo>
                <a:cubicBezTo>
                  <a:pt x="35601" y="8977"/>
                  <a:pt x="35630" y="8958"/>
                  <a:pt x="35658" y="8958"/>
                </a:cubicBezTo>
                <a:cubicBezTo>
                  <a:pt x="35687" y="8958"/>
                  <a:pt x="35715" y="8977"/>
                  <a:pt x="35715" y="9015"/>
                </a:cubicBezTo>
                <a:cubicBezTo>
                  <a:pt x="35715" y="9070"/>
                  <a:pt x="35756" y="9105"/>
                  <a:pt x="35822" y="9105"/>
                </a:cubicBezTo>
                <a:cubicBezTo>
                  <a:pt x="35847" y="9105"/>
                  <a:pt x="35874" y="9101"/>
                  <a:pt x="35905" y="9090"/>
                </a:cubicBezTo>
                <a:cubicBezTo>
                  <a:pt x="35935" y="9061"/>
                  <a:pt x="35941" y="8961"/>
                  <a:pt x="35924" y="8901"/>
                </a:cubicBezTo>
                <a:lnTo>
                  <a:pt x="35533" y="8901"/>
                </a:lnTo>
                <a:cubicBezTo>
                  <a:pt x="35472" y="8952"/>
                  <a:pt x="35450" y="9032"/>
                  <a:pt x="35450" y="9090"/>
                </a:cubicBezTo>
                <a:cubicBezTo>
                  <a:pt x="35435" y="9135"/>
                  <a:pt x="35420" y="9150"/>
                  <a:pt x="35407" y="9150"/>
                </a:cubicBezTo>
                <a:cubicBezTo>
                  <a:pt x="35388" y="9150"/>
                  <a:pt x="35374" y="9113"/>
                  <a:pt x="35374" y="9090"/>
                </a:cubicBezTo>
                <a:cubicBezTo>
                  <a:pt x="35389" y="9029"/>
                  <a:pt x="35411" y="8962"/>
                  <a:pt x="35448" y="8901"/>
                </a:cubicBezTo>
                <a:lnTo>
                  <a:pt x="35399" y="8901"/>
                </a:lnTo>
                <a:cubicBezTo>
                  <a:pt x="35390" y="8939"/>
                  <a:pt x="35382" y="8977"/>
                  <a:pt x="35374" y="9015"/>
                </a:cubicBezTo>
                <a:cubicBezTo>
                  <a:pt x="35361" y="9027"/>
                  <a:pt x="35345" y="9031"/>
                  <a:pt x="35328" y="9031"/>
                </a:cubicBezTo>
                <a:cubicBezTo>
                  <a:pt x="35294" y="9031"/>
                  <a:pt x="35260" y="9015"/>
                  <a:pt x="35260" y="9015"/>
                </a:cubicBezTo>
                <a:cubicBezTo>
                  <a:pt x="35272" y="8977"/>
                  <a:pt x="35283" y="8939"/>
                  <a:pt x="35295" y="8901"/>
                </a:cubicBezTo>
                <a:lnTo>
                  <a:pt x="34632" y="8901"/>
                </a:lnTo>
                <a:cubicBezTo>
                  <a:pt x="34568" y="8979"/>
                  <a:pt x="34485" y="9036"/>
                  <a:pt x="34388" y="9052"/>
                </a:cubicBezTo>
                <a:cubicBezTo>
                  <a:pt x="34368" y="9056"/>
                  <a:pt x="34349" y="9058"/>
                  <a:pt x="34329" y="9058"/>
                </a:cubicBezTo>
                <a:cubicBezTo>
                  <a:pt x="34215" y="9058"/>
                  <a:pt x="34103" y="8995"/>
                  <a:pt x="34012" y="8901"/>
                </a:cubicBezTo>
                <a:lnTo>
                  <a:pt x="33175" y="8901"/>
                </a:lnTo>
                <a:lnTo>
                  <a:pt x="31810" y="10417"/>
                </a:lnTo>
                <a:cubicBezTo>
                  <a:pt x="31848" y="9962"/>
                  <a:pt x="31924" y="9432"/>
                  <a:pt x="31962" y="8901"/>
                </a:cubicBezTo>
                <a:lnTo>
                  <a:pt x="31962" y="8863"/>
                </a:lnTo>
                <a:cubicBezTo>
                  <a:pt x="31658" y="7612"/>
                  <a:pt x="30521" y="6778"/>
                  <a:pt x="29497" y="6209"/>
                </a:cubicBezTo>
                <a:cubicBezTo>
                  <a:pt x="28170" y="5489"/>
                  <a:pt x="26654" y="4958"/>
                  <a:pt x="25175" y="4654"/>
                </a:cubicBezTo>
                <a:lnTo>
                  <a:pt x="26730" y="2190"/>
                </a:lnTo>
                <a:lnTo>
                  <a:pt x="31469" y="2228"/>
                </a:lnTo>
                <a:lnTo>
                  <a:pt x="31469" y="2076"/>
                </a:lnTo>
                <a:lnTo>
                  <a:pt x="30020" y="2065"/>
                </a:lnTo>
                <a:lnTo>
                  <a:pt x="30020" y="2065"/>
                </a:lnTo>
                <a:cubicBezTo>
                  <a:pt x="30048" y="2032"/>
                  <a:pt x="30066" y="1985"/>
                  <a:pt x="30066" y="1925"/>
                </a:cubicBezTo>
                <a:cubicBezTo>
                  <a:pt x="30066" y="1811"/>
                  <a:pt x="29981" y="1754"/>
                  <a:pt x="29891" y="1754"/>
                </a:cubicBezTo>
                <a:cubicBezTo>
                  <a:pt x="29801" y="1754"/>
                  <a:pt x="29706" y="1811"/>
                  <a:pt x="29687" y="1925"/>
                </a:cubicBezTo>
                <a:cubicBezTo>
                  <a:pt x="29695" y="1984"/>
                  <a:pt x="29719" y="2030"/>
                  <a:pt x="29751" y="2063"/>
                </a:cubicBezTo>
                <a:lnTo>
                  <a:pt x="29751" y="2063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37" y="2066"/>
                  <a:pt x="29536" y="2071"/>
                  <a:pt x="29535" y="2076"/>
                </a:cubicBezTo>
                <a:cubicBezTo>
                  <a:pt x="29535" y="2089"/>
                  <a:pt x="29527" y="2093"/>
                  <a:pt x="29516" y="2093"/>
                </a:cubicBezTo>
                <a:cubicBezTo>
                  <a:pt x="29493" y="2093"/>
                  <a:pt x="29459" y="2076"/>
                  <a:pt x="29459" y="2076"/>
                </a:cubicBezTo>
                <a:cubicBezTo>
                  <a:pt x="29460" y="2071"/>
                  <a:pt x="29461" y="2066"/>
                  <a:pt x="29461" y="2060"/>
                </a:cubicBezTo>
                <a:lnTo>
                  <a:pt x="29461" y="2060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77" y="1764"/>
                  <a:pt x="29688" y="1503"/>
                  <a:pt x="29725" y="1242"/>
                </a:cubicBezTo>
                <a:cubicBezTo>
                  <a:pt x="29725" y="1204"/>
                  <a:pt x="29715" y="1185"/>
                  <a:pt x="29701" y="1185"/>
                </a:cubicBezTo>
                <a:cubicBezTo>
                  <a:pt x="29687" y="1185"/>
                  <a:pt x="29668" y="1204"/>
                  <a:pt x="29649" y="1242"/>
                </a:cubicBezTo>
                <a:cubicBezTo>
                  <a:pt x="29575" y="1503"/>
                  <a:pt x="29500" y="1764"/>
                  <a:pt x="29461" y="2060"/>
                </a:cubicBezTo>
                <a:lnTo>
                  <a:pt x="29461" y="2060"/>
                </a:lnTo>
                <a:lnTo>
                  <a:pt x="26654" y="2038"/>
                </a:lnTo>
                <a:lnTo>
                  <a:pt x="25024" y="4654"/>
                </a:lnTo>
                <a:cubicBezTo>
                  <a:pt x="24569" y="4541"/>
                  <a:pt x="24152" y="4465"/>
                  <a:pt x="23659" y="4351"/>
                </a:cubicBezTo>
                <a:cubicBezTo>
                  <a:pt x="21442" y="3966"/>
                  <a:pt x="19134" y="3749"/>
                  <a:pt x="16821" y="3749"/>
                </a:cubicBezTo>
                <a:cubicBezTo>
                  <a:pt x="15494" y="3749"/>
                  <a:pt x="14166" y="3820"/>
                  <a:pt x="12853" y="3972"/>
                </a:cubicBezTo>
                <a:cubicBezTo>
                  <a:pt x="13005" y="3782"/>
                  <a:pt x="13384" y="3138"/>
                  <a:pt x="14408" y="1242"/>
                </a:cubicBezTo>
                <a:lnTo>
                  <a:pt x="16882" y="1263"/>
                </a:lnTo>
                <a:lnTo>
                  <a:pt x="16882" y="1263"/>
                </a:lnTo>
                <a:cubicBezTo>
                  <a:pt x="16811" y="1236"/>
                  <a:pt x="16741" y="1182"/>
                  <a:pt x="16688" y="1110"/>
                </a:cubicBezTo>
                <a:lnTo>
                  <a:pt x="16688" y="1110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1166"/>
                </a:lnTo>
                <a:cubicBezTo>
                  <a:pt x="16417" y="1204"/>
                  <a:pt x="16389" y="1223"/>
                  <a:pt x="16360" y="1223"/>
                </a:cubicBezTo>
                <a:cubicBezTo>
                  <a:pt x="16332" y="1223"/>
                  <a:pt x="16303" y="1204"/>
                  <a:pt x="16303" y="1166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4332" y="10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47444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28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2163" name="Google Shape;2163;p28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2164" name="Google Shape;2164;p28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5" name="Google Shape;2165;p28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6" name="Google Shape;2166;p28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7" name="Google Shape;2167;p28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8" name="Google Shape;2168;p28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9" name="Google Shape;2169;p28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0" name="Google Shape;2170;p28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1" name="Google Shape;2171;p28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2" name="Google Shape;2172;p28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3" name="Google Shape;2173;p28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4" name="Google Shape;2174;p28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5" name="Google Shape;2175;p28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6" name="Google Shape;2176;p28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7" name="Google Shape;2177;p28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8" name="Google Shape;2178;p28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9" name="Google Shape;2179;p28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0" name="Google Shape;2180;p28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1" name="Google Shape;2181;p28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2" name="Google Shape;2182;p28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3" name="Google Shape;2183;p28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4" name="Google Shape;2184;p28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5" name="Google Shape;2185;p28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6" name="Google Shape;2186;p28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7" name="Google Shape;2187;p28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8" name="Google Shape;2188;p28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9" name="Google Shape;2189;p28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0" name="Google Shape;2190;p28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1" name="Google Shape;2191;p28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2" name="Google Shape;2192;p28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3" name="Google Shape;2193;p28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4" name="Google Shape;2194;p28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5" name="Google Shape;2195;p28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6" name="Google Shape;2196;p28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7" name="Google Shape;2197;p28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8" name="Google Shape;2198;p28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9" name="Google Shape;2199;p28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0" name="Google Shape;2200;p28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1" name="Google Shape;2201;p28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2" name="Google Shape;2202;p28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3" name="Google Shape;2203;p28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4" name="Google Shape;2204;p28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5" name="Google Shape;2205;p28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6" name="Google Shape;2206;p28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7" name="Google Shape;2207;p28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8" name="Google Shape;2208;p28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9" name="Google Shape;2209;p28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0" name="Google Shape;2210;p28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2211" name="Google Shape;2211;p28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2" name="Google Shape;2212;p28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3" name="Google Shape;2213;p28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4" name="Google Shape;2214;p28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5" name="Google Shape;2215;p28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6" name="Google Shape;2216;p28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7" name="Google Shape;2217;p28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8" name="Google Shape;2218;p28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9" name="Google Shape;2219;p28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0" name="Google Shape;2220;p28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1" name="Google Shape;2221;p28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2" name="Google Shape;2222;p28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3" name="Google Shape;2223;p28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4" name="Google Shape;2224;p28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5" name="Google Shape;2225;p28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6" name="Google Shape;2226;p28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7" name="Google Shape;2227;p28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8" name="Google Shape;2228;p28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9" name="Google Shape;2229;p28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0" name="Google Shape;2230;p28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1" name="Google Shape;2231;p28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2" name="Google Shape;2232;p28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3" name="Google Shape;2233;p28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4" name="Google Shape;2234;p28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5" name="Google Shape;2235;p28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6" name="Google Shape;2236;p28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7" name="Google Shape;2237;p28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8" name="Google Shape;2238;p28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39" name="Google Shape;2239;p28"/>
          <p:cNvSpPr txBox="1">
            <a:spLocks noGrp="1"/>
          </p:cNvSpPr>
          <p:nvPr>
            <p:ph type="title" hasCustomPrompt="1"/>
          </p:nvPr>
        </p:nvSpPr>
        <p:spPr>
          <a:xfrm>
            <a:off x="3015733" y="3601679"/>
            <a:ext cx="6158800" cy="12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t>xx%</a:t>
            </a:r>
          </a:p>
        </p:txBody>
      </p:sp>
      <p:sp>
        <p:nvSpPr>
          <p:cNvPr id="2240" name="Google Shape;2240;p28"/>
          <p:cNvSpPr txBox="1">
            <a:spLocks noGrp="1"/>
          </p:cNvSpPr>
          <p:nvPr>
            <p:ph type="subTitle" idx="1"/>
          </p:nvPr>
        </p:nvSpPr>
        <p:spPr>
          <a:xfrm>
            <a:off x="3015723" y="4884647"/>
            <a:ext cx="6158800" cy="530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1" name="Google Shape;2241;p28"/>
          <p:cNvSpPr txBox="1">
            <a:spLocks noGrp="1"/>
          </p:cNvSpPr>
          <p:nvPr>
            <p:ph type="title" idx="2" hasCustomPrompt="1"/>
          </p:nvPr>
        </p:nvSpPr>
        <p:spPr>
          <a:xfrm>
            <a:off x="3015723" y="1442580"/>
            <a:ext cx="6138000" cy="12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Font typeface="Gilda Display"/>
              <a:buNone/>
              <a:defRPr sz="8266">
                <a:solidFill>
                  <a:schemeClr val="accent2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t>xx%</a:t>
            </a:r>
          </a:p>
        </p:txBody>
      </p:sp>
      <p:sp>
        <p:nvSpPr>
          <p:cNvPr id="2242" name="Google Shape;2242;p28"/>
          <p:cNvSpPr txBox="1">
            <a:spLocks noGrp="1"/>
          </p:cNvSpPr>
          <p:nvPr>
            <p:ph type="subTitle" idx="3"/>
          </p:nvPr>
        </p:nvSpPr>
        <p:spPr>
          <a:xfrm>
            <a:off x="3015723" y="2733180"/>
            <a:ext cx="6158800" cy="530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243" name="Google Shape;2243;p28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4" name="Google Shape;2244;p28"/>
          <p:cNvSpPr/>
          <p:nvPr/>
        </p:nvSpPr>
        <p:spPr>
          <a:xfrm>
            <a:off x="9478333" y="-425300"/>
            <a:ext cx="2288408" cy="1394447"/>
          </a:xfrm>
          <a:custGeom>
            <a:avLst/>
            <a:gdLst/>
            <a:ahLst/>
            <a:cxnLst/>
            <a:rect l="l" t="t" r="r" b="b"/>
            <a:pathLst>
              <a:path w="39478" h="24056" extrusionOk="0">
                <a:moveTo>
                  <a:pt x="18621" y="148"/>
                </a:moveTo>
                <a:cubicBezTo>
                  <a:pt x="18628" y="162"/>
                  <a:pt x="18628" y="169"/>
                  <a:pt x="18628" y="190"/>
                </a:cubicBezTo>
                <a:cubicBezTo>
                  <a:pt x="18621" y="176"/>
                  <a:pt x="18621" y="162"/>
                  <a:pt x="18621" y="148"/>
                </a:cubicBezTo>
                <a:close/>
                <a:moveTo>
                  <a:pt x="18580" y="41"/>
                </a:moveTo>
                <a:cubicBezTo>
                  <a:pt x="18575" y="41"/>
                  <a:pt x="18570" y="42"/>
                  <a:pt x="18565" y="42"/>
                </a:cubicBezTo>
                <a:cubicBezTo>
                  <a:pt x="18530" y="42"/>
                  <a:pt x="18523" y="84"/>
                  <a:pt x="18530" y="106"/>
                </a:cubicBezTo>
                <a:cubicBezTo>
                  <a:pt x="18516" y="176"/>
                  <a:pt x="18558" y="267"/>
                  <a:pt x="18628" y="281"/>
                </a:cubicBezTo>
                <a:cubicBezTo>
                  <a:pt x="18634" y="283"/>
                  <a:pt x="18640" y="284"/>
                  <a:pt x="18645" y="284"/>
                </a:cubicBezTo>
                <a:cubicBezTo>
                  <a:pt x="18657" y="284"/>
                  <a:pt x="18666" y="279"/>
                  <a:pt x="18670" y="274"/>
                </a:cubicBezTo>
                <a:cubicBezTo>
                  <a:pt x="18751" y="200"/>
                  <a:pt x="18696" y="41"/>
                  <a:pt x="18580" y="41"/>
                </a:cubicBezTo>
                <a:close/>
                <a:moveTo>
                  <a:pt x="31239" y="984"/>
                </a:moveTo>
                <a:cubicBezTo>
                  <a:pt x="31246" y="1012"/>
                  <a:pt x="31239" y="1033"/>
                  <a:pt x="31232" y="1048"/>
                </a:cubicBezTo>
                <a:lnTo>
                  <a:pt x="31232" y="1019"/>
                </a:lnTo>
                <a:cubicBezTo>
                  <a:pt x="31218" y="1005"/>
                  <a:pt x="31232" y="991"/>
                  <a:pt x="31239" y="984"/>
                </a:cubicBezTo>
                <a:close/>
                <a:moveTo>
                  <a:pt x="31145" y="1014"/>
                </a:moveTo>
                <a:cubicBezTo>
                  <a:pt x="31144" y="1032"/>
                  <a:pt x="31151" y="1052"/>
                  <a:pt x="31162" y="1069"/>
                </a:cubicBezTo>
                <a:cubicBezTo>
                  <a:pt x="31144" y="1057"/>
                  <a:pt x="31141" y="1040"/>
                  <a:pt x="31145" y="1014"/>
                </a:cubicBezTo>
                <a:close/>
                <a:moveTo>
                  <a:pt x="19207" y="916"/>
                </a:moveTo>
                <a:cubicBezTo>
                  <a:pt x="19251" y="916"/>
                  <a:pt x="19292" y="944"/>
                  <a:pt x="19289" y="1005"/>
                </a:cubicBezTo>
                <a:cubicBezTo>
                  <a:pt x="19289" y="1061"/>
                  <a:pt x="19248" y="1087"/>
                  <a:pt x="19205" y="1087"/>
                </a:cubicBezTo>
                <a:cubicBezTo>
                  <a:pt x="19161" y="1087"/>
                  <a:pt x="19113" y="1059"/>
                  <a:pt x="19106" y="1005"/>
                </a:cubicBezTo>
                <a:cubicBezTo>
                  <a:pt x="19110" y="947"/>
                  <a:pt x="19160" y="916"/>
                  <a:pt x="19207" y="916"/>
                </a:cubicBezTo>
                <a:close/>
                <a:moveTo>
                  <a:pt x="19008" y="172"/>
                </a:moveTo>
                <a:cubicBezTo>
                  <a:pt x="18991" y="172"/>
                  <a:pt x="18976" y="180"/>
                  <a:pt x="18973" y="197"/>
                </a:cubicBezTo>
                <a:cubicBezTo>
                  <a:pt x="18881" y="478"/>
                  <a:pt x="18804" y="759"/>
                  <a:pt x="18720" y="1040"/>
                </a:cubicBezTo>
                <a:cubicBezTo>
                  <a:pt x="18706" y="1072"/>
                  <a:pt x="18732" y="1094"/>
                  <a:pt x="18759" y="1094"/>
                </a:cubicBezTo>
                <a:cubicBezTo>
                  <a:pt x="18774" y="1094"/>
                  <a:pt x="18789" y="1087"/>
                  <a:pt x="18797" y="1069"/>
                </a:cubicBezTo>
                <a:cubicBezTo>
                  <a:pt x="18881" y="787"/>
                  <a:pt x="18966" y="506"/>
                  <a:pt x="19050" y="225"/>
                </a:cubicBezTo>
                <a:cubicBezTo>
                  <a:pt x="19063" y="191"/>
                  <a:pt x="19034" y="172"/>
                  <a:pt x="19008" y="172"/>
                </a:cubicBezTo>
                <a:close/>
                <a:moveTo>
                  <a:pt x="31183" y="872"/>
                </a:moveTo>
                <a:cubicBezTo>
                  <a:pt x="30992" y="896"/>
                  <a:pt x="31045" y="1174"/>
                  <a:pt x="31173" y="1174"/>
                </a:cubicBezTo>
                <a:cubicBezTo>
                  <a:pt x="31195" y="1174"/>
                  <a:pt x="31220" y="1166"/>
                  <a:pt x="31246" y="1146"/>
                </a:cubicBezTo>
                <a:cubicBezTo>
                  <a:pt x="31317" y="1090"/>
                  <a:pt x="31352" y="970"/>
                  <a:pt x="31281" y="907"/>
                </a:cubicBezTo>
                <a:cubicBezTo>
                  <a:pt x="31273" y="899"/>
                  <a:pt x="31263" y="895"/>
                  <a:pt x="31249" y="895"/>
                </a:cubicBezTo>
                <a:cubicBezTo>
                  <a:pt x="31240" y="895"/>
                  <a:pt x="31230" y="897"/>
                  <a:pt x="31218" y="900"/>
                </a:cubicBezTo>
                <a:cubicBezTo>
                  <a:pt x="31218" y="879"/>
                  <a:pt x="31204" y="872"/>
                  <a:pt x="31183" y="872"/>
                </a:cubicBezTo>
                <a:close/>
                <a:moveTo>
                  <a:pt x="17401" y="62"/>
                </a:moveTo>
                <a:cubicBezTo>
                  <a:pt x="17381" y="62"/>
                  <a:pt x="17359" y="74"/>
                  <a:pt x="17356" y="99"/>
                </a:cubicBezTo>
                <a:cubicBezTo>
                  <a:pt x="17349" y="380"/>
                  <a:pt x="17229" y="619"/>
                  <a:pt x="17040" y="823"/>
                </a:cubicBezTo>
                <a:cubicBezTo>
                  <a:pt x="17008" y="849"/>
                  <a:pt x="17032" y="887"/>
                  <a:pt x="17060" y="887"/>
                </a:cubicBezTo>
                <a:cubicBezTo>
                  <a:pt x="17070" y="887"/>
                  <a:pt x="17080" y="882"/>
                  <a:pt x="17089" y="872"/>
                </a:cubicBezTo>
                <a:cubicBezTo>
                  <a:pt x="17208" y="759"/>
                  <a:pt x="17293" y="626"/>
                  <a:pt x="17356" y="485"/>
                </a:cubicBezTo>
                <a:lnTo>
                  <a:pt x="17356" y="1139"/>
                </a:lnTo>
                <a:cubicBezTo>
                  <a:pt x="17356" y="1163"/>
                  <a:pt x="17377" y="1176"/>
                  <a:pt x="17398" y="1176"/>
                </a:cubicBezTo>
                <a:cubicBezTo>
                  <a:pt x="17419" y="1176"/>
                  <a:pt x="17440" y="1163"/>
                  <a:pt x="17440" y="1139"/>
                </a:cubicBezTo>
                <a:lnTo>
                  <a:pt x="17440" y="99"/>
                </a:lnTo>
                <a:cubicBezTo>
                  <a:pt x="17440" y="74"/>
                  <a:pt x="17421" y="62"/>
                  <a:pt x="17401" y="62"/>
                </a:cubicBezTo>
                <a:close/>
                <a:moveTo>
                  <a:pt x="19210" y="829"/>
                </a:moveTo>
                <a:cubicBezTo>
                  <a:pt x="19122" y="829"/>
                  <a:pt x="19029" y="888"/>
                  <a:pt x="19022" y="1005"/>
                </a:cubicBezTo>
                <a:cubicBezTo>
                  <a:pt x="19036" y="1117"/>
                  <a:pt x="19128" y="1177"/>
                  <a:pt x="19214" y="1177"/>
                </a:cubicBezTo>
                <a:cubicBezTo>
                  <a:pt x="19296" y="1177"/>
                  <a:pt x="19373" y="1122"/>
                  <a:pt x="19373" y="1005"/>
                </a:cubicBezTo>
                <a:cubicBezTo>
                  <a:pt x="19380" y="887"/>
                  <a:pt x="19297" y="829"/>
                  <a:pt x="19210" y="829"/>
                </a:cubicBezTo>
                <a:close/>
                <a:moveTo>
                  <a:pt x="17840" y="1"/>
                </a:moveTo>
                <a:cubicBezTo>
                  <a:pt x="17815" y="1"/>
                  <a:pt x="17787" y="22"/>
                  <a:pt x="17792" y="56"/>
                </a:cubicBezTo>
                <a:cubicBezTo>
                  <a:pt x="17792" y="70"/>
                  <a:pt x="17806" y="84"/>
                  <a:pt x="17813" y="91"/>
                </a:cubicBezTo>
                <a:cubicBezTo>
                  <a:pt x="17807" y="90"/>
                  <a:pt x="17800" y="89"/>
                  <a:pt x="17793" y="89"/>
                </a:cubicBezTo>
                <a:cubicBezTo>
                  <a:pt x="17771" y="89"/>
                  <a:pt x="17750" y="99"/>
                  <a:pt x="17750" y="127"/>
                </a:cubicBezTo>
                <a:cubicBezTo>
                  <a:pt x="17743" y="274"/>
                  <a:pt x="17736" y="422"/>
                  <a:pt x="17736" y="577"/>
                </a:cubicBezTo>
                <a:cubicBezTo>
                  <a:pt x="17736" y="595"/>
                  <a:pt x="17752" y="620"/>
                  <a:pt x="17776" y="620"/>
                </a:cubicBezTo>
                <a:cubicBezTo>
                  <a:pt x="17779" y="620"/>
                  <a:pt x="17782" y="619"/>
                  <a:pt x="17785" y="619"/>
                </a:cubicBezTo>
                <a:cubicBezTo>
                  <a:pt x="17822" y="607"/>
                  <a:pt x="17861" y="602"/>
                  <a:pt x="17899" y="602"/>
                </a:cubicBezTo>
                <a:cubicBezTo>
                  <a:pt x="18095" y="602"/>
                  <a:pt x="18276" y="748"/>
                  <a:pt x="18235" y="977"/>
                </a:cubicBezTo>
                <a:cubicBezTo>
                  <a:pt x="18208" y="1103"/>
                  <a:pt x="18124" y="1159"/>
                  <a:pt x="18035" y="1159"/>
                </a:cubicBezTo>
                <a:cubicBezTo>
                  <a:pt x="17935" y="1159"/>
                  <a:pt x="17829" y="1089"/>
                  <a:pt x="17792" y="970"/>
                </a:cubicBezTo>
                <a:cubicBezTo>
                  <a:pt x="17786" y="949"/>
                  <a:pt x="17772" y="940"/>
                  <a:pt x="17757" y="940"/>
                </a:cubicBezTo>
                <a:cubicBezTo>
                  <a:pt x="17732" y="940"/>
                  <a:pt x="17706" y="964"/>
                  <a:pt x="17714" y="998"/>
                </a:cubicBezTo>
                <a:cubicBezTo>
                  <a:pt x="17750" y="1130"/>
                  <a:pt x="17909" y="1240"/>
                  <a:pt x="18054" y="1240"/>
                </a:cubicBezTo>
                <a:cubicBezTo>
                  <a:pt x="18141" y="1240"/>
                  <a:pt x="18222" y="1201"/>
                  <a:pt x="18270" y="1104"/>
                </a:cubicBezTo>
                <a:cubicBezTo>
                  <a:pt x="18404" y="796"/>
                  <a:pt x="18171" y="512"/>
                  <a:pt x="17889" y="512"/>
                </a:cubicBezTo>
                <a:cubicBezTo>
                  <a:pt x="17862" y="512"/>
                  <a:pt x="17834" y="515"/>
                  <a:pt x="17806" y="520"/>
                </a:cubicBezTo>
                <a:cubicBezTo>
                  <a:pt x="17813" y="387"/>
                  <a:pt x="17813" y="267"/>
                  <a:pt x="17820" y="141"/>
                </a:cubicBezTo>
                <a:cubicBezTo>
                  <a:pt x="17867" y="214"/>
                  <a:pt x="17945" y="253"/>
                  <a:pt x="18023" y="253"/>
                </a:cubicBezTo>
                <a:cubicBezTo>
                  <a:pt x="18110" y="253"/>
                  <a:pt x="18197" y="205"/>
                  <a:pt x="18242" y="106"/>
                </a:cubicBezTo>
                <a:cubicBezTo>
                  <a:pt x="18256" y="72"/>
                  <a:pt x="18228" y="41"/>
                  <a:pt x="18202" y="41"/>
                </a:cubicBezTo>
                <a:cubicBezTo>
                  <a:pt x="18190" y="41"/>
                  <a:pt x="18178" y="48"/>
                  <a:pt x="18171" y="63"/>
                </a:cubicBezTo>
                <a:cubicBezTo>
                  <a:pt x="18139" y="131"/>
                  <a:pt x="18078" y="165"/>
                  <a:pt x="18020" y="165"/>
                </a:cubicBezTo>
                <a:cubicBezTo>
                  <a:pt x="17952" y="165"/>
                  <a:pt x="17888" y="119"/>
                  <a:pt x="17876" y="28"/>
                </a:cubicBezTo>
                <a:cubicBezTo>
                  <a:pt x="17871" y="9"/>
                  <a:pt x="17856" y="1"/>
                  <a:pt x="17840" y="1"/>
                </a:cubicBezTo>
                <a:close/>
                <a:moveTo>
                  <a:pt x="29875" y="1216"/>
                </a:moveTo>
                <a:cubicBezTo>
                  <a:pt x="29826" y="1216"/>
                  <a:pt x="29826" y="1301"/>
                  <a:pt x="29875" y="1301"/>
                </a:cubicBezTo>
                <a:cubicBezTo>
                  <a:pt x="29932" y="1301"/>
                  <a:pt x="29932" y="1216"/>
                  <a:pt x="29875" y="1216"/>
                </a:cubicBezTo>
                <a:close/>
                <a:moveTo>
                  <a:pt x="30700" y="1224"/>
                </a:moveTo>
                <a:cubicBezTo>
                  <a:pt x="30744" y="1224"/>
                  <a:pt x="30789" y="1235"/>
                  <a:pt x="30832" y="1258"/>
                </a:cubicBezTo>
                <a:cubicBezTo>
                  <a:pt x="30993" y="1350"/>
                  <a:pt x="31021" y="1540"/>
                  <a:pt x="30930" y="1680"/>
                </a:cubicBezTo>
                <a:cubicBezTo>
                  <a:pt x="30871" y="1785"/>
                  <a:pt x="30784" y="1828"/>
                  <a:pt x="30697" y="1828"/>
                </a:cubicBezTo>
                <a:cubicBezTo>
                  <a:pt x="30556" y="1828"/>
                  <a:pt x="30415" y="1715"/>
                  <a:pt x="30389" y="1568"/>
                </a:cubicBezTo>
                <a:cubicBezTo>
                  <a:pt x="30410" y="1568"/>
                  <a:pt x="30431" y="1561"/>
                  <a:pt x="30431" y="1526"/>
                </a:cubicBezTo>
                <a:cubicBezTo>
                  <a:pt x="30415" y="1351"/>
                  <a:pt x="30550" y="1224"/>
                  <a:pt x="30700" y="1224"/>
                </a:cubicBezTo>
                <a:close/>
                <a:moveTo>
                  <a:pt x="30039" y="1049"/>
                </a:moveTo>
                <a:cubicBezTo>
                  <a:pt x="30031" y="1049"/>
                  <a:pt x="30023" y="1051"/>
                  <a:pt x="30016" y="1055"/>
                </a:cubicBezTo>
                <a:cubicBezTo>
                  <a:pt x="29974" y="1083"/>
                  <a:pt x="29932" y="1104"/>
                  <a:pt x="29883" y="1125"/>
                </a:cubicBezTo>
                <a:cubicBezTo>
                  <a:pt x="29847" y="1148"/>
                  <a:pt x="29871" y="1202"/>
                  <a:pt x="29909" y="1202"/>
                </a:cubicBezTo>
                <a:cubicBezTo>
                  <a:pt x="29916" y="1202"/>
                  <a:pt x="29924" y="1200"/>
                  <a:pt x="29932" y="1195"/>
                </a:cubicBezTo>
                <a:cubicBezTo>
                  <a:pt x="29946" y="1181"/>
                  <a:pt x="29974" y="1167"/>
                  <a:pt x="29988" y="1160"/>
                </a:cubicBezTo>
                <a:lnTo>
                  <a:pt x="29988" y="1160"/>
                </a:lnTo>
                <a:cubicBezTo>
                  <a:pt x="29981" y="1294"/>
                  <a:pt x="29981" y="1427"/>
                  <a:pt x="29974" y="1561"/>
                </a:cubicBezTo>
                <a:cubicBezTo>
                  <a:pt x="29974" y="1579"/>
                  <a:pt x="29993" y="1595"/>
                  <a:pt x="30013" y="1595"/>
                </a:cubicBezTo>
                <a:cubicBezTo>
                  <a:pt x="30024" y="1595"/>
                  <a:pt x="30035" y="1591"/>
                  <a:pt x="30044" y="1582"/>
                </a:cubicBezTo>
                <a:cubicBezTo>
                  <a:pt x="30086" y="1582"/>
                  <a:pt x="30129" y="1575"/>
                  <a:pt x="30178" y="1575"/>
                </a:cubicBezTo>
                <a:cubicBezTo>
                  <a:pt x="30234" y="1610"/>
                  <a:pt x="30255" y="1645"/>
                  <a:pt x="30227" y="1708"/>
                </a:cubicBezTo>
                <a:cubicBezTo>
                  <a:pt x="30220" y="1793"/>
                  <a:pt x="30164" y="1856"/>
                  <a:pt x="30079" y="1884"/>
                </a:cubicBezTo>
                <a:cubicBezTo>
                  <a:pt x="30043" y="1896"/>
                  <a:pt x="30006" y="1900"/>
                  <a:pt x="29969" y="1900"/>
                </a:cubicBezTo>
                <a:cubicBezTo>
                  <a:pt x="29870" y="1900"/>
                  <a:pt x="29772" y="1867"/>
                  <a:pt x="29686" y="1842"/>
                </a:cubicBezTo>
                <a:cubicBezTo>
                  <a:pt x="29679" y="1839"/>
                  <a:pt x="29673" y="1838"/>
                  <a:pt x="29667" y="1838"/>
                </a:cubicBezTo>
                <a:cubicBezTo>
                  <a:pt x="29627" y="1838"/>
                  <a:pt x="29622" y="1900"/>
                  <a:pt x="29672" y="1912"/>
                </a:cubicBezTo>
                <a:cubicBezTo>
                  <a:pt x="29755" y="1934"/>
                  <a:pt x="29871" y="1958"/>
                  <a:pt x="29982" y="1958"/>
                </a:cubicBezTo>
                <a:cubicBezTo>
                  <a:pt x="30153" y="1958"/>
                  <a:pt x="30314" y="1904"/>
                  <a:pt x="30339" y="1708"/>
                </a:cubicBezTo>
                <a:cubicBezTo>
                  <a:pt x="30353" y="1687"/>
                  <a:pt x="30339" y="1666"/>
                  <a:pt x="30339" y="1645"/>
                </a:cubicBezTo>
                <a:lnTo>
                  <a:pt x="30339" y="1645"/>
                </a:lnTo>
                <a:cubicBezTo>
                  <a:pt x="30375" y="1743"/>
                  <a:pt x="30438" y="1821"/>
                  <a:pt x="30536" y="1877"/>
                </a:cubicBezTo>
                <a:cubicBezTo>
                  <a:pt x="30585" y="1904"/>
                  <a:pt x="30636" y="1916"/>
                  <a:pt x="30687" y="1916"/>
                </a:cubicBezTo>
                <a:cubicBezTo>
                  <a:pt x="30832" y="1916"/>
                  <a:pt x="30973" y="1814"/>
                  <a:pt x="31035" y="1673"/>
                </a:cubicBezTo>
                <a:cubicBezTo>
                  <a:pt x="31127" y="1462"/>
                  <a:pt x="31042" y="1230"/>
                  <a:pt x="30824" y="1153"/>
                </a:cubicBezTo>
                <a:cubicBezTo>
                  <a:pt x="30786" y="1139"/>
                  <a:pt x="30747" y="1133"/>
                  <a:pt x="30709" y="1133"/>
                </a:cubicBezTo>
                <a:cubicBezTo>
                  <a:pt x="30576" y="1133"/>
                  <a:pt x="30456" y="1212"/>
                  <a:pt x="30396" y="1322"/>
                </a:cubicBezTo>
                <a:cubicBezTo>
                  <a:pt x="30388" y="1319"/>
                  <a:pt x="30380" y="1317"/>
                  <a:pt x="30373" y="1317"/>
                </a:cubicBezTo>
                <a:cubicBezTo>
                  <a:pt x="30360" y="1317"/>
                  <a:pt x="30348" y="1322"/>
                  <a:pt x="30339" y="1336"/>
                </a:cubicBezTo>
                <a:cubicBezTo>
                  <a:pt x="30299" y="1431"/>
                  <a:pt x="30291" y="1532"/>
                  <a:pt x="30322" y="1628"/>
                </a:cubicBezTo>
                <a:lnTo>
                  <a:pt x="30322" y="1628"/>
                </a:lnTo>
                <a:cubicBezTo>
                  <a:pt x="30290" y="1541"/>
                  <a:pt x="30202" y="1481"/>
                  <a:pt x="30115" y="1481"/>
                </a:cubicBezTo>
                <a:cubicBezTo>
                  <a:pt x="30096" y="1481"/>
                  <a:pt x="30077" y="1484"/>
                  <a:pt x="30058" y="1490"/>
                </a:cubicBezTo>
                <a:cubicBezTo>
                  <a:pt x="30072" y="1357"/>
                  <a:pt x="30072" y="1223"/>
                  <a:pt x="30079" y="1090"/>
                </a:cubicBezTo>
                <a:cubicBezTo>
                  <a:pt x="30079" y="1064"/>
                  <a:pt x="30060" y="1049"/>
                  <a:pt x="30039" y="1049"/>
                </a:cubicBezTo>
                <a:close/>
                <a:moveTo>
                  <a:pt x="31832" y="1835"/>
                </a:moveTo>
                <a:cubicBezTo>
                  <a:pt x="31892" y="1835"/>
                  <a:pt x="31950" y="1876"/>
                  <a:pt x="31942" y="1954"/>
                </a:cubicBezTo>
                <a:cubicBezTo>
                  <a:pt x="31939" y="2025"/>
                  <a:pt x="31888" y="2058"/>
                  <a:pt x="31834" y="2058"/>
                </a:cubicBezTo>
                <a:cubicBezTo>
                  <a:pt x="31780" y="2058"/>
                  <a:pt x="31724" y="2025"/>
                  <a:pt x="31710" y="1961"/>
                </a:cubicBezTo>
                <a:lnTo>
                  <a:pt x="31703" y="1954"/>
                </a:lnTo>
                <a:cubicBezTo>
                  <a:pt x="31703" y="1947"/>
                  <a:pt x="31710" y="1947"/>
                  <a:pt x="31710" y="1933"/>
                </a:cubicBezTo>
                <a:cubicBezTo>
                  <a:pt x="31723" y="1867"/>
                  <a:pt x="31778" y="1835"/>
                  <a:pt x="31832" y="1835"/>
                </a:cubicBezTo>
                <a:close/>
                <a:moveTo>
                  <a:pt x="31647" y="1134"/>
                </a:moveTo>
                <a:cubicBezTo>
                  <a:pt x="31633" y="1134"/>
                  <a:pt x="31621" y="1142"/>
                  <a:pt x="31619" y="1160"/>
                </a:cubicBezTo>
                <a:cubicBezTo>
                  <a:pt x="31549" y="1462"/>
                  <a:pt x="31478" y="1750"/>
                  <a:pt x="31408" y="2053"/>
                </a:cubicBezTo>
                <a:cubicBezTo>
                  <a:pt x="31395" y="2083"/>
                  <a:pt x="31419" y="2105"/>
                  <a:pt x="31444" y="2105"/>
                </a:cubicBezTo>
                <a:cubicBezTo>
                  <a:pt x="31460" y="2105"/>
                  <a:pt x="31477" y="2096"/>
                  <a:pt x="31485" y="2074"/>
                </a:cubicBezTo>
                <a:cubicBezTo>
                  <a:pt x="31556" y="1779"/>
                  <a:pt x="31626" y="1490"/>
                  <a:pt x="31696" y="1188"/>
                </a:cubicBezTo>
                <a:cubicBezTo>
                  <a:pt x="31701" y="1157"/>
                  <a:pt x="31671" y="1134"/>
                  <a:pt x="31647" y="1134"/>
                </a:cubicBezTo>
                <a:close/>
                <a:moveTo>
                  <a:pt x="31846" y="1751"/>
                </a:moveTo>
                <a:cubicBezTo>
                  <a:pt x="31748" y="1751"/>
                  <a:pt x="31647" y="1815"/>
                  <a:pt x="31633" y="1933"/>
                </a:cubicBezTo>
                <a:cubicBezTo>
                  <a:pt x="31633" y="1954"/>
                  <a:pt x="31633" y="1954"/>
                  <a:pt x="31640" y="1961"/>
                </a:cubicBezTo>
                <a:lnTo>
                  <a:pt x="31640" y="1989"/>
                </a:lnTo>
                <a:cubicBezTo>
                  <a:pt x="31665" y="2091"/>
                  <a:pt x="31751" y="2140"/>
                  <a:pt x="31837" y="2140"/>
                </a:cubicBezTo>
                <a:cubicBezTo>
                  <a:pt x="31941" y="2140"/>
                  <a:pt x="32044" y="2068"/>
                  <a:pt x="32041" y="1933"/>
                </a:cubicBezTo>
                <a:cubicBezTo>
                  <a:pt x="32030" y="1809"/>
                  <a:pt x="31939" y="1751"/>
                  <a:pt x="31846" y="1751"/>
                </a:cubicBezTo>
                <a:close/>
                <a:moveTo>
                  <a:pt x="2448" y="2650"/>
                </a:moveTo>
                <a:cubicBezTo>
                  <a:pt x="2440" y="2650"/>
                  <a:pt x="2433" y="2654"/>
                  <a:pt x="2425" y="2664"/>
                </a:cubicBezTo>
                <a:cubicBezTo>
                  <a:pt x="2348" y="2742"/>
                  <a:pt x="2397" y="2903"/>
                  <a:pt x="2517" y="2910"/>
                </a:cubicBezTo>
                <a:cubicBezTo>
                  <a:pt x="2573" y="2910"/>
                  <a:pt x="2594" y="2861"/>
                  <a:pt x="2594" y="2805"/>
                </a:cubicBezTo>
                <a:cubicBezTo>
                  <a:pt x="2587" y="2742"/>
                  <a:pt x="2552" y="2699"/>
                  <a:pt x="2489" y="2671"/>
                </a:cubicBezTo>
                <a:cubicBezTo>
                  <a:pt x="2475" y="2662"/>
                  <a:pt x="2462" y="2650"/>
                  <a:pt x="2448" y="2650"/>
                </a:cubicBezTo>
                <a:close/>
                <a:moveTo>
                  <a:pt x="2000" y="2967"/>
                </a:moveTo>
                <a:cubicBezTo>
                  <a:pt x="1898" y="2967"/>
                  <a:pt x="1794" y="3008"/>
                  <a:pt x="1715" y="3079"/>
                </a:cubicBezTo>
                <a:cubicBezTo>
                  <a:pt x="1689" y="3105"/>
                  <a:pt x="1709" y="3146"/>
                  <a:pt x="1739" y="3146"/>
                </a:cubicBezTo>
                <a:cubicBezTo>
                  <a:pt x="1749" y="3146"/>
                  <a:pt x="1761" y="3141"/>
                  <a:pt x="1772" y="3128"/>
                </a:cubicBezTo>
                <a:cubicBezTo>
                  <a:pt x="1835" y="3077"/>
                  <a:pt x="1918" y="3045"/>
                  <a:pt x="1999" y="3045"/>
                </a:cubicBezTo>
                <a:cubicBezTo>
                  <a:pt x="2062" y="3045"/>
                  <a:pt x="2123" y="3064"/>
                  <a:pt x="2172" y="3107"/>
                </a:cubicBezTo>
                <a:cubicBezTo>
                  <a:pt x="2278" y="3192"/>
                  <a:pt x="2299" y="3360"/>
                  <a:pt x="2214" y="3473"/>
                </a:cubicBezTo>
                <a:cubicBezTo>
                  <a:pt x="2169" y="3530"/>
                  <a:pt x="2096" y="3563"/>
                  <a:pt x="2024" y="3563"/>
                </a:cubicBezTo>
                <a:cubicBezTo>
                  <a:pt x="1973" y="3563"/>
                  <a:pt x="1922" y="3546"/>
                  <a:pt x="1884" y="3508"/>
                </a:cubicBezTo>
                <a:cubicBezTo>
                  <a:pt x="1786" y="3423"/>
                  <a:pt x="1793" y="3255"/>
                  <a:pt x="1891" y="3177"/>
                </a:cubicBezTo>
                <a:cubicBezTo>
                  <a:pt x="1925" y="3149"/>
                  <a:pt x="1904" y="3098"/>
                  <a:pt x="1872" y="3098"/>
                </a:cubicBezTo>
                <a:cubicBezTo>
                  <a:pt x="1865" y="3098"/>
                  <a:pt x="1857" y="3100"/>
                  <a:pt x="1849" y="3107"/>
                </a:cubicBezTo>
                <a:cubicBezTo>
                  <a:pt x="1715" y="3213"/>
                  <a:pt x="1680" y="3402"/>
                  <a:pt x="1786" y="3543"/>
                </a:cubicBezTo>
                <a:cubicBezTo>
                  <a:pt x="1844" y="3616"/>
                  <a:pt x="1931" y="3651"/>
                  <a:pt x="2020" y="3651"/>
                </a:cubicBezTo>
                <a:cubicBezTo>
                  <a:pt x="2102" y="3651"/>
                  <a:pt x="2185" y="3621"/>
                  <a:pt x="2250" y="3564"/>
                </a:cubicBezTo>
                <a:cubicBezTo>
                  <a:pt x="2390" y="3431"/>
                  <a:pt x="2369" y="3199"/>
                  <a:pt x="2250" y="3072"/>
                </a:cubicBezTo>
                <a:cubicBezTo>
                  <a:pt x="2180" y="2999"/>
                  <a:pt x="2091" y="2967"/>
                  <a:pt x="2000" y="2967"/>
                </a:cubicBezTo>
                <a:close/>
                <a:moveTo>
                  <a:pt x="1292" y="2840"/>
                </a:moveTo>
                <a:cubicBezTo>
                  <a:pt x="1182" y="2840"/>
                  <a:pt x="1079" y="2940"/>
                  <a:pt x="1069" y="3051"/>
                </a:cubicBezTo>
                <a:cubicBezTo>
                  <a:pt x="1069" y="3071"/>
                  <a:pt x="1090" y="3082"/>
                  <a:pt x="1112" y="3082"/>
                </a:cubicBezTo>
                <a:cubicBezTo>
                  <a:pt x="1135" y="3082"/>
                  <a:pt x="1160" y="3069"/>
                  <a:pt x="1160" y="3044"/>
                </a:cubicBezTo>
                <a:cubicBezTo>
                  <a:pt x="1165" y="2970"/>
                  <a:pt x="1223" y="2921"/>
                  <a:pt x="1283" y="2921"/>
                </a:cubicBezTo>
                <a:cubicBezTo>
                  <a:pt x="1315" y="2921"/>
                  <a:pt x="1347" y="2935"/>
                  <a:pt x="1371" y="2967"/>
                </a:cubicBezTo>
                <a:cubicBezTo>
                  <a:pt x="1413" y="3023"/>
                  <a:pt x="1406" y="3100"/>
                  <a:pt x="1336" y="3149"/>
                </a:cubicBezTo>
                <a:cubicBezTo>
                  <a:pt x="1301" y="3170"/>
                  <a:pt x="1308" y="3227"/>
                  <a:pt x="1357" y="3227"/>
                </a:cubicBezTo>
                <a:cubicBezTo>
                  <a:pt x="1511" y="3227"/>
                  <a:pt x="1652" y="3452"/>
                  <a:pt x="1518" y="3578"/>
                </a:cubicBezTo>
                <a:cubicBezTo>
                  <a:pt x="1484" y="3611"/>
                  <a:pt x="1440" y="3625"/>
                  <a:pt x="1395" y="3625"/>
                </a:cubicBezTo>
                <a:cubicBezTo>
                  <a:pt x="1296" y="3625"/>
                  <a:pt x="1191" y="3553"/>
                  <a:pt x="1167" y="3452"/>
                </a:cubicBezTo>
                <a:cubicBezTo>
                  <a:pt x="1164" y="3432"/>
                  <a:pt x="1147" y="3422"/>
                  <a:pt x="1130" y="3422"/>
                </a:cubicBezTo>
                <a:cubicBezTo>
                  <a:pt x="1104" y="3422"/>
                  <a:pt x="1077" y="3442"/>
                  <a:pt x="1090" y="3480"/>
                </a:cubicBezTo>
                <a:cubicBezTo>
                  <a:pt x="1117" y="3620"/>
                  <a:pt x="1258" y="3714"/>
                  <a:pt x="1394" y="3714"/>
                </a:cubicBezTo>
                <a:cubicBezTo>
                  <a:pt x="1469" y="3714"/>
                  <a:pt x="1543" y="3685"/>
                  <a:pt x="1596" y="3620"/>
                </a:cubicBezTo>
                <a:cubicBezTo>
                  <a:pt x="1729" y="3466"/>
                  <a:pt x="1617" y="3220"/>
                  <a:pt x="1441" y="3163"/>
                </a:cubicBezTo>
                <a:cubicBezTo>
                  <a:pt x="1504" y="3079"/>
                  <a:pt x="1497" y="2945"/>
                  <a:pt x="1399" y="2875"/>
                </a:cubicBezTo>
                <a:cubicBezTo>
                  <a:pt x="1364" y="2851"/>
                  <a:pt x="1328" y="2840"/>
                  <a:pt x="1292" y="2840"/>
                </a:cubicBezTo>
                <a:close/>
                <a:moveTo>
                  <a:pt x="3041" y="2908"/>
                </a:moveTo>
                <a:cubicBezTo>
                  <a:pt x="3025" y="2908"/>
                  <a:pt x="3011" y="2917"/>
                  <a:pt x="3009" y="2938"/>
                </a:cubicBezTo>
                <a:cubicBezTo>
                  <a:pt x="2945" y="3192"/>
                  <a:pt x="2875" y="3445"/>
                  <a:pt x="2812" y="3705"/>
                </a:cubicBezTo>
                <a:cubicBezTo>
                  <a:pt x="2808" y="3738"/>
                  <a:pt x="2833" y="3759"/>
                  <a:pt x="2856" y="3759"/>
                </a:cubicBezTo>
                <a:cubicBezTo>
                  <a:pt x="2872" y="3759"/>
                  <a:pt x="2886" y="3749"/>
                  <a:pt x="2889" y="3726"/>
                </a:cubicBezTo>
                <a:cubicBezTo>
                  <a:pt x="2953" y="3473"/>
                  <a:pt x="3023" y="3220"/>
                  <a:pt x="3086" y="2967"/>
                </a:cubicBezTo>
                <a:cubicBezTo>
                  <a:pt x="3095" y="2932"/>
                  <a:pt x="3066" y="2908"/>
                  <a:pt x="3041" y="2908"/>
                </a:cubicBezTo>
                <a:close/>
                <a:moveTo>
                  <a:pt x="3363" y="3478"/>
                </a:moveTo>
                <a:cubicBezTo>
                  <a:pt x="3250" y="3478"/>
                  <a:pt x="3131" y="3560"/>
                  <a:pt x="3121" y="3677"/>
                </a:cubicBezTo>
                <a:cubicBezTo>
                  <a:pt x="3125" y="3701"/>
                  <a:pt x="3146" y="3713"/>
                  <a:pt x="3168" y="3713"/>
                </a:cubicBezTo>
                <a:cubicBezTo>
                  <a:pt x="3190" y="3713"/>
                  <a:pt x="3213" y="3701"/>
                  <a:pt x="3220" y="3677"/>
                </a:cubicBezTo>
                <a:cubicBezTo>
                  <a:pt x="3225" y="3607"/>
                  <a:pt x="3297" y="3561"/>
                  <a:pt x="3366" y="3561"/>
                </a:cubicBezTo>
                <a:cubicBezTo>
                  <a:pt x="3395" y="3561"/>
                  <a:pt x="3422" y="3569"/>
                  <a:pt x="3445" y="3585"/>
                </a:cubicBezTo>
                <a:cubicBezTo>
                  <a:pt x="3539" y="3666"/>
                  <a:pt x="3427" y="3811"/>
                  <a:pt x="3325" y="3811"/>
                </a:cubicBezTo>
                <a:cubicBezTo>
                  <a:pt x="3320" y="3811"/>
                  <a:pt x="3316" y="3811"/>
                  <a:pt x="3311" y="3810"/>
                </a:cubicBezTo>
                <a:cubicBezTo>
                  <a:pt x="3311" y="3782"/>
                  <a:pt x="3311" y="3747"/>
                  <a:pt x="3304" y="3719"/>
                </a:cubicBezTo>
                <a:cubicBezTo>
                  <a:pt x="3304" y="3694"/>
                  <a:pt x="3283" y="3682"/>
                  <a:pt x="3262" y="3682"/>
                </a:cubicBezTo>
                <a:cubicBezTo>
                  <a:pt x="3241" y="3682"/>
                  <a:pt x="3220" y="3694"/>
                  <a:pt x="3220" y="3719"/>
                </a:cubicBezTo>
                <a:cubicBezTo>
                  <a:pt x="3220" y="3761"/>
                  <a:pt x="3220" y="3796"/>
                  <a:pt x="3227" y="3845"/>
                </a:cubicBezTo>
                <a:cubicBezTo>
                  <a:pt x="3227" y="3859"/>
                  <a:pt x="3234" y="3866"/>
                  <a:pt x="3241" y="3880"/>
                </a:cubicBezTo>
                <a:cubicBezTo>
                  <a:pt x="3265" y="3891"/>
                  <a:pt x="3290" y="3896"/>
                  <a:pt x="3314" y="3896"/>
                </a:cubicBezTo>
                <a:cubicBezTo>
                  <a:pt x="3473" y="3896"/>
                  <a:pt x="3630" y="3702"/>
                  <a:pt x="3515" y="3550"/>
                </a:cubicBezTo>
                <a:cubicBezTo>
                  <a:pt x="3477" y="3500"/>
                  <a:pt x="3421" y="3478"/>
                  <a:pt x="3363" y="3478"/>
                </a:cubicBezTo>
                <a:close/>
                <a:moveTo>
                  <a:pt x="37550" y="8308"/>
                </a:moveTo>
                <a:cubicBezTo>
                  <a:pt x="37593" y="8308"/>
                  <a:pt x="37631" y="8336"/>
                  <a:pt x="37636" y="8400"/>
                </a:cubicBezTo>
                <a:cubicBezTo>
                  <a:pt x="37641" y="8450"/>
                  <a:pt x="37611" y="8482"/>
                  <a:pt x="37573" y="8482"/>
                </a:cubicBezTo>
                <a:cubicBezTo>
                  <a:pt x="37558" y="8482"/>
                  <a:pt x="37540" y="8476"/>
                  <a:pt x="37524" y="8464"/>
                </a:cubicBezTo>
                <a:cubicBezTo>
                  <a:pt x="37467" y="8421"/>
                  <a:pt x="37474" y="8358"/>
                  <a:pt x="37510" y="8316"/>
                </a:cubicBezTo>
                <a:cubicBezTo>
                  <a:pt x="37523" y="8311"/>
                  <a:pt x="37536" y="8308"/>
                  <a:pt x="37550" y="8308"/>
                </a:cubicBezTo>
                <a:close/>
                <a:moveTo>
                  <a:pt x="37527" y="8198"/>
                </a:moveTo>
                <a:cubicBezTo>
                  <a:pt x="37522" y="8198"/>
                  <a:pt x="37516" y="8199"/>
                  <a:pt x="37510" y="8204"/>
                </a:cubicBezTo>
                <a:cubicBezTo>
                  <a:pt x="37502" y="8211"/>
                  <a:pt x="37488" y="8218"/>
                  <a:pt x="37474" y="8225"/>
                </a:cubicBezTo>
                <a:cubicBezTo>
                  <a:pt x="37369" y="8274"/>
                  <a:pt x="37320" y="8400"/>
                  <a:pt x="37383" y="8506"/>
                </a:cubicBezTo>
                <a:cubicBezTo>
                  <a:pt x="37389" y="8522"/>
                  <a:pt x="37400" y="8529"/>
                  <a:pt x="37410" y="8529"/>
                </a:cubicBezTo>
                <a:cubicBezTo>
                  <a:pt x="37423" y="8529"/>
                  <a:pt x="37435" y="8518"/>
                  <a:pt x="37439" y="8499"/>
                </a:cubicBezTo>
                <a:lnTo>
                  <a:pt x="37460" y="8520"/>
                </a:lnTo>
                <a:cubicBezTo>
                  <a:pt x="37497" y="8549"/>
                  <a:pt x="37538" y="8563"/>
                  <a:pt x="37576" y="8563"/>
                </a:cubicBezTo>
                <a:cubicBezTo>
                  <a:pt x="37647" y="8563"/>
                  <a:pt x="37709" y="8513"/>
                  <a:pt x="37713" y="8421"/>
                </a:cubicBezTo>
                <a:cubicBezTo>
                  <a:pt x="37720" y="8323"/>
                  <a:pt x="37650" y="8218"/>
                  <a:pt x="37559" y="8211"/>
                </a:cubicBezTo>
                <a:cubicBezTo>
                  <a:pt x="37549" y="8206"/>
                  <a:pt x="37539" y="8198"/>
                  <a:pt x="37527" y="8198"/>
                </a:cubicBezTo>
                <a:close/>
                <a:moveTo>
                  <a:pt x="18019" y="4481"/>
                </a:moveTo>
                <a:cubicBezTo>
                  <a:pt x="19352" y="4481"/>
                  <a:pt x="20680" y="4546"/>
                  <a:pt x="21988" y="4668"/>
                </a:cubicBezTo>
                <a:cubicBezTo>
                  <a:pt x="20878" y="6249"/>
                  <a:pt x="19781" y="7838"/>
                  <a:pt x="18670" y="9420"/>
                </a:cubicBezTo>
                <a:cubicBezTo>
                  <a:pt x="15648" y="8105"/>
                  <a:pt x="12618" y="6777"/>
                  <a:pt x="9595" y="5462"/>
                </a:cubicBezTo>
                <a:cubicBezTo>
                  <a:pt x="12323" y="4778"/>
                  <a:pt x="15180" y="4481"/>
                  <a:pt x="18019" y="4481"/>
                </a:cubicBezTo>
                <a:close/>
                <a:moveTo>
                  <a:pt x="38037" y="8246"/>
                </a:moveTo>
                <a:cubicBezTo>
                  <a:pt x="38020" y="8246"/>
                  <a:pt x="38003" y="8254"/>
                  <a:pt x="37995" y="8274"/>
                </a:cubicBezTo>
                <a:cubicBezTo>
                  <a:pt x="37875" y="8675"/>
                  <a:pt x="37742" y="9068"/>
                  <a:pt x="37615" y="9469"/>
                </a:cubicBezTo>
                <a:cubicBezTo>
                  <a:pt x="37606" y="9499"/>
                  <a:pt x="37632" y="9521"/>
                  <a:pt x="37658" y="9521"/>
                </a:cubicBezTo>
                <a:cubicBezTo>
                  <a:pt x="37674" y="9521"/>
                  <a:pt x="37691" y="9512"/>
                  <a:pt x="37699" y="9490"/>
                </a:cubicBezTo>
                <a:cubicBezTo>
                  <a:pt x="37819" y="9096"/>
                  <a:pt x="37952" y="8696"/>
                  <a:pt x="38072" y="8295"/>
                </a:cubicBezTo>
                <a:cubicBezTo>
                  <a:pt x="38085" y="8265"/>
                  <a:pt x="38062" y="8246"/>
                  <a:pt x="38037" y="8246"/>
                </a:cubicBezTo>
                <a:close/>
                <a:moveTo>
                  <a:pt x="36923" y="8143"/>
                </a:moveTo>
                <a:cubicBezTo>
                  <a:pt x="36914" y="8143"/>
                  <a:pt x="36906" y="8147"/>
                  <a:pt x="36898" y="8154"/>
                </a:cubicBezTo>
                <a:cubicBezTo>
                  <a:pt x="36840" y="8224"/>
                  <a:pt x="36753" y="8260"/>
                  <a:pt x="36665" y="8260"/>
                </a:cubicBezTo>
                <a:cubicBezTo>
                  <a:pt x="36594" y="8260"/>
                  <a:pt x="36522" y="8237"/>
                  <a:pt x="36462" y="8189"/>
                </a:cubicBezTo>
                <a:cubicBezTo>
                  <a:pt x="36453" y="8182"/>
                  <a:pt x="36444" y="8179"/>
                  <a:pt x="36435" y="8179"/>
                </a:cubicBezTo>
                <a:cubicBezTo>
                  <a:pt x="36399" y="8179"/>
                  <a:pt x="36367" y="8225"/>
                  <a:pt x="36406" y="8253"/>
                </a:cubicBezTo>
                <a:cubicBezTo>
                  <a:pt x="36420" y="8267"/>
                  <a:pt x="36448" y="8288"/>
                  <a:pt x="36476" y="8295"/>
                </a:cubicBezTo>
                <a:cubicBezTo>
                  <a:pt x="36476" y="8393"/>
                  <a:pt x="36462" y="8492"/>
                  <a:pt x="36462" y="8590"/>
                </a:cubicBezTo>
                <a:cubicBezTo>
                  <a:pt x="36385" y="8675"/>
                  <a:pt x="36378" y="8808"/>
                  <a:pt x="36462" y="8907"/>
                </a:cubicBezTo>
                <a:cubicBezTo>
                  <a:pt x="36471" y="8913"/>
                  <a:pt x="36482" y="8916"/>
                  <a:pt x="36492" y="8916"/>
                </a:cubicBezTo>
                <a:cubicBezTo>
                  <a:pt x="36513" y="8916"/>
                  <a:pt x="36532" y="8902"/>
                  <a:pt x="36532" y="8878"/>
                </a:cubicBezTo>
                <a:lnTo>
                  <a:pt x="36532" y="8829"/>
                </a:lnTo>
                <a:cubicBezTo>
                  <a:pt x="36596" y="8759"/>
                  <a:pt x="36652" y="8682"/>
                  <a:pt x="36708" y="8611"/>
                </a:cubicBezTo>
                <a:lnTo>
                  <a:pt x="36870" y="8745"/>
                </a:lnTo>
                <a:cubicBezTo>
                  <a:pt x="36912" y="8808"/>
                  <a:pt x="36933" y="8921"/>
                  <a:pt x="36940" y="8991"/>
                </a:cubicBezTo>
                <a:cubicBezTo>
                  <a:pt x="36947" y="9103"/>
                  <a:pt x="36919" y="9223"/>
                  <a:pt x="36863" y="9314"/>
                </a:cubicBezTo>
                <a:cubicBezTo>
                  <a:pt x="36792" y="9421"/>
                  <a:pt x="36672" y="9475"/>
                  <a:pt x="36557" y="9475"/>
                </a:cubicBezTo>
                <a:cubicBezTo>
                  <a:pt x="36423" y="9475"/>
                  <a:pt x="36296" y="9400"/>
                  <a:pt x="36265" y="9244"/>
                </a:cubicBezTo>
                <a:cubicBezTo>
                  <a:pt x="36260" y="9224"/>
                  <a:pt x="36243" y="9214"/>
                  <a:pt x="36227" y="9214"/>
                </a:cubicBezTo>
                <a:cubicBezTo>
                  <a:pt x="36202" y="9214"/>
                  <a:pt x="36177" y="9235"/>
                  <a:pt x="36181" y="9272"/>
                </a:cubicBezTo>
                <a:cubicBezTo>
                  <a:pt x="36224" y="9452"/>
                  <a:pt x="36394" y="9566"/>
                  <a:pt x="36573" y="9566"/>
                </a:cubicBezTo>
                <a:cubicBezTo>
                  <a:pt x="36597" y="9566"/>
                  <a:pt x="36621" y="9564"/>
                  <a:pt x="36645" y="9560"/>
                </a:cubicBezTo>
                <a:cubicBezTo>
                  <a:pt x="36898" y="9518"/>
                  <a:pt x="37032" y="9258"/>
                  <a:pt x="37032" y="9019"/>
                </a:cubicBezTo>
                <a:cubicBezTo>
                  <a:pt x="37032" y="8797"/>
                  <a:pt x="36903" y="8518"/>
                  <a:pt x="36653" y="8518"/>
                </a:cubicBezTo>
                <a:cubicBezTo>
                  <a:pt x="36641" y="8518"/>
                  <a:pt x="36629" y="8519"/>
                  <a:pt x="36617" y="8520"/>
                </a:cubicBezTo>
                <a:cubicBezTo>
                  <a:pt x="36589" y="8520"/>
                  <a:pt x="36575" y="8527"/>
                  <a:pt x="36554" y="8534"/>
                </a:cubicBezTo>
                <a:cubicBezTo>
                  <a:pt x="36554" y="8464"/>
                  <a:pt x="36561" y="8400"/>
                  <a:pt x="36561" y="8330"/>
                </a:cubicBezTo>
                <a:cubicBezTo>
                  <a:pt x="36595" y="8339"/>
                  <a:pt x="36631" y="8343"/>
                  <a:pt x="36667" y="8343"/>
                </a:cubicBezTo>
                <a:cubicBezTo>
                  <a:pt x="36777" y="8343"/>
                  <a:pt x="36887" y="8302"/>
                  <a:pt x="36961" y="8218"/>
                </a:cubicBezTo>
                <a:cubicBezTo>
                  <a:pt x="36983" y="8185"/>
                  <a:pt x="36954" y="8143"/>
                  <a:pt x="36923" y="8143"/>
                </a:cubicBezTo>
                <a:close/>
                <a:moveTo>
                  <a:pt x="22270" y="4696"/>
                </a:moveTo>
                <a:cubicBezTo>
                  <a:pt x="22530" y="4724"/>
                  <a:pt x="22783" y="4745"/>
                  <a:pt x="23029" y="4773"/>
                </a:cubicBezTo>
                <a:cubicBezTo>
                  <a:pt x="25573" y="5061"/>
                  <a:pt x="28174" y="5582"/>
                  <a:pt x="30515" y="6636"/>
                </a:cubicBezTo>
                <a:cubicBezTo>
                  <a:pt x="31816" y="7226"/>
                  <a:pt x="33482" y="8140"/>
                  <a:pt x="33903" y="9624"/>
                </a:cubicBezTo>
                <a:lnTo>
                  <a:pt x="19050" y="9624"/>
                </a:lnTo>
                <a:cubicBezTo>
                  <a:pt x="19043" y="9595"/>
                  <a:pt x="19036" y="9581"/>
                  <a:pt x="19001" y="9560"/>
                </a:cubicBezTo>
                <a:cubicBezTo>
                  <a:pt x="18966" y="9546"/>
                  <a:pt x="18938" y="9539"/>
                  <a:pt x="18902" y="9518"/>
                </a:cubicBezTo>
                <a:cubicBezTo>
                  <a:pt x="20027" y="7908"/>
                  <a:pt x="21145" y="6306"/>
                  <a:pt x="22270" y="4696"/>
                </a:cubicBezTo>
                <a:close/>
                <a:moveTo>
                  <a:pt x="38101" y="9232"/>
                </a:moveTo>
                <a:cubicBezTo>
                  <a:pt x="38082" y="9232"/>
                  <a:pt x="38063" y="9233"/>
                  <a:pt x="38044" y="9237"/>
                </a:cubicBezTo>
                <a:cubicBezTo>
                  <a:pt x="37861" y="9265"/>
                  <a:pt x="37756" y="9420"/>
                  <a:pt x="37734" y="9588"/>
                </a:cubicBezTo>
                <a:cubicBezTo>
                  <a:pt x="37726" y="9623"/>
                  <a:pt x="37754" y="9644"/>
                  <a:pt x="37779" y="9644"/>
                </a:cubicBezTo>
                <a:cubicBezTo>
                  <a:pt x="37795" y="9644"/>
                  <a:pt x="37809" y="9636"/>
                  <a:pt x="37812" y="9616"/>
                </a:cubicBezTo>
                <a:cubicBezTo>
                  <a:pt x="37826" y="9518"/>
                  <a:pt x="37875" y="9420"/>
                  <a:pt x="37952" y="9363"/>
                </a:cubicBezTo>
                <a:cubicBezTo>
                  <a:pt x="37992" y="9337"/>
                  <a:pt x="38041" y="9323"/>
                  <a:pt x="38090" y="9323"/>
                </a:cubicBezTo>
                <a:cubicBezTo>
                  <a:pt x="38145" y="9323"/>
                  <a:pt x="38200" y="9340"/>
                  <a:pt x="38241" y="9377"/>
                </a:cubicBezTo>
                <a:cubicBezTo>
                  <a:pt x="38304" y="9441"/>
                  <a:pt x="38311" y="9560"/>
                  <a:pt x="38241" y="9624"/>
                </a:cubicBezTo>
                <a:cubicBezTo>
                  <a:pt x="38218" y="9642"/>
                  <a:pt x="38192" y="9651"/>
                  <a:pt x="38166" y="9651"/>
                </a:cubicBezTo>
                <a:cubicBezTo>
                  <a:pt x="38095" y="9651"/>
                  <a:pt x="38025" y="9588"/>
                  <a:pt x="38030" y="9511"/>
                </a:cubicBezTo>
                <a:cubicBezTo>
                  <a:pt x="38030" y="9483"/>
                  <a:pt x="38010" y="9469"/>
                  <a:pt x="37990" y="9469"/>
                </a:cubicBezTo>
                <a:cubicBezTo>
                  <a:pt x="37970" y="9469"/>
                  <a:pt x="37949" y="9483"/>
                  <a:pt x="37945" y="9511"/>
                </a:cubicBezTo>
                <a:cubicBezTo>
                  <a:pt x="37933" y="9633"/>
                  <a:pt x="38037" y="9732"/>
                  <a:pt x="38157" y="9732"/>
                </a:cubicBezTo>
                <a:cubicBezTo>
                  <a:pt x="38168" y="9732"/>
                  <a:pt x="38180" y="9731"/>
                  <a:pt x="38191" y="9729"/>
                </a:cubicBezTo>
                <a:cubicBezTo>
                  <a:pt x="38318" y="9715"/>
                  <a:pt x="38388" y="9560"/>
                  <a:pt x="38374" y="9441"/>
                </a:cubicBezTo>
                <a:cubicBezTo>
                  <a:pt x="38350" y="9312"/>
                  <a:pt x="38229" y="9232"/>
                  <a:pt x="38101" y="9232"/>
                </a:cubicBezTo>
                <a:close/>
                <a:moveTo>
                  <a:pt x="19282" y="9877"/>
                </a:moveTo>
                <a:cubicBezTo>
                  <a:pt x="19184" y="9940"/>
                  <a:pt x="19092" y="10010"/>
                  <a:pt x="19008" y="10080"/>
                </a:cubicBezTo>
                <a:cubicBezTo>
                  <a:pt x="18917" y="10010"/>
                  <a:pt x="18832" y="9947"/>
                  <a:pt x="18741" y="9877"/>
                </a:cubicBezTo>
                <a:close/>
                <a:moveTo>
                  <a:pt x="20006" y="9870"/>
                </a:moveTo>
                <a:cubicBezTo>
                  <a:pt x="19816" y="10045"/>
                  <a:pt x="19634" y="10228"/>
                  <a:pt x="19437" y="10404"/>
                </a:cubicBezTo>
                <a:cubicBezTo>
                  <a:pt x="19366" y="10348"/>
                  <a:pt x="19289" y="10291"/>
                  <a:pt x="19212" y="10228"/>
                </a:cubicBezTo>
                <a:cubicBezTo>
                  <a:pt x="19366" y="10116"/>
                  <a:pt x="19528" y="10003"/>
                  <a:pt x="19676" y="9891"/>
                </a:cubicBezTo>
                <a:lnTo>
                  <a:pt x="19690" y="9870"/>
                </a:lnTo>
                <a:close/>
                <a:moveTo>
                  <a:pt x="20871" y="9877"/>
                </a:moveTo>
                <a:cubicBezTo>
                  <a:pt x="20533" y="10172"/>
                  <a:pt x="20210" y="10460"/>
                  <a:pt x="19880" y="10748"/>
                </a:cubicBezTo>
                <a:lnTo>
                  <a:pt x="19641" y="10565"/>
                </a:lnTo>
                <a:cubicBezTo>
                  <a:pt x="19887" y="10334"/>
                  <a:pt x="20133" y="10109"/>
                  <a:pt x="20372" y="9877"/>
                </a:cubicBezTo>
                <a:close/>
                <a:moveTo>
                  <a:pt x="23690" y="9870"/>
                </a:moveTo>
                <a:cubicBezTo>
                  <a:pt x="23226" y="10291"/>
                  <a:pt x="22769" y="10706"/>
                  <a:pt x="22305" y="11128"/>
                </a:cubicBezTo>
                <a:cubicBezTo>
                  <a:pt x="22291" y="11135"/>
                  <a:pt x="22291" y="11156"/>
                  <a:pt x="22284" y="11170"/>
                </a:cubicBezTo>
                <a:cubicBezTo>
                  <a:pt x="22108" y="11170"/>
                  <a:pt x="21932" y="11170"/>
                  <a:pt x="21756" y="11163"/>
                </a:cubicBezTo>
                <a:cubicBezTo>
                  <a:pt x="22108" y="10713"/>
                  <a:pt x="22530" y="10319"/>
                  <a:pt x="23015" y="9996"/>
                </a:cubicBezTo>
                <a:cubicBezTo>
                  <a:pt x="23057" y="9968"/>
                  <a:pt x="23078" y="9912"/>
                  <a:pt x="23064" y="9870"/>
                </a:cubicBezTo>
                <a:close/>
                <a:moveTo>
                  <a:pt x="21792" y="9877"/>
                </a:moveTo>
                <a:cubicBezTo>
                  <a:pt x="21363" y="10291"/>
                  <a:pt x="20934" y="10713"/>
                  <a:pt x="20498" y="11128"/>
                </a:cubicBezTo>
                <a:cubicBezTo>
                  <a:pt x="20484" y="11142"/>
                  <a:pt x="20477" y="11170"/>
                  <a:pt x="20477" y="11198"/>
                </a:cubicBezTo>
                <a:cubicBezTo>
                  <a:pt x="20343" y="11100"/>
                  <a:pt x="20217" y="11001"/>
                  <a:pt x="20090" y="10910"/>
                </a:cubicBezTo>
                <a:cubicBezTo>
                  <a:pt x="20477" y="10565"/>
                  <a:pt x="20871" y="10221"/>
                  <a:pt x="21257" y="9877"/>
                </a:cubicBezTo>
                <a:close/>
                <a:moveTo>
                  <a:pt x="24540" y="9884"/>
                </a:moveTo>
                <a:cubicBezTo>
                  <a:pt x="24048" y="10256"/>
                  <a:pt x="23591" y="10678"/>
                  <a:pt x="23190" y="11156"/>
                </a:cubicBezTo>
                <a:cubicBezTo>
                  <a:pt x="23169" y="11170"/>
                  <a:pt x="23169" y="11191"/>
                  <a:pt x="23169" y="11205"/>
                </a:cubicBezTo>
                <a:cubicBezTo>
                  <a:pt x="22987" y="11198"/>
                  <a:pt x="22804" y="11198"/>
                  <a:pt x="22621" y="11191"/>
                </a:cubicBezTo>
                <a:cubicBezTo>
                  <a:pt x="23078" y="10776"/>
                  <a:pt x="23521" y="10362"/>
                  <a:pt x="23978" y="9968"/>
                </a:cubicBezTo>
                <a:cubicBezTo>
                  <a:pt x="24006" y="9940"/>
                  <a:pt x="24013" y="9912"/>
                  <a:pt x="24013" y="9884"/>
                </a:cubicBezTo>
                <a:close/>
                <a:moveTo>
                  <a:pt x="25398" y="9870"/>
                </a:moveTo>
                <a:lnTo>
                  <a:pt x="23971" y="11212"/>
                </a:lnTo>
                <a:cubicBezTo>
                  <a:pt x="23802" y="11212"/>
                  <a:pt x="23647" y="11205"/>
                  <a:pt x="23479" y="11205"/>
                </a:cubicBezTo>
                <a:cubicBezTo>
                  <a:pt x="23907" y="10713"/>
                  <a:pt x="24385" y="10277"/>
                  <a:pt x="24920" y="9884"/>
                </a:cubicBezTo>
                <a:lnTo>
                  <a:pt x="24941" y="9870"/>
                </a:lnTo>
                <a:close/>
                <a:moveTo>
                  <a:pt x="26178" y="9877"/>
                </a:moveTo>
                <a:cubicBezTo>
                  <a:pt x="25756" y="10291"/>
                  <a:pt x="25327" y="10713"/>
                  <a:pt x="24906" y="11128"/>
                </a:cubicBezTo>
                <a:cubicBezTo>
                  <a:pt x="24856" y="11163"/>
                  <a:pt x="24856" y="11205"/>
                  <a:pt x="24878" y="11261"/>
                </a:cubicBezTo>
                <a:cubicBezTo>
                  <a:pt x="24702" y="11247"/>
                  <a:pt x="24519" y="11247"/>
                  <a:pt x="24329" y="11240"/>
                </a:cubicBezTo>
                <a:cubicBezTo>
                  <a:pt x="24751" y="10847"/>
                  <a:pt x="25166" y="10453"/>
                  <a:pt x="25587" y="10052"/>
                </a:cubicBezTo>
                <a:cubicBezTo>
                  <a:pt x="25651" y="9996"/>
                  <a:pt x="25630" y="9926"/>
                  <a:pt x="25587" y="9877"/>
                </a:cubicBezTo>
                <a:close/>
                <a:moveTo>
                  <a:pt x="26965" y="9870"/>
                </a:moveTo>
                <a:cubicBezTo>
                  <a:pt x="26790" y="10031"/>
                  <a:pt x="26642" y="10256"/>
                  <a:pt x="26508" y="10397"/>
                </a:cubicBezTo>
                <a:cubicBezTo>
                  <a:pt x="26241" y="10685"/>
                  <a:pt x="25967" y="10980"/>
                  <a:pt x="25700" y="11268"/>
                </a:cubicBezTo>
                <a:cubicBezTo>
                  <a:pt x="25510" y="11261"/>
                  <a:pt x="25327" y="11261"/>
                  <a:pt x="25131" y="11247"/>
                </a:cubicBezTo>
                <a:cubicBezTo>
                  <a:pt x="25559" y="10826"/>
                  <a:pt x="26002" y="10397"/>
                  <a:pt x="26431" y="9968"/>
                </a:cubicBezTo>
                <a:cubicBezTo>
                  <a:pt x="26466" y="9940"/>
                  <a:pt x="26473" y="9905"/>
                  <a:pt x="26466" y="9870"/>
                </a:cubicBezTo>
                <a:close/>
                <a:moveTo>
                  <a:pt x="27521" y="9877"/>
                </a:moveTo>
                <a:cubicBezTo>
                  <a:pt x="27190" y="10298"/>
                  <a:pt x="26860" y="10720"/>
                  <a:pt x="26536" y="11142"/>
                </a:cubicBezTo>
                <a:cubicBezTo>
                  <a:pt x="26501" y="11191"/>
                  <a:pt x="26501" y="11240"/>
                  <a:pt x="26536" y="11282"/>
                </a:cubicBezTo>
                <a:cubicBezTo>
                  <a:pt x="26368" y="11282"/>
                  <a:pt x="26213" y="11275"/>
                  <a:pt x="26044" y="11275"/>
                </a:cubicBezTo>
                <a:cubicBezTo>
                  <a:pt x="26220" y="11093"/>
                  <a:pt x="26389" y="10896"/>
                  <a:pt x="26565" y="10713"/>
                </a:cubicBezTo>
                <a:cubicBezTo>
                  <a:pt x="26670" y="10601"/>
                  <a:pt x="26783" y="10474"/>
                  <a:pt x="26895" y="10355"/>
                </a:cubicBezTo>
                <a:cubicBezTo>
                  <a:pt x="27000" y="10235"/>
                  <a:pt x="27169" y="9982"/>
                  <a:pt x="27331" y="9961"/>
                </a:cubicBezTo>
                <a:cubicBezTo>
                  <a:pt x="27380" y="9947"/>
                  <a:pt x="27401" y="9912"/>
                  <a:pt x="27408" y="9877"/>
                </a:cubicBezTo>
                <a:close/>
                <a:moveTo>
                  <a:pt x="29334" y="9877"/>
                </a:moveTo>
                <a:cubicBezTo>
                  <a:pt x="29109" y="10348"/>
                  <a:pt x="28898" y="10812"/>
                  <a:pt x="28680" y="11275"/>
                </a:cubicBezTo>
                <a:cubicBezTo>
                  <a:pt x="28673" y="11297"/>
                  <a:pt x="28680" y="11318"/>
                  <a:pt x="28673" y="11339"/>
                </a:cubicBezTo>
                <a:cubicBezTo>
                  <a:pt x="28477" y="11332"/>
                  <a:pt x="28273" y="11332"/>
                  <a:pt x="28076" y="11318"/>
                </a:cubicBezTo>
                <a:cubicBezTo>
                  <a:pt x="28308" y="10896"/>
                  <a:pt x="28547" y="10488"/>
                  <a:pt x="28786" y="10059"/>
                </a:cubicBezTo>
                <a:cubicBezTo>
                  <a:pt x="28839" y="9967"/>
                  <a:pt x="28752" y="9878"/>
                  <a:pt x="28667" y="9878"/>
                </a:cubicBezTo>
                <a:cubicBezTo>
                  <a:pt x="28629" y="9878"/>
                  <a:pt x="28592" y="9896"/>
                  <a:pt x="28568" y="9940"/>
                </a:cubicBezTo>
                <a:cubicBezTo>
                  <a:pt x="28308" y="10397"/>
                  <a:pt x="28048" y="10854"/>
                  <a:pt x="27795" y="11311"/>
                </a:cubicBezTo>
                <a:lnTo>
                  <a:pt x="27795" y="11318"/>
                </a:lnTo>
                <a:cubicBezTo>
                  <a:pt x="27429" y="11311"/>
                  <a:pt x="27078" y="11304"/>
                  <a:pt x="26726" y="11290"/>
                </a:cubicBezTo>
                <a:cubicBezTo>
                  <a:pt x="27057" y="10861"/>
                  <a:pt x="27387" y="10439"/>
                  <a:pt x="27710" y="10017"/>
                </a:cubicBezTo>
                <a:cubicBezTo>
                  <a:pt x="27760" y="9975"/>
                  <a:pt x="27753" y="9919"/>
                  <a:pt x="27731" y="9877"/>
                </a:cubicBezTo>
                <a:lnTo>
                  <a:pt x="28062" y="9877"/>
                </a:lnTo>
                <a:cubicBezTo>
                  <a:pt x="27781" y="10263"/>
                  <a:pt x="27514" y="10657"/>
                  <a:pt x="27232" y="11043"/>
                </a:cubicBezTo>
                <a:cubicBezTo>
                  <a:pt x="27169" y="11137"/>
                  <a:pt x="27252" y="11227"/>
                  <a:pt x="27342" y="11227"/>
                </a:cubicBezTo>
                <a:cubicBezTo>
                  <a:pt x="27381" y="11227"/>
                  <a:pt x="27421" y="11210"/>
                  <a:pt x="27450" y="11170"/>
                </a:cubicBezTo>
                <a:cubicBezTo>
                  <a:pt x="27739" y="10755"/>
                  <a:pt x="28041" y="10334"/>
                  <a:pt x="28336" y="9926"/>
                </a:cubicBezTo>
                <a:cubicBezTo>
                  <a:pt x="28350" y="9912"/>
                  <a:pt x="28357" y="9898"/>
                  <a:pt x="28357" y="9877"/>
                </a:cubicBezTo>
                <a:close/>
                <a:moveTo>
                  <a:pt x="29974" y="9877"/>
                </a:moveTo>
                <a:cubicBezTo>
                  <a:pt x="29707" y="10355"/>
                  <a:pt x="29447" y="10840"/>
                  <a:pt x="29180" y="11311"/>
                </a:cubicBezTo>
                <a:cubicBezTo>
                  <a:pt x="29173" y="11318"/>
                  <a:pt x="29173" y="11339"/>
                  <a:pt x="29180" y="11353"/>
                </a:cubicBezTo>
                <a:cubicBezTo>
                  <a:pt x="29102" y="11346"/>
                  <a:pt x="29018" y="11346"/>
                  <a:pt x="28934" y="11346"/>
                </a:cubicBezTo>
                <a:cubicBezTo>
                  <a:pt x="29144" y="10882"/>
                  <a:pt x="29369" y="10425"/>
                  <a:pt x="29580" y="9961"/>
                </a:cubicBezTo>
                <a:cubicBezTo>
                  <a:pt x="29587" y="9933"/>
                  <a:pt x="29587" y="9905"/>
                  <a:pt x="29580" y="9877"/>
                </a:cubicBezTo>
                <a:close/>
                <a:moveTo>
                  <a:pt x="30775" y="9863"/>
                </a:moveTo>
                <a:cubicBezTo>
                  <a:pt x="30747" y="9870"/>
                  <a:pt x="30726" y="9877"/>
                  <a:pt x="30712" y="9905"/>
                </a:cubicBezTo>
                <a:cubicBezTo>
                  <a:pt x="30438" y="10348"/>
                  <a:pt x="30164" y="10776"/>
                  <a:pt x="29897" y="11212"/>
                </a:cubicBezTo>
                <a:cubicBezTo>
                  <a:pt x="29868" y="11261"/>
                  <a:pt x="29840" y="11311"/>
                  <a:pt x="29826" y="11367"/>
                </a:cubicBezTo>
                <a:cubicBezTo>
                  <a:pt x="29693" y="11367"/>
                  <a:pt x="29566" y="11353"/>
                  <a:pt x="29440" y="11353"/>
                </a:cubicBezTo>
                <a:cubicBezTo>
                  <a:pt x="29700" y="10882"/>
                  <a:pt x="29967" y="10404"/>
                  <a:pt x="30227" y="9912"/>
                </a:cubicBezTo>
                <a:cubicBezTo>
                  <a:pt x="30248" y="9898"/>
                  <a:pt x="30234" y="9877"/>
                  <a:pt x="30234" y="9863"/>
                </a:cubicBezTo>
                <a:close/>
                <a:moveTo>
                  <a:pt x="31373" y="9877"/>
                </a:moveTo>
                <a:cubicBezTo>
                  <a:pt x="31099" y="10348"/>
                  <a:pt x="30817" y="10819"/>
                  <a:pt x="30536" y="11297"/>
                </a:cubicBezTo>
                <a:cubicBezTo>
                  <a:pt x="30508" y="11332"/>
                  <a:pt x="30508" y="11353"/>
                  <a:pt x="30515" y="11388"/>
                </a:cubicBezTo>
                <a:cubicBezTo>
                  <a:pt x="30375" y="11388"/>
                  <a:pt x="30234" y="11381"/>
                  <a:pt x="30093" y="11381"/>
                </a:cubicBezTo>
                <a:cubicBezTo>
                  <a:pt x="30114" y="11367"/>
                  <a:pt x="30129" y="11339"/>
                  <a:pt x="30136" y="11304"/>
                </a:cubicBezTo>
                <a:lnTo>
                  <a:pt x="30269" y="11093"/>
                </a:lnTo>
                <a:cubicBezTo>
                  <a:pt x="30332" y="10987"/>
                  <a:pt x="30403" y="10882"/>
                  <a:pt x="30466" y="10776"/>
                </a:cubicBezTo>
                <a:cubicBezTo>
                  <a:pt x="30614" y="10530"/>
                  <a:pt x="30775" y="10291"/>
                  <a:pt x="30923" y="10045"/>
                </a:cubicBezTo>
                <a:cubicBezTo>
                  <a:pt x="30965" y="9975"/>
                  <a:pt x="30930" y="9912"/>
                  <a:pt x="30881" y="9877"/>
                </a:cubicBezTo>
                <a:close/>
                <a:moveTo>
                  <a:pt x="32083" y="9877"/>
                </a:moveTo>
                <a:cubicBezTo>
                  <a:pt x="31816" y="10334"/>
                  <a:pt x="31556" y="10804"/>
                  <a:pt x="31288" y="11261"/>
                </a:cubicBezTo>
                <a:cubicBezTo>
                  <a:pt x="31253" y="11311"/>
                  <a:pt x="31281" y="11374"/>
                  <a:pt x="31324" y="11416"/>
                </a:cubicBezTo>
                <a:cubicBezTo>
                  <a:pt x="31134" y="11409"/>
                  <a:pt x="30951" y="11409"/>
                  <a:pt x="30761" y="11402"/>
                </a:cubicBezTo>
                <a:cubicBezTo>
                  <a:pt x="31063" y="10889"/>
                  <a:pt x="31359" y="10383"/>
                  <a:pt x="31661" y="9877"/>
                </a:cubicBezTo>
                <a:close/>
                <a:moveTo>
                  <a:pt x="32990" y="9877"/>
                </a:moveTo>
                <a:cubicBezTo>
                  <a:pt x="32659" y="10362"/>
                  <a:pt x="32343" y="10854"/>
                  <a:pt x="32019" y="11346"/>
                </a:cubicBezTo>
                <a:cubicBezTo>
                  <a:pt x="32005" y="11374"/>
                  <a:pt x="32005" y="11395"/>
                  <a:pt x="32005" y="11423"/>
                </a:cubicBezTo>
                <a:cubicBezTo>
                  <a:pt x="31830" y="11416"/>
                  <a:pt x="31654" y="11416"/>
                  <a:pt x="31478" y="11409"/>
                </a:cubicBezTo>
                <a:cubicBezTo>
                  <a:pt x="31485" y="11402"/>
                  <a:pt x="31499" y="11402"/>
                  <a:pt x="31499" y="11381"/>
                </a:cubicBezTo>
                <a:cubicBezTo>
                  <a:pt x="31795" y="10889"/>
                  <a:pt x="32076" y="10390"/>
                  <a:pt x="32364" y="9884"/>
                </a:cubicBezTo>
                <a:lnTo>
                  <a:pt x="32364" y="9877"/>
                </a:lnTo>
                <a:close/>
                <a:moveTo>
                  <a:pt x="33693" y="9877"/>
                </a:moveTo>
                <a:cubicBezTo>
                  <a:pt x="33397" y="10369"/>
                  <a:pt x="33116" y="10861"/>
                  <a:pt x="32828" y="11353"/>
                </a:cubicBezTo>
                <a:cubicBezTo>
                  <a:pt x="32814" y="11381"/>
                  <a:pt x="32814" y="11416"/>
                  <a:pt x="32821" y="11451"/>
                </a:cubicBezTo>
                <a:cubicBezTo>
                  <a:pt x="32638" y="11444"/>
                  <a:pt x="32448" y="11444"/>
                  <a:pt x="32266" y="11430"/>
                </a:cubicBezTo>
                <a:cubicBezTo>
                  <a:pt x="32610" y="10917"/>
                  <a:pt x="32940" y="10404"/>
                  <a:pt x="33285" y="9884"/>
                </a:cubicBezTo>
                <a:lnTo>
                  <a:pt x="33285" y="9877"/>
                </a:lnTo>
                <a:close/>
                <a:moveTo>
                  <a:pt x="33924" y="9975"/>
                </a:moveTo>
                <a:lnTo>
                  <a:pt x="33924" y="9975"/>
                </a:lnTo>
                <a:cubicBezTo>
                  <a:pt x="33889" y="10467"/>
                  <a:pt x="33847" y="10966"/>
                  <a:pt x="33805" y="11465"/>
                </a:cubicBezTo>
                <a:cubicBezTo>
                  <a:pt x="33559" y="11458"/>
                  <a:pt x="33313" y="11458"/>
                  <a:pt x="33067" y="11451"/>
                </a:cubicBezTo>
                <a:cubicBezTo>
                  <a:pt x="33355" y="10959"/>
                  <a:pt x="33636" y="10460"/>
                  <a:pt x="33924" y="9975"/>
                </a:cubicBezTo>
                <a:close/>
                <a:moveTo>
                  <a:pt x="22762" y="9877"/>
                </a:moveTo>
                <a:cubicBezTo>
                  <a:pt x="22277" y="10214"/>
                  <a:pt x="21855" y="10615"/>
                  <a:pt x="21496" y="11079"/>
                </a:cubicBezTo>
                <a:cubicBezTo>
                  <a:pt x="21475" y="11107"/>
                  <a:pt x="21475" y="11128"/>
                  <a:pt x="21475" y="11156"/>
                </a:cubicBezTo>
                <a:cubicBezTo>
                  <a:pt x="21370" y="11156"/>
                  <a:pt x="21271" y="11142"/>
                  <a:pt x="21166" y="11142"/>
                </a:cubicBezTo>
                <a:cubicBezTo>
                  <a:pt x="21011" y="11142"/>
                  <a:pt x="21011" y="11402"/>
                  <a:pt x="21166" y="11402"/>
                </a:cubicBezTo>
                <a:lnTo>
                  <a:pt x="21271" y="11402"/>
                </a:lnTo>
                <a:cubicBezTo>
                  <a:pt x="21271" y="11409"/>
                  <a:pt x="21264" y="11409"/>
                  <a:pt x="21264" y="11416"/>
                </a:cubicBezTo>
                <a:lnTo>
                  <a:pt x="21264" y="11451"/>
                </a:lnTo>
                <a:lnTo>
                  <a:pt x="21264" y="11458"/>
                </a:lnTo>
                <a:lnTo>
                  <a:pt x="21264" y="11760"/>
                </a:lnTo>
                <a:cubicBezTo>
                  <a:pt x="21264" y="11782"/>
                  <a:pt x="21285" y="11803"/>
                  <a:pt x="21292" y="11817"/>
                </a:cubicBezTo>
                <a:lnTo>
                  <a:pt x="20632" y="11318"/>
                </a:lnTo>
                <a:cubicBezTo>
                  <a:pt x="20639" y="11311"/>
                  <a:pt x="20660" y="11318"/>
                  <a:pt x="20674" y="11304"/>
                </a:cubicBezTo>
                <a:lnTo>
                  <a:pt x="22150" y="9877"/>
                </a:lnTo>
                <a:close/>
                <a:moveTo>
                  <a:pt x="21510" y="11620"/>
                </a:moveTo>
                <a:lnTo>
                  <a:pt x="21883" y="11775"/>
                </a:lnTo>
                <a:cubicBezTo>
                  <a:pt x="21742" y="11838"/>
                  <a:pt x="21609" y="11901"/>
                  <a:pt x="21468" y="11950"/>
                </a:cubicBezTo>
                <a:cubicBezTo>
                  <a:pt x="21433" y="11922"/>
                  <a:pt x="21391" y="11894"/>
                  <a:pt x="21356" y="11866"/>
                </a:cubicBezTo>
                <a:lnTo>
                  <a:pt x="21356" y="11866"/>
                </a:lnTo>
                <a:cubicBezTo>
                  <a:pt x="21371" y="11872"/>
                  <a:pt x="21388" y="11875"/>
                  <a:pt x="21404" y="11875"/>
                </a:cubicBezTo>
                <a:cubicBezTo>
                  <a:pt x="21459" y="11875"/>
                  <a:pt x="21510" y="11837"/>
                  <a:pt x="21510" y="11760"/>
                </a:cubicBezTo>
                <a:lnTo>
                  <a:pt x="21510" y="11620"/>
                </a:lnTo>
                <a:close/>
                <a:moveTo>
                  <a:pt x="22150" y="11901"/>
                </a:moveTo>
                <a:cubicBezTo>
                  <a:pt x="22241" y="11936"/>
                  <a:pt x="22326" y="11971"/>
                  <a:pt x="22410" y="12007"/>
                </a:cubicBezTo>
                <a:cubicBezTo>
                  <a:pt x="22220" y="12070"/>
                  <a:pt x="22073" y="12182"/>
                  <a:pt x="21967" y="12337"/>
                </a:cubicBezTo>
                <a:cubicBezTo>
                  <a:pt x="21869" y="12281"/>
                  <a:pt x="21785" y="12210"/>
                  <a:pt x="21693" y="12140"/>
                </a:cubicBezTo>
                <a:lnTo>
                  <a:pt x="21707" y="12126"/>
                </a:lnTo>
                <a:cubicBezTo>
                  <a:pt x="21834" y="12070"/>
                  <a:pt x="21974" y="12007"/>
                  <a:pt x="22108" y="11943"/>
                </a:cubicBezTo>
                <a:cubicBezTo>
                  <a:pt x="22136" y="11936"/>
                  <a:pt x="22143" y="11915"/>
                  <a:pt x="22150" y="11901"/>
                </a:cubicBezTo>
                <a:close/>
                <a:moveTo>
                  <a:pt x="22670" y="12126"/>
                </a:moveTo>
                <a:cubicBezTo>
                  <a:pt x="22762" y="12161"/>
                  <a:pt x="22853" y="12210"/>
                  <a:pt x="22944" y="12246"/>
                </a:cubicBezTo>
                <a:cubicBezTo>
                  <a:pt x="22741" y="12365"/>
                  <a:pt x="22537" y="12499"/>
                  <a:pt x="22340" y="12625"/>
                </a:cubicBezTo>
                <a:cubicBezTo>
                  <a:pt x="22277" y="12583"/>
                  <a:pt x="22220" y="12541"/>
                  <a:pt x="22164" y="12499"/>
                </a:cubicBezTo>
                <a:cubicBezTo>
                  <a:pt x="22270" y="12337"/>
                  <a:pt x="22410" y="12253"/>
                  <a:pt x="22593" y="12224"/>
                </a:cubicBezTo>
                <a:cubicBezTo>
                  <a:pt x="22642" y="12217"/>
                  <a:pt x="22670" y="12168"/>
                  <a:pt x="22670" y="12126"/>
                </a:cubicBezTo>
                <a:close/>
                <a:moveTo>
                  <a:pt x="23204" y="12358"/>
                </a:moveTo>
                <a:cubicBezTo>
                  <a:pt x="23331" y="12407"/>
                  <a:pt x="23444" y="12463"/>
                  <a:pt x="23570" y="12513"/>
                </a:cubicBezTo>
                <a:cubicBezTo>
                  <a:pt x="23310" y="12667"/>
                  <a:pt x="23057" y="12822"/>
                  <a:pt x="22811" y="12991"/>
                </a:cubicBezTo>
                <a:cubicBezTo>
                  <a:pt x="22726" y="12927"/>
                  <a:pt x="22642" y="12857"/>
                  <a:pt x="22558" y="12794"/>
                </a:cubicBezTo>
                <a:cubicBezTo>
                  <a:pt x="22755" y="12667"/>
                  <a:pt x="22958" y="12541"/>
                  <a:pt x="23162" y="12407"/>
                </a:cubicBezTo>
                <a:cubicBezTo>
                  <a:pt x="23183" y="12393"/>
                  <a:pt x="23197" y="12372"/>
                  <a:pt x="23204" y="12358"/>
                </a:cubicBezTo>
                <a:close/>
                <a:moveTo>
                  <a:pt x="23739" y="12604"/>
                </a:moveTo>
                <a:lnTo>
                  <a:pt x="24111" y="12759"/>
                </a:lnTo>
                <a:cubicBezTo>
                  <a:pt x="23767" y="12864"/>
                  <a:pt x="23458" y="13040"/>
                  <a:pt x="23197" y="13286"/>
                </a:cubicBezTo>
                <a:cubicBezTo>
                  <a:pt x="23141" y="13237"/>
                  <a:pt x="23085" y="13195"/>
                  <a:pt x="23022" y="13145"/>
                </a:cubicBezTo>
                <a:cubicBezTo>
                  <a:pt x="23254" y="13005"/>
                  <a:pt x="23472" y="12864"/>
                  <a:pt x="23697" y="12724"/>
                </a:cubicBezTo>
                <a:cubicBezTo>
                  <a:pt x="23753" y="12688"/>
                  <a:pt x="23760" y="12639"/>
                  <a:pt x="23739" y="12604"/>
                </a:cubicBezTo>
                <a:close/>
                <a:moveTo>
                  <a:pt x="24421" y="12885"/>
                </a:moveTo>
                <a:lnTo>
                  <a:pt x="24660" y="12991"/>
                </a:lnTo>
                <a:cubicBezTo>
                  <a:pt x="24329" y="13209"/>
                  <a:pt x="23999" y="13426"/>
                  <a:pt x="23661" y="13637"/>
                </a:cubicBezTo>
                <a:cubicBezTo>
                  <a:pt x="23577" y="13574"/>
                  <a:pt x="23486" y="13511"/>
                  <a:pt x="23401" y="13441"/>
                </a:cubicBezTo>
                <a:cubicBezTo>
                  <a:pt x="23675" y="13195"/>
                  <a:pt x="23992" y="13026"/>
                  <a:pt x="24350" y="12934"/>
                </a:cubicBezTo>
                <a:cubicBezTo>
                  <a:pt x="24385" y="12927"/>
                  <a:pt x="24400" y="12913"/>
                  <a:pt x="24421" y="12885"/>
                </a:cubicBezTo>
                <a:close/>
                <a:moveTo>
                  <a:pt x="24941" y="13110"/>
                </a:moveTo>
                <a:cubicBezTo>
                  <a:pt x="25060" y="13166"/>
                  <a:pt x="25194" y="13230"/>
                  <a:pt x="25327" y="13279"/>
                </a:cubicBezTo>
                <a:cubicBezTo>
                  <a:pt x="25313" y="13279"/>
                  <a:pt x="25306" y="13279"/>
                  <a:pt x="25299" y="13286"/>
                </a:cubicBezTo>
                <a:cubicBezTo>
                  <a:pt x="24920" y="13532"/>
                  <a:pt x="24533" y="13771"/>
                  <a:pt x="24153" y="14017"/>
                </a:cubicBezTo>
                <a:cubicBezTo>
                  <a:pt x="24069" y="13947"/>
                  <a:pt x="23971" y="13876"/>
                  <a:pt x="23886" y="13806"/>
                </a:cubicBezTo>
                <a:cubicBezTo>
                  <a:pt x="24238" y="13581"/>
                  <a:pt x="24589" y="13342"/>
                  <a:pt x="24941" y="13110"/>
                </a:cubicBezTo>
                <a:close/>
                <a:moveTo>
                  <a:pt x="25475" y="13349"/>
                </a:moveTo>
                <a:cubicBezTo>
                  <a:pt x="25623" y="13412"/>
                  <a:pt x="25763" y="13483"/>
                  <a:pt x="25911" y="13546"/>
                </a:cubicBezTo>
                <a:cubicBezTo>
                  <a:pt x="25489" y="13827"/>
                  <a:pt x="25060" y="14108"/>
                  <a:pt x="24639" y="14390"/>
                </a:cubicBezTo>
                <a:cubicBezTo>
                  <a:pt x="24554" y="14319"/>
                  <a:pt x="24456" y="14249"/>
                  <a:pt x="24364" y="14179"/>
                </a:cubicBezTo>
                <a:cubicBezTo>
                  <a:pt x="24730" y="13947"/>
                  <a:pt x="25081" y="13729"/>
                  <a:pt x="25433" y="13497"/>
                </a:cubicBezTo>
                <a:cubicBezTo>
                  <a:pt x="25489" y="13462"/>
                  <a:pt x="25503" y="13391"/>
                  <a:pt x="25475" y="13349"/>
                </a:cubicBezTo>
                <a:close/>
                <a:moveTo>
                  <a:pt x="9195" y="5553"/>
                </a:moveTo>
                <a:cubicBezTo>
                  <a:pt x="12302" y="6910"/>
                  <a:pt x="15402" y="8274"/>
                  <a:pt x="18509" y="9624"/>
                </a:cubicBezTo>
                <a:lnTo>
                  <a:pt x="18354" y="9624"/>
                </a:lnTo>
                <a:cubicBezTo>
                  <a:pt x="18242" y="9624"/>
                  <a:pt x="18214" y="9736"/>
                  <a:pt x="18270" y="9820"/>
                </a:cubicBezTo>
                <a:cubicBezTo>
                  <a:pt x="15078" y="11423"/>
                  <a:pt x="11880" y="13033"/>
                  <a:pt x="8682" y="14643"/>
                </a:cubicBezTo>
                <a:cubicBezTo>
                  <a:pt x="8112" y="14474"/>
                  <a:pt x="7543" y="14298"/>
                  <a:pt x="6987" y="14087"/>
                </a:cubicBezTo>
                <a:cubicBezTo>
                  <a:pt x="5546" y="13553"/>
                  <a:pt x="3838" y="12787"/>
                  <a:pt x="2974" y="11437"/>
                </a:cubicBezTo>
                <a:cubicBezTo>
                  <a:pt x="1708" y="9469"/>
                  <a:pt x="3487" y="7936"/>
                  <a:pt x="5378" y="6959"/>
                </a:cubicBezTo>
                <a:lnTo>
                  <a:pt x="5624" y="7522"/>
                </a:lnTo>
                <a:lnTo>
                  <a:pt x="5785" y="7451"/>
                </a:lnTo>
                <a:lnTo>
                  <a:pt x="5539" y="6882"/>
                </a:lnTo>
                <a:cubicBezTo>
                  <a:pt x="6439" y="6432"/>
                  <a:pt x="7353" y="6102"/>
                  <a:pt x="7979" y="5905"/>
                </a:cubicBezTo>
                <a:cubicBezTo>
                  <a:pt x="8386" y="5778"/>
                  <a:pt x="8787" y="5659"/>
                  <a:pt x="9195" y="5553"/>
                </a:cubicBezTo>
                <a:close/>
                <a:moveTo>
                  <a:pt x="34656" y="14692"/>
                </a:moveTo>
                <a:lnTo>
                  <a:pt x="34656" y="14706"/>
                </a:lnTo>
                <a:lnTo>
                  <a:pt x="34649" y="14706"/>
                </a:lnTo>
                <a:cubicBezTo>
                  <a:pt x="34656" y="14706"/>
                  <a:pt x="34656" y="14692"/>
                  <a:pt x="34656" y="14692"/>
                </a:cubicBezTo>
                <a:close/>
                <a:moveTo>
                  <a:pt x="26108" y="13616"/>
                </a:moveTo>
                <a:lnTo>
                  <a:pt x="26108" y="13616"/>
                </a:lnTo>
                <a:cubicBezTo>
                  <a:pt x="26255" y="13687"/>
                  <a:pt x="26396" y="13743"/>
                  <a:pt x="26544" y="13806"/>
                </a:cubicBezTo>
                <a:cubicBezTo>
                  <a:pt x="26066" y="14115"/>
                  <a:pt x="25573" y="14411"/>
                  <a:pt x="25088" y="14720"/>
                </a:cubicBezTo>
                <a:cubicBezTo>
                  <a:pt x="25011" y="14657"/>
                  <a:pt x="24927" y="14607"/>
                  <a:pt x="24849" y="14544"/>
                </a:cubicBezTo>
                <a:cubicBezTo>
                  <a:pt x="25257" y="14284"/>
                  <a:pt x="25651" y="14010"/>
                  <a:pt x="26051" y="13743"/>
                </a:cubicBezTo>
                <a:cubicBezTo>
                  <a:pt x="26101" y="13722"/>
                  <a:pt x="26115" y="13665"/>
                  <a:pt x="26108" y="13616"/>
                </a:cubicBezTo>
                <a:close/>
                <a:moveTo>
                  <a:pt x="26775" y="13912"/>
                </a:moveTo>
                <a:lnTo>
                  <a:pt x="27141" y="14073"/>
                </a:lnTo>
                <a:cubicBezTo>
                  <a:pt x="26635" y="14425"/>
                  <a:pt x="26122" y="14776"/>
                  <a:pt x="25602" y="15128"/>
                </a:cubicBezTo>
                <a:cubicBezTo>
                  <a:pt x="25496" y="15036"/>
                  <a:pt x="25391" y="14959"/>
                  <a:pt x="25285" y="14882"/>
                </a:cubicBezTo>
                <a:cubicBezTo>
                  <a:pt x="25763" y="14586"/>
                  <a:pt x="26241" y="14291"/>
                  <a:pt x="26712" y="13989"/>
                </a:cubicBezTo>
                <a:cubicBezTo>
                  <a:pt x="26747" y="13975"/>
                  <a:pt x="26768" y="13947"/>
                  <a:pt x="26775" y="13912"/>
                </a:cubicBezTo>
                <a:close/>
                <a:moveTo>
                  <a:pt x="2678" y="14200"/>
                </a:moveTo>
                <a:lnTo>
                  <a:pt x="2678" y="14200"/>
                </a:lnTo>
                <a:cubicBezTo>
                  <a:pt x="2903" y="14401"/>
                  <a:pt x="3133" y="14593"/>
                  <a:pt x="3369" y="14777"/>
                </a:cubicBezTo>
                <a:lnTo>
                  <a:pt x="3369" y="14777"/>
                </a:lnTo>
                <a:cubicBezTo>
                  <a:pt x="3356" y="14771"/>
                  <a:pt x="3342" y="14769"/>
                  <a:pt x="3327" y="14769"/>
                </a:cubicBezTo>
                <a:cubicBezTo>
                  <a:pt x="3298" y="14769"/>
                  <a:pt x="3268" y="14781"/>
                  <a:pt x="3241" y="14811"/>
                </a:cubicBezTo>
                <a:cubicBezTo>
                  <a:pt x="3079" y="14994"/>
                  <a:pt x="2917" y="15170"/>
                  <a:pt x="2749" y="15346"/>
                </a:cubicBezTo>
                <a:cubicBezTo>
                  <a:pt x="2728" y="14966"/>
                  <a:pt x="2699" y="14586"/>
                  <a:pt x="2678" y="14200"/>
                </a:cubicBezTo>
                <a:close/>
                <a:moveTo>
                  <a:pt x="27408" y="14186"/>
                </a:moveTo>
                <a:cubicBezTo>
                  <a:pt x="27507" y="14228"/>
                  <a:pt x="27612" y="14270"/>
                  <a:pt x="27703" y="14319"/>
                </a:cubicBezTo>
                <a:cubicBezTo>
                  <a:pt x="27155" y="14706"/>
                  <a:pt x="26600" y="15078"/>
                  <a:pt x="26044" y="15458"/>
                </a:cubicBezTo>
                <a:cubicBezTo>
                  <a:pt x="25974" y="15395"/>
                  <a:pt x="25897" y="15346"/>
                  <a:pt x="25834" y="15289"/>
                </a:cubicBezTo>
                <a:cubicBezTo>
                  <a:pt x="26347" y="14938"/>
                  <a:pt x="26860" y="14579"/>
                  <a:pt x="27373" y="14228"/>
                </a:cubicBezTo>
                <a:cubicBezTo>
                  <a:pt x="27387" y="14214"/>
                  <a:pt x="27401" y="14200"/>
                  <a:pt x="27408" y="14186"/>
                </a:cubicBezTo>
                <a:close/>
                <a:moveTo>
                  <a:pt x="21672" y="11409"/>
                </a:moveTo>
                <a:lnTo>
                  <a:pt x="25728" y="11514"/>
                </a:lnTo>
                <a:lnTo>
                  <a:pt x="25763" y="11514"/>
                </a:lnTo>
                <a:lnTo>
                  <a:pt x="29847" y="11620"/>
                </a:lnTo>
                <a:cubicBezTo>
                  <a:pt x="29872" y="11632"/>
                  <a:pt x="29906" y="11649"/>
                  <a:pt x="29956" y="11649"/>
                </a:cubicBezTo>
                <a:cubicBezTo>
                  <a:pt x="29964" y="11649"/>
                  <a:pt x="29972" y="11649"/>
                  <a:pt x="29981" y="11648"/>
                </a:cubicBezTo>
                <a:cubicBezTo>
                  <a:pt x="30002" y="11648"/>
                  <a:pt x="30009" y="11634"/>
                  <a:pt x="30023" y="11627"/>
                </a:cubicBezTo>
                <a:cubicBezTo>
                  <a:pt x="31288" y="11662"/>
                  <a:pt x="32554" y="11690"/>
                  <a:pt x="33819" y="11725"/>
                </a:cubicBezTo>
                <a:lnTo>
                  <a:pt x="32554" y="13096"/>
                </a:lnTo>
                <a:lnTo>
                  <a:pt x="32680" y="13209"/>
                </a:lnTo>
                <a:lnTo>
                  <a:pt x="34044" y="11725"/>
                </a:lnTo>
                <a:cubicBezTo>
                  <a:pt x="34255" y="11732"/>
                  <a:pt x="34473" y="11732"/>
                  <a:pt x="34677" y="11732"/>
                </a:cubicBezTo>
                <a:cubicBezTo>
                  <a:pt x="34466" y="13560"/>
                  <a:pt x="32947" y="15317"/>
                  <a:pt x="31078" y="15549"/>
                </a:cubicBezTo>
                <a:cubicBezTo>
                  <a:pt x="31071" y="15521"/>
                  <a:pt x="31063" y="15500"/>
                  <a:pt x="31028" y="15486"/>
                </a:cubicBezTo>
                <a:cubicBezTo>
                  <a:pt x="27914" y="14108"/>
                  <a:pt x="24779" y="12787"/>
                  <a:pt x="21672" y="11409"/>
                </a:cubicBezTo>
                <a:close/>
                <a:moveTo>
                  <a:pt x="3424" y="14819"/>
                </a:moveTo>
                <a:cubicBezTo>
                  <a:pt x="3533" y="14903"/>
                  <a:pt x="3643" y="14985"/>
                  <a:pt x="3754" y="15064"/>
                </a:cubicBezTo>
                <a:cubicBezTo>
                  <a:pt x="3522" y="15289"/>
                  <a:pt x="3297" y="15528"/>
                  <a:pt x="3065" y="15760"/>
                </a:cubicBezTo>
                <a:cubicBezTo>
                  <a:pt x="3002" y="15704"/>
                  <a:pt x="2938" y="15641"/>
                  <a:pt x="2875" y="15585"/>
                </a:cubicBezTo>
                <a:cubicBezTo>
                  <a:pt x="3051" y="15381"/>
                  <a:pt x="3234" y="15184"/>
                  <a:pt x="3416" y="14987"/>
                </a:cubicBezTo>
                <a:cubicBezTo>
                  <a:pt x="3468" y="14933"/>
                  <a:pt x="3459" y="14865"/>
                  <a:pt x="3424" y="14819"/>
                </a:cubicBezTo>
                <a:close/>
                <a:moveTo>
                  <a:pt x="18488" y="9996"/>
                </a:moveTo>
                <a:cubicBezTo>
                  <a:pt x="20027" y="11170"/>
                  <a:pt x="21567" y="12351"/>
                  <a:pt x="23120" y="13525"/>
                </a:cubicBezTo>
                <a:cubicBezTo>
                  <a:pt x="23120" y="13532"/>
                  <a:pt x="23127" y="13532"/>
                  <a:pt x="23134" y="13546"/>
                </a:cubicBezTo>
                <a:cubicBezTo>
                  <a:pt x="23436" y="13771"/>
                  <a:pt x="23746" y="14010"/>
                  <a:pt x="24041" y="14235"/>
                </a:cubicBezTo>
                <a:cubicBezTo>
                  <a:pt x="24062" y="14270"/>
                  <a:pt x="24083" y="14291"/>
                  <a:pt x="24118" y="14298"/>
                </a:cubicBezTo>
                <a:cubicBezTo>
                  <a:pt x="24238" y="14390"/>
                  <a:pt x="24357" y="14474"/>
                  <a:pt x="24470" y="14565"/>
                </a:cubicBezTo>
                <a:cubicBezTo>
                  <a:pt x="24470" y="14629"/>
                  <a:pt x="24518" y="14694"/>
                  <a:pt x="24587" y="14694"/>
                </a:cubicBezTo>
                <a:cubicBezTo>
                  <a:pt x="24601" y="14694"/>
                  <a:pt x="24616" y="14691"/>
                  <a:pt x="24631" y="14685"/>
                </a:cubicBezTo>
                <a:cubicBezTo>
                  <a:pt x="24997" y="14966"/>
                  <a:pt x="25363" y="15247"/>
                  <a:pt x="25728" y="15528"/>
                </a:cubicBezTo>
                <a:cubicBezTo>
                  <a:pt x="24169" y="15812"/>
                  <a:pt x="22580" y="15918"/>
                  <a:pt x="20997" y="15918"/>
                </a:cubicBezTo>
                <a:cubicBezTo>
                  <a:pt x="20424" y="15918"/>
                  <a:pt x="19852" y="15904"/>
                  <a:pt x="19282" y="15880"/>
                </a:cubicBezTo>
                <a:cubicBezTo>
                  <a:pt x="17391" y="15802"/>
                  <a:pt x="15507" y="15781"/>
                  <a:pt x="13637" y="15570"/>
                </a:cubicBezTo>
                <a:cubicBezTo>
                  <a:pt x="12098" y="15395"/>
                  <a:pt x="10551" y="15142"/>
                  <a:pt x="9054" y="14741"/>
                </a:cubicBezTo>
                <a:cubicBezTo>
                  <a:pt x="12196" y="13159"/>
                  <a:pt x="15331" y="11578"/>
                  <a:pt x="18481" y="9996"/>
                </a:cubicBezTo>
                <a:close/>
                <a:moveTo>
                  <a:pt x="3944" y="15205"/>
                </a:moveTo>
                <a:cubicBezTo>
                  <a:pt x="4033" y="15263"/>
                  <a:pt x="4111" y="15314"/>
                  <a:pt x="4199" y="15371"/>
                </a:cubicBezTo>
                <a:lnTo>
                  <a:pt x="4199" y="15371"/>
                </a:lnTo>
                <a:cubicBezTo>
                  <a:pt x="4184" y="15364"/>
                  <a:pt x="4167" y="15360"/>
                  <a:pt x="4150" y="15360"/>
                </a:cubicBezTo>
                <a:cubicBezTo>
                  <a:pt x="4123" y="15360"/>
                  <a:pt x="4095" y="15370"/>
                  <a:pt x="4070" y="15395"/>
                </a:cubicBezTo>
                <a:cubicBezTo>
                  <a:pt x="3859" y="15620"/>
                  <a:pt x="3648" y="15838"/>
                  <a:pt x="3438" y="16063"/>
                </a:cubicBezTo>
                <a:cubicBezTo>
                  <a:pt x="3423" y="16063"/>
                  <a:pt x="3423" y="16070"/>
                  <a:pt x="3423" y="16084"/>
                </a:cubicBezTo>
                <a:cubicBezTo>
                  <a:pt x="3374" y="16027"/>
                  <a:pt x="3311" y="15985"/>
                  <a:pt x="3248" y="15936"/>
                </a:cubicBezTo>
                <a:cubicBezTo>
                  <a:pt x="3480" y="15704"/>
                  <a:pt x="3698" y="15479"/>
                  <a:pt x="3930" y="15247"/>
                </a:cubicBezTo>
                <a:cubicBezTo>
                  <a:pt x="3944" y="15240"/>
                  <a:pt x="3937" y="15219"/>
                  <a:pt x="3944" y="15205"/>
                </a:cubicBezTo>
                <a:close/>
                <a:moveTo>
                  <a:pt x="27970" y="14432"/>
                </a:moveTo>
                <a:lnTo>
                  <a:pt x="28210" y="14537"/>
                </a:lnTo>
                <a:cubicBezTo>
                  <a:pt x="27450" y="15092"/>
                  <a:pt x="26705" y="15634"/>
                  <a:pt x="25967" y="16189"/>
                </a:cubicBezTo>
                <a:cubicBezTo>
                  <a:pt x="25967" y="16091"/>
                  <a:pt x="25974" y="15992"/>
                  <a:pt x="25974" y="15901"/>
                </a:cubicBezTo>
                <a:cubicBezTo>
                  <a:pt x="25995" y="15873"/>
                  <a:pt x="26002" y="15838"/>
                  <a:pt x="25995" y="15802"/>
                </a:cubicBezTo>
                <a:lnTo>
                  <a:pt x="27942" y="14460"/>
                </a:lnTo>
                <a:lnTo>
                  <a:pt x="27970" y="14432"/>
                </a:lnTo>
                <a:close/>
                <a:moveTo>
                  <a:pt x="34592" y="14783"/>
                </a:moveTo>
                <a:lnTo>
                  <a:pt x="34592" y="14783"/>
                </a:lnTo>
                <a:cubicBezTo>
                  <a:pt x="34529" y="15170"/>
                  <a:pt x="34480" y="15556"/>
                  <a:pt x="34417" y="15943"/>
                </a:cubicBezTo>
                <a:cubicBezTo>
                  <a:pt x="34339" y="16077"/>
                  <a:pt x="34255" y="16189"/>
                  <a:pt x="34163" y="16309"/>
                </a:cubicBezTo>
                <a:cubicBezTo>
                  <a:pt x="34234" y="15992"/>
                  <a:pt x="34304" y="15669"/>
                  <a:pt x="34374" y="15353"/>
                </a:cubicBezTo>
                <a:cubicBezTo>
                  <a:pt x="34395" y="15289"/>
                  <a:pt x="34346" y="15247"/>
                  <a:pt x="34297" y="15212"/>
                </a:cubicBezTo>
                <a:cubicBezTo>
                  <a:pt x="34402" y="15071"/>
                  <a:pt x="34501" y="14931"/>
                  <a:pt x="34592" y="14783"/>
                </a:cubicBezTo>
                <a:close/>
                <a:moveTo>
                  <a:pt x="4232" y="15409"/>
                </a:moveTo>
                <a:lnTo>
                  <a:pt x="4604" y="15641"/>
                </a:lnTo>
                <a:lnTo>
                  <a:pt x="3817" y="16379"/>
                </a:lnTo>
                <a:cubicBezTo>
                  <a:pt x="3754" y="16337"/>
                  <a:pt x="3684" y="16288"/>
                  <a:pt x="3620" y="16231"/>
                </a:cubicBezTo>
                <a:cubicBezTo>
                  <a:pt x="3831" y="16013"/>
                  <a:pt x="4035" y="15795"/>
                  <a:pt x="4232" y="15585"/>
                </a:cubicBezTo>
                <a:cubicBezTo>
                  <a:pt x="4295" y="15521"/>
                  <a:pt x="4281" y="15451"/>
                  <a:pt x="4232" y="15409"/>
                </a:cubicBezTo>
                <a:close/>
                <a:moveTo>
                  <a:pt x="4808" y="15760"/>
                </a:moveTo>
                <a:cubicBezTo>
                  <a:pt x="4907" y="15809"/>
                  <a:pt x="4991" y="15859"/>
                  <a:pt x="5089" y="15915"/>
                </a:cubicBezTo>
                <a:cubicBezTo>
                  <a:pt x="4843" y="16182"/>
                  <a:pt x="4597" y="16435"/>
                  <a:pt x="4351" y="16695"/>
                </a:cubicBezTo>
                <a:cubicBezTo>
                  <a:pt x="4330" y="16716"/>
                  <a:pt x="4344" y="16730"/>
                  <a:pt x="4330" y="16751"/>
                </a:cubicBezTo>
                <a:lnTo>
                  <a:pt x="4014" y="16541"/>
                </a:lnTo>
                <a:cubicBezTo>
                  <a:pt x="4274" y="16295"/>
                  <a:pt x="4527" y="16056"/>
                  <a:pt x="4780" y="15817"/>
                </a:cubicBezTo>
                <a:cubicBezTo>
                  <a:pt x="4794" y="15802"/>
                  <a:pt x="4794" y="15781"/>
                  <a:pt x="4808" y="15760"/>
                </a:cubicBezTo>
                <a:close/>
                <a:moveTo>
                  <a:pt x="28449" y="14650"/>
                </a:moveTo>
                <a:cubicBezTo>
                  <a:pt x="28603" y="14713"/>
                  <a:pt x="28751" y="14783"/>
                  <a:pt x="28898" y="14846"/>
                </a:cubicBezTo>
                <a:cubicBezTo>
                  <a:pt x="27907" y="15528"/>
                  <a:pt x="26916" y="16203"/>
                  <a:pt x="25918" y="16892"/>
                </a:cubicBezTo>
                <a:cubicBezTo>
                  <a:pt x="25932" y="16766"/>
                  <a:pt x="25932" y="16639"/>
                  <a:pt x="25939" y="16512"/>
                </a:cubicBezTo>
                <a:cubicBezTo>
                  <a:pt x="26768" y="15901"/>
                  <a:pt x="27598" y="15289"/>
                  <a:pt x="28413" y="14692"/>
                </a:cubicBezTo>
                <a:cubicBezTo>
                  <a:pt x="28434" y="14678"/>
                  <a:pt x="28441" y="14671"/>
                  <a:pt x="28449" y="14650"/>
                </a:cubicBezTo>
                <a:close/>
                <a:moveTo>
                  <a:pt x="2482" y="10980"/>
                </a:moveTo>
                <a:lnTo>
                  <a:pt x="2482" y="10980"/>
                </a:lnTo>
                <a:cubicBezTo>
                  <a:pt x="2847" y="12042"/>
                  <a:pt x="3887" y="12815"/>
                  <a:pt x="4815" y="13356"/>
                </a:cubicBezTo>
                <a:cubicBezTo>
                  <a:pt x="5982" y="14045"/>
                  <a:pt x="7269" y="14530"/>
                  <a:pt x="8583" y="14889"/>
                </a:cubicBezTo>
                <a:cubicBezTo>
                  <a:pt x="8597" y="14889"/>
                  <a:pt x="8604" y="14896"/>
                  <a:pt x="8611" y="14903"/>
                </a:cubicBezTo>
                <a:cubicBezTo>
                  <a:pt x="8604" y="14917"/>
                  <a:pt x="8597" y="14931"/>
                  <a:pt x="8597" y="14952"/>
                </a:cubicBezTo>
                <a:cubicBezTo>
                  <a:pt x="8604" y="15634"/>
                  <a:pt x="8618" y="16330"/>
                  <a:pt x="8639" y="17012"/>
                </a:cubicBezTo>
                <a:cubicBezTo>
                  <a:pt x="6404" y="16477"/>
                  <a:pt x="4358" y="15409"/>
                  <a:pt x="2650" y="13862"/>
                </a:cubicBezTo>
                <a:cubicBezTo>
                  <a:pt x="2587" y="12892"/>
                  <a:pt x="2524" y="11936"/>
                  <a:pt x="2482" y="10980"/>
                </a:cubicBezTo>
                <a:close/>
                <a:moveTo>
                  <a:pt x="5307" y="16034"/>
                </a:moveTo>
                <a:cubicBezTo>
                  <a:pt x="5420" y="16091"/>
                  <a:pt x="5525" y="16154"/>
                  <a:pt x="5638" y="16203"/>
                </a:cubicBezTo>
                <a:cubicBezTo>
                  <a:pt x="5378" y="16470"/>
                  <a:pt x="5125" y="16730"/>
                  <a:pt x="4858" y="16997"/>
                </a:cubicBezTo>
                <a:cubicBezTo>
                  <a:pt x="4843" y="17012"/>
                  <a:pt x="4836" y="17040"/>
                  <a:pt x="4836" y="17068"/>
                </a:cubicBezTo>
                <a:cubicBezTo>
                  <a:pt x="4731" y="17005"/>
                  <a:pt x="4633" y="16934"/>
                  <a:pt x="4527" y="16871"/>
                </a:cubicBezTo>
                <a:cubicBezTo>
                  <a:pt x="4801" y="16590"/>
                  <a:pt x="5061" y="16323"/>
                  <a:pt x="5307" y="16034"/>
                </a:cubicBezTo>
                <a:close/>
                <a:moveTo>
                  <a:pt x="34093" y="15479"/>
                </a:moveTo>
                <a:lnTo>
                  <a:pt x="34093" y="15479"/>
                </a:lnTo>
                <a:cubicBezTo>
                  <a:pt x="34009" y="15866"/>
                  <a:pt x="33924" y="16238"/>
                  <a:pt x="33840" y="16625"/>
                </a:cubicBezTo>
                <a:cubicBezTo>
                  <a:pt x="33833" y="16653"/>
                  <a:pt x="33847" y="16681"/>
                  <a:pt x="33847" y="16695"/>
                </a:cubicBezTo>
                <a:cubicBezTo>
                  <a:pt x="33701" y="16861"/>
                  <a:pt x="33545" y="17018"/>
                  <a:pt x="33380" y="17165"/>
                </a:cubicBezTo>
                <a:lnTo>
                  <a:pt x="33380" y="17165"/>
                </a:lnTo>
                <a:cubicBezTo>
                  <a:pt x="33387" y="17155"/>
                  <a:pt x="33393" y="17144"/>
                  <a:pt x="33397" y="17131"/>
                </a:cubicBezTo>
                <a:cubicBezTo>
                  <a:pt x="33538" y="16716"/>
                  <a:pt x="33671" y="16309"/>
                  <a:pt x="33812" y="15908"/>
                </a:cubicBezTo>
                <a:cubicBezTo>
                  <a:pt x="33819" y="15866"/>
                  <a:pt x="33819" y="15838"/>
                  <a:pt x="33805" y="15809"/>
                </a:cubicBezTo>
                <a:cubicBezTo>
                  <a:pt x="33903" y="15704"/>
                  <a:pt x="33995" y="15592"/>
                  <a:pt x="34093" y="15479"/>
                </a:cubicBezTo>
                <a:close/>
                <a:moveTo>
                  <a:pt x="34656" y="12857"/>
                </a:moveTo>
                <a:lnTo>
                  <a:pt x="34656" y="12857"/>
                </a:lnTo>
                <a:cubicBezTo>
                  <a:pt x="34649" y="13300"/>
                  <a:pt x="34656" y="13743"/>
                  <a:pt x="34656" y="14186"/>
                </a:cubicBezTo>
                <a:cubicBezTo>
                  <a:pt x="33917" y="15556"/>
                  <a:pt x="32779" y="16625"/>
                  <a:pt x="31352" y="17258"/>
                </a:cubicBezTo>
                <a:cubicBezTo>
                  <a:pt x="31338" y="16766"/>
                  <a:pt x="31317" y="16273"/>
                  <a:pt x="31317" y="15781"/>
                </a:cubicBezTo>
                <a:lnTo>
                  <a:pt x="31317" y="15774"/>
                </a:lnTo>
                <a:cubicBezTo>
                  <a:pt x="32835" y="15500"/>
                  <a:pt x="34100" y="14298"/>
                  <a:pt x="34656" y="12857"/>
                </a:cubicBezTo>
                <a:close/>
                <a:moveTo>
                  <a:pt x="5877" y="16323"/>
                </a:moveTo>
                <a:cubicBezTo>
                  <a:pt x="5968" y="16358"/>
                  <a:pt x="6067" y="16400"/>
                  <a:pt x="6151" y="16442"/>
                </a:cubicBezTo>
                <a:cubicBezTo>
                  <a:pt x="5891" y="16723"/>
                  <a:pt x="5617" y="17012"/>
                  <a:pt x="5343" y="17293"/>
                </a:cubicBezTo>
                <a:cubicBezTo>
                  <a:pt x="5328" y="17307"/>
                  <a:pt x="5336" y="17321"/>
                  <a:pt x="5328" y="17328"/>
                </a:cubicBezTo>
                <a:cubicBezTo>
                  <a:pt x="5230" y="17279"/>
                  <a:pt x="5139" y="17222"/>
                  <a:pt x="5047" y="17173"/>
                </a:cubicBezTo>
                <a:lnTo>
                  <a:pt x="5863" y="16358"/>
                </a:lnTo>
                <a:cubicBezTo>
                  <a:pt x="5877" y="16344"/>
                  <a:pt x="5870" y="16330"/>
                  <a:pt x="5877" y="16323"/>
                </a:cubicBezTo>
                <a:close/>
                <a:moveTo>
                  <a:pt x="29180" y="14959"/>
                </a:moveTo>
                <a:cubicBezTo>
                  <a:pt x="29236" y="14987"/>
                  <a:pt x="29299" y="15001"/>
                  <a:pt x="29348" y="15029"/>
                </a:cubicBezTo>
                <a:cubicBezTo>
                  <a:pt x="28266" y="15809"/>
                  <a:pt x="27197" y="16583"/>
                  <a:pt x="26122" y="17363"/>
                </a:cubicBezTo>
                <a:cubicBezTo>
                  <a:pt x="26101" y="17391"/>
                  <a:pt x="26087" y="17412"/>
                  <a:pt x="26080" y="17426"/>
                </a:cubicBezTo>
                <a:cubicBezTo>
                  <a:pt x="26030" y="17405"/>
                  <a:pt x="25967" y="17391"/>
                  <a:pt x="25911" y="17370"/>
                </a:cubicBezTo>
                <a:lnTo>
                  <a:pt x="25911" y="17293"/>
                </a:lnTo>
                <a:cubicBezTo>
                  <a:pt x="25939" y="17258"/>
                  <a:pt x="25946" y="17222"/>
                  <a:pt x="25939" y="17180"/>
                </a:cubicBezTo>
                <a:cubicBezTo>
                  <a:pt x="27022" y="16442"/>
                  <a:pt x="28104" y="15697"/>
                  <a:pt x="29180" y="14959"/>
                </a:cubicBezTo>
                <a:close/>
                <a:moveTo>
                  <a:pt x="6362" y="16527"/>
                </a:moveTo>
                <a:cubicBezTo>
                  <a:pt x="6523" y="16597"/>
                  <a:pt x="6678" y="16653"/>
                  <a:pt x="6840" y="16716"/>
                </a:cubicBezTo>
                <a:cubicBezTo>
                  <a:pt x="6833" y="16720"/>
                  <a:pt x="6828" y="16720"/>
                  <a:pt x="6824" y="16720"/>
                </a:cubicBezTo>
                <a:cubicBezTo>
                  <a:pt x="6820" y="16720"/>
                  <a:pt x="6819" y="16720"/>
                  <a:pt x="6819" y="16723"/>
                </a:cubicBezTo>
                <a:cubicBezTo>
                  <a:pt x="6559" y="17019"/>
                  <a:pt x="6299" y="17321"/>
                  <a:pt x="6038" y="17616"/>
                </a:cubicBezTo>
                <a:cubicBezTo>
                  <a:pt x="6017" y="17637"/>
                  <a:pt x="6031" y="17644"/>
                  <a:pt x="6017" y="17665"/>
                </a:cubicBezTo>
                <a:cubicBezTo>
                  <a:pt x="5863" y="17595"/>
                  <a:pt x="5694" y="17525"/>
                  <a:pt x="5539" y="17440"/>
                </a:cubicBezTo>
                <a:cubicBezTo>
                  <a:pt x="5799" y="17166"/>
                  <a:pt x="6067" y="16892"/>
                  <a:pt x="6334" y="16611"/>
                </a:cubicBezTo>
                <a:cubicBezTo>
                  <a:pt x="6355" y="16583"/>
                  <a:pt x="6362" y="16555"/>
                  <a:pt x="6362" y="16527"/>
                </a:cubicBezTo>
                <a:close/>
                <a:moveTo>
                  <a:pt x="29608" y="15142"/>
                </a:moveTo>
                <a:cubicBezTo>
                  <a:pt x="29742" y="15205"/>
                  <a:pt x="29883" y="15254"/>
                  <a:pt x="30016" y="15317"/>
                </a:cubicBezTo>
                <a:cubicBezTo>
                  <a:pt x="28955" y="16119"/>
                  <a:pt x="27893" y="16906"/>
                  <a:pt x="26825" y="17700"/>
                </a:cubicBezTo>
                <a:cubicBezTo>
                  <a:pt x="26663" y="17637"/>
                  <a:pt x="26501" y="17588"/>
                  <a:pt x="26333" y="17518"/>
                </a:cubicBezTo>
                <a:cubicBezTo>
                  <a:pt x="27436" y="16723"/>
                  <a:pt x="28526" y="15936"/>
                  <a:pt x="29608" y="15142"/>
                </a:cubicBezTo>
                <a:close/>
                <a:moveTo>
                  <a:pt x="7030" y="16794"/>
                </a:moveTo>
                <a:lnTo>
                  <a:pt x="7030" y="16794"/>
                </a:lnTo>
                <a:cubicBezTo>
                  <a:pt x="7128" y="16829"/>
                  <a:pt x="7233" y="16871"/>
                  <a:pt x="7339" y="16906"/>
                </a:cubicBezTo>
                <a:cubicBezTo>
                  <a:pt x="7100" y="17215"/>
                  <a:pt x="6861" y="17532"/>
                  <a:pt x="6629" y="17841"/>
                </a:cubicBezTo>
                <a:cubicBezTo>
                  <a:pt x="6608" y="17855"/>
                  <a:pt x="6601" y="17883"/>
                  <a:pt x="6601" y="17904"/>
                </a:cubicBezTo>
                <a:cubicBezTo>
                  <a:pt x="6488" y="17855"/>
                  <a:pt x="6362" y="17813"/>
                  <a:pt x="6249" y="17771"/>
                </a:cubicBezTo>
                <a:cubicBezTo>
                  <a:pt x="6495" y="17483"/>
                  <a:pt x="6748" y="17187"/>
                  <a:pt x="7002" y="16906"/>
                </a:cubicBezTo>
                <a:cubicBezTo>
                  <a:pt x="7037" y="16871"/>
                  <a:pt x="7037" y="16829"/>
                  <a:pt x="7030" y="16794"/>
                </a:cubicBezTo>
                <a:close/>
                <a:moveTo>
                  <a:pt x="31556" y="17440"/>
                </a:moveTo>
                <a:lnTo>
                  <a:pt x="31373" y="17918"/>
                </a:lnTo>
                <a:cubicBezTo>
                  <a:pt x="31373" y="17785"/>
                  <a:pt x="31359" y="17665"/>
                  <a:pt x="31359" y="17532"/>
                </a:cubicBezTo>
                <a:cubicBezTo>
                  <a:pt x="31429" y="17504"/>
                  <a:pt x="31492" y="17468"/>
                  <a:pt x="31556" y="17440"/>
                </a:cubicBezTo>
                <a:close/>
                <a:moveTo>
                  <a:pt x="33454" y="16161"/>
                </a:moveTo>
                <a:lnTo>
                  <a:pt x="33454" y="16161"/>
                </a:lnTo>
                <a:cubicBezTo>
                  <a:pt x="33355" y="16463"/>
                  <a:pt x="33250" y="16758"/>
                  <a:pt x="33151" y="17061"/>
                </a:cubicBezTo>
                <a:cubicBezTo>
                  <a:pt x="33121" y="17154"/>
                  <a:pt x="33200" y="17215"/>
                  <a:pt x="33278" y="17215"/>
                </a:cubicBezTo>
                <a:cubicBezTo>
                  <a:pt x="33300" y="17215"/>
                  <a:pt x="33322" y="17210"/>
                  <a:pt x="33342" y="17199"/>
                </a:cubicBezTo>
                <a:lnTo>
                  <a:pt x="33342" y="17199"/>
                </a:lnTo>
                <a:cubicBezTo>
                  <a:pt x="32993" y="17503"/>
                  <a:pt x="32606" y="17761"/>
                  <a:pt x="32188" y="17961"/>
                </a:cubicBezTo>
                <a:cubicBezTo>
                  <a:pt x="32301" y="17665"/>
                  <a:pt x="32413" y="17377"/>
                  <a:pt x="32533" y="17075"/>
                </a:cubicBezTo>
                <a:cubicBezTo>
                  <a:pt x="32554" y="17005"/>
                  <a:pt x="32512" y="16955"/>
                  <a:pt x="32462" y="16934"/>
                </a:cubicBezTo>
                <a:cubicBezTo>
                  <a:pt x="32610" y="16836"/>
                  <a:pt x="32758" y="16730"/>
                  <a:pt x="32905" y="16618"/>
                </a:cubicBezTo>
                <a:lnTo>
                  <a:pt x="32905" y="16618"/>
                </a:lnTo>
                <a:lnTo>
                  <a:pt x="32512" y="17490"/>
                </a:lnTo>
                <a:cubicBezTo>
                  <a:pt x="32468" y="17586"/>
                  <a:pt x="32553" y="17678"/>
                  <a:pt x="32633" y="17678"/>
                </a:cubicBezTo>
                <a:cubicBezTo>
                  <a:pt x="32671" y="17678"/>
                  <a:pt x="32707" y="17658"/>
                  <a:pt x="32729" y="17609"/>
                </a:cubicBezTo>
                <a:cubicBezTo>
                  <a:pt x="32898" y="17244"/>
                  <a:pt x="33074" y="16864"/>
                  <a:pt x="33243" y="16484"/>
                </a:cubicBezTo>
                <a:cubicBezTo>
                  <a:pt x="33271" y="16435"/>
                  <a:pt x="33250" y="16386"/>
                  <a:pt x="33222" y="16358"/>
                </a:cubicBezTo>
                <a:cubicBezTo>
                  <a:pt x="33306" y="16295"/>
                  <a:pt x="33383" y="16231"/>
                  <a:pt x="33454" y="16161"/>
                </a:cubicBezTo>
                <a:close/>
                <a:moveTo>
                  <a:pt x="30283" y="15437"/>
                </a:moveTo>
                <a:cubicBezTo>
                  <a:pt x="30396" y="15493"/>
                  <a:pt x="30508" y="15535"/>
                  <a:pt x="30621" y="15592"/>
                </a:cubicBezTo>
                <a:cubicBezTo>
                  <a:pt x="29559" y="16295"/>
                  <a:pt x="28547" y="17075"/>
                  <a:pt x="27598" y="17925"/>
                </a:cubicBezTo>
                <a:cubicBezTo>
                  <a:pt x="27577" y="17946"/>
                  <a:pt x="27577" y="17968"/>
                  <a:pt x="27563" y="17996"/>
                </a:cubicBezTo>
                <a:cubicBezTo>
                  <a:pt x="27408" y="17932"/>
                  <a:pt x="27261" y="17876"/>
                  <a:pt x="27099" y="17813"/>
                </a:cubicBezTo>
                <a:cubicBezTo>
                  <a:pt x="28160" y="17019"/>
                  <a:pt x="29215" y="16231"/>
                  <a:pt x="30283" y="15437"/>
                </a:cubicBezTo>
                <a:close/>
                <a:moveTo>
                  <a:pt x="7571" y="16976"/>
                </a:moveTo>
                <a:cubicBezTo>
                  <a:pt x="7662" y="17005"/>
                  <a:pt x="7740" y="17033"/>
                  <a:pt x="7831" y="17061"/>
                </a:cubicBezTo>
                <a:cubicBezTo>
                  <a:pt x="7592" y="17356"/>
                  <a:pt x="7346" y="17665"/>
                  <a:pt x="7100" y="17968"/>
                </a:cubicBezTo>
                <a:cubicBezTo>
                  <a:pt x="7079" y="18010"/>
                  <a:pt x="7072" y="18031"/>
                  <a:pt x="7072" y="18066"/>
                </a:cubicBezTo>
                <a:cubicBezTo>
                  <a:pt x="6994" y="18045"/>
                  <a:pt x="6917" y="18010"/>
                  <a:pt x="6826" y="17982"/>
                </a:cubicBezTo>
                <a:cubicBezTo>
                  <a:pt x="6826" y="17968"/>
                  <a:pt x="6840" y="17968"/>
                  <a:pt x="6826" y="17961"/>
                </a:cubicBezTo>
                <a:cubicBezTo>
                  <a:pt x="7072" y="17637"/>
                  <a:pt x="7311" y="17321"/>
                  <a:pt x="7557" y="17005"/>
                </a:cubicBezTo>
                <a:cubicBezTo>
                  <a:pt x="7564" y="16997"/>
                  <a:pt x="7571" y="16990"/>
                  <a:pt x="7571" y="16976"/>
                </a:cubicBezTo>
                <a:close/>
                <a:moveTo>
                  <a:pt x="8892" y="17377"/>
                </a:moveTo>
                <a:lnTo>
                  <a:pt x="8892" y="17377"/>
                </a:lnTo>
                <a:cubicBezTo>
                  <a:pt x="8899" y="17391"/>
                  <a:pt x="8921" y="17412"/>
                  <a:pt x="8949" y="17419"/>
                </a:cubicBezTo>
                <a:cubicBezTo>
                  <a:pt x="9146" y="17468"/>
                  <a:pt x="9356" y="17525"/>
                  <a:pt x="9560" y="17574"/>
                </a:cubicBezTo>
                <a:cubicBezTo>
                  <a:pt x="9314" y="17750"/>
                  <a:pt x="9089" y="17961"/>
                  <a:pt x="8914" y="18207"/>
                </a:cubicBezTo>
                <a:cubicBezTo>
                  <a:pt x="8899" y="17925"/>
                  <a:pt x="8892" y="17658"/>
                  <a:pt x="8892" y="17377"/>
                </a:cubicBezTo>
                <a:close/>
                <a:moveTo>
                  <a:pt x="8105" y="17138"/>
                </a:moveTo>
                <a:cubicBezTo>
                  <a:pt x="8218" y="17173"/>
                  <a:pt x="8323" y="17194"/>
                  <a:pt x="8436" y="17222"/>
                </a:cubicBezTo>
                <a:cubicBezTo>
                  <a:pt x="8175" y="17553"/>
                  <a:pt x="7901" y="17876"/>
                  <a:pt x="7634" y="18200"/>
                </a:cubicBezTo>
                <a:cubicBezTo>
                  <a:pt x="7627" y="18200"/>
                  <a:pt x="7627" y="18207"/>
                  <a:pt x="7627" y="18221"/>
                </a:cubicBezTo>
                <a:cubicBezTo>
                  <a:pt x="7515" y="18193"/>
                  <a:pt x="7409" y="18164"/>
                  <a:pt x="7304" y="18129"/>
                </a:cubicBezTo>
                <a:cubicBezTo>
                  <a:pt x="7564" y="17806"/>
                  <a:pt x="7831" y="17468"/>
                  <a:pt x="8105" y="17138"/>
                </a:cubicBezTo>
                <a:close/>
                <a:moveTo>
                  <a:pt x="30832" y="15739"/>
                </a:moveTo>
                <a:cubicBezTo>
                  <a:pt x="30850" y="15776"/>
                  <a:pt x="30874" y="15819"/>
                  <a:pt x="30918" y="15819"/>
                </a:cubicBezTo>
                <a:cubicBezTo>
                  <a:pt x="30924" y="15819"/>
                  <a:pt x="30930" y="15818"/>
                  <a:pt x="30937" y="15817"/>
                </a:cubicBezTo>
                <a:lnTo>
                  <a:pt x="30958" y="15817"/>
                </a:lnTo>
                <a:cubicBezTo>
                  <a:pt x="29974" y="16541"/>
                  <a:pt x="29039" y="17314"/>
                  <a:pt x="28174" y="18164"/>
                </a:cubicBezTo>
                <a:cubicBezTo>
                  <a:pt x="28146" y="18193"/>
                  <a:pt x="28146" y="18207"/>
                  <a:pt x="28146" y="18221"/>
                </a:cubicBezTo>
                <a:cubicBezTo>
                  <a:pt x="28034" y="18171"/>
                  <a:pt x="27914" y="18122"/>
                  <a:pt x="27802" y="18080"/>
                </a:cubicBezTo>
                <a:cubicBezTo>
                  <a:pt x="28751" y="17222"/>
                  <a:pt x="29763" y="16442"/>
                  <a:pt x="30832" y="15739"/>
                </a:cubicBezTo>
                <a:close/>
                <a:moveTo>
                  <a:pt x="32287" y="17047"/>
                </a:moveTo>
                <a:cubicBezTo>
                  <a:pt x="32160" y="17356"/>
                  <a:pt x="32048" y="17665"/>
                  <a:pt x="31921" y="17968"/>
                </a:cubicBezTo>
                <a:cubicBezTo>
                  <a:pt x="31907" y="18017"/>
                  <a:pt x="31914" y="18052"/>
                  <a:pt x="31935" y="18066"/>
                </a:cubicBezTo>
                <a:cubicBezTo>
                  <a:pt x="31802" y="18129"/>
                  <a:pt x="31661" y="18185"/>
                  <a:pt x="31520" y="18228"/>
                </a:cubicBezTo>
                <a:cubicBezTo>
                  <a:pt x="31654" y="17911"/>
                  <a:pt x="31773" y="17595"/>
                  <a:pt x="31900" y="17279"/>
                </a:cubicBezTo>
                <a:cubicBezTo>
                  <a:pt x="32027" y="17208"/>
                  <a:pt x="32153" y="17124"/>
                  <a:pt x="32287" y="17047"/>
                </a:cubicBezTo>
                <a:close/>
                <a:moveTo>
                  <a:pt x="8639" y="17349"/>
                </a:moveTo>
                <a:cubicBezTo>
                  <a:pt x="8639" y="17490"/>
                  <a:pt x="8646" y="17623"/>
                  <a:pt x="8646" y="17750"/>
                </a:cubicBezTo>
                <a:cubicBezTo>
                  <a:pt x="8641" y="17749"/>
                  <a:pt x="8636" y="17748"/>
                  <a:pt x="8630" y="17748"/>
                </a:cubicBezTo>
                <a:cubicBezTo>
                  <a:pt x="8594" y="17748"/>
                  <a:pt x="8558" y="17769"/>
                  <a:pt x="8527" y="17806"/>
                </a:cubicBezTo>
                <a:cubicBezTo>
                  <a:pt x="8400" y="17989"/>
                  <a:pt x="8267" y="18164"/>
                  <a:pt x="8147" y="18347"/>
                </a:cubicBezTo>
                <a:cubicBezTo>
                  <a:pt x="8049" y="18333"/>
                  <a:pt x="7965" y="18312"/>
                  <a:pt x="7873" y="18298"/>
                </a:cubicBezTo>
                <a:cubicBezTo>
                  <a:pt x="8126" y="17982"/>
                  <a:pt x="8372" y="17672"/>
                  <a:pt x="8625" y="17363"/>
                </a:cubicBezTo>
                <a:cubicBezTo>
                  <a:pt x="8639" y="17356"/>
                  <a:pt x="8639" y="17356"/>
                  <a:pt x="8639" y="17349"/>
                </a:cubicBezTo>
                <a:close/>
                <a:moveTo>
                  <a:pt x="31071" y="16056"/>
                </a:moveTo>
                <a:cubicBezTo>
                  <a:pt x="31071" y="16161"/>
                  <a:pt x="31078" y="16273"/>
                  <a:pt x="31078" y="16379"/>
                </a:cubicBezTo>
                <a:cubicBezTo>
                  <a:pt x="31056" y="16379"/>
                  <a:pt x="31028" y="16379"/>
                  <a:pt x="31007" y="16400"/>
                </a:cubicBezTo>
                <a:cubicBezTo>
                  <a:pt x="30220" y="17061"/>
                  <a:pt x="29419" y="17707"/>
                  <a:pt x="28631" y="18368"/>
                </a:cubicBezTo>
                <a:cubicBezTo>
                  <a:pt x="28603" y="18382"/>
                  <a:pt x="28603" y="18403"/>
                  <a:pt x="28596" y="18432"/>
                </a:cubicBezTo>
                <a:cubicBezTo>
                  <a:pt x="28526" y="18396"/>
                  <a:pt x="28441" y="18368"/>
                  <a:pt x="28364" y="18333"/>
                </a:cubicBezTo>
                <a:cubicBezTo>
                  <a:pt x="29215" y="17504"/>
                  <a:pt x="30122" y="16751"/>
                  <a:pt x="31071" y="16056"/>
                </a:cubicBezTo>
                <a:close/>
                <a:moveTo>
                  <a:pt x="8843" y="14952"/>
                </a:moveTo>
                <a:lnTo>
                  <a:pt x="8843" y="14952"/>
                </a:lnTo>
                <a:cubicBezTo>
                  <a:pt x="9511" y="15128"/>
                  <a:pt x="10186" y="15275"/>
                  <a:pt x="10854" y="15409"/>
                </a:cubicBezTo>
                <a:cubicBezTo>
                  <a:pt x="12274" y="15676"/>
                  <a:pt x="13715" y="15866"/>
                  <a:pt x="15170" y="15971"/>
                </a:cubicBezTo>
                <a:cubicBezTo>
                  <a:pt x="16337" y="16056"/>
                  <a:pt x="17504" y="16027"/>
                  <a:pt x="18663" y="16098"/>
                </a:cubicBezTo>
                <a:cubicBezTo>
                  <a:pt x="19430" y="16144"/>
                  <a:pt x="20205" y="16170"/>
                  <a:pt x="20981" y="16170"/>
                </a:cubicBezTo>
                <a:cubicBezTo>
                  <a:pt x="22568" y="16170"/>
                  <a:pt x="24164" y="16060"/>
                  <a:pt x="25721" y="15781"/>
                </a:cubicBezTo>
                <a:lnTo>
                  <a:pt x="25721" y="15781"/>
                </a:lnTo>
                <a:cubicBezTo>
                  <a:pt x="25700" y="16309"/>
                  <a:pt x="25679" y="16850"/>
                  <a:pt x="25665" y="17384"/>
                </a:cubicBezTo>
                <a:cubicBezTo>
                  <a:pt x="25630" y="17426"/>
                  <a:pt x="25623" y="17490"/>
                  <a:pt x="25658" y="17532"/>
                </a:cubicBezTo>
                <a:cubicBezTo>
                  <a:pt x="25658" y="17602"/>
                  <a:pt x="25651" y="17665"/>
                  <a:pt x="25651" y="17736"/>
                </a:cubicBezTo>
                <a:cubicBezTo>
                  <a:pt x="25559" y="17764"/>
                  <a:pt x="25475" y="17799"/>
                  <a:pt x="25384" y="17820"/>
                </a:cubicBezTo>
                <a:cubicBezTo>
                  <a:pt x="25372" y="17814"/>
                  <a:pt x="25352" y="17804"/>
                  <a:pt x="25326" y="17804"/>
                </a:cubicBezTo>
                <a:cubicBezTo>
                  <a:pt x="25319" y="17804"/>
                  <a:pt x="25313" y="17805"/>
                  <a:pt x="25306" y="17806"/>
                </a:cubicBezTo>
                <a:cubicBezTo>
                  <a:pt x="23067" y="18232"/>
                  <a:pt x="20801" y="18444"/>
                  <a:pt x="18537" y="18444"/>
                </a:cubicBezTo>
                <a:cubicBezTo>
                  <a:pt x="15796" y="18444"/>
                  <a:pt x="13059" y="18134"/>
                  <a:pt x="10376" y="17518"/>
                </a:cubicBezTo>
                <a:cubicBezTo>
                  <a:pt x="10360" y="17502"/>
                  <a:pt x="10340" y="17494"/>
                  <a:pt x="10316" y="17494"/>
                </a:cubicBezTo>
                <a:cubicBezTo>
                  <a:pt x="10308" y="17494"/>
                  <a:pt x="10300" y="17495"/>
                  <a:pt x="10291" y="17497"/>
                </a:cubicBezTo>
                <a:cubicBezTo>
                  <a:pt x="9975" y="17426"/>
                  <a:pt x="9666" y="17349"/>
                  <a:pt x="9356" y="17272"/>
                </a:cubicBezTo>
                <a:cubicBezTo>
                  <a:pt x="9370" y="17222"/>
                  <a:pt x="9342" y="17173"/>
                  <a:pt x="9279" y="17166"/>
                </a:cubicBezTo>
                <a:cubicBezTo>
                  <a:pt x="9146" y="17138"/>
                  <a:pt x="9026" y="17103"/>
                  <a:pt x="8892" y="17075"/>
                </a:cubicBezTo>
                <a:cubicBezTo>
                  <a:pt x="8878" y="16365"/>
                  <a:pt x="8857" y="15662"/>
                  <a:pt x="8843" y="14952"/>
                </a:cubicBezTo>
                <a:close/>
                <a:moveTo>
                  <a:pt x="8653" y="18052"/>
                </a:moveTo>
                <a:cubicBezTo>
                  <a:pt x="8653" y="18185"/>
                  <a:pt x="8660" y="18326"/>
                  <a:pt x="8660" y="18453"/>
                </a:cubicBezTo>
                <a:cubicBezTo>
                  <a:pt x="8576" y="18439"/>
                  <a:pt x="8499" y="18417"/>
                  <a:pt x="8407" y="18403"/>
                </a:cubicBezTo>
                <a:cubicBezTo>
                  <a:pt x="8492" y="18291"/>
                  <a:pt x="8569" y="18171"/>
                  <a:pt x="8653" y="18052"/>
                </a:cubicBezTo>
                <a:close/>
                <a:moveTo>
                  <a:pt x="31078" y="16674"/>
                </a:moveTo>
                <a:cubicBezTo>
                  <a:pt x="31092" y="16836"/>
                  <a:pt x="31092" y="17005"/>
                  <a:pt x="31099" y="17173"/>
                </a:cubicBezTo>
                <a:cubicBezTo>
                  <a:pt x="31088" y="17171"/>
                  <a:pt x="31077" y="17169"/>
                  <a:pt x="31065" y="17169"/>
                </a:cubicBezTo>
                <a:cubicBezTo>
                  <a:pt x="31045" y="17169"/>
                  <a:pt x="31022" y="17174"/>
                  <a:pt x="31000" y="17187"/>
                </a:cubicBezTo>
                <a:cubicBezTo>
                  <a:pt x="30396" y="17658"/>
                  <a:pt x="29777" y="18129"/>
                  <a:pt x="29166" y="18607"/>
                </a:cubicBezTo>
                <a:cubicBezTo>
                  <a:pt x="29144" y="18614"/>
                  <a:pt x="29130" y="18628"/>
                  <a:pt x="29116" y="18656"/>
                </a:cubicBezTo>
                <a:cubicBezTo>
                  <a:pt x="29025" y="18614"/>
                  <a:pt x="28927" y="18579"/>
                  <a:pt x="28828" y="18537"/>
                </a:cubicBezTo>
                <a:cubicBezTo>
                  <a:pt x="29580" y="17911"/>
                  <a:pt x="30332" y="17293"/>
                  <a:pt x="31078" y="16674"/>
                </a:cubicBezTo>
                <a:close/>
                <a:moveTo>
                  <a:pt x="9848" y="17658"/>
                </a:moveTo>
                <a:cubicBezTo>
                  <a:pt x="9912" y="17672"/>
                  <a:pt x="9961" y="17679"/>
                  <a:pt x="10024" y="17700"/>
                </a:cubicBezTo>
                <a:cubicBezTo>
                  <a:pt x="9701" y="18017"/>
                  <a:pt x="9385" y="18319"/>
                  <a:pt x="9061" y="18642"/>
                </a:cubicBezTo>
                <a:cubicBezTo>
                  <a:pt x="9040" y="18656"/>
                  <a:pt x="9033" y="18685"/>
                  <a:pt x="9033" y="18713"/>
                </a:cubicBezTo>
                <a:cubicBezTo>
                  <a:pt x="8998" y="18699"/>
                  <a:pt x="8956" y="18692"/>
                  <a:pt x="8921" y="18685"/>
                </a:cubicBezTo>
                <a:cubicBezTo>
                  <a:pt x="8921" y="18671"/>
                  <a:pt x="8921" y="18663"/>
                  <a:pt x="8899" y="18663"/>
                </a:cubicBezTo>
                <a:cubicBezTo>
                  <a:pt x="9124" y="18263"/>
                  <a:pt x="9427" y="17925"/>
                  <a:pt x="9827" y="17693"/>
                </a:cubicBezTo>
                <a:cubicBezTo>
                  <a:pt x="9841" y="17679"/>
                  <a:pt x="9841" y="17665"/>
                  <a:pt x="9848" y="17658"/>
                </a:cubicBezTo>
                <a:close/>
                <a:moveTo>
                  <a:pt x="31113" y="17412"/>
                </a:moveTo>
                <a:cubicBezTo>
                  <a:pt x="31113" y="17567"/>
                  <a:pt x="31127" y="17729"/>
                  <a:pt x="31127" y="17883"/>
                </a:cubicBezTo>
                <a:cubicBezTo>
                  <a:pt x="31106" y="17890"/>
                  <a:pt x="31099" y="17890"/>
                  <a:pt x="31092" y="17904"/>
                </a:cubicBezTo>
                <a:cubicBezTo>
                  <a:pt x="30670" y="18221"/>
                  <a:pt x="30248" y="18537"/>
                  <a:pt x="29833" y="18853"/>
                </a:cubicBezTo>
                <a:cubicBezTo>
                  <a:pt x="29805" y="18867"/>
                  <a:pt x="29798" y="18888"/>
                  <a:pt x="29784" y="18910"/>
                </a:cubicBezTo>
                <a:cubicBezTo>
                  <a:pt x="29644" y="18853"/>
                  <a:pt x="29517" y="18797"/>
                  <a:pt x="29383" y="18748"/>
                </a:cubicBezTo>
                <a:cubicBezTo>
                  <a:pt x="29960" y="18298"/>
                  <a:pt x="30536" y="17855"/>
                  <a:pt x="31113" y="17412"/>
                </a:cubicBezTo>
                <a:close/>
                <a:moveTo>
                  <a:pt x="10326" y="17764"/>
                </a:moveTo>
                <a:cubicBezTo>
                  <a:pt x="10425" y="17778"/>
                  <a:pt x="10516" y="17806"/>
                  <a:pt x="10615" y="17820"/>
                </a:cubicBezTo>
                <a:cubicBezTo>
                  <a:pt x="10333" y="18087"/>
                  <a:pt x="10045" y="18347"/>
                  <a:pt x="9764" y="18614"/>
                </a:cubicBezTo>
                <a:cubicBezTo>
                  <a:pt x="9665" y="18702"/>
                  <a:pt x="9751" y="18829"/>
                  <a:pt x="9851" y="18829"/>
                </a:cubicBezTo>
                <a:cubicBezTo>
                  <a:pt x="9879" y="18829"/>
                  <a:pt x="9907" y="18820"/>
                  <a:pt x="9933" y="18797"/>
                </a:cubicBezTo>
                <a:cubicBezTo>
                  <a:pt x="10249" y="18495"/>
                  <a:pt x="10572" y="18207"/>
                  <a:pt x="10889" y="17911"/>
                </a:cubicBezTo>
                <a:cubicBezTo>
                  <a:pt x="10896" y="17897"/>
                  <a:pt x="10896" y="17897"/>
                  <a:pt x="10896" y="17890"/>
                </a:cubicBezTo>
                <a:cubicBezTo>
                  <a:pt x="11093" y="17932"/>
                  <a:pt x="11275" y="17968"/>
                  <a:pt x="11458" y="18003"/>
                </a:cubicBezTo>
                <a:cubicBezTo>
                  <a:pt x="11451" y="18003"/>
                  <a:pt x="11430" y="18003"/>
                  <a:pt x="11423" y="18017"/>
                </a:cubicBezTo>
                <a:cubicBezTo>
                  <a:pt x="11058" y="18340"/>
                  <a:pt x="10692" y="18671"/>
                  <a:pt x="10333" y="19001"/>
                </a:cubicBezTo>
                <a:cubicBezTo>
                  <a:pt x="9982" y="18924"/>
                  <a:pt x="9638" y="18839"/>
                  <a:pt x="9286" y="18762"/>
                </a:cubicBezTo>
                <a:cubicBezTo>
                  <a:pt x="9638" y="18432"/>
                  <a:pt x="9982" y="18094"/>
                  <a:pt x="10326" y="17764"/>
                </a:cubicBezTo>
                <a:close/>
                <a:moveTo>
                  <a:pt x="31127" y="18193"/>
                </a:moveTo>
                <a:lnTo>
                  <a:pt x="31127" y="18347"/>
                </a:lnTo>
                <a:cubicBezTo>
                  <a:pt x="31106" y="18347"/>
                  <a:pt x="31078" y="18361"/>
                  <a:pt x="31063" y="18375"/>
                </a:cubicBezTo>
                <a:cubicBezTo>
                  <a:pt x="30930" y="18403"/>
                  <a:pt x="30958" y="18558"/>
                  <a:pt x="31042" y="18600"/>
                </a:cubicBezTo>
                <a:cubicBezTo>
                  <a:pt x="30817" y="18790"/>
                  <a:pt x="30600" y="18966"/>
                  <a:pt x="30368" y="19149"/>
                </a:cubicBezTo>
                <a:lnTo>
                  <a:pt x="30023" y="19015"/>
                </a:lnTo>
                <a:cubicBezTo>
                  <a:pt x="30396" y="18734"/>
                  <a:pt x="30754" y="18467"/>
                  <a:pt x="31127" y="18193"/>
                </a:cubicBezTo>
                <a:close/>
                <a:moveTo>
                  <a:pt x="11599" y="18024"/>
                </a:moveTo>
                <a:lnTo>
                  <a:pt x="11599" y="18024"/>
                </a:lnTo>
                <a:cubicBezTo>
                  <a:pt x="11768" y="18059"/>
                  <a:pt x="11922" y="18094"/>
                  <a:pt x="12091" y="18122"/>
                </a:cubicBezTo>
                <a:cubicBezTo>
                  <a:pt x="11768" y="18460"/>
                  <a:pt x="11451" y="18804"/>
                  <a:pt x="11128" y="19149"/>
                </a:cubicBezTo>
                <a:lnTo>
                  <a:pt x="11128" y="19156"/>
                </a:lnTo>
                <a:cubicBezTo>
                  <a:pt x="10959" y="19127"/>
                  <a:pt x="10797" y="19092"/>
                  <a:pt x="10636" y="19057"/>
                </a:cubicBezTo>
                <a:cubicBezTo>
                  <a:pt x="10959" y="18769"/>
                  <a:pt x="11275" y="18481"/>
                  <a:pt x="11599" y="18193"/>
                </a:cubicBezTo>
                <a:cubicBezTo>
                  <a:pt x="11662" y="18136"/>
                  <a:pt x="11641" y="18080"/>
                  <a:pt x="11599" y="18024"/>
                </a:cubicBezTo>
                <a:close/>
                <a:moveTo>
                  <a:pt x="25489" y="18432"/>
                </a:moveTo>
                <a:cubicBezTo>
                  <a:pt x="25370" y="18432"/>
                  <a:pt x="25341" y="18572"/>
                  <a:pt x="25405" y="18642"/>
                </a:cubicBezTo>
                <a:cubicBezTo>
                  <a:pt x="25394" y="18639"/>
                  <a:pt x="25384" y="18637"/>
                  <a:pt x="25373" y="18637"/>
                </a:cubicBezTo>
                <a:cubicBezTo>
                  <a:pt x="25340" y="18637"/>
                  <a:pt x="25308" y="18654"/>
                  <a:pt x="25292" y="18692"/>
                </a:cubicBezTo>
                <a:cubicBezTo>
                  <a:pt x="25236" y="18818"/>
                  <a:pt x="25187" y="18945"/>
                  <a:pt x="25124" y="19085"/>
                </a:cubicBezTo>
                <a:cubicBezTo>
                  <a:pt x="25080" y="19182"/>
                  <a:pt x="25170" y="19276"/>
                  <a:pt x="25251" y="19276"/>
                </a:cubicBezTo>
                <a:cubicBezTo>
                  <a:pt x="25288" y="19276"/>
                  <a:pt x="25322" y="19257"/>
                  <a:pt x="25341" y="19212"/>
                </a:cubicBezTo>
                <a:cubicBezTo>
                  <a:pt x="25398" y="19085"/>
                  <a:pt x="25454" y="18952"/>
                  <a:pt x="25510" y="18832"/>
                </a:cubicBezTo>
                <a:cubicBezTo>
                  <a:pt x="25538" y="18762"/>
                  <a:pt x="25510" y="18706"/>
                  <a:pt x="25468" y="18671"/>
                </a:cubicBezTo>
                <a:lnTo>
                  <a:pt x="25468" y="18671"/>
                </a:lnTo>
                <a:cubicBezTo>
                  <a:pt x="25475" y="18671"/>
                  <a:pt x="25482" y="18685"/>
                  <a:pt x="25489" y="18685"/>
                </a:cubicBezTo>
                <a:cubicBezTo>
                  <a:pt x="25651" y="18685"/>
                  <a:pt x="25651" y="18432"/>
                  <a:pt x="25489" y="18432"/>
                </a:cubicBezTo>
                <a:close/>
                <a:moveTo>
                  <a:pt x="12358" y="18164"/>
                </a:moveTo>
                <a:lnTo>
                  <a:pt x="12674" y="18221"/>
                </a:lnTo>
                <a:cubicBezTo>
                  <a:pt x="12400" y="18572"/>
                  <a:pt x="12133" y="18931"/>
                  <a:pt x="11866" y="19268"/>
                </a:cubicBezTo>
                <a:lnTo>
                  <a:pt x="11866" y="19282"/>
                </a:lnTo>
                <a:cubicBezTo>
                  <a:pt x="11725" y="19261"/>
                  <a:pt x="11571" y="19233"/>
                  <a:pt x="11423" y="19212"/>
                </a:cubicBezTo>
                <a:cubicBezTo>
                  <a:pt x="11732" y="18881"/>
                  <a:pt x="12028" y="18565"/>
                  <a:pt x="12330" y="18242"/>
                </a:cubicBezTo>
                <a:cubicBezTo>
                  <a:pt x="12344" y="18221"/>
                  <a:pt x="12358" y="18193"/>
                  <a:pt x="12358" y="18164"/>
                </a:cubicBezTo>
                <a:close/>
                <a:moveTo>
                  <a:pt x="31127" y="18846"/>
                </a:moveTo>
                <a:cubicBezTo>
                  <a:pt x="31127" y="19036"/>
                  <a:pt x="31127" y="19212"/>
                  <a:pt x="31106" y="19395"/>
                </a:cubicBezTo>
                <a:cubicBezTo>
                  <a:pt x="30951" y="19338"/>
                  <a:pt x="30796" y="19289"/>
                  <a:pt x="30642" y="19233"/>
                </a:cubicBezTo>
                <a:cubicBezTo>
                  <a:pt x="30796" y="19106"/>
                  <a:pt x="30965" y="18980"/>
                  <a:pt x="31127" y="18846"/>
                </a:cubicBezTo>
                <a:close/>
                <a:moveTo>
                  <a:pt x="34627" y="16204"/>
                </a:moveTo>
                <a:cubicBezTo>
                  <a:pt x="34627" y="16386"/>
                  <a:pt x="34627" y="16576"/>
                  <a:pt x="34613" y="16766"/>
                </a:cubicBezTo>
                <a:cubicBezTo>
                  <a:pt x="34241" y="18228"/>
                  <a:pt x="32793" y="19198"/>
                  <a:pt x="31359" y="19409"/>
                </a:cubicBezTo>
                <a:cubicBezTo>
                  <a:pt x="31366" y="19120"/>
                  <a:pt x="31380" y="18825"/>
                  <a:pt x="31380" y="18530"/>
                </a:cubicBezTo>
                <a:cubicBezTo>
                  <a:pt x="32645" y="18171"/>
                  <a:pt x="33735" y="17391"/>
                  <a:pt x="34473" y="16316"/>
                </a:cubicBezTo>
                <a:cubicBezTo>
                  <a:pt x="34492" y="16324"/>
                  <a:pt x="34512" y="16329"/>
                  <a:pt x="34531" y="16329"/>
                </a:cubicBezTo>
                <a:cubicBezTo>
                  <a:pt x="34576" y="16329"/>
                  <a:pt x="34615" y="16303"/>
                  <a:pt x="34620" y="16238"/>
                </a:cubicBezTo>
                <a:cubicBezTo>
                  <a:pt x="34627" y="16231"/>
                  <a:pt x="34627" y="16218"/>
                  <a:pt x="34627" y="16204"/>
                </a:cubicBezTo>
                <a:close/>
                <a:moveTo>
                  <a:pt x="25644" y="17996"/>
                </a:moveTo>
                <a:cubicBezTo>
                  <a:pt x="25623" y="18432"/>
                  <a:pt x="25609" y="18846"/>
                  <a:pt x="25595" y="19282"/>
                </a:cubicBezTo>
                <a:cubicBezTo>
                  <a:pt x="25278" y="19331"/>
                  <a:pt x="24976" y="19380"/>
                  <a:pt x="24660" y="19423"/>
                </a:cubicBezTo>
                <a:cubicBezTo>
                  <a:pt x="24870" y="19015"/>
                  <a:pt x="25088" y="18621"/>
                  <a:pt x="25299" y="18228"/>
                </a:cubicBezTo>
                <a:cubicBezTo>
                  <a:pt x="25313" y="18185"/>
                  <a:pt x="25306" y="18143"/>
                  <a:pt x="25292" y="18115"/>
                </a:cubicBezTo>
                <a:cubicBezTo>
                  <a:pt x="25412" y="18073"/>
                  <a:pt x="25524" y="18031"/>
                  <a:pt x="25644" y="17996"/>
                </a:cubicBezTo>
                <a:close/>
                <a:moveTo>
                  <a:pt x="12899" y="18263"/>
                </a:moveTo>
                <a:cubicBezTo>
                  <a:pt x="13202" y="18312"/>
                  <a:pt x="13504" y="18354"/>
                  <a:pt x="13806" y="18389"/>
                </a:cubicBezTo>
                <a:lnTo>
                  <a:pt x="13799" y="18403"/>
                </a:lnTo>
                <a:cubicBezTo>
                  <a:pt x="13560" y="18720"/>
                  <a:pt x="13328" y="19043"/>
                  <a:pt x="13096" y="19366"/>
                </a:cubicBezTo>
                <a:cubicBezTo>
                  <a:pt x="13061" y="19409"/>
                  <a:pt x="13068" y="19458"/>
                  <a:pt x="13096" y="19493"/>
                </a:cubicBezTo>
                <a:cubicBezTo>
                  <a:pt x="12998" y="19479"/>
                  <a:pt x="12892" y="19465"/>
                  <a:pt x="12794" y="19444"/>
                </a:cubicBezTo>
                <a:cubicBezTo>
                  <a:pt x="13033" y="19163"/>
                  <a:pt x="13272" y="18874"/>
                  <a:pt x="13504" y="18593"/>
                </a:cubicBezTo>
                <a:cubicBezTo>
                  <a:pt x="13584" y="18502"/>
                  <a:pt x="13501" y="18378"/>
                  <a:pt x="13410" y="18378"/>
                </a:cubicBezTo>
                <a:cubicBezTo>
                  <a:pt x="13382" y="18378"/>
                  <a:pt x="13353" y="18389"/>
                  <a:pt x="13328" y="18417"/>
                </a:cubicBezTo>
                <a:cubicBezTo>
                  <a:pt x="13068" y="18727"/>
                  <a:pt x="12815" y="19043"/>
                  <a:pt x="12548" y="19352"/>
                </a:cubicBezTo>
                <a:cubicBezTo>
                  <a:pt x="12534" y="19366"/>
                  <a:pt x="12541" y="19388"/>
                  <a:pt x="12534" y="19402"/>
                </a:cubicBezTo>
                <a:cubicBezTo>
                  <a:pt x="12400" y="19373"/>
                  <a:pt x="12267" y="19352"/>
                  <a:pt x="12133" y="19331"/>
                </a:cubicBezTo>
                <a:cubicBezTo>
                  <a:pt x="12393" y="19008"/>
                  <a:pt x="12639" y="18671"/>
                  <a:pt x="12885" y="18347"/>
                </a:cubicBezTo>
                <a:cubicBezTo>
                  <a:pt x="12906" y="18312"/>
                  <a:pt x="12906" y="18291"/>
                  <a:pt x="12899" y="18263"/>
                </a:cubicBezTo>
                <a:close/>
                <a:moveTo>
                  <a:pt x="25060" y="18094"/>
                </a:moveTo>
                <a:cubicBezTo>
                  <a:pt x="25060" y="18101"/>
                  <a:pt x="25060" y="18101"/>
                  <a:pt x="25067" y="18115"/>
                </a:cubicBezTo>
                <a:cubicBezTo>
                  <a:pt x="24842" y="18544"/>
                  <a:pt x="24603" y="18973"/>
                  <a:pt x="24378" y="19402"/>
                </a:cubicBezTo>
                <a:cubicBezTo>
                  <a:pt x="24364" y="19430"/>
                  <a:pt x="24364" y="19451"/>
                  <a:pt x="24378" y="19458"/>
                </a:cubicBezTo>
                <a:cubicBezTo>
                  <a:pt x="24245" y="19472"/>
                  <a:pt x="24104" y="19500"/>
                  <a:pt x="23964" y="19521"/>
                </a:cubicBezTo>
                <a:lnTo>
                  <a:pt x="24751" y="18150"/>
                </a:lnTo>
                <a:cubicBezTo>
                  <a:pt x="24856" y="18129"/>
                  <a:pt x="24955" y="18115"/>
                  <a:pt x="25060" y="18094"/>
                </a:cubicBezTo>
                <a:close/>
                <a:moveTo>
                  <a:pt x="14031" y="18410"/>
                </a:moveTo>
                <a:lnTo>
                  <a:pt x="14031" y="18410"/>
                </a:lnTo>
                <a:cubicBezTo>
                  <a:pt x="14129" y="18432"/>
                  <a:pt x="14228" y="18439"/>
                  <a:pt x="14326" y="18446"/>
                </a:cubicBezTo>
                <a:cubicBezTo>
                  <a:pt x="14305" y="18453"/>
                  <a:pt x="14298" y="18474"/>
                  <a:pt x="14277" y="18488"/>
                </a:cubicBezTo>
                <a:lnTo>
                  <a:pt x="13567" y="19493"/>
                </a:lnTo>
                <a:cubicBezTo>
                  <a:pt x="13560" y="19500"/>
                  <a:pt x="13553" y="19521"/>
                  <a:pt x="13553" y="19535"/>
                </a:cubicBezTo>
                <a:cubicBezTo>
                  <a:pt x="13462" y="19528"/>
                  <a:pt x="13384" y="19521"/>
                  <a:pt x="13293" y="19507"/>
                </a:cubicBezTo>
                <a:lnTo>
                  <a:pt x="13321" y="19486"/>
                </a:lnTo>
                <a:cubicBezTo>
                  <a:pt x="13560" y="19170"/>
                  <a:pt x="13785" y="18839"/>
                  <a:pt x="14024" y="18516"/>
                </a:cubicBezTo>
                <a:cubicBezTo>
                  <a:pt x="14052" y="18481"/>
                  <a:pt x="14052" y="18446"/>
                  <a:pt x="14031" y="18410"/>
                </a:cubicBezTo>
                <a:close/>
                <a:moveTo>
                  <a:pt x="14481" y="18460"/>
                </a:moveTo>
                <a:lnTo>
                  <a:pt x="14980" y="18516"/>
                </a:lnTo>
                <a:cubicBezTo>
                  <a:pt x="14720" y="18839"/>
                  <a:pt x="14467" y="19177"/>
                  <a:pt x="14207" y="19500"/>
                </a:cubicBezTo>
                <a:cubicBezTo>
                  <a:pt x="14172" y="19535"/>
                  <a:pt x="14172" y="19577"/>
                  <a:pt x="14186" y="19612"/>
                </a:cubicBezTo>
                <a:cubicBezTo>
                  <a:pt x="14066" y="19598"/>
                  <a:pt x="13947" y="19584"/>
                  <a:pt x="13820" y="19570"/>
                </a:cubicBezTo>
                <a:cubicBezTo>
                  <a:pt x="14052" y="19254"/>
                  <a:pt x="14270" y="18931"/>
                  <a:pt x="14502" y="18614"/>
                </a:cubicBezTo>
                <a:cubicBezTo>
                  <a:pt x="14544" y="18551"/>
                  <a:pt x="14516" y="18495"/>
                  <a:pt x="14481" y="18460"/>
                </a:cubicBezTo>
                <a:close/>
                <a:moveTo>
                  <a:pt x="24428" y="18207"/>
                </a:moveTo>
                <a:lnTo>
                  <a:pt x="24428" y="18207"/>
                </a:lnTo>
                <a:cubicBezTo>
                  <a:pt x="24175" y="18649"/>
                  <a:pt x="23922" y="19085"/>
                  <a:pt x="23661" y="19535"/>
                </a:cubicBezTo>
                <a:cubicBezTo>
                  <a:pt x="23654" y="19542"/>
                  <a:pt x="23654" y="19563"/>
                  <a:pt x="23654" y="19570"/>
                </a:cubicBezTo>
                <a:cubicBezTo>
                  <a:pt x="23514" y="19591"/>
                  <a:pt x="23373" y="19598"/>
                  <a:pt x="23233" y="19612"/>
                </a:cubicBezTo>
                <a:cubicBezTo>
                  <a:pt x="23521" y="19170"/>
                  <a:pt x="23802" y="18713"/>
                  <a:pt x="24083" y="18263"/>
                </a:cubicBezTo>
                <a:lnTo>
                  <a:pt x="24428" y="18207"/>
                </a:lnTo>
                <a:close/>
                <a:moveTo>
                  <a:pt x="23767" y="18312"/>
                </a:moveTo>
                <a:lnTo>
                  <a:pt x="23767" y="18312"/>
                </a:lnTo>
                <a:cubicBezTo>
                  <a:pt x="23500" y="18734"/>
                  <a:pt x="23233" y="19163"/>
                  <a:pt x="22973" y="19584"/>
                </a:cubicBezTo>
                <a:cubicBezTo>
                  <a:pt x="22951" y="19612"/>
                  <a:pt x="22958" y="19634"/>
                  <a:pt x="22958" y="19648"/>
                </a:cubicBezTo>
                <a:cubicBezTo>
                  <a:pt x="22881" y="19648"/>
                  <a:pt x="22811" y="19655"/>
                  <a:pt x="22734" y="19669"/>
                </a:cubicBezTo>
                <a:cubicBezTo>
                  <a:pt x="22748" y="19655"/>
                  <a:pt x="22769" y="19648"/>
                  <a:pt x="22776" y="19634"/>
                </a:cubicBezTo>
                <a:cubicBezTo>
                  <a:pt x="22980" y="19233"/>
                  <a:pt x="23190" y="18846"/>
                  <a:pt x="23401" y="18453"/>
                </a:cubicBezTo>
                <a:cubicBezTo>
                  <a:pt x="23415" y="18417"/>
                  <a:pt x="23415" y="18382"/>
                  <a:pt x="23415" y="18368"/>
                </a:cubicBezTo>
                <a:cubicBezTo>
                  <a:pt x="23535" y="18347"/>
                  <a:pt x="23654" y="18333"/>
                  <a:pt x="23767" y="18312"/>
                </a:cubicBezTo>
                <a:close/>
                <a:moveTo>
                  <a:pt x="15212" y="18544"/>
                </a:moveTo>
                <a:cubicBezTo>
                  <a:pt x="15648" y="18586"/>
                  <a:pt x="16091" y="18614"/>
                  <a:pt x="16526" y="18642"/>
                </a:cubicBezTo>
                <a:cubicBezTo>
                  <a:pt x="16238" y="19001"/>
                  <a:pt x="15957" y="19366"/>
                  <a:pt x="15669" y="19725"/>
                </a:cubicBezTo>
                <a:cubicBezTo>
                  <a:pt x="15662" y="19739"/>
                  <a:pt x="15662" y="19746"/>
                  <a:pt x="15648" y="19753"/>
                </a:cubicBezTo>
                <a:cubicBezTo>
                  <a:pt x="15528" y="19746"/>
                  <a:pt x="15395" y="19739"/>
                  <a:pt x="15275" y="19725"/>
                </a:cubicBezTo>
                <a:cubicBezTo>
                  <a:pt x="15451" y="19437"/>
                  <a:pt x="15634" y="19149"/>
                  <a:pt x="15809" y="18860"/>
                </a:cubicBezTo>
                <a:cubicBezTo>
                  <a:pt x="15863" y="18767"/>
                  <a:pt x="15777" y="18674"/>
                  <a:pt x="15691" y="18674"/>
                </a:cubicBezTo>
                <a:cubicBezTo>
                  <a:pt x="15654" y="18674"/>
                  <a:pt x="15617" y="18691"/>
                  <a:pt x="15592" y="18734"/>
                </a:cubicBezTo>
                <a:cubicBezTo>
                  <a:pt x="15402" y="19029"/>
                  <a:pt x="15226" y="19324"/>
                  <a:pt x="15043" y="19612"/>
                </a:cubicBezTo>
                <a:cubicBezTo>
                  <a:pt x="15015" y="19648"/>
                  <a:pt x="15015" y="19683"/>
                  <a:pt x="15022" y="19711"/>
                </a:cubicBezTo>
                <a:cubicBezTo>
                  <a:pt x="14825" y="19697"/>
                  <a:pt x="14621" y="19662"/>
                  <a:pt x="14418" y="19641"/>
                </a:cubicBezTo>
                <a:cubicBezTo>
                  <a:pt x="14664" y="19317"/>
                  <a:pt x="14924" y="18994"/>
                  <a:pt x="15177" y="18663"/>
                </a:cubicBezTo>
                <a:cubicBezTo>
                  <a:pt x="15212" y="18628"/>
                  <a:pt x="15212" y="18579"/>
                  <a:pt x="15212" y="18544"/>
                </a:cubicBezTo>
                <a:close/>
                <a:moveTo>
                  <a:pt x="16688" y="18628"/>
                </a:moveTo>
                <a:lnTo>
                  <a:pt x="16688" y="18628"/>
                </a:lnTo>
                <a:cubicBezTo>
                  <a:pt x="16801" y="18642"/>
                  <a:pt x="16927" y="18642"/>
                  <a:pt x="17040" y="18649"/>
                </a:cubicBezTo>
                <a:cubicBezTo>
                  <a:pt x="16773" y="19001"/>
                  <a:pt x="16519" y="19352"/>
                  <a:pt x="16259" y="19704"/>
                </a:cubicBezTo>
                <a:cubicBezTo>
                  <a:pt x="16238" y="19725"/>
                  <a:pt x="16238" y="19753"/>
                  <a:pt x="16238" y="19781"/>
                </a:cubicBezTo>
                <a:cubicBezTo>
                  <a:pt x="16133" y="19781"/>
                  <a:pt x="16027" y="19774"/>
                  <a:pt x="15922" y="19767"/>
                </a:cubicBezTo>
                <a:cubicBezTo>
                  <a:pt x="16175" y="19451"/>
                  <a:pt x="16435" y="19120"/>
                  <a:pt x="16688" y="18797"/>
                </a:cubicBezTo>
                <a:cubicBezTo>
                  <a:pt x="16730" y="18748"/>
                  <a:pt x="16723" y="18685"/>
                  <a:pt x="16688" y="18628"/>
                </a:cubicBezTo>
                <a:close/>
                <a:moveTo>
                  <a:pt x="23127" y="18403"/>
                </a:moveTo>
                <a:lnTo>
                  <a:pt x="23127" y="18403"/>
                </a:lnTo>
                <a:cubicBezTo>
                  <a:pt x="22930" y="18769"/>
                  <a:pt x="22734" y="19141"/>
                  <a:pt x="22537" y="19507"/>
                </a:cubicBezTo>
                <a:cubicBezTo>
                  <a:pt x="22502" y="19584"/>
                  <a:pt x="22537" y="19655"/>
                  <a:pt x="22600" y="19683"/>
                </a:cubicBezTo>
                <a:cubicBezTo>
                  <a:pt x="22213" y="19718"/>
                  <a:pt x="21834" y="19760"/>
                  <a:pt x="21447" y="19788"/>
                </a:cubicBezTo>
                <a:cubicBezTo>
                  <a:pt x="21714" y="19373"/>
                  <a:pt x="21974" y="18973"/>
                  <a:pt x="22227" y="18572"/>
                </a:cubicBezTo>
                <a:cubicBezTo>
                  <a:pt x="22248" y="18544"/>
                  <a:pt x="22248" y="18516"/>
                  <a:pt x="22248" y="18495"/>
                </a:cubicBezTo>
                <a:cubicBezTo>
                  <a:pt x="22347" y="18481"/>
                  <a:pt x="22431" y="18474"/>
                  <a:pt x="22523" y="18467"/>
                </a:cubicBezTo>
                <a:lnTo>
                  <a:pt x="22523" y="18467"/>
                </a:lnTo>
                <a:lnTo>
                  <a:pt x="22073" y="19493"/>
                </a:lnTo>
                <a:cubicBezTo>
                  <a:pt x="22028" y="19597"/>
                  <a:pt x="22119" y="19690"/>
                  <a:pt x="22197" y="19690"/>
                </a:cubicBezTo>
                <a:cubicBezTo>
                  <a:pt x="22229" y="19690"/>
                  <a:pt x="22260" y="19673"/>
                  <a:pt x="22277" y="19634"/>
                </a:cubicBezTo>
                <a:cubicBezTo>
                  <a:pt x="22424" y="19282"/>
                  <a:pt x="22579" y="18938"/>
                  <a:pt x="22734" y="18586"/>
                </a:cubicBezTo>
                <a:cubicBezTo>
                  <a:pt x="22755" y="18530"/>
                  <a:pt x="22741" y="18488"/>
                  <a:pt x="22712" y="18453"/>
                </a:cubicBezTo>
                <a:cubicBezTo>
                  <a:pt x="22853" y="18439"/>
                  <a:pt x="22987" y="18417"/>
                  <a:pt x="23127" y="18403"/>
                </a:cubicBezTo>
                <a:close/>
                <a:moveTo>
                  <a:pt x="21967" y="18523"/>
                </a:moveTo>
                <a:lnTo>
                  <a:pt x="21967" y="18523"/>
                </a:lnTo>
                <a:cubicBezTo>
                  <a:pt x="21693" y="18945"/>
                  <a:pt x="21426" y="19366"/>
                  <a:pt x="21159" y="19802"/>
                </a:cubicBezTo>
                <a:cubicBezTo>
                  <a:pt x="21053" y="19802"/>
                  <a:pt x="20955" y="19802"/>
                  <a:pt x="20850" y="19809"/>
                </a:cubicBezTo>
                <a:cubicBezTo>
                  <a:pt x="21110" y="19416"/>
                  <a:pt x="21370" y="19008"/>
                  <a:pt x="21623" y="18614"/>
                </a:cubicBezTo>
                <a:cubicBezTo>
                  <a:pt x="21637" y="18593"/>
                  <a:pt x="21644" y="18572"/>
                  <a:pt x="21644" y="18551"/>
                </a:cubicBezTo>
                <a:cubicBezTo>
                  <a:pt x="21749" y="18544"/>
                  <a:pt x="21862" y="18537"/>
                  <a:pt x="21967" y="18523"/>
                </a:cubicBezTo>
                <a:close/>
                <a:moveTo>
                  <a:pt x="17356" y="18663"/>
                </a:moveTo>
                <a:cubicBezTo>
                  <a:pt x="17426" y="18671"/>
                  <a:pt x="17504" y="18671"/>
                  <a:pt x="17581" y="18671"/>
                </a:cubicBezTo>
                <a:cubicBezTo>
                  <a:pt x="17349" y="19064"/>
                  <a:pt x="17117" y="19451"/>
                  <a:pt x="16892" y="19830"/>
                </a:cubicBezTo>
                <a:cubicBezTo>
                  <a:pt x="16758" y="19823"/>
                  <a:pt x="16632" y="19816"/>
                  <a:pt x="16512" y="19809"/>
                </a:cubicBezTo>
                <a:cubicBezTo>
                  <a:pt x="16794" y="19423"/>
                  <a:pt x="17075" y="19043"/>
                  <a:pt x="17356" y="18663"/>
                </a:cubicBezTo>
                <a:close/>
                <a:moveTo>
                  <a:pt x="21342" y="18579"/>
                </a:moveTo>
                <a:lnTo>
                  <a:pt x="21342" y="18579"/>
                </a:lnTo>
                <a:cubicBezTo>
                  <a:pt x="21075" y="18994"/>
                  <a:pt x="20807" y="19402"/>
                  <a:pt x="20533" y="19823"/>
                </a:cubicBezTo>
                <a:cubicBezTo>
                  <a:pt x="20386" y="19837"/>
                  <a:pt x="20231" y="19837"/>
                  <a:pt x="20076" y="19844"/>
                </a:cubicBezTo>
                <a:cubicBezTo>
                  <a:pt x="20386" y="19465"/>
                  <a:pt x="20688" y="19078"/>
                  <a:pt x="20983" y="18699"/>
                </a:cubicBezTo>
                <a:cubicBezTo>
                  <a:pt x="21011" y="18678"/>
                  <a:pt x="21011" y="18642"/>
                  <a:pt x="21011" y="18607"/>
                </a:cubicBezTo>
                <a:cubicBezTo>
                  <a:pt x="21124" y="18593"/>
                  <a:pt x="21229" y="18586"/>
                  <a:pt x="21342" y="18579"/>
                </a:cubicBezTo>
                <a:close/>
                <a:moveTo>
                  <a:pt x="17820" y="18678"/>
                </a:moveTo>
                <a:cubicBezTo>
                  <a:pt x="17953" y="18678"/>
                  <a:pt x="18073" y="18685"/>
                  <a:pt x="18207" y="18685"/>
                </a:cubicBezTo>
                <a:cubicBezTo>
                  <a:pt x="17968" y="19029"/>
                  <a:pt x="17721" y="19359"/>
                  <a:pt x="17475" y="19704"/>
                </a:cubicBezTo>
                <a:cubicBezTo>
                  <a:pt x="17433" y="19767"/>
                  <a:pt x="17454" y="19816"/>
                  <a:pt x="17497" y="19851"/>
                </a:cubicBezTo>
                <a:cubicBezTo>
                  <a:pt x="17391" y="19844"/>
                  <a:pt x="17279" y="19844"/>
                  <a:pt x="17173" y="19844"/>
                </a:cubicBezTo>
                <a:cubicBezTo>
                  <a:pt x="17384" y="19493"/>
                  <a:pt x="17602" y="19134"/>
                  <a:pt x="17813" y="18783"/>
                </a:cubicBezTo>
                <a:cubicBezTo>
                  <a:pt x="17827" y="18748"/>
                  <a:pt x="17827" y="18713"/>
                  <a:pt x="17820" y="18678"/>
                </a:cubicBezTo>
                <a:close/>
                <a:moveTo>
                  <a:pt x="18825" y="18685"/>
                </a:moveTo>
                <a:cubicBezTo>
                  <a:pt x="18558" y="19078"/>
                  <a:pt x="18298" y="19465"/>
                  <a:pt x="18031" y="19851"/>
                </a:cubicBezTo>
                <a:lnTo>
                  <a:pt x="17658" y="19851"/>
                </a:lnTo>
                <a:cubicBezTo>
                  <a:pt x="17672" y="19851"/>
                  <a:pt x="17679" y="19844"/>
                  <a:pt x="17686" y="19837"/>
                </a:cubicBezTo>
                <a:cubicBezTo>
                  <a:pt x="17953" y="19465"/>
                  <a:pt x="18214" y="19106"/>
                  <a:pt x="18481" y="18734"/>
                </a:cubicBezTo>
                <a:cubicBezTo>
                  <a:pt x="18488" y="18720"/>
                  <a:pt x="18495" y="18699"/>
                  <a:pt x="18495" y="18685"/>
                </a:cubicBezTo>
                <a:close/>
                <a:moveTo>
                  <a:pt x="20737" y="18600"/>
                </a:moveTo>
                <a:lnTo>
                  <a:pt x="20737" y="18600"/>
                </a:lnTo>
                <a:cubicBezTo>
                  <a:pt x="20428" y="18994"/>
                  <a:pt x="20126" y="19388"/>
                  <a:pt x="19816" y="19774"/>
                </a:cubicBezTo>
                <a:cubicBezTo>
                  <a:pt x="19795" y="19802"/>
                  <a:pt x="19788" y="19816"/>
                  <a:pt x="19788" y="19844"/>
                </a:cubicBezTo>
                <a:cubicBezTo>
                  <a:pt x="19514" y="19851"/>
                  <a:pt x="19254" y="19859"/>
                  <a:pt x="18980" y="19859"/>
                </a:cubicBezTo>
                <a:cubicBezTo>
                  <a:pt x="19001" y="19851"/>
                  <a:pt x="19022" y="19851"/>
                  <a:pt x="19036" y="19823"/>
                </a:cubicBezTo>
                <a:cubicBezTo>
                  <a:pt x="19219" y="19500"/>
                  <a:pt x="19409" y="19177"/>
                  <a:pt x="19598" y="18846"/>
                </a:cubicBezTo>
                <a:cubicBezTo>
                  <a:pt x="19648" y="18762"/>
                  <a:pt x="19563" y="18671"/>
                  <a:pt x="19493" y="18663"/>
                </a:cubicBezTo>
                <a:cubicBezTo>
                  <a:pt x="19669" y="18656"/>
                  <a:pt x="19851" y="18656"/>
                  <a:pt x="20027" y="18649"/>
                </a:cubicBezTo>
                <a:lnTo>
                  <a:pt x="20027" y="18649"/>
                </a:lnTo>
                <a:cubicBezTo>
                  <a:pt x="19809" y="18945"/>
                  <a:pt x="19577" y="19254"/>
                  <a:pt x="19359" y="19563"/>
                </a:cubicBezTo>
                <a:cubicBezTo>
                  <a:pt x="19290" y="19647"/>
                  <a:pt x="19378" y="19738"/>
                  <a:pt x="19470" y="19738"/>
                </a:cubicBezTo>
                <a:cubicBezTo>
                  <a:pt x="19509" y="19738"/>
                  <a:pt x="19548" y="19722"/>
                  <a:pt x="19577" y="19683"/>
                </a:cubicBezTo>
                <a:cubicBezTo>
                  <a:pt x="19795" y="19373"/>
                  <a:pt x="20027" y="19071"/>
                  <a:pt x="20245" y="18762"/>
                </a:cubicBezTo>
                <a:cubicBezTo>
                  <a:pt x="20280" y="18706"/>
                  <a:pt x="20273" y="18663"/>
                  <a:pt x="20245" y="18628"/>
                </a:cubicBezTo>
                <a:cubicBezTo>
                  <a:pt x="20407" y="18628"/>
                  <a:pt x="20568" y="18614"/>
                  <a:pt x="20737" y="18600"/>
                </a:cubicBezTo>
                <a:close/>
                <a:moveTo>
                  <a:pt x="19444" y="18671"/>
                </a:moveTo>
                <a:cubicBezTo>
                  <a:pt x="19423" y="18685"/>
                  <a:pt x="19395" y="18692"/>
                  <a:pt x="19366" y="18727"/>
                </a:cubicBezTo>
                <a:cubicBezTo>
                  <a:pt x="19184" y="19050"/>
                  <a:pt x="18987" y="19380"/>
                  <a:pt x="18804" y="19704"/>
                </a:cubicBezTo>
                <a:cubicBezTo>
                  <a:pt x="18769" y="19774"/>
                  <a:pt x="18797" y="19837"/>
                  <a:pt x="18846" y="19873"/>
                </a:cubicBezTo>
                <a:cubicBezTo>
                  <a:pt x="18685" y="19873"/>
                  <a:pt x="18509" y="19859"/>
                  <a:pt x="18333" y="19859"/>
                </a:cubicBezTo>
                <a:cubicBezTo>
                  <a:pt x="18600" y="19472"/>
                  <a:pt x="18867" y="19078"/>
                  <a:pt x="19127" y="18685"/>
                </a:cubicBezTo>
                <a:cubicBezTo>
                  <a:pt x="19233" y="18685"/>
                  <a:pt x="19338" y="18671"/>
                  <a:pt x="19444" y="18671"/>
                </a:cubicBezTo>
                <a:close/>
                <a:moveTo>
                  <a:pt x="2777" y="15852"/>
                </a:moveTo>
                <a:lnTo>
                  <a:pt x="2777" y="15852"/>
                </a:lnTo>
                <a:cubicBezTo>
                  <a:pt x="4422" y="17356"/>
                  <a:pt x="6460" y="18354"/>
                  <a:pt x="8660" y="18720"/>
                </a:cubicBezTo>
                <a:cubicBezTo>
                  <a:pt x="8675" y="19198"/>
                  <a:pt x="8689" y="19690"/>
                  <a:pt x="8696" y="20182"/>
                </a:cubicBezTo>
                <a:cubicBezTo>
                  <a:pt x="8696" y="20196"/>
                  <a:pt x="8717" y="20203"/>
                  <a:pt x="8717" y="20210"/>
                </a:cubicBezTo>
                <a:cubicBezTo>
                  <a:pt x="7522" y="19922"/>
                  <a:pt x="6341" y="19542"/>
                  <a:pt x="5230" y="19036"/>
                </a:cubicBezTo>
                <a:cubicBezTo>
                  <a:pt x="4309" y="18614"/>
                  <a:pt x="3079" y="17932"/>
                  <a:pt x="2840" y="16857"/>
                </a:cubicBezTo>
                <a:cubicBezTo>
                  <a:pt x="2819" y="16519"/>
                  <a:pt x="2798" y="16189"/>
                  <a:pt x="2777" y="15852"/>
                </a:cubicBezTo>
                <a:close/>
                <a:moveTo>
                  <a:pt x="8928" y="18938"/>
                </a:moveTo>
                <a:lnTo>
                  <a:pt x="8928" y="18938"/>
                </a:lnTo>
                <a:cubicBezTo>
                  <a:pt x="11887" y="19669"/>
                  <a:pt x="14924" y="20055"/>
                  <a:pt x="17960" y="20105"/>
                </a:cubicBezTo>
                <a:cubicBezTo>
                  <a:pt x="17986" y="20134"/>
                  <a:pt x="18024" y="20152"/>
                  <a:pt x="18063" y="20152"/>
                </a:cubicBezTo>
                <a:cubicBezTo>
                  <a:pt x="18098" y="20152"/>
                  <a:pt x="18134" y="20138"/>
                  <a:pt x="18164" y="20105"/>
                </a:cubicBezTo>
                <a:cubicBezTo>
                  <a:pt x="18340" y="20106"/>
                  <a:pt x="18516" y="20107"/>
                  <a:pt x="18692" y="20107"/>
                </a:cubicBezTo>
                <a:cubicBezTo>
                  <a:pt x="19301" y="20107"/>
                  <a:pt x="19914" y="20097"/>
                  <a:pt x="20519" y="20069"/>
                </a:cubicBezTo>
                <a:cubicBezTo>
                  <a:pt x="20539" y="20083"/>
                  <a:pt x="20564" y="20090"/>
                  <a:pt x="20589" y="20090"/>
                </a:cubicBezTo>
                <a:cubicBezTo>
                  <a:pt x="20616" y="20090"/>
                  <a:pt x="20645" y="20081"/>
                  <a:pt x="20667" y="20062"/>
                </a:cubicBezTo>
                <a:cubicBezTo>
                  <a:pt x="20800" y="20055"/>
                  <a:pt x="20920" y="20055"/>
                  <a:pt x="21046" y="20041"/>
                </a:cubicBezTo>
                <a:cubicBezTo>
                  <a:pt x="21067" y="20094"/>
                  <a:pt x="21118" y="20128"/>
                  <a:pt x="21170" y="20128"/>
                </a:cubicBezTo>
                <a:cubicBezTo>
                  <a:pt x="21207" y="20128"/>
                  <a:pt x="21245" y="20111"/>
                  <a:pt x="21271" y="20069"/>
                </a:cubicBezTo>
                <a:cubicBezTo>
                  <a:pt x="21271" y="20062"/>
                  <a:pt x="21285" y="20048"/>
                  <a:pt x="21292" y="20034"/>
                </a:cubicBezTo>
                <a:cubicBezTo>
                  <a:pt x="22726" y="19950"/>
                  <a:pt x="24153" y="19781"/>
                  <a:pt x="25580" y="19535"/>
                </a:cubicBezTo>
                <a:lnTo>
                  <a:pt x="25580" y="19535"/>
                </a:lnTo>
                <a:cubicBezTo>
                  <a:pt x="25566" y="19880"/>
                  <a:pt x="25552" y="20210"/>
                  <a:pt x="25545" y="20547"/>
                </a:cubicBezTo>
                <a:cubicBezTo>
                  <a:pt x="25545" y="20583"/>
                  <a:pt x="25552" y="20604"/>
                  <a:pt x="25573" y="20625"/>
                </a:cubicBezTo>
                <a:cubicBezTo>
                  <a:pt x="23456" y="21262"/>
                  <a:pt x="21276" y="21504"/>
                  <a:pt x="19086" y="21504"/>
                </a:cubicBezTo>
                <a:cubicBezTo>
                  <a:pt x="17314" y="21504"/>
                  <a:pt x="15535" y="21346"/>
                  <a:pt x="13778" y="21110"/>
                </a:cubicBezTo>
                <a:lnTo>
                  <a:pt x="14165" y="20597"/>
                </a:lnTo>
                <a:lnTo>
                  <a:pt x="14031" y="20491"/>
                </a:lnTo>
                <a:lnTo>
                  <a:pt x="13595" y="21082"/>
                </a:lnTo>
                <a:cubicBezTo>
                  <a:pt x="13251" y="21025"/>
                  <a:pt x="12906" y="20983"/>
                  <a:pt x="12569" y="20934"/>
                </a:cubicBezTo>
                <a:cubicBezTo>
                  <a:pt x="11353" y="20744"/>
                  <a:pt x="10123" y="20547"/>
                  <a:pt x="8921" y="20252"/>
                </a:cubicBezTo>
                <a:cubicBezTo>
                  <a:pt x="8935" y="20238"/>
                  <a:pt x="8956" y="20210"/>
                  <a:pt x="8956" y="20175"/>
                </a:cubicBezTo>
                <a:lnTo>
                  <a:pt x="8928" y="18938"/>
                </a:lnTo>
                <a:close/>
                <a:moveTo>
                  <a:pt x="8169" y="22556"/>
                </a:moveTo>
                <a:cubicBezTo>
                  <a:pt x="8231" y="22556"/>
                  <a:pt x="8286" y="22607"/>
                  <a:pt x="8274" y="22670"/>
                </a:cubicBezTo>
                <a:cubicBezTo>
                  <a:pt x="8274" y="22734"/>
                  <a:pt x="8218" y="22769"/>
                  <a:pt x="8154" y="22769"/>
                </a:cubicBezTo>
                <a:cubicBezTo>
                  <a:pt x="8070" y="22769"/>
                  <a:pt x="8084" y="22698"/>
                  <a:pt x="8084" y="22628"/>
                </a:cubicBezTo>
                <a:cubicBezTo>
                  <a:pt x="8084" y="22621"/>
                  <a:pt x="8077" y="22621"/>
                  <a:pt x="8077" y="22614"/>
                </a:cubicBezTo>
                <a:cubicBezTo>
                  <a:pt x="8091" y="22586"/>
                  <a:pt x="8119" y="22565"/>
                  <a:pt x="8147" y="22558"/>
                </a:cubicBezTo>
                <a:cubicBezTo>
                  <a:pt x="8155" y="22556"/>
                  <a:pt x="8162" y="22556"/>
                  <a:pt x="8169" y="22556"/>
                </a:cubicBezTo>
                <a:close/>
                <a:moveTo>
                  <a:pt x="8175" y="22476"/>
                </a:moveTo>
                <a:cubicBezTo>
                  <a:pt x="8155" y="22476"/>
                  <a:pt x="8134" y="22480"/>
                  <a:pt x="8112" y="22488"/>
                </a:cubicBezTo>
                <a:cubicBezTo>
                  <a:pt x="8000" y="22530"/>
                  <a:pt x="7950" y="22663"/>
                  <a:pt x="8000" y="22769"/>
                </a:cubicBezTo>
                <a:cubicBezTo>
                  <a:pt x="8007" y="22769"/>
                  <a:pt x="8007" y="22776"/>
                  <a:pt x="8014" y="22776"/>
                </a:cubicBezTo>
                <a:cubicBezTo>
                  <a:pt x="8021" y="22797"/>
                  <a:pt x="8035" y="22811"/>
                  <a:pt x="8049" y="22825"/>
                </a:cubicBezTo>
                <a:cubicBezTo>
                  <a:pt x="8076" y="22852"/>
                  <a:pt x="8120" y="22863"/>
                  <a:pt x="8162" y="22863"/>
                </a:cubicBezTo>
                <a:cubicBezTo>
                  <a:pt x="8174" y="22863"/>
                  <a:pt x="8185" y="22862"/>
                  <a:pt x="8197" y="22860"/>
                </a:cubicBezTo>
                <a:cubicBezTo>
                  <a:pt x="8316" y="22839"/>
                  <a:pt x="8386" y="22741"/>
                  <a:pt x="8358" y="22628"/>
                </a:cubicBezTo>
                <a:cubicBezTo>
                  <a:pt x="8335" y="22543"/>
                  <a:pt x="8262" y="22476"/>
                  <a:pt x="8175" y="22476"/>
                </a:cubicBezTo>
                <a:close/>
                <a:moveTo>
                  <a:pt x="7576" y="22482"/>
                </a:moveTo>
                <a:cubicBezTo>
                  <a:pt x="7030" y="22482"/>
                  <a:pt x="6755" y="23305"/>
                  <a:pt x="7353" y="23507"/>
                </a:cubicBezTo>
                <a:cubicBezTo>
                  <a:pt x="7404" y="23524"/>
                  <a:pt x="7455" y="23532"/>
                  <a:pt x="7506" y="23532"/>
                </a:cubicBezTo>
                <a:cubicBezTo>
                  <a:pt x="7726" y="23532"/>
                  <a:pt x="7926" y="23379"/>
                  <a:pt x="7972" y="23155"/>
                </a:cubicBezTo>
                <a:cubicBezTo>
                  <a:pt x="8035" y="22860"/>
                  <a:pt x="7796" y="22621"/>
                  <a:pt x="7508" y="22600"/>
                </a:cubicBezTo>
                <a:cubicBezTo>
                  <a:pt x="7451" y="22600"/>
                  <a:pt x="7451" y="22684"/>
                  <a:pt x="7508" y="22691"/>
                </a:cubicBezTo>
                <a:cubicBezTo>
                  <a:pt x="7761" y="22698"/>
                  <a:pt x="7965" y="22937"/>
                  <a:pt x="7873" y="23190"/>
                </a:cubicBezTo>
                <a:cubicBezTo>
                  <a:pt x="7818" y="23357"/>
                  <a:pt x="7664" y="23445"/>
                  <a:pt x="7506" y="23445"/>
                </a:cubicBezTo>
                <a:cubicBezTo>
                  <a:pt x="7424" y="23445"/>
                  <a:pt x="7341" y="23421"/>
                  <a:pt x="7269" y="23373"/>
                </a:cubicBezTo>
                <a:cubicBezTo>
                  <a:pt x="6898" y="23099"/>
                  <a:pt x="7157" y="22557"/>
                  <a:pt x="7562" y="22557"/>
                </a:cubicBezTo>
                <a:cubicBezTo>
                  <a:pt x="7572" y="22557"/>
                  <a:pt x="7582" y="22557"/>
                  <a:pt x="7592" y="22558"/>
                </a:cubicBezTo>
                <a:cubicBezTo>
                  <a:pt x="7599" y="22565"/>
                  <a:pt x="7613" y="22586"/>
                  <a:pt x="7627" y="22586"/>
                </a:cubicBezTo>
                <a:cubicBezTo>
                  <a:pt x="7655" y="22586"/>
                  <a:pt x="7662" y="22565"/>
                  <a:pt x="7669" y="22551"/>
                </a:cubicBezTo>
                <a:cubicBezTo>
                  <a:pt x="7690" y="22523"/>
                  <a:pt x="7690" y="22488"/>
                  <a:pt x="7655" y="22488"/>
                </a:cubicBezTo>
                <a:cubicBezTo>
                  <a:pt x="7628" y="22484"/>
                  <a:pt x="7602" y="22482"/>
                  <a:pt x="7576" y="22482"/>
                </a:cubicBezTo>
                <a:close/>
                <a:moveTo>
                  <a:pt x="6681" y="22442"/>
                </a:moveTo>
                <a:cubicBezTo>
                  <a:pt x="6617" y="22442"/>
                  <a:pt x="6554" y="22477"/>
                  <a:pt x="6516" y="22558"/>
                </a:cubicBezTo>
                <a:cubicBezTo>
                  <a:pt x="6502" y="22595"/>
                  <a:pt x="6532" y="22627"/>
                  <a:pt x="6558" y="22627"/>
                </a:cubicBezTo>
                <a:cubicBezTo>
                  <a:pt x="6570" y="22627"/>
                  <a:pt x="6582" y="22619"/>
                  <a:pt x="6587" y="22600"/>
                </a:cubicBezTo>
                <a:cubicBezTo>
                  <a:pt x="6784" y="22649"/>
                  <a:pt x="6847" y="22705"/>
                  <a:pt x="6777" y="22811"/>
                </a:cubicBezTo>
                <a:cubicBezTo>
                  <a:pt x="6770" y="22867"/>
                  <a:pt x="6741" y="22909"/>
                  <a:pt x="6706" y="22944"/>
                </a:cubicBezTo>
                <a:cubicBezTo>
                  <a:pt x="6664" y="23001"/>
                  <a:pt x="6608" y="23050"/>
                  <a:pt x="6566" y="23106"/>
                </a:cubicBezTo>
                <a:cubicBezTo>
                  <a:pt x="6460" y="23219"/>
                  <a:pt x="6362" y="23331"/>
                  <a:pt x="6256" y="23444"/>
                </a:cubicBezTo>
                <a:cubicBezTo>
                  <a:pt x="6228" y="23472"/>
                  <a:pt x="6249" y="23514"/>
                  <a:pt x="6284" y="23514"/>
                </a:cubicBezTo>
                <a:cubicBezTo>
                  <a:pt x="6516" y="23542"/>
                  <a:pt x="6748" y="23563"/>
                  <a:pt x="6987" y="23584"/>
                </a:cubicBezTo>
                <a:cubicBezTo>
                  <a:pt x="6991" y="23585"/>
                  <a:pt x="6994" y="23586"/>
                  <a:pt x="6997" y="23586"/>
                </a:cubicBezTo>
                <a:cubicBezTo>
                  <a:pt x="7036" y="23586"/>
                  <a:pt x="7033" y="23506"/>
                  <a:pt x="6987" y="23500"/>
                </a:cubicBezTo>
                <a:cubicBezTo>
                  <a:pt x="6784" y="23479"/>
                  <a:pt x="6573" y="23458"/>
                  <a:pt x="6369" y="23437"/>
                </a:cubicBezTo>
                <a:cubicBezTo>
                  <a:pt x="6502" y="23289"/>
                  <a:pt x="6636" y="23148"/>
                  <a:pt x="6755" y="23001"/>
                </a:cubicBezTo>
                <a:cubicBezTo>
                  <a:pt x="6833" y="22902"/>
                  <a:pt x="6917" y="22790"/>
                  <a:pt x="6896" y="22656"/>
                </a:cubicBezTo>
                <a:cubicBezTo>
                  <a:pt x="6887" y="22531"/>
                  <a:pt x="6783" y="22442"/>
                  <a:pt x="6681" y="22442"/>
                </a:cubicBezTo>
                <a:close/>
                <a:moveTo>
                  <a:pt x="8821" y="23356"/>
                </a:moveTo>
                <a:cubicBezTo>
                  <a:pt x="8880" y="23356"/>
                  <a:pt x="8933" y="23403"/>
                  <a:pt x="8956" y="23465"/>
                </a:cubicBezTo>
                <a:cubicBezTo>
                  <a:pt x="8996" y="23572"/>
                  <a:pt x="8913" y="23640"/>
                  <a:pt x="8824" y="23640"/>
                </a:cubicBezTo>
                <a:cubicBezTo>
                  <a:pt x="8774" y="23640"/>
                  <a:pt x="8722" y="23618"/>
                  <a:pt x="8689" y="23570"/>
                </a:cubicBezTo>
                <a:cubicBezTo>
                  <a:pt x="8667" y="23500"/>
                  <a:pt x="8703" y="23401"/>
                  <a:pt x="8773" y="23366"/>
                </a:cubicBezTo>
                <a:cubicBezTo>
                  <a:pt x="8789" y="23359"/>
                  <a:pt x="8805" y="23356"/>
                  <a:pt x="8821" y="23356"/>
                </a:cubicBezTo>
                <a:close/>
                <a:moveTo>
                  <a:pt x="8695" y="22548"/>
                </a:moveTo>
                <a:cubicBezTo>
                  <a:pt x="8678" y="22548"/>
                  <a:pt x="8662" y="22557"/>
                  <a:pt x="8653" y="22579"/>
                </a:cubicBezTo>
                <a:cubicBezTo>
                  <a:pt x="8541" y="22930"/>
                  <a:pt x="8436" y="23282"/>
                  <a:pt x="8330" y="23640"/>
                </a:cubicBezTo>
                <a:cubicBezTo>
                  <a:pt x="8317" y="23671"/>
                  <a:pt x="8345" y="23691"/>
                  <a:pt x="8372" y="23691"/>
                </a:cubicBezTo>
                <a:cubicBezTo>
                  <a:pt x="8387" y="23691"/>
                  <a:pt x="8402" y="23684"/>
                  <a:pt x="8407" y="23669"/>
                </a:cubicBezTo>
                <a:cubicBezTo>
                  <a:pt x="8520" y="23317"/>
                  <a:pt x="8625" y="22966"/>
                  <a:pt x="8738" y="22600"/>
                </a:cubicBezTo>
                <a:cubicBezTo>
                  <a:pt x="8746" y="22570"/>
                  <a:pt x="8721" y="22548"/>
                  <a:pt x="8695" y="22548"/>
                </a:cubicBezTo>
                <a:close/>
                <a:moveTo>
                  <a:pt x="8832" y="23268"/>
                </a:moveTo>
                <a:cubicBezTo>
                  <a:pt x="8803" y="23268"/>
                  <a:pt x="8773" y="23275"/>
                  <a:pt x="8745" y="23289"/>
                </a:cubicBezTo>
                <a:cubicBezTo>
                  <a:pt x="8632" y="23338"/>
                  <a:pt x="8576" y="23479"/>
                  <a:pt x="8618" y="23598"/>
                </a:cubicBezTo>
                <a:cubicBezTo>
                  <a:pt x="8618" y="23605"/>
                  <a:pt x="8618" y="23605"/>
                  <a:pt x="8625" y="23612"/>
                </a:cubicBezTo>
                <a:cubicBezTo>
                  <a:pt x="8674" y="23687"/>
                  <a:pt x="8748" y="23719"/>
                  <a:pt x="8821" y="23719"/>
                </a:cubicBezTo>
                <a:cubicBezTo>
                  <a:pt x="8969" y="23719"/>
                  <a:pt x="9113" y="23587"/>
                  <a:pt x="9033" y="23408"/>
                </a:cubicBezTo>
                <a:cubicBezTo>
                  <a:pt x="8996" y="23325"/>
                  <a:pt x="8917" y="23268"/>
                  <a:pt x="8832" y="23268"/>
                </a:cubicBezTo>
                <a:close/>
                <a:moveTo>
                  <a:pt x="15402" y="1350"/>
                </a:moveTo>
                <a:lnTo>
                  <a:pt x="15381" y="1392"/>
                </a:lnTo>
                <a:cubicBezTo>
                  <a:pt x="14769" y="2496"/>
                  <a:pt x="13771" y="4302"/>
                  <a:pt x="13644" y="4415"/>
                </a:cubicBezTo>
                <a:lnTo>
                  <a:pt x="13680" y="4464"/>
                </a:lnTo>
                <a:lnTo>
                  <a:pt x="13602" y="4457"/>
                </a:lnTo>
                <a:lnTo>
                  <a:pt x="13602" y="4492"/>
                </a:lnTo>
                <a:cubicBezTo>
                  <a:pt x="12049" y="4689"/>
                  <a:pt x="10516" y="4970"/>
                  <a:pt x="9033" y="5357"/>
                </a:cubicBezTo>
                <a:cubicBezTo>
                  <a:pt x="7824" y="5673"/>
                  <a:pt x="6580" y="6067"/>
                  <a:pt x="5441" y="6636"/>
                </a:cubicBezTo>
                <a:lnTo>
                  <a:pt x="4457" y="4387"/>
                </a:lnTo>
                <a:lnTo>
                  <a:pt x="7" y="4140"/>
                </a:lnTo>
                <a:lnTo>
                  <a:pt x="0" y="4309"/>
                </a:lnTo>
                <a:lnTo>
                  <a:pt x="4337" y="4555"/>
                </a:lnTo>
                <a:lnTo>
                  <a:pt x="5286" y="6713"/>
                </a:lnTo>
                <a:cubicBezTo>
                  <a:pt x="4787" y="6980"/>
                  <a:pt x="4302" y="7276"/>
                  <a:pt x="3866" y="7620"/>
                </a:cubicBezTo>
                <a:cubicBezTo>
                  <a:pt x="3016" y="8281"/>
                  <a:pt x="2257" y="9223"/>
                  <a:pt x="2327" y="10334"/>
                </a:cubicBezTo>
                <a:cubicBezTo>
                  <a:pt x="2314" y="10330"/>
                  <a:pt x="2300" y="10328"/>
                  <a:pt x="2285" y="10328"/>
                </a:cubicBezTo>
                <a:cubicBezTo>
                  <a:pt x="2224" y="10328"/>
                  <a:pt x="2161" y="10365"/>
                  <a:pt x="2172" y="10439"/>
                </a:cubicBezTo>
                <a:cubicBezTo>
                  <a:pt x="2243" y="11521"/>
                  <a:pt x="2313" y="12597"/>
                  <a:pt x="2383" y="13673"/>
                </a:cubicBezTo>
                <a:cubicBezTo>
                  <a:pt x="2378" y="13672"/>
                  <a:pt x="2373" y="13671"/>
                  <a:pt x="2368" y="13671"/>
                </a:cubicBezTo>
                <a:cubicBezTo>
                  <a:pt x="2268" y="13671"/>
                  <a:pt x="2177" y="13796"/>
                  <a:pt x="2264" y="13876"/>
                </a:cubicBezTo>
                <a:cubicBezTo>
                  <a:pt x="2313" y="13912"/>
                  <a:pt x="2355" y="13947"/>
                  <a:pt x="2397" y="13989"/>
                </a:cubicBezTo>
                <a:cubicBezTo>
                  <a:pt x="2425" y="14460"/>
                  <a:pt x="2460" y="14931"/>
                  <a:pt x="2489" y="15409"/>
                </a:cubicBezTo>
                <a:cubicBezTo>
                  <a:pt x="2432" y="15451"/>
                  <a:pt x="2404" y="15528"/>
                  <a:pt x="2467" y="15592"/>
                </a:cubicBezTo>
                <a:cubicBezTo>
                  <a:pt x="2489" y="15599"/>
                  <a:pt x="2496" y="15606"/>
                  <a:pt x="2503" y="15620"/>
                </a:cubicBezTo>
                <a:lnTo>
                  <a:pt x="2559" y="16463"/>
                </a:lnTo>
                <a:cubicBezTo>
                  <a:pt x="2545" y="16477"/>
                  <a:pt x="2538" y="16484"/>
                  <a:pt x="2538" y="16505"/>
                </a:cubicBezTo>
                <a:cubicBezTo>
                  <a:pt x="2538" y="16639"/>
                  <a:pt x="2559" y="16766"/>
                  <a:pt x="2580" y="16892"/>
                </a:cubicBezTo>
                <a:cubicBezTo>
                  <a:pt x="2594" y="16969"/>
                  <a:pt x="2594" y="17061"/>
                  <a:pt x="2601" y="17138"/>
                </a:cubicBezTo>
                <a:cubicBezTo>
                  <a:pt x="2601" y="17201"/>
                  <a:pt x="2643" y="17236"/>
                  <a:pt x="2699" y="17244"/>
                </a:cubicBezTo>
                <a:cubicBezTo>
                  <a:pt x="2960" y="17869"/>
                  <a:pt x="3522" y="18340"/>
                  <a:pt x="4091" y="18713"/>
                </a:cubicBezTo>
                <a:cubicBezTo>
                  <a:pt x="5251" y="19458"/>
                  <a:pt x="6615" y="19894"/>
                  <a:pt x="7943" y="20259"/>
                </a:cubicBezTo>
                <a:cubicBezTo>
                  <a:pt x="9708" y="20751"/>
                  <a:pt x="11543" y="21103"/>
                  <a:pt x="13391" y="21349"/>
                </a:cubicBezTo>
                <a:lnTo>
                  <a:pt x="11472" y="23886"/>
                </a:lnTo>
                <a:lnTo>
                  <a:pt x="5518" y="23886"/>
                </a:lnTo>
                <a:lnTo>
                  <a:pt x="5518" y="24055"/>
                </a:lnTo>
                <a:lnTo>
                  <a:pt x="11557" y="24055"/>
                </a:lnTo>
                <a:lnTo>
                  <a:pt x="13574" y="21363"/>
                </a:lnTo>
                <a:cubicBezTo>
                  <a:pt x="14818" y="21517"/>
                  <a:pt x="16048" y="21637"/>
                  <a:pt x="17279" y="21707"/>
                </a:cubicBezTo>
                <a:cubicBezTo>
                  <a:pt x="17870" y="21740"/>
                  <a:pt x="18462" y="21757"/>
                  <a:pt x="19053" y="21757"/>
                </a:cubicBezTo>
                <a:cubicBezTo>
                  <a:pt x="21279" y="21757"/>
                  <a:pt x="23494" y="21508"/>
                  <a:pt x="25644" y="20864"/>
                </a:cubicBezTo>
                <a:cubicBezTo>
                  <a:pt x="25756" y="20829"/>
                  <a:pt x="25749" y="20702"/>
                  <a:pt x="25686" y="20639"/>
                </a:cubicBezTo>
                <a:cubicBezTo>
                  <a:pt x="25735" y="20632"/>
                  <a:pt x="25784" y="20597"/>
                  <a:pt x="25784" y="20533"/>
                </a:cubicBezTo>
                <a:cubicBezTo>
                  <a:pt x="25805" y="19655"/>
                  <a:pt x="25841" y="18790"/>
                  <a:pt x="25876" y="17911"/>
                </a:cubicBezTo>
                <a:cubicBezTo>
                  <a:pt x="25890" y="17904"/>
                  <a:pt x="25904" y="17904"/>
                  <a:pt x="25925" y="17890"/>
                </a:cubicBezTo>
                <a:cubicBezTo>
                  <a:pt x="26068" y="17849"/>
                  <a:pt x="26020" y="17658"/>
                  <a:pt x="25902" y="17658"/>
                </a:cubicBezTo>
                <a:cubicBezTo>
                  <a:pt x="25898" y="17658"/>
                  <a:pt x="25894" y="17658"/>
                  <a:pt x="25890" y="17658"/>
                </a:cubicBezTo>
                <a:lnTo>
                  <a:pt x="25890" y="17637"/>
                </a:lnTo>
                <a:cubicBezTo>
                  <a:pt x="27190" y="18066"/>
                  <a:pt x="28427" y="18649"/>
                  <a:pt x="29693" y="19149"/>
                </a:cubicBezTo>
                <a:cubicBezTo>
                  <a:pt x="29721" y="19191"/>
                  <a:pt x="29742" y="19219"/>
                  <a:pt x="29798" y="19219"/>
                </a:cubicBezTo>
                <a:cubicBezTo>
                  <a:pt x="29812" y="19219"/>
                  <a:pt x="29826" y="19205"/>
                  <a:pt x="29833" y="19205"/>
                </a:cubicBezTo>
                <a:cubicBezTo>
                  <a:pt x="30269" y="19380"/>
                  <a:pt x="30705" y="19535"/>
                  <a:pt x="31148" y="19676"/>
                </a:cubicBezTo>
                <a:cubicBezTo>
                  <a:pt x="31155" y="19678"/>
                  <a:pt x="31160" y="19679"/>
                  <a:pt x="31165" y="19679"/>
                </a:cubicBezTo>
                <a:cubicBezTo>
                  <a:pt x="31174" y="19679"/>
                  <a:pt x="31178" y="19676"/>
                  <a:pt x="31183" y="19676"/>
                </a:cubicBezTo>
                <a:cubicBezTo>
                  <a:pt x="31204" y="19683"/>
                  <a:pt x="31211" y="19697"/>
                  <a:pt x="31232" y="19697"/>
                </a:cubicBezTo>
                <a:cubicBezTo>
                  <a:pt x="32821" y="19507"/>
                  <a:pt x="34452" y="18467"/>
                  <a:pt x="34859" y="16829"/>
                </a:cubicBezTo>
                <a:cubicBezTo>
                  <a:pt x="34866" y="16822"/>
                  <a:pt x="34859" y="16822"/>
                  <a:pt x="34859" y="16815"/>
                </a:cubicBezTo>
                <a:cubicBezTo>
                  <a:pt x="34859" y="16801"/>
                  <a:pt x="34866" y="16801"/>
                  <a:pt x="34866" y="16794"/>
                </a:cubicBezTo>
                <a:cubicBezTo>
                  <a:pt x="34880" y="16400"/>
                  <a:pt x="34895" y="16006"/>
                  <a:pt x="34902" y="15606"/>
                </a:cubicBezTo>
                <a:lnTo>
                  <a:pt x="34902" y="15599"/>
                </a:lnTo>
                <a:cubicBezTo>
                  <a:pt x="34923" y="15563"/>
                  <a:pt x="34923" y="15528"/>
                  <a:pt x="34902" y="15493"/>
                </a:cubicBezTo>
                <a:cubicBezTo>
                  <a:pt x="34909" y="15078"/>
                  <a:pt x="34902" y="14671"/>
                  <a:pt x="34902" y="14256"/>
                </a:cubicBezTo>
                <a:cubicBezTo>
                  <a:pt x="34923" y="14221"/>
                  <a:pt x="34937" y="14193"/>
                  <a:pt x="34958" y="14158"/>
                </a:cubicBezTo>
                <a:cubicBezTo>
                  <a:pt x="34993" y="14087"/>
                  <a:pt x="34958" y="14024"/>
                  <a:pt x="34902" y="13989"/>
                </a:cubicBezTo>
                <a:cubicBezTo>
                  <a:pt x="34902" y="13209"/>
                  <a:pt x="34902" y="12421"/>
                  <a:pt x="34944" y="11627"/>
                </a:cubicBezTo>
                <a:cubicBezTo>
                  <a:pt x="34944" y="11550"/>
                  <a:pt x="34895" y="11507"/>
                  <a:pt x="34831" y="11507"/>
                </a:cubicBezTo>
                <a:cubicBezTo>
                  <a:pt x="34824" y="11507"/>
                  <a:pt x="34824" y="11493"/>
                  <a:pt x="34817" y="11493"/>
                </a:cubicBezTo>
                <a:cubicBezTo>
                  <a:pt x="34641" y="11486"/>
                  <a:pt x="34452" y="11486"/>
                  <a:pt x="34269" y="11479"/>
                </a:cubicBezTo>
                <a:lnTo>
                  <a:pt x="35598" y="10038"/>
                </a:lnTo>
                <a:lnTo>
                  <a:pt x="39478" y="10038"/>
                </a:lnTo>
                <a:lnTo>
                  <a:pt x="39478" y="9870"/>
                </a:lnTo>
                <a:lnTo>
                  <a:pt x="35527" y="9870"/>
                </a:lnTo>
                <a:lnTo>
                  <a:pt x="34058" y="11465"/>
                </a:lnTo>
                <a:cubicBezTo>
                  <a:pt x="34114" y="10924"/>
                  <a:pt x="34156" y="10369"/>
                  <a:pt x="34199" y="9827"/>
                </a:cubicBezTo>
                <a:cubicBezTo>
                  <a:pt x="34199" y="9806"/>
                  <a:pt x="34192" y="9806"/>
                  <a:pt x="34192" y="9799"/>
                </a:cubicBezTo>
                <a:lnTo>
                  <a:pt x="34192" y="9792"/>
                </a:lnTo>
                <a:cubicBezTo>
                  <a:pt x="34199" y="9771"/>
                  <a:pt x="34199" y="9757"/>
                  <a:pt x="34199" y="9736"/>
                </a:cubicBezTo>
                <a:lnTo>
                  <a:pt x="34199" y="9722"/>
                </a:lnTo>
                <a:cubicBezTo>
                  <a:pt x="33910" y="8393"/>
                  <a:pt x="32680" y="7487"/>
                  <a:pt x="31563" y="6875"/>
                </a:cubicBezTo>
                <a:cubicBezTo>
                  <a:pt x="30143" y="6081"/>
                  <a:pt x="28561" y="5560"/>
                  <a:pt x="26965" y="5195"/>
                </a:cubicBezTo>
                <a:lnTo>
                  <a:pt x="28631" y="2552"/>
                </a:lnTo>
                <a:lnTo>
                  <a:pt x="33693" y="2587"/>
                </a:lnTo>
                <a:lnTo>
                  <a:pt x="33693" y="2418"/>
                </a:lnTo>
                <a:lnTo>
                  <a:pt x="28533" y="2383"/>
                </a:lnTo>
                <a:lnTo>
                  <a:pt x="26790" y="5153"/>
                </a:lnTo>
                <a:cubicBezTo>
                  <a:pt x="26312" y="5047"/>
                  <a:pt x="25827" y="4949"/>
                  <a:pt x="25341" y="4858"/>
                </a:cubicBezTo>
                <a:cubicBezTo>
                  <a:pt x="23007" y="4435"/>
                  <a:pt x="20582" y="4214"/>
                  <a:pt x="18154" y="4214"/>
                </a:cubicBezTo>
                <a:cubicBezTo>
                  <a:pt x="16699" y="4214"/>
                  <a:pt x="15244" y="4294"/>
                  <a:pt x="13806" y="4457"/>
                </a:cubicBezTo>
                <a:cubicBezTo>
                  <a:pt x="13982" y="4239"/>
                  <a:pt x="14382" y="3550"/>
                  <a:pt x="15500" y="1504"/>
                </a:cubicBezTo>
                <a:lnTo>
                  <a:pt x="20322" y="1582"/>
                </a:lnTo>
                <a:lnTo>
                  <a:pt x="20322" y="1420"/>
                </a:lnTo>
                <a:lnTo>
                  <a:pt x="15402" y="1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60111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6" name="Google Shape;2246;p29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2247" name="Google Shape;2247;p29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2248" name="Google Shape;2248;p29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9" name="Google Shape;2249;p29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0" name="Google Shape;2250;p29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1" name="Google Shape;2251;p29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2" name="Google Shape;2252;p29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3" name="Google Shape;2253;p29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4" name="Google Shape;2254;p29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5" name="Google Shape;2255;p29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6" name="Google Shape;2256;p29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7" name="Google Shape;2257;p29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8" name="Google Shape;2258;p29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9" name="Google Shape;2259;p29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0" name="Google Shape;2260;p29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1" name="Google Shape;2261;p29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2" name="Google Shape;2262;p29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3" name="Google Shape;2263;p29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4" name="Google Shape;2264;p29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5" name="Google Shape;2265;p29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6" name="Google Shape;2266;p29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7" name="Google Shape;2267;p29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8" name="Google Shape;2268;p29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9" name="Google Shape;2269;p29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0" name="Google Shape;2270;p29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1" name="Google Shape;2271;p29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2" name="Google Shape;2272;p29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5" name="Google Shape;2275;p29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6" name="Google Shape;2276;p29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7" name="Google Shape;2277;p29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8" name="Google Shape;2278;p29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9" name="Google Shape;2279;p29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0" name="Google Shape;2280;p29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1" name="Google Shape;2281;p29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2" name="Google Shape;2282;p29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3" name="Google Shape;2283;p29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4" name="Google Shape;2284;p29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5" name="Google Shape;2285;p29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6" name="Google Shape;2286;p29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7" name="Google Shape;2287;p29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8" name="Google Shape;2288;p29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9" name="Google Shape;2289;p29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0" name="Google Shape;2290;p29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1" name="Google Shape;2291;p29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2" name="Google Shape;2292;p29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3" name="Google Shape;2293;p29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94" name="Google Shape;2294;p29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2295" name="Google Shape;2295;p29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6" name="Google Shape;2296;p29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7" name="Google Shape;2297;p29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8" name="Google Shape;2298;p29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9" name="Google Shape;2299;p29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0" name="Google Shape;2300;p29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1" name="Google Shape;2301;p29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2" name="Google Shape;2302;p29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3" name="Google Shape;2303;p29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4" name="Google Shape;2304;p29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5" name="Google Shape;2305;p29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6" name="Google Shape;2306;p29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7" name="Google Shape;2307;p29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8" name="Google Shape;2308;p29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9" name="Google Shape;2309;p29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0" name="Google Shape;2310;p29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1" name="Google Shape;2311;p29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2" name="Google Shape;2312;p29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3" name="Google Shape;2313;p29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4" name="Google Shape;2314;p29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5" name="Google Shape;2315;p29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6" name="Google Shape;2316;p29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7" name="Google Shape;2317;p29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8" name="Google Shape;2318;p29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9" name="Google Shape;2319;p29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0" name="Google Shape;2320;p29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1" name="Google Shape;2321;p29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2" name="Google Shape;2322;p29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23" name="Google Shape;2323;p29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4" name="Google Shape;2324;p29"/>
          <p:cNvSpPr txBox="1">
            <a:spLocks noGrp="1"/>
          </p:cNvSpPr>
          <p:nvPr>
            <p:ph type="title" idx="2"/>
          </p:nvPr>
        </p:nvSpPr>
        <p:spPr>
          <a:xfrm>
            <a:off x="1330333" y="4749264"/>
            <a:ext cx="2893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5" name="Google Shape;2325;p29"/>
          <p:cNvSpPr txBox="1">
            <a:spLocks noGrp="1"/>
          </p:cNvSpPr>
          <p:nvPr>
            <p:ph type="subTitle" idx="1"/>
          </p:nvPr>
        </p:nvSpPr>
        <p:spPr>
          <a:xfrm>
            <a:off x="1330333" y="5199931"/>
            <a:ext cx="2893600" cy="8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6" name="Google Shape;2326;p29"/>
          <p:cNvSpPr txBox="1">
            <a:spLocks noGrp="1"/>
          </p:cNvSpPr>
          <p:nvPr>
            <p:ph type="title" idx="3"/>
          </p:nvPr>
        </p:nvSpPr>
        <p:spPr>
          <a:xfrm>
            <a:off x="4643435" y="4749264"/>
            <a:ext cx="2893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7" name="Google Shape;2327;p29"/>
          <p:cNvSpPr txBox="1">
            <a:spLocks noGrp="1"/>
          </p:cNvSpPr>
          <p:nvPr>
            <p:ph type="subTitle" idx="4"/>
          </p:nvPr>
        </p:nvSpPr>
        <p:spPr>
          <a:xfrm>
            <a:off x="4643435" y="5199931"/>
            <a:ext cx="2893600" cy="8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8" name="Google Shape;2328;p29"/>
          <p:cNvSpPr txBox="1">
            <a:spLocks noGrp="1"/>
          </p:cNvSpPr>
          <p:nvPr>
            <p:ph type="title" idx="5"/>
          </p:nvPr>
        </p:nvSpPr>
        <p:spPr>
          <a:xfrm>
            <a:off x="7984531" y="4749264"/>
            <a:ext cx="28936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9" name="Google Shape;2329;p29"/>
          <p:cNvSpPr txBox="1">
            <a:spLocks noGrp="1"/>
          </p:cNvSpPr>
          <p:nvPr>
            <p:ph type="subTitle" idx="6"/>
          </p:nvPr>
        </p:nvSpPr>
        <p:spPr>
          <a:xfrm>
            <a:off x="7984531" y="5199931"/>
            <a:ext cx="2893600" cy="8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0" name="Google Shape;2330;p29"/>
          <p:cNvSpPr txBox="1">
            <a:spLocks noGrp="1"/>
          </p:cNvSpPr>
          <p:nvPr>
            <p:ph type="title" idx="7" hasCustomPrompt="1"/>
          </p:nvPr>
        </p:nvSpPr>
        <p:spPr>
          <a:xfrm>
            <a:off x="2078533" y="3278209"/>
            <a:ext cx="1397200" cy="6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331" name="Google Shape;2331;p29"/>
          <p:cNvSpPr txBox="1">
            <a:spLocks noGrp="1"/>
          </p:cNvSpPr>
          <p:nvPr>
            <p:ph type="title" idx="8" hasCustomPrompt="1"/>
          </p:nvPr>
        </p:nvSpPr>
        <p:spPr>
          <a:xfrm>
            <a:off x="5391635" y="3278209"/>
            <a:ext cx="1397200" cy="6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2" name="Google Shape;2332;p29"/>
          <p:cNvSpPr txBox="1">
            <a:spLocks noGrp="1"/>
          </p:cNvSpPr>
          <p:nvPr>
            <p:ph type="title" idx="9" hasCustomPrompt="1"/>
          </p:nvPr>
        </p:nvSpPr>
        <p:spPr>
          <a:xfrm>
            <a:off x="8732731" y="3278209"/>
            <a:ext cx="1397200" cy="6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333" name="Google Shape;2333;p29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4" name="Google Shape;2334;p29"/>
          <p:cNvSpPr/>
          <p:nvPr/>
        </p:nvSpPr>
        <p:spPr>
          <a:xfrm rot="340087">
            <a:off x="10608172" y="-235895"/>
            <a:ext cx="1247656" cy="794609"/>
          </a:xfrm>
          <a:custGeom>
            <a:avLst/>
            <a:gdLst/>
            <a:ahLst/>
            <a:cxnLst/>
            <a:rect l="l" t="t" r="r" b="b"/>
            <a:pathLst>
              <a:path w="32802" h="20891" extrusionOk="0">
                <a:moveTo>
                  <a:pt x="26377" y="473"/>
                </a:moveTo>
                <a:cubicBezTo>
                  <a:pt x="26296" y="473"/>
                  <a:pt x="26215" y="503"/>
                  <a:pt x="26161" y="569"/>
                </a:cubicBezTo>
                <a:cubicBezTo>
                  <a:pt x="26135" y="595"/>
                  <a:pt x="26163" y="639"/>
                  <a:pt x="26208" y="639"/>
                </a:cubicBezTo>
                <a:cubicBezTo>
                  <a:pt x="26228" y="639"/>
                  <a:pt x="26252" y="631"/>
                  <a:pt x="26275" y="607"/>
                </a:cubicBezTo>
                <a:cubicBezTo>
                  <a:pt x="26300" y="569"/>
                  <a:pt x="26338" y="552"/>
                  <a:pt x="26378" y="552"/>
                </a:cubicBezTo>
                <a:cubicBezTo>
                  <a:pt x="26456" y="552"/>
                  <a:pt x="26541" y="620"/>
                  <a:pt x="26541" y="721"/>
                </a:cubicBezTo>
                <a:cubicBezTo>
                  <a:pt x="26541" y="821"/>
                  <a:pt x="26477" y="868"/>
                  <a:pt x="26412" y="868"/>
                </a:cubicBezTo>
                <a:cubicBezTo>
                  <a:pt x="26353" y="868"/>
                  <a:pt x="26293" y="830"/>
                  <a:pt x="26275" y="759"/>
                </a:cubicBezTo>
                <a:cubicBezTo>
                  <a:pt x="26275" y="748"/>
                  <a:pt x="26262" y="743"/>
                  <a:pt x="26245" y="743"/>
                </a:cubicBezTo>
                <a:cubicBezTo>
                  <a:pt x="26203" y="743"/>
                  <a:pt x="26135" y="770"/>
                  <a:pt x="26161" y="797"/>
                </a:cubicBezTo>
                <a:cubicBezTo>
                  <a:pt x="26215" y="921"/>
                  <a:pt x="26326" y="987"/>
                  <a:pt x="26430" y="987"/>
                </a:cubicBezTo>
                <a:cubicBezTo>
                  <a:pt x="26547" y="987"/>
                  <a:pt x="26654" y="902"/>
                  <a:pt x="26654" y="721"/>
                </a:cubicBezTo>
                <a:cubicBezTo>
                  <a:pt x="26679" y="573"/>
                  <a:pt x="26528" y="473"/>
                  <a:pt x="26377" y="473"/>
                </a:cubicBezTo>
                <a:close/>
                <a:moveTo>
                  <a:pt x="9631" y="342"/>
                </a:moveTo>
                <a:lnTo>
                  <a:pt x="9593" y="380"/>
                </a:lnTo>
                <a:cubicBezTo>
                  <a:pt x="9669" y="531"/>
                  <a:pt x="9783" y="721"/>
                  <a:pt x="9859" y="910"/>
                </a:cubicBezTo>
                <a:cubicBezTo>
                  <a:pt x="9593" y="1138"/>
                  <a:pt x="9290" y="1365"/>
                  <a:pt x="9062" y="1631"/>
                </a:cubicBezTo>
                <a:cubicBezTo>
                  <a:pt x="9214" y="1176"/>
                  <a:pt x="9404" y="797"/>
                  <a:pt x="9593" y="380"/>
                </a:cubicBezTo>
                <a:cubicBezTo>
                  <a:pt x="9593" y="342"/>
                  <a:pt x="9631" y="342"/>
                  <a:pt x="9631" y="342"/>
                </a:cubicBezTo>
                <a:close/>
                <a:moveTo>
                  <a:pt x="25645" y="651"/>
                </a:moveTo>
                <a:cubicBezTo>
                  <a:pt x="25678" y="651"/>
                  <a:pt x="25711" y="661"/>
                  <a:pt x="25744" y="683"/>
                </a:cubicBezTo>
                <a:lnTo>
                  <a:pt x="25744" y="721"/>
                </a:lnTo>
                <a:cubicBezTo>
                  <a:pt x="25820" y="910"/>
                  <a:pt x="25934" y="1138"/>
                  <a:pt x="25896" y="1327"/>
                </a:cubicBezTo>
                <a:cubicBezTo>
                  <a:pt x="25845" y="1482"/>
                  <a:pt x="25689" y="1653"/>
                  <a:pt x="25546" y="1653"/>
                </a:cubicBezTo>
                <a:cubicBezTo>
                  <a:pt x="25479" y="1653"/>
                  <a:pt x="25414" y="1615"/>
                  <a:pt x="25365" y="1517"/>
                </a:cubicBezTo>
                <a:cubicBezTo>
                  <a:pt x="25327" y="1327"/>
                  <a:pt x="25365" y="1138"/>
                  <a:pt x="25365" y="986"/>
                </a:cubicBezTo>
                <a:cubicBezTo>
                  <a:pt x="25365" y="910"/>
                  <a:pt x="25403" y="797"/>
                  <a:pt x="25441" y="759"/>
                </a:cubicBezTo>
                <a:cubicBezTo>
                  <a:pt x="25495" y="705"/>
                  <a:pt x="25567" y="651"/>
                  <a:pt x="25645" y="651"/>
                </a:cubicBezTo>
                <a:close/>
                <a:moveTo>
                  <a:pt x="25664" y="473"/>
                </a:moveTo>
                <a:cubicBezTo>
                  <a:pt x="25577" y="473"/>
                  <a:pt x="25493" y="520"/>
                  <a:pt x="25441" y="607"/>
                </a:cubicBezTo>
                <a:cubicBezTo>
                  <a:pt x="25365" y="721"/>
                  <a:pt x="25327" y="948"/>
                  <a:pt x="25251" y="1138"/>
                </a:cubicBezTo>
                <a:cubicBezTo>
                  <a:pt x="25251" y="986"/>
                  <a:pt x="25176" y="872"/>
                  <a:pt x="25024" y="872"/>
                </a:cubicBezTo>
                <a:cubicBezTo>
                  <a:pt x="25062" y="759"/>
                  <a:pt x="25062" y="683"/>
                  <a:pt x="25138" y="569"/>
                </a:cubicBezTo>
                <a:cubicBezTo>
                  <a:pt x="25138" y="542"/>
                  <a:pt x="25100" y="516"/>
                  <a:pt x="25064" y="516"/>
                </a:cubicBezTo>
                <a:cubicBezTo>
                  <a:pt x="25049" y="516"/>
                  <a:pt x="25035" y="520"/>
                  <a:pt x="25024" y="531"/>
                </a:cubicBezTo>
                <a:cubicBezTo>
                  <a:pt x="24910" y="569"/>
                  <a:pt x="24834" y="683"/>
                  <a:pt x="24759" y="721"/>
                </a:cubicBezTo>
                <a:cubicBezTo>
                  <a:pt x="24701" y="750"/>
                  <a:pt x="24731" y="822"/>
                  <a:pt x="24765" y="822"/>
                </a:cubicBezTo>
                <a:cubicBezTo>
                  <a:pt x="24776" y="822"/>
                  <a:pt x="24787" y="815"/>
                  <a:pt x="24797" y="797"/>
                </a:cubicBezTo>
                <a:cubicBezTo>
                  <a:pt x="24834" y="759"/>
                  <a:pt x="24872" y="721"/>
                  <a:pt x="24986" y="721"/>
                </a:cubicBezTo>
                <a:cubicBezTo>
                  <a:pt x="24986" y="759"/>
                  <a:pt x="24948" y="872"/>
                  <a:pt x="24948" y="910"/>
                </a:cubicBezTo>
                <a:cubicBezTo>
                  <a:pt x="24834" y="948"/>
                  <a:pt x="24797" y="1062"/>
                  <a:pt x="24872" y="1138"/>
                </a:cubicBezTo>
                <a:cubicBezTo>
                  <a:pt x="24910" y="1157"/>
                  <a:pt x="24939" y="1166"/>
                  <a:pt x="24958" y="1166"/>
                </a:cubicBezTo>
                <a:cubicBezTo>
                  <a:pt x="24977" y="1166"/>
                  <a:pt x="24986" y="1157"/>
                  <a:pt x="24986" y="1138"/>
                </a:cubicBezTo>
                <a:lnTo>
                  <a:pt x="24986" y="1100"/>
                </a:lnTo>
                <a:cubicBezTo>
                  <a:pt x="25138" y="1290"/>
                  <a:pt x="25176" y="1138"/>
                  <a:pt x="25176" y="1365"/>
                </a:cubicBezTo>
                <a:lnTo>
                  <a:pt x="25176" y="1517"/>
                </a:lnTo>
                <a:cubicBezTo>
                  <a:pt x="25155" y="1621"/>
                  <a:pt x="25100" y="1680"/>
                  <a:pt x="25023" y="1680"/>
                </a:cubicBezTo>
                <a:cubicBezTo>
                  <a:pt x="24960" y="1680"/>
                  <a:pt x="24882" y="1640"/>
                  <a:pt x="24797" y="1555"/>
                </a:cubicBezTo>
                <a:cubicBezTo>
                  <a:pt x="24797" y="1536"/>
                  <a:pt x="24768" y="1526"/>
                  <a:pt x="24740" y="1526"/>
                </a:cubicBezTo>
                <a:cubicBezTo>
                  <a:pt x="24711" y="1526"/>
                  <a:pt x="24683" y="1536"/>
                  <a:pt x="24683" y="1555"/>
                </a:cubicBezTo>
                <a:cubicBezTo>
                  <a:pt x="24607" y="1707"/>
                  <a:pt x="24759" y="1820"/>
                  <a:pt x="24948" y="1820"/>
                </a:cubicBezTo>
                <a:cubicBezTo>
                  <a:pt x="25138" y="1744"/>
                  <a:pt x="25214" y="1517"/>
                  <a:pt x="25251" y="1327"/>
                </a:cubicBezTo>
                <a:cubicBezTo>
                  <a:pt x="25251" y="1365"/>
                  <a:pt x="25251" y="1403"/>
                  <a:pt x="25327" y="1479"/>
                </a:cubicBezTo>
                <a:cubicBezTo>
                  <a:pt x="25370" y="1608"/>
                  <a:pt x="25499" y="1676"/>
                  <a:pt x="25637" y="1676"/>
                </a:cubicBezTo>
                <a:cubicBezTo>
                  <a:pt x="25742" y="1676"/>
                  <a:pt x="25852" y="1637"/>
                  <a:pt x="25934" y="1555"/>
                </a:cubicBezTo>
                <a:cubicBezTo>
                  <a:pt x="26161" y="1327"/>
                  <a:pt x="26086" y="986"/>
                  <a:pt x="25934" y="721"/>
                </a:cubicBezTo>
                <a:lnTo>
                  <a:pt x="25934" y="683"/>
                </a:lnTo>
                <a:cubicBezTo>
                  <a:pt x="25872" y="539"/>
                  <a:pt x="25766" y="473"/>
                  <a:pt x="25664" y="473"/>
                </a:cubicBezTo>
                <a:close/>
                <a:moveTo>
                  <a:pt x="26883" y="1635"/>
                </a:moveTo>
                <a:cubicBezTo>
                  <a:pt x="26915" y="1635"/>
                  <a:pt x="26945" y="1656"/>
                  <a:pt x="26958" y="1707"/>
                </a:cubicBezTo>
                <a:cubicBezTo>
                  <a:pt x="27033" y="1808"/>
                  <a:pt x="26974" y="1858"/>
                  <a:pt x="26893" y="1858"/>
                </a:cubicBezTo>
                <a:cubicBezTo>
                  <a:pt x="26852" y="1858"/>
                  <a:pt x="26806" y="1846"/>
                  <a:pt x="26768" y="1820"/>
                </a:cubicBezTo>
                <a:cubicBezTo>
                  <a:pt x="26743" y="1719"/>
                  <a:pt x="26819" y="1635"/>
                  <a:pt x="26883" y="1635"/>
                </a:cubicBezTo>
                <a:close/>
                <a:moveTo>
                  <a:pt x="26967" y="743"/>
                </a:moveTo>
                <a:cubicBezTo>
                  <a:pt x="26948" y="743"/>
                  <a:pt x="26931" y="748"/>
                  <a:pt x="26920" y="759"/>
                </a:cubicBezTo>
                <a:cubicBezTo>
                  <a:pt x="26692" y="1100"/>
                  <a:pt x="26389" y="1479"/>
                  <a:pt x="26161" y="1820"/>
                </a:cubicBezTo>
                <a:cubicBezTo>
                  <a:pt x="26135" y="1847"/>
                  <a:pt x="26165" y="1874"/>
                  <a:pt x="26211" y="1874"/>
                </a:cubicBezTo>
                <a:cubicBezTo>
                  <a:pt x="26231" y="1874"/>
                  <a:pt x="26253" y="1869"/>
                  <a:pt x="26275" y="1858"/>
                </a:cubicBezTo>
                <a:cubicBezTo>
                  <a:pt x="26503" y="1517"/>
                  <a:pt x="26768" y="1138"/>
                  <a:pt x="27033" y="797"/>
                </a:cubicBezTo>
                <a:cubicBezTo>
                  <a:pt x="27060" y="770"/>
                  <a:pt x="27011" y="743"/>
                  <a:pt x="26967" y="743"/>
                </a:cubicBezTo>
                <a:close/>
                <a:moveTo>
                  <a:pt x="17206" y="1730"/>
                </a:moveTo>
                <a:cubicBezTo>
                  <a:pt x="17231" y="1730"/>
                  <a:pt x="17252" y="1765"/>
                  <a:pt x="17252" y="1820"/>
                </a:cubicBezTo>
                <a:cubicBezTo>
                  <a:pt x="17252" y="1858"/>
                  <a:pt x="17252" y="1896"/>
                  <a:pt x="17214" y="1896"/>
                </a:cubicBezTo>
                <a:lnTo>
                  <a:pt x="17100" y="1896"/>
                </a:lnTo>
                <a:lnTo>
                  <a:pt x="17100" y="1858"/>
                </a:lnTo>
                <a:cubicBezTo>
                  <a:pt x="17176" y="1858"/>
                  <a:pt x="17176" y="1820"/>
                  <a:pt x="17176" y="1744"/>
                </a:cubicBezTo>
                <a:cubicBezTo>
                  <a:pt x="17186" y="1734"/>
                  <a:pt x="17196" y="1730"/>
                  <a:pt x="17206" y="1730"/>
                </a:cubicBezTo>
                <a:close/>
                <a:moveTo>
                  <a:pt x="26920" y="1574"/>
                </a:moveTo>
                <a:cubicBezTo>
                  <a:pt x="26762" y="1574"/>
                  <a:pt x="26623" y="1735"/>
                  <a:pt x="26730" y="1896"/>
                </a:cubicBezTo>
                <a:cubicBezTo>
                  <a:pt x="26786" y="1963"/>
                  <a:pt x="26854" y="1990"/>
                  <a:pt x="26920" y="1990"/>
                </a:cubicBezTo>
                <a:cubicBezTo>
                  <a:pt x="27077" y="1990"/>
                  <a:pt x="27216" y="1829"/>
                  <a:pt x="27109" y="1669"/>
                </a:cubicBezTo>
                <a:cubicBezTo>
                  <a:pt x="27054" y="1602"/>
                  <a:pt x="26985" y="1574"/>
                  <a:pt x="26920" y="1574"/>
                </a:cubicBezTo>
                <a:close/>
                <a:moveTo>
                  <a:pt x="17176" y="1555"/>
                </a:moveTo>
                <a:cubicBezTo>
                  <a:pt x="17062" y="1555"/>
                  <a:pt x="17024" y="1669"/>
                  <a:pt x="17024" y="1744"/>
                </a:cubicBezTo>
                <a:cubicBezTo>
                  <a:pt x="17024" y="1858"/>
                  <a:pt x="16948" y="1896"/>
                  <a:pt x="17024" y="1934"/>
                </a:cubicBezTo>
                <a:cubicBezTo>
                  <a:pt x="17056" y="1982"/>
                  <a:pt x="17101" y="2003"/>
                  <a:pt x="17145" y="2003"/>
                </a:cubicBezTo>
                <a:cubicBezTo>
                  <a:pt x="17207" y="2003"/>
                  <a:pt x="17268" y="1962"/>
                  <a:pt x="17290" y="1896"/>
                </a:cubicBezTo>
                <a:cubicBezTo>
                  <a:pt x="17328" y="1820"/>
                  <a:pt x="17290" y="1555"/>
                  <a:pt x="17176" y="1555"/>
                </a:cubicBezTo>
                <a:close/>
                <a:moveTo>
                  <a:pt x="4247" y="1567"/>
                </a:moveTo>
                <a:cubicBezTo>
                  <a:pt x="4127" y="1567"/>
                  <a:pt x="4003" y="1654"/>
                  <a:pt x="3982" y="1820"/>
                </a:cubicBezTo>
                <a:cubicBezTo>
                  <a:pt x="3963" y="1858"/>
                  <a:pt x="3991" y="1877"/>
                  <a:pt x="4029" y="1877"/>
                </a:cubicBezTo>
                <a:cubicBezTo>
                  <a:pt x="4067" y="1877"/>
                  <a:pt x="4115" y="1858"/>
                  <a:pt x="4134" y="1820"/>
                </a:cubicBezTo>
                <a:cubicBezTo>
                  <a:pt x="4134" y="1744"/>
                  <a:pt x="4190" y="1707"/>
                  <a:pt x="4247" y="1707"/>
                </a:cubicBezTo>
                <a:cubicBezTo>
                  <a:pt x="4304" y="1707"/>
                  <a:pt x="4361" y="1744"/>
                  <a:pt x="4361" y="1820"/>
                </a:cubicBezTo>
                <a:cubicBezTo>
                  <a:pt x="4361" y="1894"/>
                  <a:pt x="4297" y="1952"/>
                  <a:pt x="4231" y="1952"/>
                </a:cubicBezTo>
                <a:cubicBezTo>
                  <a:pt x="4196" y="1952"/>
                  <a:pt x="4160" y="1936"/>
                  <a:pt x="4134" y="1896"/>
                </a:cubicBezTo>
                <a:cubicBezTo>
                  <a:pt x="4122" y="1885"/>
                  <a:pt x="4105" y="1880"/>
                  <a:pt x="4086" y="1880"/>
                </a:cubicBezTo>
                <a:cubicBezTo>
                  <a:pt x="4042" y="1880"/>
                  <a:pt x="3993" y="1907"/>
                  <a:pt x="4020" y="1934"/>
                </a:cubicBezTo>
                <a:cubicBezTo>
                  <a:pt x="4075" y="2004"/>
                  <a:pt x="4157" y="2037"/>
                  <a:pt x="4235" y="2037"/>
                </a:cubicBezTo>
                <a:cubicBezTo>
                  <a:pt x="4371" y="2037"/>
                  <a:pt x="4499" y="1937"/>
                  <a:pt x="4475" y="1744"/>
                </a:cubicBezTo>
                <a:cubicBezTo>
                  <a:pt x="4441" y="1625"/>
                  <a:pt x="4345" y="1567"/>
                  <a:pt x="4247" y="1567"/>
                </a:cubicBezTo>
                <a:close/>
                <a:moveTo>
                  <a:pt x="16558" y="1957"/>
                </a:moveTo>
                <a:cubicBezTo>
                  <a:pt x="16614" y="1957"/>
                  <a:pt x="16679" y="1985"/>
                  <a:pt x="16721" y="2048"/>
                </a:cubicBezTo>
                <a:cubicBezTo>
                  <a:pt x="16873" y="2124"/>
                  <a:pt x="16873" y="2351"/>
                  <a:pt x="16759" y="2503"/>
                </a:cubicBezTo>
                <a:cubicBezTo>
                  <a:pt x="16718" y="2564"/>
                  <a:pt x="16634" y="2603"/>
                  <a:pt x="16547" y="2603"/>
                </a:cubicBezTo>
                <a:cubicBezTo>
                  <a:pt x="16472" y="2603"/>
                  <a:pt x="16395" y="2573"/>
                  <a:pt x="16342" y="2503"/>
                </a:cubicBezTo>
                <a:cubicBezTo>
                  <a:pt x="16304" y="2465"/>
                  <a:pt x="16304" y="2351"/>
                  <a:pt x="16304" y="2313"/>
                </a:cubicBezTo>
                <a:cubicBezTo>
                  <a:pt x="16342" y="2313"/>
                  <a:pt x="16342" y="2275"/>
                  <a:pt x="16342" y="2275"/>
                </a:cubicBezTo>
                <a:lnTo>
                  <a:pt x="16342" y="2237"/>
                </a:lnTo>
                <a:cubicBezTo>
                  <a:pt x="16380" y="2199"/>
                  <a:pt x="16380" y="2124"/>
                  <a:pt x="16493" y="2086"/>
                </a:cubicBezTo>
                <a:cubicBezTo>
                  <a:pt x="16531" y="2048"/>
                  <a:pt x="16493" y="2010"/>
                  <a:pt x="16455" y="2010"/>
                </a:cubicBezTo>
                <a:cubicBezTo>
                  <a:pt x="16473" y="1976"/>
                  <a:pt x="16513" y="1957"/>
                  <a:pt x="16558" y="1957"/>
                </a:cubicBezTo>
                <a:close/>
                <a:moveTo>
                  <a:pt x="3603" y="1479"/>
                </a:moveTo>
                <a:cubicBezTo>
                  <a:pt x="3716" y="1631"/>
                  <a:pt x="3792" y="1820"/>
                  <a:pt x="3830" y="2010"/>
                </a:cubicBezTo>
                <a:cubicBezTo>
                  <a:pt x="3906" y="2199"/>
                  <a:pt x="3906" y="2579"/>
                  <a:pt x="3716" y="2692"/>
                </a:cubicBezTo>
                <a:lnTo>
                  <a:pt x="3337" y="2692"/>
                </a:lnTo>
                <a:cubicBezTo>
                  <a:pt x="3224" y="2616"/>
                  <a:pt x="3186" y="2465"/>
                  <a:pt x="3186" y="2313"/>
                </a:cubicBezTo>
                <a:cubicBezTo>
                  <a:pt x="3224" y="2275"/>
                  <a:pt x="3224" y="2199"/>
                  <a:pt x="3224" y="2086"/>
                </a:cubicBezTo>
                <a:cubicBezTo>
                  <a:pt x="3224" y="1820"/>
                  <a:pt x="3337" y="1517"/>
                  <a:pt x="3603" y="1479"/>
                </a:cubicBezTo>
                <a:close/>
                <a:moveTo>
                  <a:pt x="9972" y="1062"/>
                </a:moveTo>
                <a:cubicBezTo>
                  <a:pt x="9972" y="1176"/>
                  <a:pt x="10010" y="1252"/>
                  <a:pt x="10048" y="1327"/>
                </a:cubicBezTo>
                <a:lnTo>
                  <a:pt x="8494" y="2768"/>
                </a:lnTo>
                <a:cubicBezTo>
                  <a:pt x="8569" y="2503"/>
                  <a:pt x="8683" y="2275"/>
                  <a:pt x="8835" y="2048"/>
                </a:cubicBezTo>
                <a:lnTo>
                  <a:pt x="9972" y="1062"/>
                </a:lnTo>
                <a:close/>
                <a:moveTo>
                  <a:pt x="17711" y="2530"/>
                </a:moveTo>
                <a:cubicBezTo>
                  <a:pt x="17767" y="2530"/>
                  <a:pt x="17820" y="2569"/>
                  <a:pt x="17820" y="2654"/>
                </a:cubicBezTo>
                <a:cubicBezTo>
                  <a:pt x="17820" y="2736"/>
                  <a:pt x="17766" y="2773"/>
                  <a:pt x="17710" y="2773"/>
                </a:cubicBezTo>
                <a:cubicBezTo>
                  <a:pt x="17661" y="2773"/>
                  <a:pt x="17611" y="2745"/>
                  <a:pt x="17593" y="2692"/>
                </a:cubicBezTo>
                <a:cubicBezTo>
                  <a:pt x="17572" y="2588"/>
                  <a:pt x="17643" y="2530"/>
                  <a:pt x="17711" y="2530"/>
                </a:cubicBezTo>
                <a:close/>
                <a:moveTo>
                  <a:pt x="16523" y="1820"/>
                </a:moveTo>
                <a:cubicBezTo>
                  <a:pt x="16338" y="1820"/>
                  <a:pt x="16169" y="1964"/>
                  <a:pt x="16228" y="2199"/>
                </a:cubicBezTo>
                <a:cubicBezTo>
                  <a:pt x="16209" y="2227"/>
                  <a:pt x="16195" y="2258"/>
                  <a:pt x="16186" y="2289"/>
                </a:cubicBezTo>
                <a:lnTo>
                  <a:pt x="16186" y="2289"/>
                </a:lnTo>
                <a:cubicBezTo>
                  <a:pt x="16258" y="2363"/>
                  <a:pt x="16265" y="2469"/>
                  <a:pt x="16266" y="2578"/>
                </a:cubicBezTo>
                <a:lnTo>
                  <a:pt x="16266" y="2578"/>
                </a:lnTo>
                <a:cubicBezTo>
                  <a:pt x="16180" y="2493"/>
                  <a:pt x="16159" y="2386"/>
                  <a:pt x="16186" y="2289"/>
                </a:cubicBezTo>
                <a:lnTo>
                  <a:pt x="16186" y="2289"/>
                </a:lnTo>
                <a:cubicBezTo>
                  <a:pt x="16167" y="2270"/>
                  <a:pt x="16144" y="2252"/>
                  <a:pt x="16114" y="2237"/>
                </a:cubicBezTo>
                <a:cubicBezTo>
                  <a:pt x="16076" y="2199"/>
                  <a:pt x="16038" y="2199"/>
                  <a:pt x="15963" y="2199"/>
                </a:cubicBezTo>
                <a:cubicBezTo>
                  <a:pt x="16038" y="2086"/>
                  <a:pt x="16038" y="2010"/>
                  <a:pt x="15925" y="1896"/>
                </a:cubicBezTo>
                <a:cubicBezTo>
                  <a:pt x="15884" y="1876"/>
                  <a:pt x="15846" y="1866"/>
                  <a:pt x="15812" y="1866"/>
                </a:cubicBezTo>
                <a:cubicBezTo>
                  <a:pt x="15720" y="1866"/>
                  <a:pt x="15659" y="1937"/>
                  <a:pt x="15659" y="2048"/>
                </a:cubicBezTo>
                <a:cubicBezTo>
                  <a:pt x="15659" y="2067"/>
                  <a:pt x="15678" y="2076"/>
                  <a:pt x="15697" y="2076"/>
                </a:cubicBezTo>
                <a:cubicBezTo>
                  <a:pt x="15716" y="2076"/>
                  <a:pt x="15735" y="2067"/>
                  <a:pt x="15735" y="2048"/>
                </a:cubicBezTo>
                <a:lnTo>
                  <a:pt x="15887" y="2048"/>
                </a:lnTo>
                <a:cubicBezTo>
                  <a:pt x="15887" y="2086"/>
                  <a:pt x="15887" y="2124"/>
                  <a:pt x="15849" y="2199"/>
                </a:cubicBezTo>
                <a:lnTo>
                  <a:pt x="15849" y="2237"/>
                </a:lnTo>
                <a:cubicBezTo>
                  <a:pt x="15849" y="2275"/>
                  <a:pt x="15773" y="2275"/>
                  <a:pt x="15773" y="2313"/>
                </a:cubicBezTo>
                <a:cubicBezTo>
                  <a:pt x="15773" y="2369"/>
                  <a:pt x="15814" y="2404"/>
                  <a:pt x="15850" y="2404"/>
                </a:cubicBezTo>
                <a:cubicBezTo>
                  <a:pt x="15864" y="2404"/>
                  <a:pt x="15877" y="2399"/>
                  <a:pt x="15887" y="2389"/>
                </a:cubicBezTo>
                <a:cubicBezTo>
                  <a:pt x="15957" y="2336"/>
                  <a:pt x="16003" y="2308"/>
                  <a:pt x="16036" y="2308"/>
                </a:cubicBezTo>
                <a:cubicBezTo>
                  <a:pt x="16074" y="2308"/>
                  <a:pt x="16094" y="2346"/>
                  <a:pt x="16114" y="2427"/>
                </a:cubicBezTo>
                <a:lnTo>
                  <a:pt x="16114" y="2465"/>
                </a:lnTo>
                <a:cubicBezTo>
                  <a:pt x="16114" y="2503"/>
                  <a:pt x="16076" y="2616"/>
                  <a:pt x="16038" y="2654"/>
                </a:cubicBezTo>
                <a:cubicBezTo>
                  <a:pt x="15972" y="2721"/>
                  <a:pt x="15898" y="2751"/>
                  <a:pt x="15827" y="2751"/>
                </a:cubicBezTo>
                <a:cubicBezTo>
                  <a:pt x="15735" y="2751"/>
                  <a:pt x="15647" y="2702"/>
                  <a:pt x="15583" y="2616"/>
                </a:cubicBezTo>
                <a:cubicBezTo>
                  <a:pt x="15572" y="2605"/>
                  <a:pt x="15558" y="2601"/>
                  <a:pt x="15544" y="2601"/>
                </a:cubicBezTo>
                <a:cubicBezTo>
                  <a:pt x="15511" y="2601"/>
                  <a:pt x="15481" y="2628"/>
                  <a:pt x="15508" y="2654"/>
                </a:cubicBezTo>
                <a:cubicBezTo>
                  <a:pt x="15595" y="2759"/>
                  <a:pt x="15729" y="2807"/>
                  <a:pt x="15864" y="2807"/>
                </a:cubicBezTo>
                <a:cubicBezTo>
                  <a:pt x="16024" y="2807"/>
                  <a:pt x="16184" y="2740"/>
                  <a:pt x="16266" y="2616"/>
                </a:cubicBezTo>
                <a:cubicBezTo>
                  <a:pt x="16266" y="2604"/>
                  <a:pt x="16266" y="2591"/>
                  <a:pt x="16266" y="2578"/>
                </a:cubicBezTo>
                <a:lnTo>
                  <a:pt x="16266" y="2578"/>
                </a:lnTo>
                <a:cubicBezTo>
                  <a:pt x="16266" y="2579"/>
                  <a:pt x="16266" y="2579"/>
                  <a:pt x="16266" y="2579"/>
                </a:cubicBezTo>
                <a:cubicBezTo>
                  <a:pt x="16327" y="2655"/>
                  <a:pt x="16413" y="2688"/>
                  <a:pt x="16504" y="2688"/>
                </a:cubicBezTo>
                <a:cubicBezTo>
                  <a:pt x="16638" y="2688"/>
                  <a:pt x="16782" y="2616"/>
                  <a:pt x="16873" y="2503"/>
                </a:cubicBezTo>
                <a:cubicBezTo>
                  <a:pt x="17024" y="2275"/>
                  <a:pt x="16910" y="2010"/>
                  <a:pt x="16683" y="1858"/>
                </a:cubicBezTo>
                <a:cubicBezTo>
                  <a:pt x="16632" y="1833"/>
                  <a:pt x="16577" y="1820"/>
                  <a:pt x="16523" y="1820"/>
                </a:cubicBezTo>
                <a:close/>
                <a:moveTo>
                  <a:pt x="17523" y="1911"/>
                </a:moveTo>
                <a:cubicBezTo>
                  <a:pt x="17499" y="1911"/>
                  <a:pt x="17479" y="1920"/>
                  <a:pt x="17479" y="1934"/>
                </a:cubicBezTo>
                <a:cubicBezTo>
                  <a:pt x="17403" y="2237"/>
                  <a:pt x="17365" y="2503"/>
                  <a:pt x="17252" y="2806"/>
                </a:cubicBezTo>
                <a:cubicBezTo>
                  <a:pt x="17252" y="2833"/>
                  <a:pt x="17309" y="2860"/>
                  <a:pt x="17342" y="2860"/>
                </a:cubicBezTo>
                <a:cubicBezTo>
                  <a:pt x="17356" y="2860"/>
                  <a:pt x="17365" y="2855"/>
                  <a:pt x="17365" y="2844"/>
                </a:cubicBezTo>
                <a:cubicBezTo>
                  <a:pt x="17441" y="2579"/>
                  <a:pt x="17479" y="2275"/>
                  <a:pt x="17593" y="2010"/>
                </a:cubicBezTo>
                <a:cubicBezTo>
                  <a:pt x="17617" y="1938"/>
                  <a:pt x="17565" y="1911"/>
                  <a:pt x="17523" y="1911"/>
                </a:cubicBezTo>
                <a:close/>
                <a:moveTo>
                  <a:pt x="4626" y="2583"/>
                </a:moveTo>
                <a:cubicBezTo>
                  <a:pt x="4679" y="2583"/>
                  <a:pt x="4725" y="2616"/>
                  <a:pt x="4740" y="2692"/>
                </a:cubicBezTo>
                <a:cubicBezTo>
                  <a:pt x="4763" y="2805"/>
                  <a:pt x="4691" y="2878"/>
                  <a:pt x="4605" y="2878"/>
                </a:cubicBezTo>
                <a:cubicBezTo>
                  <a:pt x="4547" y="2878"/>
                  <a:pt x="4483" y="2845"/>
                  <a:pt x="4437" y="2768"/>
                </a:cubicBezTo>
                <a:cubicBezTo>
                  <a:pt x="4459" y="2655"/>
                  <a:pt x="4549" y="2583"/>
                  <a:pt x="4626" y="2583"/>
                </a:cubicBezTo>
                <a:close/>
                <a:moveTo>
                  <a:pt x="2655" y="1451"/>
                </a:moveTo>
                <a:cubicBezTo>
                  <a:pt x="2636" y="1451"/>
                  <a:pt x="2617" y="1460"/>
                  <a:pt x="2617" y="1479"/>
                </a:cubicBezTo>
                <a:cubicBezTo>
                  <a:pt x="2655" y="1820"/>
                  <a:pt x="2541" y="2124"/>
                  <a:pt x="2352" y="2427"/>
                </a:cubicBezTo>
                <a:cubicBezTo>
                  <a:pt x="2352" y="2465"/>
                  <a:pt x="2427" y="2503"/>
                  <a:pt x="2427" y="2579"/>
                </a:cubicBezTo>
                <a:cubicBezTo>
                  <a:pt x="2503" y="2522"/>
                  <a:pt x="2570" y="2493"/>
                  <a:pt x="2636" y="2493"/>
                </a:cubicBezTo>
                <a:cubicBezTo>
                  <a:pt x="2702" y="2493"/>
                  <a:pt x="2769" y="2522"/>
                  <a:pt x="2844" y="2579"/>
                </a:cubicBezTo>
                <a:lnTo>
                  <a:pt x="2844" y="2882"/>
                </a:lnTo>
                <a:lnTo>
                  <a:pt x="2958" y="2882"/>
                </a:lnTo>
                <a:lnTo>
                  <a:pt x="2958" y="2010"/>
                </a:lnTo>
                <a:cubicBezTo>
                  <a:pt x="2958" y="1972"/>
                  <a:pt x="2930" y="1953"/>
                  <a:pt x="2901" y="1953"/>
                </a:cubicBezTo>
                <a:cubicBezTo>
                  <a:pt x="2873" y="1953"/>
                  <a:pt x="2844" y="1972"/>
                  <a:pt x="2844" y="2010"/>
                </a:cubicBezTo>
                <a:lnTo>
                  <a:pt x="2844" y="2427"/>
                </a:lnTo>
                <a:cubicBezTo>
                  <a:pt x="2792" y="2401"/>
                  <a:pt x="2704" y="2357"/>
                  <a:pt x="2617" y="2357"/>
                </a:cubicBezTo>
                <a:cubicBezTo>
                  <a:pt x="2577" y="2357"/>
                  <a:pt x="2539" y="2365"/>
                  <a:pt x="2503" y="2389"/>
                </a:cubicBezTo>
                <a:cubicBezTo>
                  <a:pt x="2655" y="2086"/>
                  <a:pt x="2769" y="1820"/>
                  <a:pt x="2693" y="1479"/>
                </a:cubicBezTo>
                <a:cubicBezTo>
                  <a:pt x="2693" y="1460"/>
                  <a:pt x="2674" y="1451"/>
                  <a:pt x="2655" y="1451"/>
                </a:cubicBezTo>
                <a:close/>
                <a:moveTo>
                  <a:pt x="4598" y="1880"/>
                </a:moveTo>
                <a:cubicBezTo>
                  <a:pt x="4579" y="1880"/>
                  <a:pt x="4562" y="1885"/>
                  <a:pt x="4551" y="1896"/>
                </a:cubicBezTo>
                <a:cubicBezTo>
                  <a:pt x="4399" y="2199"/>
                  <a:pt x="4209" y="2503"/>
                  <a:pt x="4020" y="2844"/>
                </a:cubicBezTo>
                <a:cubicBezTo>
                  <a:pt x="4009" y="2855"/>
                  <a:pt x="4011" y="2869"/>
                  <a:pt x="4020" y="2882"/>
                </a:cubicBezTo>
                <a:lnTo>
                  <a:pt x="4134" y="2882"/>
                </a:lnTo>
                <a:cubicBezTo>
                  <a:pt x="4285" y="2616"/>
                  <a:pt x="4475" y="2275"/>
                  <a:pt x="4664" y="1934"/>
                </a:cubicBezTo>
                <a:cubicBezTo>
                  <a:pt x="4691" y="1907"/>
                  <a:pt x="4642" y="1880"/>
                  <a:pt x="4598" y="1880"/>
                </a:cubicBezTo>
                <a:close/>
                <a:moveTo>
                  <a:pt x="17695" y="2451"/>
                </a:moveTo>
                <a:cubicBezTo>
                  <a:pt x="17568" y="2451"/>
                  <a:pt x="17418" y="2581"/>
                  <a:pt x="17441" y="2768"/>
                </a:cubicBezTo>
                <a:cubicBezTo>
                  <a:pt x="17497" y="2866"/>
                  <a:pt x="17583" y="2907"/>
                  <a:pt x="17665" y="2907"/>
                </a:cubicBezTo>
                <a:cubicBezTo>
                  <a:pt x="17805" y="2907"/>
                  <a:pt x="17930" y="2784"/>
                  <a:pt x="17858" y="2616"/>
                </a:cubicBezTo>
                <a:cubicBezTo>
                  <a:pt x="17844" y="2501"/>
                  <a:pt x="17774" y="2451"/>
                  <a:pt x="17695" y="2451"/>
                </a:cubicBezTo>
                <a:close/>
                <a:moveTo>
                  <a:pt x="10162" y="1517"/>
                </a:moveTo>
                <a:cubicBezTo>
                  <a:pt x="10200" y="1707"/>
                  <a:pt x="10276" y="1858"/>
                  <a:pt x="10351" y="2010"/>
                </a:cubicBezTo>
                <a:lnTo>
                  <a:pt x="10276" y="2010"/>
                </a:lnTo>
                <a:cubicBezTo>
                  <a:pt x="9479" y="2692"/>
                  <a:pt x="8683" y="3375"/>
                  <a:pt x="7887" y="4095"/>
                </a:cubicBezTo>
                <a:cubicBezTo>
                  <a:pt x="8001" y="3792"/>
                  <a:pt x="8152" y="3451"/>
                  <a:pt x="8304" y="3185"/>
                </a:cubicBezTo>
                <a:lnTo>
                  <a:pt x="8342" y="3185"/>
                </a:lnTo>
                <a:cubicBezTo>
                  <a:pt x="8949" y="2616"/>
                  <a:pt x="9593" y="2086"/>
                  <a:pt x="10162" y="1517"/>
                </a:cubicBezTo>
                <a:close/>
                <a:moveTo>
                  <a:pt x="24000" y="3375"/>
                </a:moveTo>
                <a:cubicBezTo>
                  <a:pt x="24038" y="3564"/>
                  <a:pt x="24114" y="3754"/>
                  <a:pt x="24266" y="3906"/>
                </a:cubicBezTo>
                <a:lnTo>
                  <a:pt x="23090" y="5081"/>
                </a:lnTo>
                <a:cubicBezTo>
                  <a:pt x="23356" y="4512"/>
                  <a:pt x="23697" y="3943"/>
                  <a:pt x="24000" y="3375"/>
                </a:cubicBezTo>
                <a:close/>
                <a:moveTo>
                  <a:pt x="10465" y="2199"/>
                </a:moveTo>
                <a:cubicBezTo>
                  <a:pt x="10465" y="2313"/>
                  <a:pt x="10579" y="2427"/>
                  <a:pt x="10617" y="2579"/>
                </a:cubicBezTo>
                <a:cubicBezTo>
                  <a:pt x="9517" y="3526"/>
                  <a:pt x="8380" y="4474"/>
                  <a:pt x="7318" y="5460"/>
                </a:cubicBezTo>
                <a:cubicBezTo>
                  <a:pt x="7432" y="5119"/>
                  <a:pt x="7584" y="4853"/>
                  <a:pt x="7735" y="4512"/>
                </a:cubicBezTo>
                <a:lnTo>
                  <a:pt x="7773" y="4512"/>
                </a:lnTo>
                <a:cubicBezTo>
                  <a:pt x="8683" y="3754"/>
                  <a:pt x="9593" y="2958"/>
                  <a:pt x="10465" y="2199"/>
                </a:cubicBezTo>
                <a:close/>
                <a:moveTo>
                  <a:pt x="10731" y="2692"/>
                </a:moveTo>
                <a:cubicBezTo>
                  <a:pt x="10768" y="2882"/>
                  <a:pt x="10844" y="3034"/>
                  <a:pt x="10920" y="3185"/>
                </a:cubicBezTo>
                <a:cubicBezTo>
                  <a:pt x="9517" y="4285"/>
                  <a:pt x="8190" y="5308"/>
                  <a:pt x="6825" y="6408"/>
                </a:cubicBezTo>
                <a:cubicBezTo>
                  <a:pt x="6939" y="6218"/>
                  <a:pt x="6977" y="6029"/>
                  <a:pt x="7053" y="5839"/>
                </a:cubicBezTo>
                <a:cubicBezTo>
                  <a:pt x="8304" y="4778"/>
                  <a:pt x="9479" y="3754"/>
                  <a:pt x="10731" y="2692"/>
                </a:cubicBezTo>
                <a:close/>
                <a:moveTo>
                  <a:pt x="24342" y="4133"/>
                </a:moveTo>
                <a:cubicBezTo>
                  <a:pt x="24417" y="4209"/>
                  <a:pt x="24493" y="4361"/>
                  <a:pt x="24607" y="4474"/>
                </a:cubicBezTo>
                <a:cubicBezTo>
                  <a:pt x="23811" y="5233"/>
                  <a:pt x="22977" y="5991"/>
                  <a:pt x="22143" y="6787"/>
                </a:cubicBezTo>
                <a:cubicBezTo>
                  <a:pt x="22332" y="6408"/>
                  <a:pt x="22560" y="6029"/>
                  <a:pt x="22749" y="5650"/>
                </a:cubicBezTo>
                <a:lnTo>
                  <a:pt x="22787" y="5650"/>
                </a:lnTo>
                <a:cubicBezTo>
                  <a:pt x="23318" y="5119"/>
                  <a:pt x="23849" y="4664"/>
                  <a:pt x="24342" y="4133"/>
                </a:cubicBezTo>
                <a:close/>
                <a:moveTo>
                  <a:pt x="10996" y="3299"/>
                </a:moveTo>
                <a:cubicBezTo>
                  <a:pt x="11034" y="3526"/>
                  <a:pt x="11110" y="3602"/>
                  <a:pt x="11148" y="3716"/>
                </a:cubicBezTo>
                <a:lnTo>
                  <a:pt x="11110" y="3716"/>
                </a:lnTo>
                <a:cubicBezTo>
                  <a:pt x="9517" y="4929"/>
                  <a:pt x="7963" y="6142"/>
                  <a:pt x="6408" y="7356"/>
                </a:cubicBezTo>
                <a:cubicBezTo>
                  <a:pt x="6484" y="7166"/>
                  <a:pt x="6598" y="6977"/>
                  <a:pt x="6636" y="6787"/>
                </a:cubicBezTo>
                <a:cubicBezTo>
                  <a:pt x="8114" y="5650"/>
                  <a:pt x="9517" y="4474"/>
                  <a:pt x="10996" y="3299"/>
                </a:cubicBezTo>
                <a:close/>
                <a:moveTo>
                  <a:pt x="15963" y="5119"/>
                </a:moveTo>
                <a:cubicBezTo>
                  <a:pt x="16266" y="5498"/>
                  <a:pt x="16493" y="5877"/>
                  <a:pt x="16721" y="6294"/>
                </a:cubicBezTo>
                <a:cubicBezTo>
                  <a:pt x="15963" y="6825"/>
                  <a:pt x="15242" y="7432"/>
                  <a:pt x="14598" y="8114"/>
                </a:cubicBezTo>
                <a:cubicBezTo>
                  <a:pt x="14977" y="7204"/>
                  <a:pt x="15394" y="6294"/>
                  <a:pt x="15773" y="5422"/>
                </a:cubicBezTo>
                <a:cubicBezTo>
                  <a:pt x="15887" y="5308"/>
                  <a:pt x="15925" y="5233"/>
                  <a:pt x="15963" y="5119"/>
                </a:cubicBezTo>
                <a:close/>
                <a:moveTo>
                  <a:pt x="24683" y="4664"/>
                </a:moveTo>
                <a:cubicBezTo>
                  <a:pt x="24759" y="4740"/>
                  <a:pt x="24797" y="4853"/>
                  <a:pt x="24872" y="4929"/>
                </a:cubicBezTo>
                <a:cubicBezTo>
                  <a:pt x="23697" y="6105"/>
                  <a:pt x="22484" y="7242"/>
                  <a:pt x="21271" y="8455"/>
                </a:cubicBezTo>
                <a:cubicBezTo>
                  <a:pt x="21460" y="8076"/>
                  <a:pt x="21650" y="7735"/>
                  <a:pt x="21839" y="7356"/>
                </a:cubicBezTo>
                <a:lnTo>
                  <a:pt x="24683" y="4664"/>
                </a:lnTo>
                <a:close/>
                <a:moveTo>
                  <a:pt x="11185" y="3943"/>
                </a:moveTo>
                <a:cubicBezTo>
                  <a:pt x="11299" y="4019"/>
                  <a:pt x="11337" y="4171"/>
                  <a:pt x="11375" y="4323"/>
                </a:cubicBezTo>
                <a:cubicBezTo>
                  <a:pt x="9517" y="5725"/>
                  <a:pt x="7697" y="7166"/>
                  <a:pt x="5878" y="8569"/>
                </a:cubicBezTo>
                <a:cubicBezTo>
                  <a:pt x="5991" y="8341"/>
                  <a:pt x="6105" y="8114"/>
                  <a:pt x="6219" y="7811"/>
                </a:cubicBezTo>
                <a:cubicBezTo>
                  <a:pt x="7887" y="6484"/>
                  <a:pt x="9517" y="5233"/>
                  <a:pt x="11185" y="3943"/>
                </a:cubicBezTo>
                <a:close/>
                <a:moveTo>
                  <a:pt x="13489" y="8966"/>
                </a:moveTo>
                <a:lnTo>
                  <a:pt x="13464" y="9017"/>
                </a:lnTo>
                <a:lnTo>
                  <a:pt x="13464" y="9017"/>
                </a:lnTo>
                <a:cubicBezTo>
                  <a:pt x="13475" y="9006"/>
                  <a:pt x="13487" y="8996"/>
                  <a:pt x="13498" y="8986"/>
                </a:cubicBezTo>
                <a:cubicBezTo>
                  <a:pt x="13495" y="8980"/>
                  <a:pt x="13492" y="8973"/>
                  <a:pt x="13489" y="8966"/>
                </a:cubicBezTo>
                <a:close/>
                <a:moveTo>
                  <a:pt x="11489" y="4474"/>
                </a:moveTo>
                <a:cubicBezTo>
                  <a:pt x="11565" y="4664"/>
                  <a:pt x="11678" y="4891"/>
                  <a:pt x="11754" y="5081"/>
                </a:cubicBezTo>
                <a:cubicBezTo>
                  <a:pt x="9593" y="6673"/>
                  <a:pt x="7432" y="8341"/>
                  <a:pt x="5271" y="9972"/>
                </a:cubicBezTo>
                <a:lnTo>
                  <a:pt x="5688" y="8948"/>
                </a:lnTo>
                <a:cubicBezTo>
                  <a:pt x="7622" y="7432"/>
                  <a:pt x="9517" y="5991"/>
                  <a:pt x="11489" y="4474"/>
                </a:cubicBezTo>
                <a:close/>
                <a:moveTo>
                  <a:pt x="24986" y="5119"/>
                </a:moveTo>
                <a:cubicBezTo>
                  <a:pt x="25024" y="5270"/>
                  <a:pt x="25138" y="5346"/>
                  <a:pt x="25176" y="5498"/>
                </a:cubicBezTo>
                <a:cubicBezTo>
                  <a:pt x="23545" y="7014"/>
                  <a:pt x="21991" y="8569"/>
                  <a:pt x="20399" y="10086"/>
                </a:cubicBezTo>
                <a:cubicBezTo>
                  <a:pt x="20588" y="9782"/>
                  <a:pt x="20778" y="9441"/>
                  <a:pt x="20967" y="9062"/>
                </a:cubicBezTo>
                <a:cubicBezTo>
                  <a:pt x="22294" y="7735"/>
                  <a:pt x="23659" y="6446"/>
                  <a:pt x="24986" y="5119"/>
                </a:cubicBezTo>
                <a:close/>
                <a:moveTo>
                  <a:pt x="16873" y="6446"/>
                </a:moveTo>
                <a:cubicBezTo>
                  <a:pt x="16948" y="6673"/>
                  <a:pt x="17062" y="6825"/>
                  <a:pt x="17176" y="7014"/>
                </a:cubicBezTo>
                <a:cubicBezTo>
                  <a:pt x="15963" y="8038"/>
                  <a:pt x="14825" y="9100"/>
                  <a:pt x="13650" y="10161"/>
                </a:cubicBezTo>
                <a:cubicBezTo>
                  <a:pt x="13764" y="9934"/>
                  <a:pt x="13802" y="9820"/>
                  <a:pt x="13877" y="9631"/>
                </a:cubicBezTo>
                <a:lnTo>
                  <a:pt x="13953" y="9593"/>
                </a:lnTo>
                <a:cubicBezTo>
                  <a:pt x="13991" y="9517"/>
                  <a:pt x="13991" y="9517"/>
                  <a:pt x="13991" y="9479"/>
                </a:cubicBezTo>
                <a:cubicBezTo>
                  <a:pt x="14143" y="9138"/>
                  <a:pt x="14257" y="8872"/>
                  <a:pt x="14408" y="8531"/>
                </a:cubicBezTo>
                <a:lnTo>
                  <a:pt x="14446" y="8531"/>
                </a:lnTo>
                <a:cubicBezTo>
                  <a:pt x="15204" y="7735"/>
                  <a:pt x="16038" y="7052"/>
                  <a:pt x="16873" y="6446"/>
                </a:cubicBezTo>
                <a:close/>
                <a:moveTo>
                  <a:pt x="23128" y="4512"/>
                </a:moveTo>
                <a:cubicBezTo>
                  <a:pt x="22029" y="6597"/>
                  <a:pt x="20171" y="10048"/>
                  <a:pt x="19678" y="10958"/>
                </a:cubicBezTo>
                <a:cubicBezTo>
                  <a:pt x="19564" y="10806"/>
                  <a:pt x="19489" y="10616"/>
                  <a:pt x="19451" y="10427"/>
                </a:cubicBezTo>
                <a:cubicBezTo>
                  <a:pt x="20664" y="8455"/>
                  <a:pt x="21915" y="6484"/>
                  <a:pt x="23128" y="4512"/>
                </a:cubicBezTo>
                <a:close/>
                <a:moveTo>
                  <a:pt x="11868" y="5270"/>
                </a:moveTo>
                <a:cubicBezTo>
                  <a:pt x="11906" y="5346"/>
                  <a:pt x="11944" y="5498"/>
                  <a:pt x="11982" y="5612"/>
                </a:cubicBezTo>
                <a:cubicBezTo>
                  <a:pt x="9593" y="7432"/>
                  <a:pt x="7167" y="9251"/>
                  <a:pt x="4740" y="11109"/>
                </a:cubicBezTo>
                <a:cubicBezTo>
                  <a:pt x="4854" y="10844"/>
                  <a:pt x="4968" y="10578"/>
                  <a:pt x="5081" y="10351"/>
                </a:cubicBezTo>
                <a:cubicBezTo>
                  <a:pt x="7356" y="8645"/>
                  <a:pt x="9593" y="6977"/>
                  <a:pt x="11868" y="5270"/>
                </a:cubicBezTo>
                <a:close/>
                <a:moveTo>
                  <a:pt x="25327" y="5688"/>
                </a:moveTo>
                <a:cubicBezTo>
                  <a:pt x="25365" y="5839"/>
                  <a:pt x="25441" y="5991"/>
                  <a:pt x="25555" y="6105"/>
                </a:cubicBezTo>
                <a:cubicBezTo>
                  <a:pt x="23697" y="7924"/>
                  <a:pt x="21801" y="9668"/>
                  <a:pt x="19944" y="11488"/>
                </a:cubicBezTo>
                <a:lnTo>
                  <a:pt x="19830" y="11185"/>
                </a:lnTo>
                <a:lnTo>
                  <a:pt x="20095" y="10616"/>
                </a:lnTo>
                <a:lnTo>
                  <a:pt x="20133" y="10616"/>
                </a:lnTo>
                <a:cubicBezTo>
                  <a:pt x="21839" y="8948"/>
                  <a:pt x="23583" y="7318"/>
                  <a:pt x="25327" y="5688"/>
                </a:cubicBezTo>
                <a:close/>
                <a:moveTo>
                  <a:pt x="25593" y="6294"/>
                </a:moveTo>
                <a:cubicBezTo>
                  <a:pt x="25744" y="6446"/>
                  <a:pt x="25820" y="6597"/>
                  <a:pt x="25896" y="6673"/>
                </a:cubicBezTo>
                <a:lnTo>
                  <a:pt x="20209" y="11943"/>
                </a:lnTo>
                <a:cubicBezTo>
                  <a:pt x="20133" y="11905"/>
                  <a:pt x="20133" y="11867"/>
                  <a:pt x="20095" y="11792"/>
                </a:cubicBezTo>
                <a:cubicBezTo>
                  <a:pt x="20095" y="11754"/>
                  <a:pt x="20095" y="11716"/>
                  <a:pt x="20057" y="11716"/>
                </a:cubicBezTo>
                <a:cubicBezTo>
                  <a:pt x="20057" y="11716"/>
                  <a:pt x="20057" y="11678"/>
                  <a:pt x="20019" y="11678"/>
                </a:cubicBezTo>
                <a:cubicBezTo>
                  <a:pt x="21839" y="9858"/>
                  <a:pt x="23735" y="8114"/>
                  <a:pt x="25593" y="6294"/>
                </a:cubicBezTo>
                <a:close/>
                <a:moveTo>
                  <a:pt x="17328" y="7242"/>
                </a:moveTo>
                <a:cubicBezTo>
                  <a:pt x="17479" y="7545"/>
                  <a:pt x="17669" y="7773"/>
                  <a:pt x="17820" y="8038"/>
                </a:cubicBezTo>
                <a:lnTo>
                  <a:pt x="12702" y="12322"/>
                </a:lnTo>
                <a:cubicBezTo>
                  <a:pt x="13005" y="11716"/>
                  <a:pt x="13233" y="11147"/>
                  <a:pt x="13498" y="10540"/>
                </a:cubicBezTo>
                <a:lnTo>
                  <a:pt x="13612" y="10540"/>
                </a:lnTo>
                <a:cubicBezTo>
                  <a:pt x="14825" y="9441"/>
                  <a:pt x="16038" y="8341"/>
                  <a:pt x="17252" y="7242"/>
                </a:cubicBezTo>
                <a:close/>
                <a:moveTo>
                  <a:pt x="12095" y="5801"/>
                </a:moveTo>
                <a:lnTo>
                  <a:pt x="12209" y="6067"/>
                </a:lnTo>
                <a:cubicBezTo>
                  <a:pt x="9517" y="8190"/>
                  <a:pt x="6825" y="10351"/>
                  <a:pt x="4058" y="12474"/>
                </a:cubicBezTo>
                <a:cubicBezTo>
                  <a:pt x="4209" y="12133"/>
                  <a:pt x="4399" y="11754"/>
                  <a:pt x="4551" y="11413"/>
                </a:cubicBezTo>
                <a:lnTo>
                  <a:pt x="4589" y="11413"/>
                </a:lnTo>
                <a:cubicBezTo>
                  <a:pt x="7129" y="9593"/>
                  <a:pt x="9593" y="7697"/>
                  <a:pt x="12095" y="5801"/>
                </a:cubicBezTo>
                <a:close/>
                <a:moveTo>
                  <a:pt x="25972" y="6863"/>
                </a:moveTo>
                <a:cubicBezTo>
                  <a:pt x="26086" y="7014"/>
                  <a:pt x="26161" y="7166"/>
                  <a:pt x="26199" y="7242"/>
                </a:cubicBezTo>
                <a:cubicBezTo>
                  <a:pt x="24304" y="8986"/>
                  <a:pt x="22408" y="10768"/>
                  <a:pt x="20474" y="12512"/>
                </a:cubicBezTo>
                <a:cubicBezTo>
                  <a:pt x="20436" y="12360"/>
                  <a:pt x="20323" y="12285"/>
                  <a:pt x="20285" y="12133"/>
                </a:cubicBezTo>
                <a:lnTo>
                  <a:pt x="25972" y="6863"/>
                </a:lnTo>
                <a:close/>
                <a:moveTo>
                  <a:pt x="26313" y="7394"/>
                </a:moveTo>
                <a:cubicBezTo>
                  <a:pt x="26389" y="7583"/>
                  <a:pt x="26503" y="7735"/>
                  <a:pt x="26578" y="7887"/>
                </a:cubicBezTo>
                <a:cubicBezTo>
                  <a:pt x="24645" y="9631"/>
                  <a:pt x="22749" y="11375"/>
                  <a:pt x="20816" y="13081"/>
                </a:cubicBezTo>
                <a:lnTo>
                  <a:pt x="20664" y="12815"/>
                </a:lnTo>
                <a:lnTo>
                  <a:pt x="20702" y="12739"/>
                </a:lnTo>
                <a:cubicBezTo>
                  <a:pt x="20740" y="12702"/>
                  <a:pt x="20740" y="12626"/>
                  <a:pt x="20664" y="12626"/>
                </a:cubicBezTo>
                <a:cubicBezTo>
                  <a:pt x="22560" y="10844"/>
                  <a:pt x="24417" y="9138"/>
                  <a:pt x="26313" y="7394"/>
                </a:cubicBezTo>
                <a:close/>
                <a:moveTo>
                  <a:pt x="26692" y="8114"/>
                </a:moveTo>
                <a:cubicBezTo>
                  <a:pt x="26730" y="8152"/>
                  <a:pt x="26844" y="8304"/>
                  <a:pt x="26882" y="8379"/>
                </a:cubicBezTo>
                <a:cubicBezTo>
                  <a:pt x="24948" y="10161"/>
                  <a:pt x="23052" y="11943"/>
                  <a:pt x="21081" y="13687"/>
                </a:cubicBezTo>
                <a:cubicBezTo>
                  <a:pt x="21043" y="13536"/>
                  <a:pt x="20967" y="13460"/>
                  <a:pt x="20891" y="13308"/>
                </a:cubicBezTo>
                <a:cubicBezTo>
                  <a:pt x="22825" y="11564"/>
                  <a:pt x="24721" y="9820"/>
                  <a:pt x="26692" y="8114"/>
                </a:cubicBezTo>
                <a:close/>
                <a:moveTo>
                  <a:pt x="12361" y="6294"/>
                </a:moveTo>
                <a:cubicBezTo>
                  <a:pt x="12361" y="6408"/>
                  <a:pt x="12437" y="6484"/>
                  <a:pt x="12475" y="6635"/>
                </a:cubicBezTo>
                <a:cubicBezTo>
                  <a:pt x="9441" y="9100"/>
                  <a:pt x="6446" y="11564"/>
                  <a:pt x="3413" y="14029"/>
                </a:cubicBezTo>
                <a:cubicBezTo>
                  <a:pt x="3603" y="13649"/>
                  <a:pt x="3792" y="13232"/>
                  <a:pt x="3982" y="12853"/>
                </a:cubicBezTo>
                <a:lnTo>
                  <a:pt x="4096" y="12853"/>
                </a:lnTo>
                <a:cubicBezTo>
                  <a:pt x="6825" y="10654"/>
                  <a:pt x="9593" y="8493"/>
                  <a:pt x="12361" y="6294"/>
                </a:cubicBezTo>
                <a:close/>
                <a:moveTo>
                  <a:pt x="27033" y="8569"/>
                </a:moveTo>
                <a:cubicBezTo>
                  <a:pt x="27071" y="8721"/>
                  <a:pt x="27147" y="8872"/>
                  <a:pt x="27261" y="9024"/>
                </a:cubicBezTo>
                <a:lnTo>
                  <a:pt x="21422" y="14256"/>
                </a:lnTo>
                <a:cubicBezTo>
                  <a:pt x="21384" y="14142"/>
                  <a:pt x="21271" y="14029"/>
                  <a:pt x="21233" y="13877"/>
                </a:cubicBezTo>
                <a:cubicBezTo>
                  <a:pt x="23166" y="12133"/>
                  <a:pt x="25062" y="10351"/>
                  <a:pt x="27033" y="8569"/>
                </a:cubicBezTo>
                <a:close/>
                <a:moveTo>
                  <a:pt x="17858" y="8266"/>
                </a:moveTo>
                <a:cubicBezTo>
                  <a:pt x="18010" y="8455"/>
                  <a:pt x="18162" y="8683"/>
                  <a:pt x="18313" y="8872"/>
                </a:cubicBezTo>
                <a:cubicBezTo>
                  <a:pt x="16114" y="10730"/>
                  <a:pt x="13953" y="12550"/>
                  <a:pt x="11754" y="14446"/>
                </a:cubicBezTo>
                <a:cubicBezTo>
                  <a:pt x="12058" y="13839"/>
                  <a:pt x="12285" y="13270"/>
                  <a:pt x="12550" y="12664"/>
                </a:cubicBezTo>
                <a:lnTo>
                  <a:pt x="12664" y="12664"/>
                </a:lnTo>
                <a:cubicBezTo>
                  <a:pt x="14408" y="11185"/>
                  <a:pt x="16114" y="9706"/>
                  <a:pt x="17858" y="8266"/>
                </a:cubicBezTo>
                <a:close/>
                <a:moveTo>
                  <a:pt x="27337" y="9214"/>
                </a:moveTo>
                <a:cubicBezTo>
                  <a:pt x="27413" y="9289"/>
                  <a:pt x="27488" y="9403"/>
                  <a:pt x="27526" y="9517"/>
                </a:cubicBezTo>
                <a:lnTo>
                  <a:pt x="21726" y="14787"/>
                </a:lnTo>
                <a:cubicBezTo>
                  <a:pt x="21650" y="14711"/>
                  <a:pt x="21612" y="14559"/>
                  <a:pt x="21536" y="14446"/>
                </a:cubicBezTo>
                <a:lnTo>
                  <a:pt x="27337" y="9214"/>
                </a:lnTo>
                <a:close/>
                <a:moveTo>
                  <a:pt x="12512" y="6863"/>
                </a:moveTo>
                <a:cubicBezTo>
                  <a:pt x="12550" y="6939"/>
                  <a:pt x="12626" y="6977"/>
                  <a:pt x="12664" y="7052"/>
                </a:cubicBezTo>
                <a:cubicBezTo>
                  <a:pt x="9404" y="9820"/>
                  <a:pt x="6067" y="12550"/>
                  <a:pt x="2807" y="15318"/>
                </a:cubicBezTo>
                <a:cubicBezTo>
                  <a:pt x="2958" y="15014"/>
                  <a:pt x="3072" y="14673"/>
                  <a:pt x="3224" y="14408"/>
                </a:cubicBezTo>
                <a:lnTo>
                  <a:pt x="3262" y="14408"/>
                </a:lnTo>
                <a:lnTo>
                  <a:pt x="12512" y="6863"/>
                </a:lnTo>
                <a:close/>
                <a:moveTo>
                  <a:pt x="27640" y="9706"/>
                </a:moveTo>
                <a:cubicBezTo>
                  <a:pt x="27716" y="9858"/>
                  <a:pt x="27830" y="10010"/>
                  <a:pt x="27905" y="10199"/>
                </a:cubicBezTo>
                <a:lnTo>
                  <a:pt x="21953" y="15318"/>
                </a:lnTo>
                <a:lnTo>
                  <a:pt x="21801" y="15014"/>
                </a:lnTo>
                <a:cubicBezTo>
                  <a:pt x="23735" y="13270"/>
                  <a:pt x="25706" y="11526"/>
                  <a:pt x="27640" y="9706"/>
                </a:cubicBezTo>
                <a:close/>
                <a:moveTo>
                  <a:pt x="28019" y="10351"/>
                </a:moveTo>
                <a:cubicBezTo>
                  <a:pt x="28095" y="10465"/>
                  <a:pt x="28171" y="10616"/>
                  <a:pt x="28247" y="10730"/>
                </a:cubicBezTo>
                <a:cubicBezTo>
                  <a:pt x="26275" y="12436"/>
                  <a:pt x="24228" y="14142"/>
                  <a:pt x="22218" y="15773"/>
                </a:cubicBezTo>
                <a:cubicBezTo>
                  <a:pt x="22180" y="15697"/>
                  <a:pt x="22143" y="15545"/>
                  <a:pt x="22029" y="15469"/>
                </a:cubicBezTo>
                <a:lnTo>
                  <a:pt x="28019" y="10351"/>
                </a:lnTo>
                <a:close/>
                <a:moveTo>
                  <a:pt x="18389" y="9100"/>
                </a:moveTo>
                <a:cubicBezTo>
                  <a:pt x="18541" y="9327"/>
                  <a:pt x="18692" y="9593"/>
                  <a:pt x="18806" y="9858"/>
                </a:cubicBezTo>
                <a:cubicBezTo>
                  <a:pt x="16228" y="12057"/>
                  <a:pt x="13612" y="14218"/>
                  <a:pt x="10920" y="16303"/>
                </a:cubicBezTo>
                <a:cubicBezTo>
                  <a:pt x="11148" y="15848"/>
                  <a:pt x="11337" y="15356"/>
                  <a:pt x="11565" y="14901"/>
                </a:cubicBezTo>
                <a:lnTo>
                  <a:pt x="11603" y="14901"/>
                </a:lnTo>
                <a:cubicBezTo>
                  <a:pt x="13877" y="12929"/>
                  <a:pt x="16114" y="10995"/>
                  <a:pt x="18389" y="9100"/>
                </a:cubicBezTo>
                <a:close/>
                <a:moveTo>
                  <a:pt x="28360" y="10882"/>
                </a:moveTo>
                <a:cubicBezTo>
                  <a:pt x="28436" y="11033"/>
                  <a:pt x="28550" y="11223"/>
                  <a:pt x="28626" y="11375"/>
                </a:cubicBezTo>
                <a:cubicBezTo>
                  <a:pt x="26578" y="13043"/>
                  <a:pt x="24569" y="14749"/>
                  <a:pt x="22560" y="16417"/>
                </a:cubicBezTo>
                <a:cubicBezTo>
                  <a:pt x="22560" y="16417"/>
                  <a:pt x="22560" y="16341"/>
                  <a:pt x="22522" y="16341"/>
                </a:cubicBezTo>
                <a:cubicBezTo>
                  <a:pt x="22560" y="16265"/>
                  <a:pt x="22522" y="16152"/>
                  <a:pt x="22408" y="16152"/>
                </a:cubicBezTo>
                <a:cubicBezTo>
                  <a:pt x="22370" y="16114"/>
                  <a:pt x="22370" y="16076"/>
                  <a:pt x="22332" y="16038"/>
                </a:cubicBezTo>
                <a:cubicBezTo>
                  <a:pt x="24304" y="14332"/>
                  <a:pt x="26351" y="12626"/>
                  <a:pt x="28360" y="10882"/>
                </a:cubicBezTo>
                <a:close/>
                <a:moveTo>
                  <a:pt x="28664" y="11564"/>
                </a:moveTo>
                <a:cubicBezTo>
                  <a:pt x="28777" y="11678"/>
                  <a:pt x="28815" y="11754"/>
                  <a:pt x="28929" y="11905"/>
                </a:cubicBezTo>
                <a:cubicBezTo>
                  <a:pt x="26882" y="13612"/>
                  <a:pt x="24834" y="15280"/>
                  <a:pt x="22787" y="16910"/>
                </a:cubicBezTo>
                <a:cubicBezTo>
                  <a:pt x="22749" y="16834"/>
                  <a:pt x="22635" y="16683"/>
                  <a:pt x="22598" y="16607"/>
                </a:cubicBezTo>
                <a:cubicBezTo>
                  <a:pt x="24645" y="14938"/>
                  <a:pt x="26692" y="13232"/>
                  <a:pt x="28664" y="11564"/>
                </a:cubicBezTo>
                <a:close/>
                <a:moveTo>
                  <a:pt x="12740" y="7242"/>
                </a:moveTo>
                <a:cubicBezTo>
                  <a:pt x="12854" y="7432"/>
                  <a:pt x="12892" y="7583"/>
                  <a:pt x="13005" y="7773"/>
                </a:cubicBezTo>
                <a:cubicBezTo>
                  <a:pt x="9290" y="10920"/>
                  <a:pt x="5650" y="14029"/>
                  <a:pt x="1935" y="17175"/>
                </a:cubicBezTo>
                <a:cubicBezTo>
                  <a:pt x="2200" y="16683"/>
                  <a:pt x="2390" y="16228"/>
                  <a:pt x="2617" y="15735"/>
                </a:cubicBezTo>
                <a:cubicBezTo>
                  <a:pt x="5991" y="12891"/>
                  <a:pt x="9404" y="10048"/>
                  <a:pt x="12740" y="7242"/>
                </a:cubicBezTo>
                <a:close/>
                <a:moveTo>
                  <a:pt x="29005" y="12095"/>
                </a:moveTo>
                <a:cubicBezTo>
                  <a:pt x="29119" y="12247"/>
                  <a:pt x="29195" y="12436"/>
                  <a:pt x="29308" y="12626"/>
                </a:cubicBezTo>
                <a:cubicBezTo>
                  <a:pt x="27185" y="14218"/>
                  <a:pt x="25176" y="15886"/>
                  <a:pt x="23090" y="17479"/>
                </a:cubicBezTo>
                <a:cubicBezTo>
                  <a:pt x="23052" y="17365"/>
                  <a:pt x="22939" y="17251"/>
                  <a:pt x="22901" y="17100"/>
                </a:cubicBezTo>
                <a:cubicBezTo>
                  <a:pt x="24910" y="15469"/>
                  <a:pt x="26958" y="13763"/>
                  <a:pt x="29005" y="12095"/>
                </a:cubicBezTo>
                <a:close/>
                <a:moveTo>
                  <a:pt x="29422" y="12739"/>
                </a:moveTo>
                <a:cubicBezTo>
                  <a:pt x="29498" y="12891"/>
                  <a:pt x="29536" y="13043"/>
                  <a:pt x="29612" y="13119"/>
                </a:cubicBezTo>
                <a:cubicBezTo>
                  <a:pt x="27602" y="14787"/>
                  <a:pt x="25517" y="16455"/>
                  <a:pt x="23470" y="18123"/>
                </a:cubicBezTo>
                <a:cubicBezTo>
                  <a:pt x="23356" y="17972"/>
                  <a:pt x="23318" y="17782"/>
                  <a:pt x="23242" y="17630"/>
                </a:cubicBezTo>
                <a:cubicBezTo>
                  <a:pt x="25327" y="16038"/>
                  <a:pt x="27337" y="14370"/>
                  <a:pt x="29422" y="12739"/>
                </a:cubicBezTo>
                <a:close/>
                <a:moveTo>
                  <a:pt x="29725" y="13308"/>
                </a:moveTo>
                <a:cubicBezTo>
                  <a:pt x="29801" y="13498"/>
                  <a:pt x="29915" y="13649"/>
                  <a:pt x="29991" y="13839"/>
                </a:cubicBezTo>
                <a:cubicBezTo>
                  <a:pt x="28095" y="15318"/>
                  <a:pt x="26237" y="16796"/>
                  <a:pt x="24342" y="18199"/>
                </a:cubicBezTo>
                <a:lnTo>
                  <a:pt x="23697" y="18199"/>
                </a:lnTo>
                <a:cubicBezTo>
                  <a:pt x="25706" y="16607"/>
                  <a:pt x="27716" y="14976"/>
                  <a:pt x="29725" y="13308"/>
                </a:cubicBezTo>
                <a:close/>
                <a:moveTo>
                  <a:pt x="30142" y="14029"/>
                </a:moveTo>
                <a:cubicBezTo>
                  <a:pt x="30256" y="14180"/>
                  <a:pt x="30332" y="14370"/>
                  <a:pt x="30446" y="14521"/>
                </a:cubicBezTo>
                <a:cubicBezTo>
                  <a:pt x="28777" y="15735"/>
                  <a:pt x="27071" y="16986"/>
                  <a:pt x="25403" y="18199"/>
                </a:cubicBezTo>
                <a:lnTo>
                  <a:pt x="24759" y="18199"/>
                </a:lnTo>
                <a:cubicBezTo>
                  <a:pt x="26541" y="16834"/>
                  <a:pt x="28360" y="15393"/>
                  <a:pt x="30142" y="14029"/>
                </a:cubicBezTo>
                <a:close/>
                <a:moveTo>
                  <a:pt x="30825" y="15166"/>
                </a:moveTo>
                <a:cubicBezTo>
                  <a:pt x="30901" y="15318"/>
                  <a:pt x="30939" y="15469"/>
                  <a:pt x="31052" y="15583"/>
                </a:cubicBezTo>
                <a:cubicBezTo>
                  <a:pt x="29877" y="16455"/>
                  <a:pt x="28664" y="17365"/>
                  <a:pt x="27488" y="18199"/>
                </a:cubicBezTo>
                <a:lnTo>
                  <a:pt x="26882" y="18199"/>
                </a:lnTo>
                <a:cubicBezTo>
                  <a:pt x="28209" y="17213"/>
                  <a:pt x="29498" y="16228"/>
                  <a:pt x="30825" y="15166"/>
                </a:cubicBezTo>
                <a:close/>
                <a:moveTo>
                  <a:pt x="30521" y="14711"/>
                </a:moveTo>
                <a:cubicBezTo>
                  <a:pt x="30559" y="14787"/>
                  <a:pt x="30673" y="14938"/>
                  <a:pt x="30711" y="15014"/>
                </a:cubicBezTo>
                <a:cubicBezTo>
                  <a:pt x="29346" y="16114"/>
                  <a:pt x="27905" y="17175"/>
                  <a:pt x="26541" y="18237"/>
                </a:cubicBezTo>
                <a:cubicBezTo>
                  <a:pt x="26275" y="18199"/>
                  <a:pt x="25972" y="18199"/>
                  <a:pt x="25744" y="18199"/>
                </a:cubicBezTo>
                <a:cubicBezTo>
                  <a:pt x="27337" y="17024"/>
                  <a:pt x="28929" y="15848"/>
                  <a:pt x="30521" y="14711"/>
                </a:cubicBezTo>
                <a:close/>
                <a:moveTo>
                  <a:pt x="31128" y="15773"/>
                </a:moveTo>
                <a:cubicBezTo>
                  <a:pt x="31242" y="15924"/>
                  <a:pt x="31280" y="16076"/>
                  <a:pt x="31394" y="16190"/>
                </a:cubicBezTo>
                <a:cubicBezTo>
                  <a:pt x="30484" y="16872"/>
                  <a:pt x="29574" y="17592"/>
                  <a:pt x="28664" y="18237"/>
                </a:cubicBezTo>
                <a:cubicBezTo>
                  <a:pt x="28360" y="18199"/>
                  <a:pt x="28095" y="18199"/>
                  <a:pt x="27830" y="18199"/>
                </a:cubicBezTo>
                <a:cubicBezTo>
                  <a:pt x="28929" y="17403"/>
                  <a:pt x="29991" y="16607"/>
                  <a:pt x="31128" y="15773"/>
                </a:cubicBezTo>
                <a:close/>
                <a:moveTo>
                  <a:pt x="31431" y="16417"/>
                </a:moveTo>
                <a:cubicBezTo>
                  <a:pt x="31469" y="16493"/>
                  <a:pt x="31507" y="16569"/>
                  <a:pt x="31583" y="16645"/>
                </a:cubicBezTo>
                <a:cubicBezTo>
                  <a:pt x="30863" y="17175"/>
                  <a:pt x="30180" y="17668"/>
                  <a:pt x="29498" y="18237"/>
                </a:cubicBezTo>
                <a:lnTo>
                  <a:pt x="28967" y="18237"/>
                </a:lnTo>
                <a:cubicBezTo>
                  <a:pt x="29763" y="17630"/>
                  <a:pt x="30635" y="17024"/>
                  <a:pt x="31431" y="16417"/>
                </a:cubicBezTo>
                <a:close/>
                <a:moveTo>
                  <a:pt x="31659" y="16834"/>
                </a:moveTo>
                <a:cubicBezTo>
                  <a:pt x="31697" y="16910"/>
                  <a:pt x="31811" y="17062"/>
                  <a:pt x="31848" y="17138"/>
                </a:cubicBezTo>
                <a:cubicBezTo>
                  <a:pt x="31394" y="17479"/>
                  <a:pt x="30901" y="17858"/>
                  <a:pt x="30446" y="18199"/>
                </a:cubicBezTo>
                <a:cubicBezTo>
                  <a:pt x="30256" y="18237"/>
                  <a:pt x="30067" y="18237"/>
                  <a:pt x="29801" y="18237"/>
                </a:cubicBezTo>
                <a:lnTo>
                  <a:pt x="31659" y="16834"/>
                </a:lnTo>
                <a:close/>
                <a:moveTo>
                  <a:pt x="32000" y="17365"/>
                </a:moveTo>
                <a:cubicBezTo>
                  <a:pt x="32038" y="17479"/>
                  <a:pt x="32152" y="17592"/>
                  <a:pt x="32190" y="17744"/>
                </a:cubicBezTo>
                <a:cubicBezTo>
                  <a:pt x="31962" y="17934"/>
                  <a:pt x="31697" y="18047"/>
                  <a:pt x="31469" y="18237"/>
                </a:cubicBezTo>
                <a:lnTo>
                  <a:pt x="30825" y="18237"/>
                </a:lnTo>
                <a:cubicBezTo>
                  <a:pt x="31204" y="17972"/>
                  <a:pt x="31583" y="17668"/>
                  <a:pt x="32000" y="17365"/>
                </a:cubicBezTo>
                <a:close/>
                <a:moveTo>
                  <a:pt x="32266" y="17934"/>
                </a:moveTo>
                <a:cubicBezTo>
                  <a:pt x="32341" y="18010"/>
                  <a:pt x="32417" y="18161"/>
                  <a:pt x="32455" y="18237"/>
                </a:cubicBezTo>
                <a:lnTo>
                  <a:pt x="31848" y="18237"/>
                </a:lnTo>
                <a:cubicBezTo>
                  <a:pt x="32000" y="18161"/>
                  <a:pt x="32152" y="18010"/>
                  <a:pt x="32266" y="17934"/>
                </a:cubicBezTo>
                <a:close/>
                <a:moveTo>
                  <a:pt x="32760" y="18237"/>
                </a:moveTo>
                <a:cubicBezTo>
                  <a:pt x="32781" y="18256"/>
                  <a:pt x="32792" y="18262"/>
                  <a:pt x="32795" y="18262"/>
                </a:cubicBezTo>
                <a:cubicBezTo>
                  <a:pt x="32802" y="18262"/>
                  <a:pt x="32781" y="18239"/>
                  <a:pt x="32760" y="18237"/>
                </a:cubicBezTo>
                <a:close/>
                <a:moveTo>
                  <a:pt x="18920" y="10048"/>
                </a:moveTo>
                <a:cubicBezTo>
                  <a:pt x="19147" y="10389"/>
                  <a:pt x="19299" y="10730"/>
                  <a:pt x="19489" y="11033"/>
                </a:cubicBezTo>
                <a:cubicBezTo>
                  <a:pt x="16152" y="13422"/>
                  <a:pt x="12930" y="15924"/>
                  <a:pt x="9859" y="18616"/>
                </a:cubicBezTo>
                <a:cubicBezTo>
                  <a:pt x="10162" y="18010"/>
                  <a:pt x="10427" y="17365"/>
                  <a:pt x="10731" y="16720"/>
                </a:cubicBezTo>
                <a:cubicBezTo>
                  <a:pt x="13498" y="14559"/>
                  <a:pt x="16228" y="12322"/>
                  <a:pt x="18920" y="10048"/>
                </a:cubicBezTo>
                <a:close/>
                <a:moveTo>
                  <a:pt x="13081" y="8000"/>
                </a:moveTo>
                <a:cubicBezTo>
                  <a:pt x="13119" y="8152"/>
                  <a:pt x="13233" y="8304"/>
                  <a:pt x="13309" y="8493"/>
                </a:cubicBezTo>
                <a:cubicBezTo>
                  <a:pt x="9214" y="12057"/>
                  <a:pt x="5119" y="15659"/>
                  <a:pt x="987" y="19185"/>
                </a:cubicBezTo>
                <a:cubicBezTo>
                  <a:pt x="1290" y="18616"/>
                  <a:pt x="1517" y="18047"/>
                  <a:pt x="1821" y="17479"/>
                </a:cubicBezTo>
                <a:lnTo>
                  <a:pt x="1897" y="17479"/>
                </a:lnTo>
                <a:cubicBezTo>
                  <a:pt x="5650" y="14332"/>
                  <a:pt x="9328" y="11185"/>
                  <a:pt x="13081" y="8000"/>
                </a:cubicBezTo>
                <a:close/>
                <a:moveTo>
                  <a:pt x="8477" y="2206"/>
                </a:moveTo>
                <a:cubicBezTo>
                  <a:pt x="7929" y="3412"/>
                  <a:pt x="7414" y="4551"/>
                  <a:pt x="6863" y="5725"/>
                </a:cubicBezTo>
                <a:cubicBezTo>
                  <a:pt x="6825" y="5801"/>
                  <a:pt x="6825" y="5801"/>
                  <a:pt x="6825" y="5839"/>
                </a:cubicBezTo>
                <a:cubicBezTo>
                  <a:pt x="6674" y="6105"/>
                  <a:pt x="6598" y="6408"/>
                  <a:pt x="6446" y="6673"/>
                </a:cubicBezTo>
                <a:lnTo>
                  <a:pt x="6408" y="6749"/>
                </a:lnTo>
                <a:cubicBezTo>
                  <a:pt x="6370" y="6787"/>
                  <a:pt x="6370" y="6825"/>
                  <a:pt x="6408" y="6825"/>
                </a:cubicBezTo>
                <a:cubicBezTo>
                  <a:pt x="6257" y="7128"/>
                  <a:pt x="6181" y="7394"/>
                  <a:pt x="6029" y="7621"/>
                </a:cubicBezTo>
                <a:cubicBezTo>
                  <a:pt x="5991" y="7621"/>
                  <a:pt x="5991" y="7697"/>
                  <a:pt x="5991" y="7735"/>
                </a:cubicBezTo>
                <a:cubicBezTo>
                  <a:pt x="5840" y="8038"/>
                  <a:pt x="5650" y="8455"/>
                  <a:pt x="5498" y="8759"/>
                </a:cubicBezTo>
                <a:cubicBezTo>
                  <a:pt x="5498" y="8759"/>
                  <a:pt x="5498" y="8796"/>
                  <a:pt x="5461" y="8796"/>
                </a:cubicBezTo>
                <a:cubicBezTo>
                  <a:pt x="4475" y="11033"/>
                  <a:pt x="3413" y="13308"/>
                  <a:pt x="2390" y="15545"/>
                </a:cubicBezTo>
                <a:lnTo>
                  <a:pt x="2314" y="15583"/>
                </a:lnTo>
                <a:cubicBezTo>
                  <a:pt x="2276" y="15659"/>
                  <a:pt x="2276" y="15659"/>
                  <a:pt x="2276" y="15697"/>
                </a:cubicBezTo>
                <a:cubicBezTo>
                  <a:pt x="2314" y="15773"/>
                  <a:pt x="2048" y="16152"/>
                  <a:pt x="2010" y="16265"/>
                </a:cubicBezTo>
                <a:cubicBezTo>
                  <a:pt x="1897" y="16493"/>
                  <a:pt x="1821" y="16683"/>
                  <a:pt x="1707" y="16910"/>
                </a:cubicBezTo>
                <a:cubicBezTo>
                  <a:pt x="1517" y="17327"/>
                  <a:pt x="1290" y="17782"/>
                  <a:pt x="1100" y="18199"/>
                </a:cubicBezTo>
                <a:cubicBezTo>
                  <a:pt x="911" y="18578"/>
                  <a:pt x="759" y="18957"/>
                  <a:pt x="570" y="19374"/>
                </a:cubicBezTo>
                <a:cubicBezTo>
                  <a:pt x="570" y="19071"/>
                  <a:pt x="494" y="18692"/>
                  <a:pt x="380" y="18313"/>
                </a:cubicBezTo>
                <a:cubicBezTo>
                  <a:pt x="342" y="18199"/>
                  <a:pt x="304" y="18047"/>
                  <a:pt x="304" y="17972"/>
                </a:cubicBezTo>
                <a:cubicBezTo>
                  <a:pt x="304" y="17858"/>
                  <a:pt x="380" y="17782"/>
                  <a:pt x="418" y="17744"/>
                </a:cubicBezTo>
                <a:lnTo>
                  <a:pt x="987" y="16607"/>
                </a:lnTo>
                <a:lnTo>
                  <a:pt x="3148" y="12474"/>
                </a:lnTo>
                <a:cubicBezTo>
                  <a:pt x="4854" y="9214"/>
                  <a:pt x="6560" y="5877"/>
                  <a:pt x="8266" y="2616"/>
                </a:cubicBezTo>
                <a:cubicBezTo>
                  <a:pt x="8325" y="2468"/>
                  <a:pt x="8408" y="2344"/>
                  <a:pt x="8477" y="2206"/>
                </a:cubicBezTo>
                <a:close/>
                <a:moveTo>
                  <a:pt x="11848" y="12227"/>
                </a:moveTo>
                <a:cubicBezTo>
                  <a:pt x="11582" y="12729"/>
                  <a:pt x="11316" y="13231"/>
                  <a:pt x="11048" y="13733"/>
                </a:cubicBezTo>
                <a:lnTo>
                  <a:pt x="11048" y="13733"/>
                </a:lnTo>
                <a:cubicBezTo>
                  <a:pt x="8860" y="15666"/>
                  <a:pt x="6742" y="17632"/>
                  <a:pt x="4551" y="19526"/>
                </a:cubicBezTo>
                <a:lnTo>
                  <a:pt x="4020" y="19526"/>
                </a:lnTo>
                <a:cubicBezTo>
                  <a:pt x="6629" y="17106"/>
                  <a:pt x="9239" y="14648"/>
                  <a:pt x="11848" y="12227"/>
                </a:cubicBezTo>
                <a:close/>
                <a:moveTo>
                  <a:pt x="10783" y="14229"/>
                </a:moveTo>
                <a:cubicBezTo>
                  <a:pt x="10565" y="14635"/>
                  <a:pt x="10346" y="15042"/>
                  <a:pt x="10126" y="15449"/>
                </a:cubicBezTo>
                <a:lnTo>
                  <a:pt x="10126" y="15449"/>
                </a:lnTo>
                <a:cubicBezTo>
                  <a:pt x="8581" y="16806"/>
                  <a:pt x="7003" y="18130"/>
                  <a:pt x="5461" y="19526"/>
                </a:cubicBezTo>
                <a:lnTo>
                  <a:pt x="4892" y="19526"/>
                </a:lnTo>
                <a:cubicBezTo>
                  <a:pt x="6818" y="17748"/>
                  <a:pt x="8818" y="16005"/>
                  <a:pt x="10783" y="14229"/>
                </a:cubicBezTo>
                <a:close/>
                <a:moveTo>
                  <a:pt x="9822" y="16010"/>
                </a:moveTo>
                <a:cubicBezTo>
                  <a:pt x="9721" y="16196"/>
                  <a:pt x="9619" y="16382"/>
                  <a:pt x="9517" y="16569"/>
                </a:cubicBezTo>
                <a:lnTo>
                  <a:pt x="9404" y="16872"/>
                </a:lnTo>
                <a:cubicBezTo>
                  <a:pt x="8380" y="17782"/>
                  <a:pt x="7394" y="18616"/>
                  <a:pt x="6446" y="19526"/>
                </a:cubicBezTo>
                <a:lnTo>
                  <a:pt x="5726" y="19526"/>
                </a:lnTo>
                <a:lnTo>
                  <a:pt x="9822" y="16010"/>
                </a:lnTo>
                <a:close/>
                <a:moveTo>
                  <a:pt x="9404" y="0"/>
                </a:moveTo>
                <a:lnTo>
                  <a:pt x="9328" y="38"/>
                </a:lnTo>
                <a:cubicBezTo>
                  <a:pt x="9314" y="24"/>
                  <a:pt x="9300" y="16"/>
                  <a:pt x="9286" y="16"/>
                </a:cubicBezTo>
                <a:cubicBezTo>
                  <a:pt x="9262" y="16"/>
                  <a:pt x="9238" y="42"/>
                  <a:pt x="9214" y="114"/>
                </a:cubicBezTo>
                <a:cubicBezTo>
                  <a:pt x="8114" y="2199"/>
                  <a:pt x="7015" y="4323"/>
                  <a:pt x="5915" y="6408"/>
                </a:cubicBezTo>
                <a:cubicBezTo>
                  <a:pt x="5612" y="5270"/>
                  <a:pt x="5233" y="4095"/>
                  <a:pt x="4892" y="2958"/>
                </a:cubicBezTo>
                <a:lnTo>
                  <a:pt x="4854" y="2882"/>
                </a:lnTo>
                <a:lnTo>
                  <a:pt x="4798" y="2882"/>
                </a:lnTo>
                <a:cubicBezTo>
                  <a:pt x="4841" y="2839"/>
                  <a:pt x="4864" y="2775"/>
                  <a:pt x="4854" y="2692"/>
                </a:cubicBezTo>
                <a:cubicBezTo>
                  <a:pt x="4816" y="2560"/>
                  <a:pt x="4702" y="2493"/>
                  <a:pt x="4593" y="2493"/>
                </a:cubicBezTo>
                <a:cubicBezTo>
                  <a:pt x="4484" y="2493"/>
                  <a:pt x="4380" y="2560"/>
                  <a:pt x="4361" y="2692"/>
                </a:cubicBezTo>
                <a:lnTo>
                  <a:pt x="4361" y="2768"/>
                </a:lnTo>
                <a:lnTo>
                  <a:pt x="4361" y="2806"/>
                </a:lnTo>
                <a:cubicBezTo>
                  <a:pt x="4376" y="2836"/>
                  <a:pt x="4396" y="2861"/>
                  <a:pt x="4420" y="2882"/>
                </a:cubicBezTo>
                <a:lnTo>
                  <a:pt x="4134" y="2882"/>
                </a:lnTo>
                <a:cubicBezTo>
                  <a:pt x="4122" y="2905"/>
                  <a:pt x="4103" y="2914"/>
                  <a:pt x="4083" y="2914"/>
                </a:cubicBezTo>
                <a:cubicBezTo>
                  <a:pt x="4058" y="2914"/>
                  <a:pt x="4032" y="2899"/>
                  <a:pt x="4020" y="2882"/>
                </a:cubicBezTo>
                <a:lnTo>
                  <a:pt x="3684" y="2882"/>
                </a:lnTo>
                <a:cubicBezTo>
                  <a:pt x="3802" y="2820"/>
                  <a:pt x="3873" y="2669"/>
                  <a:pt x="3944" y="2503"/>
                </a:cubicBezTo>
                <a:cubicBezTo>
                  <a:pt x="4020" y="2124"/>
                  <a:pt x="3944" y="1744"/>
                  <a:pt x="3716" y="1403"/>
                </a:cubicBezTo>
                <a:cubicBezTo>
                  <a:pt x="3716" y="1403"/>
                  <a:pt x="3683" y="1386"/>
                  <a:pt x="3660" y="1386"/>
                </a:cubicBezTo>
                <a:cubicBezTo>
                  <a:pt x="3649" y="1386"/>
                  <a:pt x="3641" y="1391"/>
                  <a:pt x="3641" y="1403"/>
                </a:cubicBezTo>
                <a:cubicBezTo>
                  <a:pt x="3641" y="1365"/>
                  <a:pt x="3603" y="1365"/>
                  <a:pt x="3603" y="1365"/>
                </a:cubicBezTo>
                <a:cubicBezTo>
                  <a:pt x="3262" y="1403"/>
                  <a:pt x="3148" y="1820"/>
                  <a:pt x="3148" y="2086"/>
                </a:cubicBezTo>
                <a:cubicBezTo>
                  <a:pt x="3072" y="2389"/>
                  <a:pt x="3072" y="2806"/>
                  <a:pt x="3413" y="2882"/>
                </a:cubicBezTo>
                <a:lnTo>
                  <a:pt x="2958" y="2882"/>
                </a:lnTo>
                <a:cubicBezTo>
                  <a:pt x="2958" y="2920"/>
                  <a:pt x="2930" y="2939"/>
                  <a:pt x="2901" y="2939"/>
                </a:cubicBezTo>
                <a:cubicBezTo>
                  <a:pt x="2873" y="2939"/>
                  <a:pt x="2844" y="2920"/>
                  <a:pt x="2844" y="2882"/>
                </a:cubicBezTo>
                <a:lnTo>
                  <a:pt x="1366" y="2882"/>
                </a:lnTo>
                <a:cubicBezTo>
                  <a:pt x="1328" y="2882"/>
                  <a:pt x="1328" y="2996"/>
                  <a:pt x="1366" y="2996"/>
                </a:cubicBezTo>
                <a:lnTo>
                  <a:pt x="4778" y="2996"/>
                </a:lnTo>
                <a:lnTo>
                  <a:pt x="4778" y="3034"/>
                </a:lnTo>
                <a:cubicBezTo>
                  <a:pt x="4778" y="3109"/>
                  <a:pt x="4854" y="3223"/>
                  <a:pt x="4892" y="3261"/>
                </a:cubicBezTo>
                <a:cubicBezTo>
                  <a:pt x="5081" y="3906"/>
                  <a:pt x="5271" y="4474"/>
                  <a:pt x="5423" y="5081"/>
                </a:cubicBezTo>
                <a:cubicBezTo>
                  <a:pt x="5536" y="5536"/>
                  <a:pt x="5688" y="5991"/>
                  <a:pt x="5840" y="6446"/>
                </a:cubicBezTo>
                <a:cubicBezTo>
                  <a:pt x="5840" y="6446"/>
                  <a:pt x="5840" y="6484"/>
                  <a:pt x="5878" y="6484"/>
                </a:cubicBezTo>
                <a:cubicBezTo>
                  <a:pt x="4209" y="9706"/>
                  <a:pt x="2503" y="12929"/>
                  <a:pt x="873" y="16114"/>
                </a:cubicBezTo>
                <a:cubicBezTo>
                  <a:pt x="608" y="16569"/>
                  <a:pt x="380" y="17024"/>
                  <a:pt x="153" y="17479"/>
                </a:cubicBezTo>
                <a:cubicBezTo>
                  <a:pt x="115" y="17592"/>
                  <a:pt x="39" y="17668"/>
                  <a:pt x="1" y="17706"/>
                </a:cubicBezTo>
                <a:lnTo>
                  <a:pt x="1" y="17896"/>
                </a:lnTo>
                <a:cubicBezTo>
                  <a:pt x="39" y="18427"/>
                  <a:pt x="304" y="18995"/>
                  <a:pt x="380" y="19488"/>
                </a:cubicBezTo>
                <a:lnTo>
                  <a:pt x="380" y="19526"/>
                </a:lnTo>
                <a:cubicBezTo>
                  <a:pt x="399" y="19545"/>
                  <a:pt x="427" y="19555"/>
                  <a:pt x="451" y="19555"/>
                </a:cubicBezTo>
                <a:cubicBezTo>
                  <a:pt x="475" y="19555"/>
                  <a:pt x="494" y="19545"/>
                  <a:pt x="494" y="19526"/>
                </a:cubicBezTo>
                <a:cubicBezTo>
                  <a:pt x="494" y="19564"/>
                  <a:pt x="532" y="19602"/>
                  <a:pt x="570" y="19602"/>
                </a:cubicBezTo>
                <a:lnTo>
                  <a:pt x="1517" y="19602"/>
                </a:lnTo>
                <a:cubicBezTo>
                  <a:pt x="1290" y="19564"/>
                  <a:pt x="1063" y="19564"/>
                  <a:pt x="797" y="19564"/>
                </a:cubicBezTo>
                <a:cubicBezTo>
                  <a:pt x="4968" y="15924"/>
                  <a:pt x="9214" y="12285"/>
                  <a:pt x="13384" y="8683"/>
                </a:cubicBezTo>
                <a:cubicBezTo>
                  <a:pt x="13419" y="8752"/>
                  <a:pt x="13454" y="8886"/>
                  <a:pt x="13489" y="8966"/>
                </a:cubicBezTo>
                <a:lnTo>
                  <a:pt x="13489" y="8966"/>
                </a:lnTo>
                <a:lnTo>
                  <a:pt x="13574" y="8796"/>
                </a:lnTo>
                <a:cubicBezTo>
                  <a:pt x="13498" y="8721"/>
                  <a:pt x="13460" y="8683"/>
                  <a:pt x="13460" y="8569"/>
                </a:cubicBezTo>
                <a:cubicBezTo>
                  <a:pt x="13195" y="7962"/>
                  <a:pt x="12892" y="7356"/>
                  <a:pt x="12626" y="6673"/>
                </a:cubicBezTo>
                <a:cubicBezTo>
                  <a:pt x="12361" y="6218"/>
                  <a:pt x="12171" y="5688"/>
                  <a:pt x="11944" y="5195"/>
                </a:cubicBezTo>
                <a:cubicBezTo>
                  <a:pt x="11792" y="4891"/>
                  <a:pt x="11678" y="4512"/>
                  <a:pt x="11489" y="4171"/>
                </a:cubicBezTo>
                <a:cubicBezTo>
                  <a:pt x="11375" y="3981"/>
                  <a:pt x="11337" y="3792"/>
                  <a:pt x="11223" y="3640"/>
                </a:cubicBezTo>
                <a:lnTo>
                  <a:pt x="11110" y="3375"/>
                </a:lnTo>
                <a:cubicBezTo>
                  <a:pt x="11034" y="3299"/>
                  <a:pt x="10996" y="3185"/>
                  <a:pt x="10996" y="3109"/>
                </a:cubicBezTo>
                <a:lnTo>
                  <a:pt x="10996" y="3071"/>
                </a:lnTo>
                <a:cubicBezTo>
                  <a:pt x="10579" y="2086"/>
                  <a:pt x="10086" y="1138"/>
                  <a:pt x="9669" y="152"/>
                </a:cubicBezTo>
                <a:cubicBezTo>
                  <a:pt x="9631" y="114"/>
                  <a:pt x="9593" y="114"/>
                  <a:pt x="9517" y="114"/>
                </a:cubicBezTo>
                <a:cubicBezTo>
                  <a:pt x="9517" y="38"/>
                  <a:pt x="9441" y="0"/>
                  <a:pt x="9404" y="0"/>
                </a:cubicBezTo>
                <a:close/>
                <a:moveTo>
                  <a:pt x="7401" y="19602"/>
                </a:moveTo>
                <a:cubicBezTo>
                  <a:pt x="7450" y="19612"/>
                  <a:pt x="7499" y="19624"/>
                  <a:pt x="7546" y="19640"/>
                </a:cubicBezTo>
                <a:cubicBezTo>
                  <a:pt x="7560" y="19627"/>
                  <a:pt x="7574" y="19615"/>
                  <a:pt x="7587" y="19602"/>
                </a:cubicBezTo>
                <a:close/>
                <a:moveTo>
                  <a:pt x="24379" y="20095"/>
                </a:moveTo>
                <a:lnTo>
                  <a:pt x="24379" y="20095"/>
                </a:lnTo>
                <a:cubicBezTo>
                  <a:pt x="24443" y="20255"/>
                  <a:pt x="24535" y="20388"/>
                  <a:pt x="24607" y="20539"/>
                </a:cubicBezTo>
                <a:lnTo>
                  <a:pt x="24607" y="20539"/>
                </a:lnTo>
                <a:lnTo>
                  <a:pt x="24607" y="20474"/>
                </a:lnTo>
                <a:lnTo>
                  <a:pt x="24569" y="20436"/>
                </a:lnTo>
                <a:lnTo>
                  <a:pt x="24455" y="20246"/>
                </a:lnTo>
                <a:lnTo>
                  <a:pt x="24379" y="20095"/>
                </a:lnTo>
                <a:close/>
                <a:moveTo>
                  <a:pt x="24607" y="20539"/>
                </a:moveTo>
                <a:lnTo>
                  <a:pt x="24607" y="20550"/>
                </a:lnTo>
                <a:lnTo>
                  <a:pt x="24612" y="20550"/>
                </a:lnTo>
                <a:cubicBezTo>
                  <a:pt x="24610" y="20546"/>
                  <a:pt x="24609" y="20543"/>
                  <a:pt x="24607" y="20539"/>
                </a:cubicBezTo>
                <a:close/>
                <a:moveTo>
                  <a:pt x="14257" y="8304"/>
                </a:moveTo>
                <a:lnTo>
                  <a:pt x="14029" y="8834"/>
                </a:lnTo>
                <a:lnTo>
                  <a:pt x="12095" y="13119"/>
                </a:lnTo>
                <a:cubicBezTo>
                  <a:pt x="12058" y="13270"/>
                  <a:pt x="11982" y="13384"/>
                  <a:pt x="11944" y="13498"/>
                </a:cubicBezTo>
                <a:lnTo>
                  <a:pt x="11223" y="15014"/>
                </a:lnTo>
                <a:lnTo>
                  <a:pt x="10958" y="15583"/>
                </a:lnTo>
                <a:lnTo>
                  <a:pt x="10768" y="16038"/>
                </a:lnTo>
                <a:cubicBezTo>
                  <a:pt x="10617" y="16303"/>
                  <a:pt x="10541" y="16569"/>
                  <a:pt x="10389" y="16872"/>
                </a:cubicBezTo>
                <a:lnTo>
                  <a:pt x="9669" y="18464"/>
                </a:lnTo>
                <a:cubicBezTo>
                  <a:pt x="9669" y="18540"/>
                  <a:pt x="9631" y="18578"/>
                  <a:pt x="9631" y="18616"/>
                </a:cubicBezTo>
                <a:lnTo>
                  <a:pt x="9441" y="18995"/>
                </a:lnTo>
                <a:cubicBezTo>
                  <a:pt x="9214" y="19526"/>
                  <a:pt x="8949" y="20095"/>
                  <a:pt x="8721" y="20626"/>
                </a:cubicBezTo>
                <a:cubicBezTo>
                  <a:pt x="8645" y="20360"/>
                  <a:pt x="8532" y="20209"/>
                  <a:pt x="8380" y="19943"/>
                </a:cubicBezTo>
                <a:cubicBezTo>
                  <a:pt x="8380" y="19905"/>
                  <a:pt x="8304" y="19754"/>
                  <a:pt x="8266" y="19716"/>
                </a:cubicBezTo>
                <a:cubicBezTo>
                  <a:pt x="8342" y="19488"/>
                  <a:pt x="8494" y="19261"/>
                  <a:pt x="8645" y="18995"/>
                </a:cubicBezTo>
                <a:cubicBezTo>
                  <a:pt x="9214" y="17934"/>
                  <a:pt x="9821" y="16796"/>
                  <a:pt x="10389" y="15697"/>
                </a:cubicBezTo>
                <a:cubicBezTo>
                  <a:pt x="11678" y="13232"/>
                  <a:pt x="13005" y="10768"/>
                  <a:pt x="14257" y="8304"/>
                </a:cubicBezTo>
                <a:close/>
                <a:moveTo>
                  <a:pt x="23470" y="18540"/>
                </a:moveTo>
                <a:cubicBezTo>
                  <a:pt x="23507" y="18692"/>
                  <a:pt x="23545" y="18768"/>
                  <a:pt x="23583" y="18882"/>
                </a:cubicBezTo>
                <a:cubicBezTo>
                  <a:pt x="23583" y="18882"/>
                  <a:pt x="23583" y="18919"/>
                  <a:pt x="23659" y="18919"/>
                </a:cubicBezTo>
                <a:cubicBezTo>
                  <a:pt x="23735" y="19071"/>
                  <a:pt x="23849" y="19185"/>
                  <a:pt x="23887" y="19374"/>
                </a:cubicBezTo>
                <a:lnTo>
                  <a:pt x="23773" y="19374"/>
                </a:lnTo>
                <a:cubicBezTo>
                  <a:pt x="23394" y="19829"/>
                  <a:pt x="22977" y="20246"/>
                  <a:pt x="22598" y="20663"/>
                </a:cubicBezTo>
                <a:lnTo>
                  <a:pt x="20929" y="20663"/>
                </a:lnTo>
                <a:cubicBezTo>
                  <a:pt x="21801" y="19943"/>
                  <a:pt x="22598" y="19261"/>
                  <a:pt x="23470" y="18540"/>
                </a:cubicBezTo>
                <a:close/>
                <a:moveTo>
                  <a:pt x="21688" y="15280"/>
                </a:moveTo>
                <a:cubicBezTo>
                  <a:pt x="21915" y="15583"/>
                  <a:pt x="22029" y="15924"/>
                  <a:pt x="22218" y="16265"/>
                </a:cubicBezTo>
                <a:cubicBezTo>
                  <a:pt x="20323" y="17782"/>
                  <a:pt x="18427" y="19261"/>
                  <a:pt x="16493" y="20701"/>
                </a:cubicBezTo>
                <a:lnTo>
                  <a:pt x="14560" y="20701"/>
                </a:lnTo>
                <a:cubicBezTo>
                  <a:pt x="16910" y="18919"/>
                  <a:pt x="19299" y="17062"/>
                  <a:pt x="21688" y="15280"/>
                </a:cubicBezTo>
                <a:close/>
                <a:moveTo>
                  <a:pt x="22294" y="16455"/>
                </a:moveTo>
                <a:cubicBezTo>
                  <a:pt x="22294" y="16493"/>
                  <a:pt x="22332" y="16493"/>
                  <a:pt x="22332" y="16531"/>
                </a:cubicBezTo>
                <a:cubicBezTo>
                  <a:pt x="22294" y="16607"/>
                  <a:pt x="22332" y="16645"/>
                  <a:pt x="22370" y="16683"/>
                </a:cubicBezTo>
                <a:cubicBezTo>
                  <a:pt x="22408" y="16834"/>
                  <a:pt x="22522" y="16910"/>
                  <a:pt x="22560" y="17062"/>
                </a:cubicBezTo>
                <a:cubicBezTo>
                  <a:pt x="22484" y="17175"/>
                  <a:pt x="22560" y="17251"/>
                  <a:pt x="22673" y="17251"/>
                </a:cubicBezTo>
                <a:cubicBezTo>
                  <a:pt x="22673" y="17251"/>
                  <a:pt x="22673" y="17289"/>
                  <a:pt x="22711" y="17289"/>
                </a:cubicBezTo>
                <a:lnTo>
                  <a:pt x="22673" y="17289"/>
                </a:lnTo>
                <a:cubicBezTo>
                  <a:pt x="21346" y="18427"/>
                  <a:pt x="19944" y="19564"/>
                  <a:pt x="18541" y="20701"/>
                </a:cubicBezTo>
                <a:lnTo>
                  <a:pt x="16835" y="20701"/>
                </a:lnTo>
                <a:cubicBezTo>
                  <a:pt x="18617" y="19299"/>
                  <a:pt x="20474" y="17858"/>
                  <a:pt x="22294" y="16455"/>
                </a:cubicBezTo>
                <a:close/>
                <a:moveTo>
                  <a:pt x="22863" y="17441"/>
                </a:moveTo>
                <a:cubicBezTo>
                  <a:pt x="22977" y="17744"/>
                  <a:pt x="23166" y="18047"/>
                  <a:pt x="23318" y="18351"/>
                </a:cubicBezTo>
                <a:cubicBezTo>
                  <a:pt x="22408" y="19147"/>
                  <a:pt x="21536" y="19905"/>
                  <a:pt x="20626" y="20701"/>
                </a:cubicBezTo>
                <a:lnTo>
                  <a:pt x="18844" y="20701"/>
                </a:lnTo>
                <a:lnTo>
                  <a:pt x="22863" y="17441"/>
                </a:lnTo>
                <a:close/>
                <a:moveTo>
                  <a:pt x="19564" y="11223"/>
                </a:moveTo>
                <a:cubicBezTo>
                  <a:pt x="19564" y="11261"/>
                  <a:pt x="19602" y="11261"/>
                  <a:pt x="19602" y="11337"/>
                </a:cubicBezTo>
                <a:cubicBezTo>
                  <a:pt x="19678" y="11413"/>
                  <a:pt x="19754" y="11564"/>
                  <a:pt x="19792" y="11640"/>
                </a:cubicBezTo>
                <a:cubicBezTo>
                  <a:pt x="19792" y="11640"/>
                  <a:pt x="19792" y="11716"/>
                  <a:pt x="19868" y="11716"/>
                </a:cubicBezTo>
                <a:cubicBezTo>
                  <a:pt x="19868" y="11754"/>
                  <a:pt x="19906" y="11754"/>
                  <a:pt x="19906" y="11792"/>
                </a:cubicBezTo>
                <a:cubicBezTo>
                  <a:pt x="16304" y="14749"/>
                  <a:pt x="12702" y="17706"/>
                  <a:pt x="9062" y="20663"/>
                </a:cubicBezTo>
                <a:cubicBezTo>
                  <a:pt x="9024" y="20701"/>
                  <a:pt x="9024" y="20777"/>
                  <a:pt x="9024" y="20777"/>
                </a:cubicBezTo>
                <a:lnTo>
                  <a:pt x="8911" y="20777"/>
                </a:lnTo>
                <a:cubicBezTo>
                  <a:pt x="9214" y="20133"/>
                  <a:pt x="9441" y="19564"/>
                  <a:pt x="9707" y="18957"/>
                </a:cubicBezTo>
                <a:lnTo>
                  <a:pt x="9821" y="18957"/>
                </a:lnTo>
                <a:cubicBezTo>
                  <a:pt x="12930" y="16190"/>
                  <a:pt x="16228" y="13649"/>
                  <a:pt x="19564" y="11223"/>
                </a:cubicBezTo>
                <a:close/>
                <a:moveTo>
                  <a:pt x="19944" y="11943"/>
                </a:moveTo>
                <a:cubicBezTo>
                  <a:pt x="20019" y="11981"/>
                  <a:pt x="20019" y="12057"/>
                  <a:pt x="20057" y="12095"/>
                </a:cubicBezTo>
                <a:cubicBezTo>
                  <a:pt x="20019" y="12133"/>
                  <a:pt x="20057" y="12247"/>
                  <a:pt x="20133" y="12247"/>
                </a:cubicBezTo>
                <a:cubicBezTo>
                  <a:pt x="20247" y="12436"/>
                  <a:pt x="20323" y="12550"/>
                  <a:pt x="20436" y="12739"/>
                </a:cubicBezTo>
                <a:cubicBezTo>
                  <a:pt x="17100" y="15583"/>
                  <a:pt x="13688" y="18237"/>
                  <a:pt x="10162" y="20777"/>
                </a:cubicBezTo>
                <a:lnTo>
                  <a:pt x="9214" y="20777"/>
                </a:lnTo>
                <a:cubicBezTo>
                  <a:pt x="12816" y="17820"/>
                  <a:pt x="16342" y="14901"/>
                  <a:pt x="19944" y="11943"/>
                </a:cubicBezTo>
                <a:close/>
                <a:moveTo>
                  <a:pt x="20512" y="13005"/>
                </a:moveTo>
                <a:lnTo>
                  <a:pt x="20664" y="13270"/>
                </a:lnTo>
                <a:cubicBezTo>
                  <a:pt x="20664" y="13308"/>
                  <a:pt x="20664" y="13346"/>
                  <a:pt x="20702" y="13346"/>
                </a:cubicBezTo>
                <a:cubicBezTo>
                  <a:pt x="20853" y="13612"/>
                  <a:pt x="21005" y="13877"/>
                  <a:pt x="21081" y="14104"/>
                </a:cubicBezTo>
                <a:cubicBezTo>
                  <a:pt x="18200" y="16341"/>
                  <a:pt x="15280" y="18578"/>
                  <a:pt x="12323" y="20777"/>
                </a:cubicBezTo>
                <a:lnTo>
                  <a:pt x="10541" y="20777"/>
                </a:lnTo>
                <a:cubicBezTo>
                  <a:pt x="13991" y="18313"/>
                  <a:pt x="17290" y="15697"/>
                  <a:pt x="20512" y="13005"/>
                </a:cubicBezTo>
                <a:close/>
                <a:moveTo>
                  <a:pt x="21271" y="14370"/>
                </a:moveTo>
                <a:cubicBezTo>
                  <a:pt x="21422" y="14597"/>
                  <a:pt x="21574" y="14901"/>
                  <a:pt x="21650" y="15128"/>
                </a:cubicBezTo>
                <a:cubicBezTo>
                  <a:pt x="19147" y="16986"/>
                  <a:pt x="16721" y="18882"/>
                  <a:pt x="14257" y="20777"/>
                </a:cubicBezTo>
                <a:lnTo>
                  <a:pt x="12702" y="20777"/>
                </a:lnTo>
                <a:cubicBezTo>
                  <a:pt x="15546" y="18616"/>
                  <a:pt x="18389" y="16493"/>
                  <a:pt x="21271" y="14370"/>
                </a:cubicBezTo>
                <a:close/>
                <a:moveTo>
                  <a:pt x="23621" y="2162"/>
                </a:moveTo>
                <a:cubicBezTo>
                  <a:pt x="23545" y="2162"/>
                  <a:pt x="23545" y="2275"/>
                  <a:pt x="23621" y="2275"/>
                </a:cubicBezTo>
                <a:lnTo>
                  <a:pt x="27337" y="2275"/>
                </a:lnTo>
                <a:cubicBezTo>
                  <a:pt x="26844" y="3602"/>
                  <a:pt x="26275" y="4929"/>
                  <a:pt x="25744" y="6256"/>
                </a:cubicBezTo>
                <a:cubicBezTo>
                  <a:pt x="25517" y="5839"/>
                  <a:pt x="25214" y="5384"/>
                  <a:pt x="24986" y="4967"/>
                </a:cubicBezTo>
                <a:lnTo>
                  <a:pt x="24986" y="4929"/>
                </a:lnTo>
                <a:cubicBezTo>
                  <a:pt x="24797" y="4588"/>
                  <a:pt x="24607" y="4247"/>
                  <a:pt x="24379" y="3906"/>
                </a:cubicBezTo>
                <a:lnTo>
                  <a:pt x="24379" y="3830"/>
                </a:lnTo>
                <a:lnTo>
                  <a:pt x="23925" y="3147"/>
                </a:lnTo>
                <a:lnTo>
                  <a:pt x="23925" y="3071"/>
                </a:lnTo>
                <a:lnTo>
                  <a:pt x="23925" y="3034"/>
                </a:lnTo>
                <a:cubicBezTo>
                  <a:pt x="23908" y="3001"/>
                  <a:pt x="23886" y="2990"/>
                  <a:pt x="23859" y="2990"/>
                </a:cubicBezTo>
                <a:cubicBezTo>
                  <a:pt x="23822" y="2990"/>
                  <a:pt x="23779" y="3012"/>
                  <a:pt x="23735" y="3034"/>
                </a:cubicBezTo>
                <a:cubicBezTo>
                  <a:pt x="23697" y="3034"/>
                  <a:pt x="23659" y="3034"/>
                  <a:pt x="23659" y="3071"/>
                </a:cubicBezTo>
                <a:cubicBezTo>
                  <a:pt x="22180" y="5460"/>
                  <a:pt x="20702" y="7811"/>
                  <a:pt x="19185" y="10199"/>
                </a:cubicBezTo>
                <a:cubicBezTo>
                  <a:pt x="19147" y="10086"/>
                  <a:pt x="19072" y="9972"/>
                  <a:pt x="18996" y="9820"/>
                </a:cubicBezTo>
                <a:cubicBezTo>
                  <a:pt x="19034" y="9782"/>
                  <a:pt x="18996" y="9706"/>
                  <a:pt x="18958" y="9668"/>
                </a:cubicBezTo>
                <a:cubicBezTo>
                  <a:pt x="18427" y="8759"/>
                  <a:pt x="17972" y="7849"/>
                  <a:pt x="17403" y="7014"/>
                </a:cubicBezTo>
                <a:cubicBezTo>
                  <a:pt x="17479" y="6863"/>
                  <a:pt x="17555" y="6673"/>
                  <a:pt x="17593" y="6597"/>
                </a:cubicBezTo>
                <a:cubicBezTo>
                  <a:pt x="17782" y="6105"/>
                  <a:pt x="17972" y="5650"/>
                  <a:pt x="18124" y="5195"/>
                </a:cubicBezTo>
                <a:cubicBezTo>
                  <a:pt x="18351" y="4512"/>
                  <a:pt x="18617" y="3754"/>
                  <a:pt x="18806" y="3034"/>
                </a:cubicBezTo>
                <a:cubicBezTo>
                  <a:pt x="18806" y="2996"/>
                  <a:pt x="18806" y="2996"/>
                  <a:pt x="18768" y="2996"/>
                </a:cubicBezTo>
                <a:lnTo>
                  <a:pt x="14560" y="2996"/>
                </a:lnTo>
                <a:cubicBezTo>
                  <a:pt x="14522" y="2996"/>
                  <a:pt x="14522" y="3071"/>
                  <a:pt x="14560" y="3071"/>
                </a:cubicBezTo>
                <a:lnTo>
                  <a:pt x="18692" y="3071"/>
                </a:lnTo>
                <a:cubicBezTo>
                  <a:pt x="18503" y="3716"/>
                  <a:pt x="18237" y="4323"/>
                  <a:pt x="18048" y="4967"/>
                </a:cubicBezTo>
                <a:cubicBezTo>
                  <a:pt x="17934" y="5460"/>
                  <a:pt x="17745" y="5915"/>
                  <a:pt x="17555" y="6370"/>
                </a:cubicBezTo>
                <a:cubicBezTo>
                  <a:pt x="17555" y="6408"/>
                  <a:pt x="17403" y="6749"/>
                  <a:pt x="17290" y="6977"/>
                </a:cubicBezTo>
                <a:lnTo>
                  <a:pt x="16873" y="6256"/>
                </a:lnTo>
                <a:cubicBezTo>
                  <a:pt x="16873" y="6218"/>
                  <a:pt x="16835" y="6218"/>
                  <a:pt x="16835" y="6180"/>
                </a:cubicBezTo>
                <a:cubicBezTo>
                  <a:pt x="16531" y="5725"/>
                  <a:pt x="16266" y="5308"/>
                  <a:pt x="15963" y="4853"/>
                </a:cubicBezTo>
                <a:cubicBezTo>
                  <a:pt x="15963" y="4853"/>
                  <a:pt x="15963" y="4778"/>
                  <a:pt x="16038" y="4778"/>
                </a:cubicBezTo>
                <a:cubicBezTo>
                  <a:pt x="16063" y="4703"/>
                  <a:pt x="16007" y="4629"/>
                  <a:pt x="15944" y="4629"/>
                </a:cubicBezTo>
                <a:cubicBezTo>
                  <a:pt x="15910" y="4629"/>
                  <a:pt x="15875" y="4649"/>
                  <a:pt x="15849" y="4702"/>
                </a:cubicBezTo>
                <a:cubicBezTo>
                  <a:pt x="15773" y="4702"/>
                  <a:pt x="15735" y="4740"/>
                  <a:pt x="15735" y="4778"/>
                </a:cubicBezTo>
                <a:lnTo>
                  <a:pt x="15546" y="5233"/>
                </a:lnTo>
                <a:cubicBezTo>
                  <a:pt x="14598" y="6977"/>
                  <a:pt x="13688" y="8721"/>
                  <a:pt x="12740" y="10540"/>
                </a:cubicBezTo>
                <a:cubicBezTo>
                  <a:pt x="12474" y="11043"/>
                  <a:pt x="12209" y="11546"/>
                  <a:pt x="11943" y="12048"/>
                </a:cubicBezTo>
                <a:lnTo>
                  <a:pt x="11943" y="12048"/>
                </a:lnTo>
                <a:lnTo>
                  <a:pt x="12133" y="11640"/>
                </a:lnTo>
                <a:lnTo>
                  <a:pt x="12133" y="11640"/>
                </a:lnTo>
                <a:cubicBezTo>
                  <a:pt x="9328" y="14256"/>
                  <a:pt x="6484" y="16910"/>
                  <a:pt x="3716" y="19526"/>
                </a:cubicBezTo>
                <a:lnTo>
                  <a:pt x="2882" y="19526"/>
                </a:lnTo>
                <a:cubicBezTo>
                  <a:pt x="6219" y="16683"/>
                  <a:pt x="9479" y="13725"/>
                  <a:pt x="12626" y="10692"/>
                </a:cubicBezTo>
                <a:lnTo>
                  <a:pt x="12892" y="10161"/>
                </a:lnTo>
                <a:lnTo>
                  <a:pt x="12892" y="10161"/>
                </a:lnTo>
                <a:cubicBezTo>
                  <a:pt x="9517" y="13384"/>
                  <a:pt x="6105" y="16493"/>
                  <a:pt x="2579" y="19526"/>
                </a:cubicBezTo>
                <a:lnTo>
                  <a:pt x="1707" y="19526"/>
                </a:lnTo>
                <a:cubicBezTo>
                  <a:pt x="5612" y="16076"/>
                  <a:pt x="9479" y="12664"/>
                  <a:pt x="13384" y="9176"/>
                </a:cubicBezTo>
                <a:lnTo>
                  <a:pt x="13464" y="9017"/>
                </a:lnTo>
                <a:lnTo>
                  <a:pt x="13464" y="9017"/>
                </a:lnTo>
                <a:cubicBezTo>
                  <a:pt x="9494" y="12570"/>
                  <a:pt x="5487" y="16086"/>
                  <a:pt x="1517" y="19602"/>
                </a:cubicBezTo>
                <a:lnTo>
                  <a:pt x="6181" y="19602"/>
                </a:lnTo>
                <a:lnTo>
                  <a:pt x="6105" y="19678"/>
                </a:lnTo>
                <a:lnTo>
                  <a:pt x="6408" y="19678"/>
                </a:lnTo>
                <a:cubicBezTo>
                  <a:pt x="6408" y="19678"/>
                  <a:pt x="6446" y="19678"/>
                  <a:pt x="6446" y="19602"/>
                </a:cubicBezTo>
                <a:lnTo>
                  <a:pt x="7129" y="19602"/>
                </a:lnTo>
                <a:lnTo>
                  <a:pt x="7053" y="19678"/>
                </a:lnTo>
                <a:lnTo>
                  <a:pt x="7356" y="19678"/>
                </a:lnTo>
                <a:lnTo>
                  <a:pt x="7394" y="19602"/>
                </a:lnTo>
                <a:lnTo>
                  <a:pt x="7401" y="19602"/>
                </a:lnTo>
                <a:cubicBezTo>
                  <a:pt x="7212" y="19564"/>
                  <a:pt x="7014" y="19564"/>
                  <a:pt x="6863" y="19564"/>
                </a:cubicBezTo>
                <a:cubicBezTo>
                  <a:pt x="7697" y="18882"/>
                  <a:pt x="8418" y="18161"/>
                  <a:pt x="9252" y="17479"/>
                </a:cubicBezTo>
                <a:lnTo>
                  <a:pt x="9252" y="17479"/>
                </a:lnTo>
                <a:cubicBezTo>
                  <a:pt x="9062" y="17820"/>
                  <a:pt x="8873" y="18161"/>
                  <a:pt x="8721" y="18540"/>
                </a:cubicBezTo>
                <a:cubicBezTo>
                  <a:pt x="8355" y="18907"/>
                  <a:pt x="7988" y="19238"/>
                  <a:pt x="7587" y="19602"/>
                </a:cubicBezTo>
                <a:lnTo>
                  <a:pt x="7811" y="19602"/>
                </a:lnTo>
                <a:cubicBezTo>
                  <a:pt x="7832" y="19602"/>
                  <a:pt x="7850" y="19599"/>
                  <a:pt x="7865" y="19595"/>
                </a:cubicBezTo>
                <a:lnTo>
                  <a:pt x="7865" y="19595"/>
                </a:lnTo>
                <a:cubicBezTo>
                  <a:pt x="7847" y="19610"/>
                  <a:pt x="7829" y="19625"/>
                  <a:pt x="7811" y="19640"/>
                </a:cubicBezTo>
                <a:lnTo>
                  <a:pt x="7944" y="19640"/>
                </a:lnTo>
                <a:cubicBezTo>
                  <a:pt x="7934" y="19611"/>
                  <a:pt x="7925" y="19583"/>
                  <a:pt x="7925" y="19564"/>
                </a:cubicBezTo>
                <a:cubicBezTo>
                  <a:pt x="7925" y="19564"/>
                  <a:pt x="7905" y="19584"/>
                  <a:pt x="7865" y="19595"/>
                </a:cubicBezTo>
                <a:lnTo>
                  <a:pt x="7865" y="19595"/>
                </a:lnTo>
                <a:cubicBezTo>
                  <a:pt x="8030" y="19452"/>
                  <a:pt x="8171" y="19284"/>
                  <a:pt x="8342" y="19147"/>
                </a:cubicBezTo>
                <a:lnTo>
                  <a:pt x="8342" y="19147"/>
                </a:lnTo>
                <a:cubicBezTo>
                  <a:pt x="8266" y="19299"/>
                  <a:pt x="8114" y="19412"/>
                  <a:pt x="8114" y="19640"/>
                </a:cubicBezTo>
                <a:lnTo>
                  <a:pt x="7944" y="19640"/>
                </a:lnTo>
                <a:cubicBezTo>
                  <a:pt x="7953" y="19668"/>
                  <a:pt x="7963" y="19697"/>
                  <a:pt x="7963" y="19716"/>
                </a:cubicBezTo>
                <a:cubicBezTo>
                  <a:pt x="7963" y="19716"/>
                  <a:pt x="7963" y="19754"/>
                  <a:pt x="8001" y="19754"/>
                </a:cubicBezTo>
                <a:lnTo>
                  <a:pt x="7963" y="19829"/>
                </a:lnTo>
                <a:lnTo>
                  <a:pt x="8077" y="19981"/>
                </a:lnTo>
                <a:cubicBezTo>
                  <a:pt x="8152" y="20171"/>
                  <a:pt x="8266" y="20322"/>
                  <a:pt x="8304" y="20512"/>
                </a:cubicBezTo>
                <a:lnTo>
                  <a:pt x="8494" y="20891"/>
                </a:lnTo>
                <a:lnTo>
                  <a:pt x="12171" y="20891"/>
                </a:lnTo>
                <a:cubicBezTo>
                  <a:pt x="13574" y="20891"/>
                  <a:pt x="14939" y="20891"/>
                  <a:pt x="16266" y="20853"/>
                </a:cubicBezTo>
                <a:cubicBezTo>
                  <a:pt x="16285" y="20872"/>
                  <a:pt x="16294" y="20882"/>
                  <a:pt x="16304" y="20882"/>
                </a:cubicBezTo>
                <a:cubicBezTo>
                  <a:pt x="16313" y="20882"/>
                  <a:pt x="16323" y="20872"/>
                  <a:pt x="16342" y="20853"/>
                </a:cubicBezTo>
                <a:cubicBezTo>
                  <a:pt x="17669" y="20853"/>
                  <a:pt x="18958" y="20853"/>
                  <a:pt x="20285" y="20815"/>
                </a:cubicBezTo>
                <a:cubicBezTo>
                  <a:pt x="20312" y="20842"/>
                  <a:pt x="20357" y="20869"/>
                  <a:pt x="20395" y="20869"/>
                </a:cubicBezTo>
                <a:cubicBezTo>
                  <a:pt x="20411" y="20869"/>
                  <a:pt x="20425" y="20864"/>
                  <a:pt x="20436" y="20853"/>
                </a:cubicBezTo>
                <a:lnTo>
                  <a:pt x="20474" y="20815"/>
                </a:lnTo>
                <a:lnTo>
                  <a:pt x="22332" y="20815"/>
                </a:lnTo>
                <a:cubicBezTo>
                  <a:pt x="22354" y="20837"/>
                  <a:pt x="22376" y="20859"/>
                  <a:pt x="22405" y="20859"/>
                </a:cubicBezTo>
                <a:cubicBezTo>
                  <a:pt x="22426" y="20859"/>
                  <a:pt x="22452" y="20847"/>
                  <a:pt x="22484" y="20815"/>
                </a:cubicBezTo>
                <a:lnTo>
                  <a:pt x="24304" y="20815"/>
                </a:lnTo>
                <a:cubicBezTo>
                  <a:pt x="24379" y="20815"/>
                  <a:pt x="24379" y="20815"/>
                  <a:pt x="24417" y="20739"/>
                </a:cubicBezTo>
                <a:lnTo>
                  <a:pt x="24759" y="20739"/>
                </a:lnTo>
                <a:lnTo>
                  <a:pt x="24645" y="20550"/>
                </a:lnTo>
                <a:lnTo>
                  <a:pt x="24612" y="20550"/>
                </a:lnTo>
                <a:cubicBezTo>
                  <a:pt x="24623" y="20574"/>
                  <a:pt x="24634" y="20600"/>
                  <a:pt x="24645" y="20626"/>
                </a:cubicBezTo>
                <a:lnTo>
                  <a:pt x="24379" y="20626"/>
                </a:lnTo>
                <a:cubicBezTo>
                  <a:pt x="24304" y="20626"/>
                  <a:pt x="24304" y="20626"/>
                  <a:pt x="24266" y="20663"/>
                </a:cubicBezTo>
                <a:lnTo>
                  <a:pt x="22939" y="20663"/>
                </a:lnTo>
                <a:cubicBezTo>
                  <a:pt x="23280" y="20284"/>
                  <a:pt x="23659" y="19905"/>
                  <a:pt x="24000" y="19526"/>
                </a:cubicBezTo>
                <a:lnTo>
                  <a:pt x="24000" y="19488"/>
                </a:lnTo>
                <a:cubicBezTo>
                  <a:pt x="24076" y="19640"/>
                  <a:pt x="24190" y="19829"/>
                  <a:pt x="24266" y="19943"/>
                </a:cubicBezTo>
                <a:cubicBezTo>
                  <a:pt x="24266" y="20019"/>
                  <a:pt x="24266" y="20057"/>
                  <a:pt x="24379" y="20095"/>
                </a:cubicBezTo>
                <a:lnTo>
                  <a:pt x="24379" y="20095"/>
                </a:lnTo>
                <a:lnTo>
                  <a:pt x="24304" y="19943"/>
                </a:lnTo>
                <a:lnTo>
                  <a:pt x="24228" y="19754"/>
                </a:lnTo>
                <a:cubicBezTo>
                  <a:pt x="24114" y="19602"/>
                  <a:pt x="24038" y="19412"/>
                  <a:pt x="24000" y="19299"/>
                </a:cubicBezTo>
                <a:lnTo>
                  <a:pt x="23887" y="19109"/>
                </a:lnTo>
                <a:cubicBezTo>
                  <a:pt x="23849" y="18995"/>
                  <a:pt x="23735" y="18882"/>
                  <a:pt x="23697" y="18768"/>
                </a:cubicBezTo>
                <a:lnTo>
                  <a:pt x="23621" y="18578"/>
                </a:lnTo>
                <a:lnTo>
                  <a:pt x="23470" y="18313"/>
                </a:lnTo>
                <a:cubicBezTo>
                  <a:pt x="26123" y="18313"/>
                  <a:pt x="28777" y="18351"/>
                  <a:pt x="31431" y="18351"/>
                </a:cubicBezTo>
                <a:lnTo>
                  <a:pt x="32607" y="18351"/>
                </a:lnTo>
                <a:cubicBezTo>
                  <a:pt x="32694" y="18351"/>
                  <a:pt x="32714" y="18283"/>
                  <a:pt x="32719" y="18235"/>
                </a:cubicBezTo>
                <a:lnTo>
                  <a:pt x="32719" y="18235"/>
                </a:lnTo>
                <a:cubicBezTo>
                  <a:pt x="32720" y="18236"/>
                  <a:pt x="32720" y="18236"/>
                  <a:pt x="32720" y="18237"/>
                </a:cubicBezTo>
                <a:lnTo>
                  <a:pt x="32758" y="18237"/>
                </a:lnTo>
                <a:cubicBezTo>
                  <a:pt x="32759" y="18237"/>
                  <a:pt x="32760" y="18237"/>
                  <a:pt x="32760" y="18237"/>
                </a:cubicBezTo>
                <a:lnTo>
                  <a:pt x="32760" y="18237"/>
                </a:lnTo>
                <a:cubicBezTo>
                  <a:pt x="32750" y="18228"/>
                  <a:pt x="32737" y="18215"/>
                  <a:pt x="32720" y="18199"/>
                </a:cubicBezTo>
                <a:cubicBezTo>
                  <a:pt x="32720" y="18208"/>
                  <a:pt x="32720" y="18221"/>
                  <a:pt x="32719" y="18235"/>
                </a:cubicBezTo>
                <a:lnTo>
                  <a:pt x="32719" y="18235"/>
                </a:lnTo>
                <a:cubicBezTo>
                  <a:pt x="32606" y="18084"/>
                  <a:pt x="32530" y="17933"/>
                  <a:pt x="32417" y="17782"/>
                </a:cubicBezTo>
                <a:cubicBezTo>
                  <a:pt x="32448" y="17688"/>
                  <a:pt x="32428" y="17621"/>
                  <a:pt x="32378" y="17621"/>
                </a:cubicBezTo>
                <a:cubicBezTo>
                  <a:pt x="32367" y="17621"/>
                  <a:pt x="32355" y="17624"/>
                  <a:pt x="32341" y="17630"/>
                </a:cubicBezTo>
                <a:cubicBezTo>
                  <a:pt x="31507" y="16152"/>
                  <a:pt x="30711" y="14673"/>
                  <a:pt x="29877" y="13232"/>
                </a:cubicBezTo>
                <a:cubicBezTo>
                  <a:pt x="29915" y="13157"/>
                  <a:pt x="29877" y="13119"/>
                  <a:pt x="29763" y="13081"/>
                </a:cubicBezTo>
                <a:cubicBezTo>
                  <a:pt x="29232" y="12133"/>
                  <a:pt x="28664" y="11185"/>
                  <a:pt x="28095" y="10237"/>
                </a:cubicBezTo>
                <a:cubicBezTo>
                  <a:pt x="28095" y="10199"/>
                  <a:pt x="28095" y="10199"/>
                  <a:pt x="28057" y="10123"/>
                </a:cubicBezTo>
                <a:cubicBezTo>
                  <a:pt x="27640" y="9441"/>
                  <a:pt x="27223" y="8683"/>
                  <a:pt x="26768" y="7962"/>
                </a:cubicBezTo>
                <a:cubicBezTo>
                  <a:pt x="26830" y="7869"/>
                  <a:pt x="26790" y="7801"/>
                  <a:pt x="26732" y="7801"/>
                </a:cubicBezTo>
                <a:cubicBezTo>
                  <a:pt x="26719" y="7801"/>
                  <a:pt x="26706" y="7804"/>
                  <a:pt x="26692" y="7811"/>
                </a:cubicBezTo>
                <a:cubicBezTo>
                  <a:pt x="26389" y="7280"/>
                  <a:pt x="26123" y="6825"/>
                  <a:pt x="25782" y="6294"/>
                </a:cubicBezTo>
                <a:cubicBezTo>
                  <a:pt x="25820" y="6294"/>
                  <a:pt x="25820" y="6294"/>
                  <a:pt x="25820" y="6256"/>
                </a:cubicBezTo>
                <a:cubicBezTo>
                  <a:pt x="26389" y="4929"/>
                  <a:pt x="26920" y="3564"/>
                  <a:pt x="27488" y="2237"/>
                </a:cubicBezTo>
                <a:cubicBezTo>
                  <a:pt x="27488" y="2162"/>
                  <a:pt x="27488" y="2162"/>
                  <a:pt x="27450" y="21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5" name="Google Shape;2335;p29"/>
          <p:cNvSpPr/>
          <p:nvPr/>
        </p:nvSpPr>
        <p:spPr>
          <a:xfrm rot="594141">
            <a:off x="10632975" y="6122716"/>
            <a:ext cx="1749803" cy="1061605"/>
          </a:xfrm>
          <a:custGeom>
            <a:avLst/>
            <a:gdLst/>
            <a:ahLst/>
            <a:cxnLst/>
            <a:rect l="l" t="t" r="r" b="b"/>
            <a:pathLst>
              <a:path w="37043" h="22474" extrusionOk="0">
                <a:moveTo>
                  <a:pt x="17479" y="181"/>
                </a:moveTo>
                <a:cubicBezTo>
                  <a:pt x="17441" y="181"/>
                  <a:pt x="17441" y="218"/>
                  <a:pt x="17441" y="218"/>
                </a:cubicBezTo>
                <a:cubicBezTo>
                  <a:pt x="17403" y="294"/>
                  <a:pt x="17441" y="370"/>
                  <a:pt x="17555" y="408"/>
                </a:cubicBezTo>
                <a:lnTo>
                  <a:pt x="17592" y="408"/>
                </a:lnTo>
                <a:cubicBezTo>
                  <a:pt x="17706" y="332"/>
                  <a:pt x="17592" y="181"/>
                  <a:pt x="17479" y="181"/>
                </a:cubicBezTo>
                <a:close/>
                <a:moveTo>
                  <a:pt x="16360" y="190"/>
                </a:moveTo>
                <a:cubicBezTo>
                  <a:pt x="16332" y="190"/>
                  <a:pt x="16303" y="200"/>
                  <a:pt x="16303" y="218"/>
                </a:cubicBezTo>
                <a:cubicBezTo>
                  <a:pt x="16303" y="484"/>
                  <a:pt x="16228" y="711"/>
                  <a:pt x="16038" y="901"/>
                </a:cubicBezTo>
                <a:cubicBezTo>
                  <a:pt x="16008" y="901"/>
                  <a:pt x="16026" y="949"/>
                  <a:pt x="16054" y="949"/>
                </a:cubicBezTo>
                <a:cubicBezTo>
                  <a:pt x="16061" y="949"/>
                  <a:pt x="16068" y="946"/>
                  <a:pt x="16076" y="939"/>
                </a:cubicBezTo>
                <a:cubicBezTo>
                  <a:pt x="16190" y="863"/>
                  <a:pt x="16265" y="711"/>
                  <a:pt x="16303" y="560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218"/>
                </a:lnTo>
                <a:cubicBezTo>
                  <a:pt x="16417" y="200"/>
                  <a:pt x="16389" y="190"/>
                  <a:pt x="16360" y="190"/>
                </a:cubicBezTo>
                <a:close/>
                <a:moveTo>
                  <a:pt x="18052" y="967"/>
                </a:moveTo>
                <a:cubicBezTo>
                  <a:pt x="18095" y="967"/>
                  <a:pt x="18142" y="996"/>
                  <a:pt x="18161" y="1053"/>
                </a:cubicBezTo>
                <a:cubicBezTo>
                  <a:pt x="18161" y="1091"/>
                  <a:pt x="18114" y="1109"/>
                  <a:pt x="18066" y="1109"/>
                </a:cubicBezTo>
                <a:cubicBezTo>
                  <a:pt x="18019" y="1109"/>
                  <a:pt x="17972" y="1091"/>
                  <a:pt x="17972" y="1053"/>
                </a:cubicBezTo>
                <a:cubicBezTo>
                  <a:pt x="17972" y="996"/>
                  <a:pt x="18010" y="967"/>
                  <a:pt x="18052" y="967"/>
                </a:cubicBezTo>
                <a:close/>
                <a:moveTo>
                  <a:pt x="16739" y="0"/>
                </a:moveTo>
                <a:cubicBezTo>
                  <a:pt x="16711" y="0"/>
                  <a:pt x="16683" y="10"/>
                  <a:pt x="16683" y="29"/>
                </a:cubicBezTo>
                <a:lnTo>
                  <a:pt x="16683" y="67"/>
                </a:lnTo>
                <a:cubicBezTo>
                  <a:pt x="16683" y="67"/>
                  <a:pt x="16645" y="67"/>
                  <a:pt x="16645" y="143"/>
                </a:cubicBezTo>
                <a:lnTo>
                  <a:pt x="16645" y="560"/>
                </a:lnTo>
                <a:cubicBezTo>
                  <a:pt x="16645" y="598"/>
                  <a:pt x="16683" y="598"/>
                  <a:pt x="16683" y="598"/>
                </a:cubicBezTo>
                <a:cubicBezTo>
                  <a:pt x="16702" y="594"/>
                  <a:pt x="16723" y="592"/>
                  <a:pt x="16744" y="592"/>
                </a:cubicBezTo>
                <a:cubicBezTo>
                  <a:pt x="16931" y="592"/>
                  <a:pt x="17172" y="735"/>
                  <a:pt x="17138" y="939"/>
                </a:cubicBezTo>
                <a:cubicBezTo>
                  <a:pt x="17101" y="1047"/>
                  <a:pt x="17022" y="1096"/>
                  <a:pt x="16936" y="1096"/>
                </a:cubicBezTo>
                <a:cubicBezTo>
                  <a:pt x="16843" y="1096"/>
                  <a:pt x="16742" y="1038"/>
                  <a:pt x="16683" y="939"/>
                </a:cubicBezTo>
                <a:cubicBezTo>
                  <a:pt x="16683" y="920"/>
                  <a:pt x="16664" y="910"/>
                  <a:pt x="16645" y="910"/>
                </a:cubicBezTo>
                <a:cubicBezTo>
                  <a:pt x="16626" y="910"/>
                  <a:pt x="16607" y="920"/>
                  <a:pt x="16607" y="939"/>
                </a:cubicBezTo>
                <a:cubicBezTo>
                  <a:pt x="16622" y="1002"/>
                  <a:pt x="16651" y="1060"/>
                  <a:pt x="16688" y="1110"/>
                </a:cubicBezTo>
                <a:lnTo>
                  <a:pt x="16688" y="1110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310" y="802"/>
                  <a:pt x="17057" y="556"/>
                  <a:pt x="16810" y="556"/>
                </a:cubicBezTo>
                <a:cubicBezTo>
                  <a:pt x="16793" y="556"/>
                  <a:pt x="16775" y="557"/>
                  <a:pt x="16758" y="560"/>
                </a:cubicBezTo>
                <a:lnTo>
                  <a:pt x="16758" y="181"/>
                </a:lnTo>
                <a:cubicBezTo>
                  <a:pt x="16794" y="252"/>
                  <a:pt x="16864" y="290"/>
                  <a:pt x="16935" y="290"/>
                </a:cubicBezTo>
                <a:cubicBezTo>
                  <a:pt x="17015" y="290"/>
                  <a:pt x="17097" y="243"/>
                  <a:pt x="17138" y="143"/>
                </a:cubicBezTo>
                <a:cubicBezTo>
                  <a:pt x="17138" y="87"/>
                  <a:pt x="17097" y="52"/>
                  <a:pt x="17075" y="52"/>
                </a:cubicBezTo>
                <a:cubicBezTo>
                  <a:pt x="17067" y="52"/>
                  <a:pt x="17062" y="57"/>
                  <a:pt x="17062" y="67"/>
                </a:cubicBezTo>
                <a:cubicBezTo>
                  <a:pt x="17044" y="138"/>
                  <a:pt x="16992" y="176"/>
                  <a:pt x="16938" y="176"/>
                </a:cubicBezTo>
                <a:cubicBezTo>
                  <a:pt x="16879" y="176"/>
                  <a:pt x="16816" y="129"/>
                  <a:pt x="16796" y="29"/>
                </a:cubicBezTo>
                <a:cubicBezTo>
                  <a:pt x="16796" y="10"/>
                  <a:pt x="16768" y="0"/>
                  <a:pt x="16739" y="0"/>
                </a:cubicBezTo>
                <a:close/>
                <a:moveTo>
                  <a:pt x="29270" y="1091"/>
                </a:moveTo>
                <a:lnTo>
                  <a:pt x="29270" y="1128"/>
                </a:lnTo>
                <a:cubicBezTo>
                  <a:pt x="29194" y="1091"/>
                  <a:pt x="29194" y="1091"/>
                  <a:pt x="29270" y="1091"/>
                </a:cubicBezTo>
                <a:close/>
                <a:moveTo>
                  <a:pt x="29270" y="939"/>
                </a:moveTo>
                <a:cubicBezTo>
                  <a:pt x="29098" y="939"/>
                  <a:pt x="29145" y="1252"/>
                  <a:pt x="29268" y="1252"/>
                </a:cubicBezTo>
                <a:cubicBezTo>
                  <a:pt x="29281" y="1252"/>
                  <a:pt x="29294" y="1249"/>
                  <a:pt x="29308" y="1242"/>
                </a:cubicBezTo>
                <a:cubicBezTo>
                  <a:pt x="29384" y="1166"/>
                  <a:pt x="29384" y="1053"/>
                  <a:pt x="29346" y="977"/>
                </a:cubicBezTo>
                <a:cubicBezTo>
                  <a:pt x="29346" y="939"/>
                  <a:pt x="29308" y="939"/>
                  <a:pt x="29270" y="939"/>
                </a:cubicBezTo>
                <a:close/>
                <a:moveTo>
                  <a:pt x="17905" y="304"/>
                </a:moveTo>
                <a:cubicBezTo>
                  <a:pt x="17886" y="304"/>
                  <a:pt x="17858" y="313"/>
                  <a:pt x="17820" y="332"/>
                </a:cubicBezTo>
                <a:cubicBezTo>
                  <a:pt x="17745" y="594"/>
                  <a:pt x="17707" y="856"/>
                  <a:pt x="17597" y="1117"/>
                </a:cubicBezTo>
                <a:lnTo>
                  <a:pt x="17597" y="1117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180" y="1119"/>
                  <a:pt x="17178" y="1124"/>
                  <a:pt x="17175" y="1128"/>
                </a:cubicBezTo>
                <a:cubicBezTo>
                  <a:pt x="17149" y="1199"/>
                  <a:pt x="17109" y="1242"/>
                  <a:pt x="17061" y="1264"/>
                </a:cubicBezTo>
                <a:lnTo>
                  <a:pt x="17061" y="1264"/>
                </a:lnTo>
                <a:lnTo>
                  <a:pt x="18919" y="1280"/>
                </a:lnTo>
                <a:lnTo>
                  <a:pt x="18919" y="1128"/>
                </a:lnTo>
                <a:lnTo>
                  <a:pt x="18189" y="1122"/>
                </a:lnTo>
                <a:lnTo>
                  <a:pt x="18189" y="1122"/>
                </a:lnTo>
                <a:cubicBezTo>
                  <a:pt x="18196" y="1102"/>
                  <a:pt x="18199" y="1079"/>
                  <a:pt x="18199" y="1053"/>
                </a:cubicBezTo>
                <a:cubicBezTo>
                  <a:pt x="18199" y="931"/>
                  <a:pt x="18135" y="881"/>
                  <a:pt x="18066" y="881"/>
                </a:cubicBezTo>
                <a:cubicBezTo>
                  <a:pt x="17984" y="881"/>
                  <a:pt x="17896" y="950"/>
                  <a:pt x="17896" y="1053"/>
                </a:cubicBezTo>
                <a:cubicBezTo>
                  <a:pt x="17900" y="1078"/>
                  <a:pt x="17907" y="1100"/>
                  <a:pt x="17916" y="1120"/>
                </a:cubicBezTo>
                <a:lnTo>
                  <a:pt x="17916" y="1120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08" y="1122"/>
                  <a:pt x="17707" y="1125"/>
                  <a:pt x="17706" y="1128"/>
                </a:cubicBezTo>
                <a:cubicBezTo>
                  <a:pt x="17681" y="1141"/>
                  <a:pt x="17660" y="1145"/>
                  <a:pt x="17643" y="1145"/>
                </a:cubicBezTo>
                <a:cubicBezTo>
                  <a:pt x="17609" y="1145"/>
                  <a:pt x="17592" y="1128"/>
                  <a:pt x="17592" y="1128"/>
                </a:cubicBezTo>
                <a:cubicBezTo>
                  <a:pt x="17594" y="1125"/>
                  <a:pt x="17596" y="1121"/>
                  <a:pt x="17597" y="1117"/>
                </a:cubicBezTo>
                <a:lnTo>
                  <a:pt x="17597" y="1117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83" y="820"/>
                  <a:pt x="17821" y="595"/>
                  <a:pt x="17934" y="332"/>
                </a:cubicBezTo>
                <a:cubicBezTo>
                  <a:pt x="17934" y="313"/>
                  <a:pt x="17924" y="304"/>
                  <a:pt x="17905" y="304"/>
                </a:cubicBezTo>
                <a:close/>
                <a:moveTo>
                  <a:pt x="16882" y="1263"/>
                </a:moveTo>
                <a:cubicBezTo>
                  <a:pt x="16914" y="1275"/>
                  <a:pt x="16947" y="1282"/>
                  <a:pt x="16978" y="1282"/>
                </a:cubicBezTo>
                <a:cubicBezTo>
                  <a:pt x="17007" y="1282"/>
                  <a:pt x="17035" y="1276"/>
                  <a:pt x="17061" y="1264"/>
                </a:cubicBezTo>
                <a:lnTo>
                  <a:pt x="17061" y="1264"/>
                </a:lnTo>
                <a:lnTo>
                  <a:pt x="16882" y="1263"/>
                </a:lnTo>
                <a:close/>
                <a:moveTo>
                  <a:pt x="28019" y="1242"/>
                </a:moveTo>
                <a:cubicBezTo>
                  <a:pt x="27981" y="1280"/>
                  <a:pt x="27981" y="1318"/>
                  <a:pt x="28019" y="1318"/>
                </a:cubicBezTo>
                <a:cubicBezTo>
                  <a:pt x="28057" y="1318"/>
                  <a:pt x="28057" y="1242"/>
                  <a:pt x="28019" y="1242"/>
                </a:cubicBezTo>
                <a:close/>
                <a:moveTo>
                  <a:pt x="28798" y="1241"/>
                </a:moveTo>
                <a:cubicBezTo>
                  <a:pt x="28840" y="1241"/>
                  <a:pt x="28884" y="1253"/>
                  <a:pt x="28929" y="1280"/>
                </a:cubicBezTo>
                <a:cubicBezTo>
                  <a:pt x="29080" y="1318"/>
                  <a:pt x="29118" y="1508"/>
                  <a:pt x="29004" y="1659"/>
                </a:cubicBezTo>
                <a:cubicBezTo>
                  <a:pt x="28959" y="1765"/>
                  <a:pt x="28878" y="1810"/>
                  <a:pt x="28794" y="1810"/>
                </a:cubicBezTo>
                <a:cubicBezTo>
                  <a:pt x="28667" y="1810"/>
                  <a:pt x="28534" y="1705"/>
                  <a:pt x="28512" y="1545"/>
                </a:cubicBezTo>
                <a:cubicBezTo>
                  <a:pt x="28541" y="1371"/>
                  <a:pt x="28659" y="1241"/>
                  <a:pt x="28798" y="1241"/>
                </a:cubicBezTo>
                <a:close/>
                <a:moveTo>
                  <a:pt x="28208" y="1091"/>
                </a:moveTo>
                <a:cubicBezTo>
                  <a:pt x="28170" y="1091"/>
                  <a:pt x="28132" y="1128"/>
                  <a:pt x="28057" y="1128"/>
                </a:cubicBezTo>
                <a:cubicBezTo>
                  <a:pt x="28019" y="1128"/>
                  <a:pt x="28057" y="1166"/>
                  <a:pt x="28132" y="1166"/>
                </a:cubicBezTo>
                <a:cubicBezTo>
                  <a:pt x="28132" y="1128"/>
                  <a:pt x="28170" y="1128"/>
                  <a:pt x="28170" y="1128"/>
                </a:cubicBezTo>
                <a:lnTo>
                  <a:pt x="28170" y="1508"/>
                </a:lnTo>
                <a:cubicBezTo>
                  <a:pt x="28170" y="1545"/>
                  <a:pt x="28170" y="1545"/>
                  <a:pt x="28208" y="1545"/>
                </a:cubicBezTo>
                <a:lnTo>
                  <a:pt x="28360" y="1545"/>
                </a:lnTo>
                <a:cubicBezTo>
                  <a:pt x="28398" y="1621"/>
                  <a:pt x="28398" y="1659"/>
                  <a:pt x="28398" y="1697"/>
                </a:cubicBezTo>
                <a:cubicBezTo>
                  <a:pt x="28398" y="1811"/>
                  <a:pt x="28360" y="1849"/>
                  <a:pt x="28246" y="1887"/>
                </a:cubicBezTo>
                <a:cubicBezTo>
                  <a:pt x="28213" y="1898"/>
                  <a:pt x="28176" y="1902"/>
                  <a:pt x="28138" y="1902"/>
                </a:cubicBezTo>
                <a:cubicBezTo>
                  <a:pt x="28047" y="1902"/>
                  <a:pt x="27948" y="1876"/>
                  <a:pt x="27867" y="1849"/>
                </a:cubicBezTo>
                <a:cubicBezTo>
                  <a:pt x="27791" y="1849"/>
                  <a:pt x="27791" y="1887"/>
                  <a:pt x="27829" y="1925"/>
                </a:cubicBezTo>
                <a:cubicBezTo>
                  <a:pt x="27903" y="1954"/>
                  <a:pt x="28006" y="1978"/>
                  <a:pt x="28106" y="1978"/>
                </a:cubicBezTo>
                <a:cubicBezTo>
                  <a:pt x="28263" y="1978"/>
                  <a:pt x="28413" y="1920"/>
                  <a:pt x="28436" y="1735"/>
                </a:cubicBezTo>
                <a:lnTo>
                  <a:pt x="28436" y="1697"/>
                </a:lnTo>
                <a:cubicBezTo>
                  <a:pt x="28512" y="1735"/>
                  <a:pt x="28550" y="1849"/>
                  <a:pt x="28625" y="1887"/>
                </a:cubicBezTo>
                <a:cubicBezTo>
                  <a:pt x="28678" y="1918"/>
                  <a:pt x="28730" y="1932"/>
                  <a:pt x="28780" y="1932"/>
                </a:cubicBezTo>
                <a:cubicBezTo>
                  <a:pt x="28914" y="1932"/>
                  <a:pt x="29036" y="1835"/>
                  <a:pt x="29118" y="1697"/>
                </a:cubicBezTo>
                <a:cubicBezTo>
                  <a:pt x="29194" y="1508"/>
                  <a:pt x="29118" y="1280"/>
                  <a:pt x="28929" y="1242"/>
                </a:cubicBezTo>
                <a:cubicBezTo>
                  <a:pt x="28886" y="1221"/>
                  <a:pt x="28844" y="1212"/>
                  <a:pt x="28803" y="1212"/>
                </a:cubicBezTo>
                <a:cubicBezTo>
                  <a:pt x="28698" y="1212"/>
                  <a:pt x="28604" y="1274"/>
                  <a:pt x="28550" y="1356"/>
                </a:cubicBezTo>
                <a:cubicBezTo>
                  <a:pt x="28550" y="1343"/>
                  <a:pt x="28545" y="1339"/>
                  <a:pt x="28540" y="1339"/>
                </a:cubicBezTo>
                <a:cubicBezTo>
                  <a:pt x="28528" y="1339"/>
                  <a:pt x="28512" y="1356"/>
                  <a:pt x="28512" y="1356"/>
                </a:cubicBezTo>
                <a:cubicBezTo>
                  <a:pt x="28461" y="1431"/>
                  <a:pt x="28444" y="1490"/>
                  <a:pt x="28461" y="1554"/>
                </a:cubicBezTo>
                <a:lnTo>
                  <a:pt x="28461" y="1554"/>
                </a:lnTo>
                <a:cubicBezTo>
                  <a:pt x="28422" y="1519"/>
                  <a:pt x="28365" y="1498"/>
                  <a:pt x="28309" y="1498"/>
                </a:cubicBezTo>
                <a:cubicBezTo>
                  <a:pt x="28288" y="1498"/>
                  <a:pt x="28266" y="1501"/>
                  <a:pt x="28246" y="1508"/>
                </a:cubicBezTo>
                <a:lnTo>
                  <a:pt x="28246" y="1128"/>
                </a:lnTo>
                <a:cubicBezTo>
                  <a:pt x="28246" y="1091"/>
                  <a:pt x="28246" y="1091"/>
                  <a:pt x="28208" y="1091"/>
                </a:cubicBezTo>
                <a:close/>
                <a:moveTo>
                  <a:pt x="29867" y="1839"/>
                </a:moveTo>
                <a:cubicBezTo>
                  <a:pt x="29924" y="1839"/>
                  <a:pt x="29990" y="1868"/>
                  <a:pt x="30028" y="1925"/>
                </a:cubicBezTo>
                <a:cubicBezTo>
                  <a:pt x="29990" y="2000"/>
                  <a:pt x="29933" y="2038"/>
                  <a:pt x="29881" y="2038"/>
                </a:cubicBezTo>
                <a:cubicBezTo>
                  <a:pt x="29829" y="2038"/>
                  <a:pt x="29782" y="2000"/>
                  <a:pt x="29763" y="1925"/>
                </a:cubicBezTo>
                <a:cubicBezTo>
                  <a:pt x="29763" y="1868"/>
                  <a:pt x="29810" y="1839"/>
                  <a:pt x="29867" y="1839"/>
                </a:cubicBezTo>
                <a:close/>
                <a:moveTo>
                  <a:pt x="2399" y="2590"/>
                </a:moveTo>
                <a:cubicBezTo>
                  <a:pt x="2393" y="2590"/>
                  <a:pt x="2389" y="2594"/>
                  <a:pt x="2389" y="2607"/>
                </a:cubicBezTo>
                <a:cubicBezTo>
                  <a:pt x="2275" y="2683"/>
                  <a:pt x="2351" y="2835"/>
                  <a:pt x="2427" y="2835"/>
                </a:cubicBezTo>
                <a:cubicBezTo>
                  <a:pt x="2465" y="2835"/>
                  <a:pt x="2541" y="2797"/>
                  <a:pt x="2541" y="2759"/>
                </a:cubicBezTo>
                <a:cubicBezTo>
                  <a:pt x="2541" y="2683"/>
                  <a:pt x="2465" y="2645"/>
                  <a:pt x="2427" y="2607"/>
                </a:cubicBezTo>
                <a:cubicBezTo>
                  <a:pt x="2427" y="2607"/>
                  <a:pt x="2410" y="2590"/>
                  <a:pt x="2399" y="2590"/>
                </a:cubicBezTo>
                <a:close/>
                <a:moveTo>
                  <a:pt x="1400" y="2871"/>
                </a:moveTo>
                <a:cubicBezTo>
                  <a:pt x="1415" y="2897"/>
                  <a:pt x="1423" y="2924"/>
                  <a:pt x="1425" y="2950"/>
                </a:cubicBezTo>
                <a:lnTo>
                  <a:pt x="1425" y="2950"/>
                </a:lnTo>
                <a:cubicBezTo>
                  <a:pt x="1429" y="2918"/>
                  <a:pt x="1419" y="2889"/>
                  <a:pt x="1403" y="2872"/>
                </a:cubicBezTo>
                <a:cubicBezTo>
                  <a:pt x="1402" y="2872"/>
                  <a:pt x="1401" y="2871"/>
                  <a:pt x="1400" y="2871"/>
                </a:cubicBezTo>
                <a:close/>
                <a:moveTo>
                  <a:pt x="1823" y="2981"/>
                </a:moveTo>
                <a:lnTo>
                  <a:pt x="1823" y="2981"/>
                </a:lnTo>
                <a:cubicBezTo>
                  <a:pt x="1822" y="2983"/>
                  <a:pt x="1821" y="2984"/>
                  <a:pt x="1820" y="2986"/>
                </a:cubicBezTo>
                <a:cubicBezTo>
                  <a:pt x="1817" y="2988"/>
                  <a:pt x="1814" y="2990"/>
                  <a:pt x="1811" y="2991"/>
                </a:cubicBezTo>
                <a:lnTo>
                  <a:pt x="1811" y="2991"/>
                </a:lnTo>
                <a:cubicBezTo>
                  <a:pt x="1815" y="2988"/>
                  <a:pt x="1819" y="2984"/>
                  <a:pt x="1823" y="2981"/>
                </a:cubicBezTo>
                <a:close/>
                <a:moveTo>
                  <a:pt x="1236" y="2756"/>
                </a:moveTo>
                <a:cubicBezTo>
                  <a:pt x="1146" y="2756"/>
                  <a:pt x="1062" y="2854"/>
                  <a:pt x="1062" y="2910"/>
                </a:cubicBezTo>
                <a:cubicBezTo>
                  <a:pt x="1086" y="2982"/>
                  <a:pt x="1141" y="3009"/>
                  <a:pt x="1177" y="3009"/>
                </a:cubicBezTo>
                <a:cubicBezTo>
                  <a:pt x="1199" y="3009"/>
                  <a:pt x="1214" y="3000"/>
                  <a:pt x="1214" y="2986"/>
                </a:cubicBezTo>
                <a:cubicBezTo>
                  <a:pt x="1214" y="2901"/>
                  <a:pt x="1278" y="2858"/>
                  <a:pt x="1342" y="2858"/>
                </a:cubicBezTo>
                <a:cubicBezTo>
                  <a:pt x="1362" y="2858"/>
                  <a:pt x="1382" y="2862"/>
                  <a:pt x="1400" y="2871"/>
                </a:cubicBezTo>
                <a:lnTo>
                  <a:pt x="1400" y="2871"/>
                </a:lnTo>
                <a:cubicBezTo>
                  <a:pt x="1384" y="2844"/>
                  <a:pt x="1361" y="2819"/>
                  <a:pt x="1327" y="2797"/>
                </a:cubicBezTo>
                <a:cubicBezTo>
                  <a:pt x="1298" y="2767"/>
                  <a:pt x="1267" y="2756"/>
                  <a:pt x="1236" y="2756"/>
                </a:cubicBezTo>
                <a:close/>
                <a:moveTo>
                  <a:pt x="1979" y="2933"/>
                </a:moveTo>
                <a:cubicBezTo>
                  <a:pt x="2044" y="2933"/>
                  <a:pt x="2110" y="2952"/>
                  <a:pt x="2162" y="2986"/>
                </a:cubicBezTo>
                <a:cubicBezTo>
                  <a:pt x="2237" y="3062"/>
                  <a:pt x="2275" y="3214"/>
                  <a:pt x="2199" y="3327"/>
                </a:cubicBezTo>
                <a:cubicBezTo>
                  <a:pt x="2133" y="3372"/>
                  <a:pt x="2066" y="3390"/>
                  <a:pt x="2000" y="3390"/>
                </a:cubicBezTo>
                <a:cubicBezTo>
                  <a:pt x="1952" y="3390"/>
                  <a:pt x="1905" y="3381"/>
                  <a:pt x="1858" y="3365"/>
                </a:cubicBezTo>
                <a:cubicBezTo>
                  <a:pt x="1745" y="3252"/>
                  <a:pt x="1745" y="3138"/>
                  <a:pt x="1858" y="3024"/>
                </a:cubicBezTo>
                <a:cubicBezTo>
                  <a:pt x="1880" y="3002"/>
                  <a:pt x="1877" y="2968"/>
                  <a:pt x="1863" y="2957"/>
                </a:cubicBezTo>
                <a:lnTo>
                  <a:pt x="1863" y="2957"/>
                </a:lnTo>
                <a:cubicBezTo>
                  <a:pt x="1898" y="2941"/>
                  <a:pt x="1938" y="2933"/>
                  <a:pt x="1979" y="2933"/>
                </a:cubicBezTo>
                <a:close/>
                <a:moveTo>
                  <a:pt x="1962" y="2839"/>
                </a:moveTo>
                <a:cubicBezTo>
                  <a:pt x="1858" y="2839"/>
                  <a:pt x="1752" y="2869"/>
                  <a:pt x="1669" y="2910"/>
                </a:cubicBezTo>
                <a:cubicBezTo>
                  <a:pt x="1669" y="2996"/>
                  <a:pt x="1690" y="3038"/>
                  <a:pt x="1733" y="3038"/>
                </a:cubicBezTo>
                <a:cubicBezTo>
                  <a:pt x="1740" y="3038"/>
                  <a:pt x="1747" y="3037"/>
                  <a:pt x="1755" y="3035"/>
                </a:cubicBezTo>
                <a:lnTo>
                  <a:pt x="1755" y="3035"/>
                </a:lnTo>
                <a:cubicBezTo>
                  <a:pt x="1672" y="3126"/>
                  <a:pt x="1688" y="3278"/>
                  <a:pt x="1782" y="3403"/>
                </a:cubicBezTo>
                <a:cubicBezTo>
                  <a:pt x="1820" y="3479"/>
                  <a:pt x="1896" y="3517"/>
                  <a:pt x="1977" y="3517"/>
                </a:cubicBezTo>
                <a:cubicBezTo>
                  <a:pt x="2057" y="3517"/>
                  <a:pt x="2143" y="3479"/>
                  <a:pt x="2199" y="3403"/>
                </a:cubicBezTo>
                <a:cubicBezTo>
                  <a:pt x="2351" y="3252"/>
                  <a:pt x="2275" y="3062"/>
                  <a:pt x="2199" y="2910"/>
                </a:cubicBezTo>
                <a:cubicBezTo>
                  <a:pt x="2131" y="2859"/>
                  <a:pt x="2047" y="2839"/>
                  <a:pt x="1962" y="2839"/>
                </a:cubicBezTo>
                <a:close/>
                <a:moveTo>
                  <a:pt x="1425" y="2950"/>
                </a:moveTo>
                <a:cubicBezTo>
                  <a:pt x="1421" y="2993"/>
                  <a:pt x="1393" y="3040"/>
                  <a:pt x="1327" y="3062"/>
                </a:cubicBezTo>
                <a:cubicBezTo>
                  <a:pt x="1290" y="3062"/>
                  <a:pt x="1327" y="3176"/>
                  <a:pt x="1327" y="3176"/>
                </a:cubicBezTo>
                <a:cubicBezTo>
                  <a:pt x="1479" y="3176"/>
                  <a:pt x="1631" y="3365"/>
                  <a:pt x="1479" y="3517"/>
                </a:cubicBezTo>
                <a:cubicBezTo>
                  <a:pt x="1459" y="3537"/>
                  <a:pt x="1430" y="3547"/>
                  <a:pt x="1398" y="3547"/>
                </a:cubicBezTo>
                <a:cubicBezTo>
                  <a:pt x="1310" y="3547"/>
                  <a:pt x="1193" y="3476"/>
                  <a:pt x="1138" y="3365"/>
                </a:cubicBezTo>
                <a:cubicBezTo>
                  <a:pt x="1138" y="3346"/>
                  <a:pt x="1119" y="3337"/>
                  <a:pt x="1100" y="3337"/>
                </a:cubicBezTo>
                <a:cubicBezTo>
                  <a:pt x="1081" y="3337"/>
                  <a:pt x="1062" y="3346"/>
                  <a:pt x="1062" y="3365"/>
                </a:cubicBezTo>
                <a:cubicBezTo>
                  <a:pt x="1088" y="3494"/>
                  <a:pt x="1236" y="3570"/>
                  <a:pt x="1364" y="3570"/>
                </a:cubicBezTo>
                <a:cubicBezTo>
                  <a:pt x="1425" y="3570"/>
                  <a:pt x="1481" y="3553"/>
                  <a:pt x="1517" y="3517"/>
                </a:cubicBezTo>
                <a:cubicBezTo>
                  <a:pt x="1669" y="3365"/>
                  <a:pt x="1517" y="3138"/>
                  <a:pt x="1403" y="3062"/>
                </a:cubicBezTo>
                <a:cubicBezTo>
                  <a:pt x="1419" y="3030"/>
                  <a:pt x="1429" y="2991"/>
                  <a:pt x="1425" y="2950"/>
                </a:cubicBezTo>
                <a:close/>
                <a:moveTo>
                  <a:pt x="2972" y="2844"/>
                </a:moveTo>
                <a:cubicBezTo>
                  <a:pt x="2958" y="2844"/>
                  <a:pt x="2939" y="2854"/>
                  <a:pt x="2920" y="2872"/>
                </a:cubicBezTo>
                <a:cubicBezTo>
                  <a:pt x="2844" y="3138"/>
                  <a:pt x="2768" y="3365"/>
                  <a:pt x="2730" y="3593"/>
                </a:cubicBezTo>
                <a:cubicBezTo>
                  <a:pt x="2730" y="3612"/>
                  <a:pt x="2749" y="3621"/>
                  <a:pt x="2768" y="3621"/>
                </a:cubicBezTo>
                <a:cubicBezTo>
                  <a:pt x="2787" y="3621"/>
                  <a:pt x="2806" y="3612"/>
                  <a:pt x="2806" y="3593"/>
                </a:cubicBezTo>
                <a:cubicBezTo>
                  <a:pt x="2844" y="3365"/>
                  <a:pt x="2958" y="3138"/>
                  <a:pt x="2996" y="2872"/>
                </a:cubicBezTo>
                <a:cubicBezTo>
                  <a:pt x="2996" y="2854"/>
                  <a:pt x="2986" y="2844"/>
                  <a:pt x="2972" y="2844"/>
                </a:cubicBezTo>
                <a:close/>
                <a:moveTo>
                  <a:pt x="3196" y="3386"/>
                </a:moveTo>
                <a:cubicBezTo>
                  <a:pt x="3093" y="3386"/>
                  <a:pt x="2983" y="3454"/>
                  <a:pt x="2958" y="3555"/>
                </a:cubicBezTo>
                <a:cubicBezTo>
                  <a:pt x="2977" y="3574"/>
                  <a:pt x="3015" y="3583"/>
                  <a:pt x="3048" y="3583"/>
                </a:cubicBezTo>
                <a:cubicBezTo>
                  <a:pt x="3081" y="3583"/>
                  <a:pt x="3109" y="3574"/>
                  <a:pt x="3109" y="3555"/>
                </a:cubicBezTo>
                <a:cubicBezTo>
                  <a:pt x="3109" y="3470"/>
                  <a:pt x="3173" y="3427"/>
                  <a:pt x="3237" y="3427"/>
                </a:cubicBezTo>
                <a:cubicBezTo>
                  <a:pt x="3259" y="3427"/>
                  <a:pt x="3280" y="3432"/>
                  <a:pt x="3299" y="3441"/>
                </a:cubicBezTo>
                <a:cubicBezTo>
                  <a:pt x="3365" y="3540"/>
                  <a:pt x="3317" y="3638"/>
                  <a:pt x="3204" y="3638"/>
                </a:cubicBezTo>
                <a:cubicBezTo>
                  <a:pt x="3187" y="3638"/>
                  <a:pt x="3168" y="3636"/>
                  <a:pt x="3147" y="3631"/>
                </a:cubicBezTo>
                <a:lnTo>
                  <a:pt x="3147" y="3555"/>
                </a:lnTo>
                <a:lnTo>
                  <a:pt x="3109" y="3555"/>
                </a:lnTo>
                <a:lnTo>
                  <a:pt x="3109" y="3669"/>
                </a:lnTo>
                <a:lnTo>
                  <a:pt x="3109" y="3744"/>
                </a:lnTo>
                <a:cubicBezTo>
                  <a:pt x="3126" y="3748"/>
                  <a:pt x="3143" y="3749"/>
                  <a:pt x="3159" y="3749"/>
                </a:cubicBezTo>
                <a:cubicBezTo>
                  <a:pt x="3330" y="3749"/>
                  <a:pt x="3475" y="3580"/>
                  <a:pt x="3337" y="3441"/>
                </a:cubicBezTo>
                <a:cubicBezTo>
                  <a:pt x="3299" y="3403"/>
                  <a:pt x="3248" y="3386"/>
                  <a:pt x="3196" y="3386"/>
                </a:cubicBezTo>
                <a:close/>
                <a:moveTo>
                  <a:pt x="35214" y="7900"/>
                </a:moveTo>
                <a:cubicBezTo>
                  <a:pt x="35240" y="7900"/>
                  <a:pt x="35260" y="7935"/>
                  <a:pt x="35260" y="7991"/>
                </a:cubicBezTo>
                <a:cubicBezTo>
                  <a:pt x="35260" y="8046"/>
                  <a:pt x="35240" y="8082"/>
                  <a:pt x="35214" y="8082"/>
                </a:cubicBezTo>
                <a:cubicBezTo>
                  <a:pt x="35205" y="8082"/>
                  <a:pt x="35195" y="8077"/>
                  <a:pt x="35184" y="8067"/>
                </a:cubicBezTo>
                <a:cubicBezTo>
                  <a:pt x="35147" y="7991"/>
                  <a:pt x="35147" y="7953"/>
                  <a:pt x="35184" y="7915"/>
                </a:cubicBezTo>
                <a:cubicBezTo>
                  <a:pt x="35195" y="7905"/>
                  <a:pt x="35205" y="7900"/>
                  <a:pt x="35214" y="7900"/>
                </a:cubicBezTo>
                <a:close/>
                <a:moveTo>
                  <a:pt x="35109" y="7801"/>
                </a:moveTo>
                <a:cubicBezTo>
                  <a:pt x="35033" y="7877"/>
                  <a:pt x="34995" y="7991"/>
                  <a:pt x="35033" y="8105"/>
                </a:cubicBezTo>
                <a:lnTo>
                  <a:pt x="35109" y="8105"/>
                </a:lnTo>
                <a:cubicBezTo>
                  <a:pt x="35147" y="8130"/>
                  <a:pt x="35189" y="8142"/>
                  <a:pt x="35228" y="8142"/>
                </a:cubicBezTo>
                <a:cubicBezTo>
                  <a:pt x="35307" y="8142"/>
                  <a:pt x="35374" y="8092"/>
                  <a:pt x="35374" y="7991"/>
                </a:cubicBezTo>
                <a:cubicBezTo>
                  <a:pt x="35374" y="7915"/>
                  <a:pt x="35298" y="7801"/>
                  <a:pt x="35222" y="7801"/>
                </a:cubicBezTo>
                <a:close/>
                <a:moveTo>
                  <a:pt x="16984" y="4299"/>
                </a:moveTo>
                <a:cubicBezTo>
                  <a:pt x="18210" y="4299"/>
                  <a:pt x="19429" y="4357"/>
                  <a:pt x="20626" y="4465"/>
                </a:cubicBezTo>
                <a:cubicBezTo>
                  <a:pt x="19640" y="5906"/>
                  <a:pt x="18578" y="7422"/>
                  <a:pt x="17555" y="8901"/>
                </a:cubicBezTo>
                <a:cubicBezTo>
                  <a:pt x="14711" y="7688"/>
                  <a:pt x="11905" y="6436"/>
                  <a:pt x="9062" y="5223"/>
                </a:cubicBezTo>
                <a:cubicBezTo>
                  <a:pt x="11631" y="4574"/>
                  <a:pt x="14325" y="4299"/>
                  <a:pt x="16984" y="4299"/>
                </a:cubicBezTo>
                <a:close/>
                <a:moveTo>
                  <a:pt x="33952" y="8721"/>
                </a:moveTo>
                <a:cubicBezTo>
                  <a:pt x="33924" y="8721"/>
                  <a:pt x="33895" y="8730"/>
                  <a:pt x="33895" y="8749"/>
                </a:cubicBezTo>
                <a:cubicBezTo>
                  <a:pt x="33928" y="8804"/>
                  <a:pt x="33968" y="8856"/>
                  <a:pt x="34012" y="8901"/>
                </a:cubicBezTo>
                <a:lnTo>
                  <a:pt x="34094" y="8901"/>
                </a:lnTo>
                <a:cubicBezTo>
                  <a:pt x="34050" y="8866"/>
                  <a:pt x="34019" y="8816"/>
                  <a:pt x="34009" y="8749"/>
                </a:cubicBezTo>
                <a:cubicBezTo>
                  <a:pt x="34009" y="8730"/>
                  <a:pt x="33981" y="8721"/>
                  <a:pt x="33952" y="8721"/>
                </a:cubicBezTo>
                <a:close/>
                <a:moveTo>
                  <a:pt x="34692" y="7710"/>
                </a:moveTo>
                <a:cubicBezTo>
                  <a:pt x="34679" y="7710"/>
                  <a:pt x="34665" y="7714"/>
                  <a:pt x="34654" y="7725"/>
                </a:cubicBezTo>
                <a:cubicBezTo>
                  <a:pt x="34607" y="7772"/>
                  <a:pt x="34516" y="7805"/>
                  <a:pt x="34427" y="7805"/>
                </a:cubicBezTo>
                <a:cubicBezTo>
                  <a:pt x="34372" y="7805"/>
                  <a:pt x="34318" y="7792"/>
                  <a:pt x="34275" y="7763"/>
                </a:cubicBezTo>
                <a:cubicBezTo>
                  <a:pt x="34263" y="7752"/>
                  <a:pt x="34252" y="7748"/>
                  <a:pt x="34243" y="7748"/>
                </a:cubicBezTo>
                <a:cubicBezTo>
                  <a:pt x="34221" y="7748"/>
                  <a:pt x="34210" y="7774"/>
                  <a:pt x="34237" y="7801"/>
                </a:cubicBezTo>
                <a:lnTo>
                  <a:pt x="34275" y="7877"/>
                </a:lnTo>
                <a:lnTo>
                  <a:pt x="34275" y="8142"/>
                </a:lnTo>
                <a:cubicBezTo>
                  <a:pt x="34199" y="8256"/>
                  <a:pt x="34199" y="8332"/>
                  <a:pt x="34275" y="8446"/>
                </a:cubicBezTo>
                <a:cubicBezTo>
                  <a:pt x="34285" y="8456"/>
                  <a:pt x="34292" y="8461"/>
                  <a:pt x="34298" y="8461"/>
                </a:cubicBezTo>
                <a:cubicBezTo>
                  <a:pt x="34312" y="8461"/>
                  <a:pt x="34312" y="8425"/>
                  <a:pt x="34312" y="8370"/>
                </a:cubicBezTo>
                <a:lnTo>
                  <a:pt x="34312" y="8332"/>
                </a:lnTo>
                <a:cubicBezTo>
                  <a:pt x="34388" y="8294"/>
                  <a:pt x="34426" y="8180"/>
                  <a:pt x="34464" y="8142"/>
                </a:cubicBezTo>
                <a:lnTo>
                  <a:pt x="34616" y="8294"/>
                </a:lnTo>
                <a:cubicBezTo>
                  <a:pt x="34654" y="8332"/>
                  <a:pt x="34654" y="8446"/>
                  <a:pt x="34654" y="8522"/>
                </a:cubicBezTo>
                <a:cubicBezTo>
                  <a:pt x="34654" y="8635"/>
                  <a:pt x="34654" y="8749"/>
                  <a:pt x="34578" y="8825"/>
                </a:cubicBezTo>
                <a:cubicBezTo>
                  <a:pt x="34554" y="8855"/>
                  <a:pt x="34524" y="8881"/>
                  <a:pt x="34490" y="8901"/>
                </a:cubicBezTo>
                <a:lnTo>
                  <a:pt x="34632" y="8901"/>
                </a:lnTo>
                <a:cubicBezTo>
                  <a:pt x="34717" y="8795"/>
                  <a:pt x="34767" y="8652"/>
                  <a:pt x="34767" y="8522"/>
                </a:cubicBezTo>
                <a:cubicBezTo>
                  <a:pt x="34767" y="8332"/>
                  <a:pt x="34616" y="8067"/>
                  <a:pt x="34388" y="8067"/>
                </a:cubicBezTo>
                <a:lnTo>
                  <a:pt x="34312" y="8067"/>
                </a:lnTo>
                <a:lnTo>
                  <a:pt x="34312" y="7877"/>
                </a:lnTo>
                <a:cubicBezTo>
                  <a:pt x="34350" y="7887"/>
                  <a:pt x="34388" y="7891"/>
                  <a:pt x="34425" y="7891"/>
                </a:cubicBezTo>
                <a:cubicBezTo>
                  <a:pt x="34535" y="7891"/>
                  <a:pt x="34635" y="7849"/>
                  <a:pt x="34692" y="7763"/>
                </a:cubicBezTo>
                <a:cubicBezTo>
                  <a:pt x="34745" y="7737"/>
                  <a:pt x="34723" y="7710"/>
                  <a:pt x="34692" y="7710"/>
                </a:cubicBezTo>
                <a:close/>
                <a:moveTo>
                  <a:pt x="35673" y="7820"/>
                </a:moveTo>
                <a:cubicBezTo>
                  <a:pt x="35649" y="7820"/>
                  <a:pt x="35620" y="7839"/>
                  <a:pt x="35601" y="7877"/>
                </a:cubicBezTo>
                <a:cubicBezTo>
                  <a:pt x="35533" y="8218"/>
                  <a:pt x="35404" y="8560"/>
                  <a:pt x="35295" y="8901"/>
                </a:cubicBezTo>
                <a:lnTo>
                  <a:pt x="35399" y="8901"/>
                </a:lnTo>
                <a:cubicBezTo>
                  <a:pt x="35480" y="8560"/>
                  <a:pt x="35613" y="8218"/>
                  <a:pt x="35715" y="7877"/>
                </a:cubicBezTo>
                <a:cubicBezTo>
                  <a:pt x="35715" y="7839"/>
                  <a:pt x="35696" y="7820"/>
                  <a:pt x="35673" y="7820"/>
                </a:cubicBezTo>
                <a:close/>
                <a:moveTo>
                  <a:pt x="35753" y="8711"/>
                </a:moveTo>
                <a:cubicBezTo>
                  <a:pt x="35595" y="8734"/>
                  <a:pt x="35504" y="8810"/>
                  <a:pt x="35448" y="8901"/>
                </a:cubicBezTo>
                <a:lnTo>
                  <a:pt x="35533" y="8901"/>
                </a:lnTo>
                <a:cubicBezTo>
                  <a:pt x="35552" y="8885"/>
                  <a:pt x="35575" y="8872"/>
                  <a:pt x="35601" y="8863"/>
                </a:cubicBezTo>
                <a:cubicBezTo>
                  <a:pt x="35658" y="8844"/>
                  <a:pt x="35706" y="8834"/>
                  <a:pt x="35753" y="8834"/>
                </a:cubicBezTo>
                <a:cubicBezTo>
                  <a:pt x="35801" y="8834"/>
                  <a:pt x="35848" y="8844"/>
                  <a:pt x="35905" y="8863"/>
                </a:cubicBezTo>
                <a:cubicBezTo>
                  <a:pt x="35913" y="8871"/>
                  <a:pt x="35919" y="8884"/>
                  <a:pt x="35924" y="8901"/>
                </a:cubicBezTo>
                <a:lnTo>
                  <a:pt x="36019" y="8901"/>
                </a:lnTo>
                <a:cubicBezTo>
                  <a:pt x="35981" y="8749"/>
                  <a:pt x="35829" y="8711"/>
                  <a:pt x="35753" y="8711"/>
                </a:cubicBezTo>
                <a:close/>
                <a:moveTo>
                  <a:pt x="34094" y="8901"/>
                </a:moveTo>
                <a:cubicBezTo>
                  <a:pt x="34144" y="8940"/>
                  <a:pt x="34211" y="8959"/>
                  <a:pt x="34281" y="8959"/>
                </a:cubicBezTo>
                <a:cubicBezTo>
                  <a:pt x="34353" y="8959"/>
                  <a:pt x="34428" y="8939"/>
                  <a:pt x="34490" y="8901"/>
                </a:cubicBezTo>
                <a:close/>
                <a:moveTo>
                  <a:pt x="20929" y="4503"/>
                </a:moveTo>
                <a:cubicBezTo>
                  <a:pt x="21156" y="4541"/>
                  <a:pt x="21384" y="4541"/>
                  <a:pt x="21687" y="4541"/>
                </a:cubicBezTo>
                <a:cubicBezTo>
                  <a:pt x="24038" y="4844"/>
                  <a:pt x="26502" y="5299"/>
                  <a:pt x="28701" y="6285"/>
                </a:cubicBezTo>
                <a:cubicBezTo>
                  <a:pt x="29914" y="6853"/>
                  <a:pt x="31469" y="7725"/>
                  <a:pt x="31848" y="9090"/>
                </a:cubicBezTo>
                <a:lnTo>
                  <a:pt x="17934" y="9090"/>
                </a:lnTo>
                <a:cubicBezTo>
                  <a:pt x="17934" y="9090"/>
                  <a:pt x="17934" y="9052"/>
                  <a:pt x="17896" y="9052"/>
                </a:cubicBezTo>
                <a:cubicBezTo>
                  <a:pt x="17820" y="9052"/>
                  <a:pt x="17820" y="9015"/>
                  <a:pt x="17782" y="9015"/>
                </a:cubicBezTo>
                <a:cubicBezTo>
                  <a:pt x="18844" y="7536"/>
                  <a:pt x="19867" y="6019"/>
                  <a:pt x="20929" y="4503"/>
                </a:cubicBezTo>
                <a:close/>
                <a:moveTo>
                  <a:pt x="18123" y="9318"/>
                </a:moveTo>
                <a:cubicBezTo>
                  <a:pt x="18010" y="9432"/>
                  <a:pt x="17972" y="9469"/>
                  <a:pt x="17820" y="9507"/>
                </a:cubicBezTo>
                <a:cubicBezTo>
                  <a:pt x="17744" y="9469"/>
                  <a:pt x="17706" y="9394"/>
                  <a:pt x="17592" y="9318"/>
                </a:cubicBezTo>
                <a:close/>
                <a:moveTo>
                  <a:pt x="18844" y="9318"/>
                </a:moveTo>
                <a:cubicBezTo>
                  <a:pt x="18692" y="9507"/>
                  <a:pt x="18502" y="9659"/>
                  <a:pt x="18313" y="9849"/>
                </a:cubicBezTo>
                <a:cubicBezTo>
                  <a:pt x="18199" y="9811"/>
                  <a:pt x="18161" y="9773"/>
                  <a:pt x="18085" y="9697"/>
                </a:cubicBezTo>
                <a:cubicBezTo>
                  <a:pt x="18199" y="9583"/>
                  <a:pt x="18351" y="9469"/>
                  <a:pt x="18540" y="9318"/>
                </a:cubicBezTo>
                <a:close/>
                <a:moveTo>
                  <a:pt x="19640" y="9394"/>
                </a:moveTo>
                <a:cubicBezTo>
                  <a:pt x="19299" y="9659"/>
                  <a:pt x="19033" y="9887"/>
                  <a:pt x="18692" y="10190"/>
                </a:cubicBezTo>
                <a:cubicBezTo>
                  <a:pt x="18578" y="10076"/>
                  <a:pt x="18540" y="10038"/>
                  <a:pt x="18464" y="10000"/>
                </a:cubicBezTo>
                <a:cubicBezTo>
                  <a:pt x="18692" y="9811"/>
                  <a:pt x="18919" y="9583"/>
                  <a:pt x="19147" y="9394"/>
                </a:cubicBezTo>
                <a:close/>
                <a:moveTo>
                  <a:pt x="22180" y="9318"/>
                </a:moveTo>
                <a:cubicBezTo>
                  <a:pt x="21763" y="9697"/>
                  <a:pt x="21346" y="10152"/>
                  <a:pt x="20929" y="10531"/>
                </a:cubicBezTo>
                <a:lnTo>
                  <a:pt x="20929" y="10569"/>
                </a:lnTo>
                <a:lnTo>
                  <a:pt x="20436" y="10569"/>
                </a:lnTo>
                <a:cubicBezTo>
                  <a:pt x="20777" y="10152"/>
                  <a:pt x="21156" y="9773"/>
                  <a:pt x="21573" y="9469"/>
                </a:cubicBezTo>
                <a:cubicBezTo>
                  <a:pt x="21611" y="9432"/>
                  <a:pt x="21611" y="9394"/>
                  <a:pt x="21611" y="9318"/>
                </a:cubicBezTo>
                <a:close/>
                <a:moveTo>
                  <a:pt x="23052" y="9318"/>
                </a:moveTo>
                <a:cubicBezTo>
                  <a:pt x="22559" y="9659"/>
                  <a:pt x="22142" y="10076"/>
                  <a:pt x="21763" y="10531"/>
                </a:cubicBezTo>
                <a:lnTo>
                  <a:pt x="21763" y="10569"/>
                </a:lnTo>
                <a:lnTo>
                  <a:pt x="21232" y="10569"/>
                </a:lnTo>
                <a:lnTo>
                  <a:pt x="22521" y="9432"/>
                </a:lnTo>
                <a:cubicBezTo>
                  <a:pt x="22559" y="9394"/>
                  <a:pt x="22559" y="9394"/>
                  <a:pt x="22559" y="9318"/>
                </a:cubicBezTo>
                <a:close/>
                <a:moveTo>
                  <a:pt x="24569" y="9318"/>
                </a:moveTo>
                <a:cubicBezTo>
                  <a:pt x="24189" y="9773"/>
                  <a:pt x="23772" y="10152"/>
                  <a:pt x="23393" y="10531"/>
                </a:cubicBezTo>
                <a:cubicBezTo>
                  <a:pt x="23340" y="10558"/>
                  <a:pt x="23324" y="10585"/>
                  <a:pt x="23319" y="10585"/>
                </a:cubicBezTo>
                <a:cubicBezTo>
                  <a:pt x="23317" y="10585"/>
                  <a:pt x="23317" y="10580"/>
                  <a:pt x="23317" y="10569"/>
                </a:cubicBezTo>
                <a:lnTo>
                  <a:pt x="22825" y="10569"/>
                </a:lnTo>
                <a:cubicBezTo>
                  <a:pt x="23242" y="10228"/>
                  <a:pt x="23621" y="9849"/>
                  <a:pt x="24000" y="9469"/>
                </a:cubicBezTo>
                <a:cubicBezTo>
                  <a:pt x="24038" y="9432"/>
                  <a:pt x="24038" y="9394"/>
                  <a:pt x="24000" y="9318"/>
                </a:cubicBezTo>
                <a:close/>
                <a:moveTo>
                  <a:pt x="20512" y="9394"/>
                </a:moveTo>
                <a:cubicBezTo>
                  <a:pt x="20095" y="9811"/>
                  <a:pt x="19716" y="10190"/>
                  <a:pt x="19299" y="10569"/>
                </a:cubicBezTo>
                <a:cubicBezTo>
                  <a:pt x="19261" y="10569"/>
                  <a:pt x="19261" y="10607"/>
                  <a:pt x="19261" y="10607"/>
                </a:cubicBezTo>
                <a:cubicBezTo>
                  <a:pt x="19109" y="10531"/>
                  <a:pt x="19033" y="10417"/>
                  <a:pt x="18882" y="10341"/>
                </a:cubicBezTo>
                <a:cubicBezTo>
                  <a:pt x="19261" y="10000"/>
                  <a:pt x="19602" y="9659"/>
                  <a:pt x="20019" y="9394"/>
                </a:cubicBezTo>
                <a:close/>
                <a:moveTo>
                  <a:pt x="23848" y="9318"/>
                </a:moveTo>
                <a:cubicBezTo>
                  <a:pt x="23431" y="9773"/>
                  <a:pt x="22938" y="10190"/>
                  <a:pt x="22521" y="10607"/>
                </a:cubicBezTo>
                <a:lnTo>
                  <a:pt x="22066" y="10607"/>
                </a:lnTo>
                <a:cubicBezTo>
                  <a:pt x="22483" y="10152"/>
                  <a:pt x="22900" y="9697"/>
                  <a:pt x="23431" y="9318"/>
                </a:cubicBezTo>
                <a:close/>
                <a:moveTo>
                  <a:pt x="25327" y="9394"/>
                </a:moveTo>
                <a:cubicBezTo>
                  <a:pt x="25175" y="9507"/>
                  <a:pt x="25024" y="9697"/>
                  <a:pt x="24872" y="9849"/>
                </a:cubicBezTo>
                <a:cubicBezTo>
                  <a:pt x="24644" y="10152"/>
                  <a:pt x="24379" y="10379"/>
                  <a:pt x="24114" y="10645"/>
                </a:cubicBezTo>
                <a:lnTo>
                  <a:pt x="23621" y="10645"/>
                </a:lnTo>
                <a:cubicBezTo>
                  <a:pt x="24000" y="10228"/>
                  <a:pt x="24417" y="9849"/>
                  <a:pt x="24796" y="9469"/>
                </a:cubicBezTo>
                <a:cubicBezTo>
                  <a:pt x="24834" y="9432"/>
                  <a:pt x="24834" y="9432"/>
                  <a:pt x="24834" y="9394"/>
                </a:cubicBezTo>
                <a:close/>
                <a:moveTo>
                  <a:pt x="25782" y="9318"/>
                </a:moveTo>
                <a:cubicBezTo>
                  <a:pt x="25516" y="9697"/>
                  <a:pt x="25175" y="10152"/>
                  <a:pt x="24910" y="10531"/>
                </a:cubicBezTo>
                <a:cubicBezTo>
                  <a:pt x="24910" y="10569"/>
                  <a:pt x="24910" y="10607"/>
                  <a:pt x="24834" y="10645"/>
                </a:cubicBezTo>
                <a:lnTo>
                  <a:pt x="24379" y="10645"/>
                </a:lnTo>
                <a:cubicBezTo>
                  <a:pt x="24531" y="10455"/>
                  <a:pt x="24720" y="10341"/>
                  <a:pt x="24834" y="10152"/>
                </a:cubicBezTo>
                <a:cubicBezTo>
                  <a:pt x="24986" y="10038"/>
                  <a:pt x="25099" y="9887"/>
                  <a:pt x="25175" y="9811"/>
                </a:cubicBezTo>
                <a:cubicBezTo>
                  <a:pt x="25327" y="9697"/>
                  <a:pt x="25479" y="9469"/>
                  <a:pt x="25592" y="9432"/>
                </a:cubicBezTo>
                <a:cubicBezTo>
                  <a:pt x="25668" y="9394"/>
                  <a:pt x="25706" y="9394"/>
                  <a:pt x="25706" y="9318"/>
                </a:cubicBezTo>
                <a:close/>
                <a:moveTo>
                  <a:pt x="29422" y="9318"/>
                </a:moveTo>
                <a:cubicBezTo>
                  <a:pt x="29156" y="9773"/>
                  <a:pt x="28929" y="10228"/>
                  <a:pt x="28625" y="10645"/>
                </a:cubicBezTo>
                <a:cubicBezTo>
                  <a:pt x="28625" y="10700"/>
                  <a:pt x="28625" y="10736"/>
                  <a:pt x="28610" y="10736"/>
                </a:cubicBezTo>
                <a:cubicBezTo>
                  <a:pt x="28605" y="10736"/>
                  <a:pt x="28598" y="10731"/>
                  <a:pt x="28587" y="10721"/>
                </a:cubicBezTo>
                <a:lnTo>
                  <a:pt x="28208" y="10721"/>
                </a:lnTo>
                <a:cubicBezTo>
                  <a:pt x="28246" y="10645"/>
                  <a:pt x="28246" y="10645"/>
                  <a:pt x="28246" y="10607"/>
                </a:cubicBezTo>
                <a:cubicBezTo>
                  <a:pt x="28284" y="10569"/>
                  <a:pt x="28360" y="10455"/>
                  <a:pt x="28398" y="10417"/>
                </a:cubicBezTo>
                <a:cubicBezTo>
                  <a:pt x="28436" y="10341"/>
                  <a:pt x="28550" y="10228"/>
                  <a:pt x="28587" y="10152"/>
                </a:cubicBezTo>
                <a:cubicBezTo>
                  <a:pt x="28739" y="9962"/>
                  <a:pt x="28853" y="9697"/>
                  <a:pt x="29004" y="9469"/>
                </a:cubicBezTo>
                <a:cubicBezTo>
                  <a:pt x="29042" y="9432"/>
                  <a:pt x="29004" y="9394"/>
                  <a:pt x="28967" y="9318"/>
                </a:cubicBezTo>
                <a:close/>
                <a:moveTo>
                  <a:pt x="27564" y="9318"/>
                </a:moveTo>
                <a:cubicBezTo>
                  <a:pt x="27374" y="9811"/>
                  <a:pt x="27109" y="10228"/>
                  <a:pt x="26919" y="10645"/>
                </a:cubicBezTo>
                <a:lnTo>
                  <a:pt x="26919" y="10759"/>
                </a:lnTo>
                <a:lnTo>
                  <a:pt x="26351" y="10759"/>
                </a:lnTo>
                <a:cubicBezTo>
                  <a:pt x="26578" y="10379"/>
                  <a:pt x="26768" y="9962"/>
                  <a:pt x="27033" y="9583"/>
                </a:cubicBezTo>
                <a:cubicBezTo>
                  <a:pt x="27087" y="9476"/>
                  <a:pt x="27008" y="9369"/>
                  <a:pt x="26930" y="9369"/>
                </a:cubicBezTo>
                <a:cubicBezTo>
                  <a:pt x="26898" y="9369"/>
                  <a:pt x="26866" y="9387"/>
                  <a:pt x="26843" y="9432"/>
                </a:cubicBezTo>
                <a:lnTo>
                  <a:pt x="26123" y="10721"/>
                </a:lnTo>
                <a:cubicBezTo>
                  <a:pt x="25782" y="10645"/>
                  <a:pt x="25441" y="10645"/>
                  <a:pt x="25137" y="10645"/>
                </a:cubicBezTo>
                <a:cubicBezTo>
                  <a:pt x="25403" y="10266"/>
                  <a:pt x="25744" y="9849"/>
                  <a:pt x="26009" y="9469"/>
                </a:cubicBezTo>
                <a:lnTo>
                  <a:pt x="26009" y="9318"/>
                </a:lnTo>
                <a:lnTo>
                  <a:pt x="26351" y="9318"/>
                </a:lnTo>
                <a:cubicBezTo>
                  <a:pt x="26123" y="9697"/>
                  <a:pt x="25820" y="10038"/>
                  <a:pt x="25592" y="10417"/>
                </a:cubicBezTo>
                <a:cubicBezTo>
                  <a:pt x="25539" y="10525"/>
                  <a:pt x="25618" y="10632"/>
                  <a:pt x="25695" y="10632"/>
                </a:cubicBezTo>
                <a:cubicBezTo>
                  <a:pt x="25728" y="10632"/>
                  <a:pt x="25760" y="10613"/>
                  <a:pt x="25782" y="10569"/>
                </a:cubicBezTo>
                <a:cubicBezTo>
                  <a:pt x="26085" y="10152"/>
                  <a:pt x="26351" y="9773"/>
                  <a:pt x="26654" y="9394"/>
                </a:cubicBezTo>
                <a:lnTo>
                  <a:pt x="26654" y="9318"/>
                </a:lnTo>
                <a:close/>
                <a:moveTo>
                  <a:pt x="28170" y="9394"/>
                </a:moveTo>
                <a:cubicBezTo>
                  <a:pt x="27867" y="9811"/>
                  <a:pt x="27640" y="10266"/>
                  <a:pt x="27412" y="10721"/>
                </a:cubicBezTo>
                <a:cubicBezTo>
                  <a:pt x="27355" y="10740"/>
                  <a:pt x="27308" y="10740"/>
                  <a:pt x="27265" y="10740"/>
                </a:cubicBezTo>
                <a:cubicBezTo>
                  <a:pt x="27223" y="10740"/>
                  <a:pt x="27185" y="10740"/>
                  <a:pt x="27147" y="10759"/>
                </a:cubicBezTo>
                <a:cubicBezTo>
                  <a:pt x="27412" y="10341"/>
                  <a:pt x="27602" y="9887"/>
                  <a:pt x="27791" y="9469"/>
                </a:cubicBezTo>
                <a:lnTo>
                  <a:pt x="27791" y="9394"/>
                </a:lnTo>
                <a:close/>
                <a:moveTo>
                  <a:pt x="28853" y="9318"/>
                </a:moveTo>
                <a:lnTo>
                  <a:pt x="28815" y="9394"/>
                </a:lnTo>
                <a:cubicBezTo>
                  <a:pt x="28587" y="9811"/>
                  <a:pt x="28322" y="10190"/>
                  <a:pt x="28057" y="10607"/>
                </a:cubicBezTo>
                <a:cubicBezTo>
                  <a:pt x="28057" y="10645"/>
                  <a:pt x="28019" y="10721"/>
                  <a:pt x="28019" y="10759"/>
                </a:cubicBezTo>
                <a:lnTo>
                  <a:pt x="27640" y="10759"/>
                </a:lnTo>
                <a:cubicBezTo>
                  <a:pt x="27867" y="10266"/>
                  <a:pt x="28132" y="9849"/>
                  <a:pt x="28360" y="9394"/>
                </a:cubicBezTo>
                <a:lnTo>
                  <a:pt x="28360" y="9318"/>
                </a:lnTo>
                <a:close/>
                <a:moveTo>
                  <a:pt x="30104" y="9394"/>
                </a:moveTo>
                <a:cubicBezTo>
                  <a:pt x="29801" y="9811"/>
                  <a:pt x="29573" y="10228"/>
                  <a:pt x="29346" y="10645"/>
                </a:cubicBezTo>
                <a:cubicBezTo>
                  <a:pt x="29346" y="10721"/>
                  <a:pt x="29346" y="10759"/>
                  <a:pt x="29384" y="10796"/>
                </a:cubicBezTo>
                <a:lnTo>
                  <a:pt x="28853" y="10796"/>
                </a:lnTo>
                <a:lnTo>
                  <a:pt x="29725" y="9394"/>
                </a:lnTo>
                <a:close/>
                <a:moveTo>
                  <a:pt x="30900" y="9318"/>
                </a:moveTo>
                <a:cubicBezTo>
                  <a:pt x="30635" y="9811"/>
                  <a:pt x="30294" y="10228"/>
                  <a:pt x="30028" y="10683"/>
                </a:cubicBezTo>
                <a:lnTo>
                  <a:pt x="30028" y="10796"/>
                </a:lnTo>
                <a:lnTo>
                  <a:pt x="29535" y="10796"/>
                </a:lnTo>
                <a:cubicBezTo>
                  <a:pt x="29801" y="10266"/>
                  <a:pt x="30104" y="9811"/>
                  <a:pt x="30331" y="9318"/>
                </a:cubicBezTo>
                <a:close/>
                <a:moveTo>
                  <a:pt x="31810" y="9394"/>
                </a:moveTo>
                <a:cubicBezTo>
                  <a:pt x="31810" y="9849"/>
                  <a:pt x="31772" y="10341"/>
                  <a:pt x="31696" y="10796"/>
                </a:cubicBezTo>
                <a:lnTo>
                  <a:pt x="31014" y="10796"/>
                </a:lnTo>
                <a:cubicBezTo>
                  <a:pt x="31279" y="10379"/>
                  <a:pt x="31583" y="9887"/>
                  <a:pt x="31810" y="9394"/>
                </a:cubicBezTo>
                <a:close/>
                <a:moveTo>
                  <a:pt x="31621" y="9394"/>
                </a:moveTo>
                <a:cubicBezTo>
                  <a:pt x="31355" y="9849"/>
                  <a:pt x="31090" y="10266"/>
                  <a:pt x="30824" y="10759"/>
                </a:cubicBezTo>
                <a:cubicBezTo>
                  <a:pt x="30749" y="10759"/>
                  <a:pt x="30749" y="10796"/>
                  <a:pt x="30824" y="10834"/>
                </a:cubicBezTo>
                <a:lnTo>
                  <a:pt x="30294" y="10834"/>
                </a:lnTo>
                <a:cubicBezTo>
                  <a:pt x="30635" y="10341"/>
                  <a:pt x="30900" y="9849"/>
                  <a:pt x="31241" y="9394"/>
                </a:cubicBezTo>
                <a:close/>
                <a:moveTo>
                  <a:pt x="21384" y="9318"/>
                </a:moveTo>
                <a:cubicBezTo>
                  <a:pt x="20929" y="9659"/>
                  <a:pt x="20550" y="10038"/>
                  <a:pt x="20171" y="10455"/>
                </a:cubicBezTo>
                <a:lnTo>
                  <a:pt x="20171" y="10531"/>
                </a:lnTo>
                <a:lnTo>
                  <a:pt x="19867" y="10531"/>
                </a:lnTo>
                <a:cubicBezTo>
                  <a:pt x="19716" y="10531"/>
                  <a:pt x="19716" y="10759"/>
                  <a:pt x="19867" y="10759"/>
                </a:cubicBezTo>
                <a:lnTo>
                  <a:pt x="19981" y="10759"/>
                </a:lnTo>
                <a:lnTo>
                  <a:pt x="19981" y="10796"/>
                </a:lnTo>
                <a:lnTo>
                  <a:pt x="19981" y="11100"/>
                </a:lnTo>
                <a:lnTo>
                  <a:pt x="20019" y="11138"/>
                </a:lnTo>
                <a:cubicBezTo>
                  <a:pt x="19829" y="10986"/>
                  <a:pt x="19602" y="10796"/>
                  <a:pt x="19412" y="10645"/>
                </a:cubicBezTo>
                <a:lnTo>
                  <a:pt x="19450" y="10645"/>
                </a:lnTo>
                <a:cubicBezTo>
                  <a:pt x="19905" y="10228"/>
                  <a:pt x="20360" y="9773"/>
                  <a:pt x="20815" y="9318"/>
                </a:cubicBezTo>
                <a:close/>
                <a:moveTo>
                  <a:pt x="20209" y="10986"/>
                </a:moveTo>
                <a:cubicBezTo>
                  <a:pt x="20284" y="11024"/>
                  <a:pt x="20436" y="11100"/>
                  <a:pt x="20550" y="11138"/>
                </a:cubicBezTo>
                <a:cubicBezTo>
                  <a:pt x="20436" y="11176"/>
                  <a:pt x="20284" y="11214"/>
                  <a:pt x="20171" y="11327"/>
                </a:cubicBezTo>
                <a:cubicBezTo>
                  <a:pt x="20171" y="11289"/>
                  <a:pt x="20095" y="11289"/>
                  <a:pt x="20057" y="11214"/>
                </a:cubicBezTo>
                <a:lnTo>
                  <a:pt x="20057" y="11214"/>
                </a:lnTo>
                <a:cubicBezTo>
                  <a:pt x="20068" y="11236"/>
                  <a:pt x="20086" y="11245"/>
                  <a:pt x="20105" y="11245"/>
                </a:cubicBezTo>
                <a:cubicBezTo>
                  <a:pt x="20152" y="11245"/>
                  <a:pt x="20209" y="11191"/>
                  <a:pt x="20209" y="11138"/>
                </a:cubicBezTo>
                <a:lnTo>
                  <a:pt x="20209" y="10986"/>
                </a:lnTo>
                <a:close/>
                <a:moveTo>
                  <a:pt x="20815" y="11289"/>
                </a:moveTo>
                <a:cubicBezTo>
                  <a:pt x="20929" y="11327"/>
                  <a:pt x="20967" y="11327"/>
                  <a:pt x="21043" y="11365"/>
                </a:cubicBezTo>
                <a:cubicBezTo>
                  <a:pt x="20853" y="11403"/>
                  <a:pt x="20739" y="11517"/>
                  <a:pt x="20626" y="11706"/>
                </a:cubicBezTo>
                <a:cubicBezTo>
                  <a:pt x="20588" y="11631"/>
                  <a:pt x="20474" y="11555"/>
                  <a:pt x="20398" y="11517"/>
                </a:cubicBezTo>
                <a:cubicBezTo>
                  <a:pt x="20550" y="11403"/>
                  <a:pt x="20626" y="11365"/>
                  <a:pt x="20777" y="11327"/>
                </a:cubicBezTo>
                <a:cubicBezTo>
                  <a:pt x="20815" y="11327"/>
                  <a:pt x="20815" y="11289"/>
                  <a:pt x="20815" y="11289"/>
                </a:cubicBezTo>
                <a:close/>
                <a:moveTo>
                  <a:pt x="21346" y="11479"/>
                </a:moveTo>
                <a:cubicBezTo>
                  <a:pt x="21384" y="11479"/>
                  <a:pt x="21498" y="11517"/>
                  <a:pt x="21573" y="11555"/>
                </a:cubicBezTo>
                <a:cubicBezTo>
                  <a:pt x="21384" y="11706"/>
                  <a:pt x="21194" y="11782"/>
                  <a:pt x="21005" y="11934"/>
                </a:cubicBezTo>
                <a:lnTo>
                  <a:pt x="20853" y="11782"/>
                </a:lnTo>
                <a:cubicBezTo>
                  <a:pt x="20967" y="11668"/>
                  <a:pt x="21043" y="11593"/>
                  <a:pt x="21232" y="11555"/>
                </a:cubicBezTo>
                <a:cubicBezTo>
                  <a:pt x="21346" y="11555"/>
                  <a:pt x="21346" y="11517"/>
                  <a:pt x="21346" y="11479"/>
                </a:cubicBezTo>
                <a:close/>
                <a:moveTo>
                  <a:pt x="21801" y="11668"/>
                </a:moveTo>
                <a:cubicBezTo>
                  <a:pt x="21915" y="11706"/>
                  <a:pt x="22066" y="11744"/>
                  <a:pt x="22142" y="11782"/>
                </a:cubicBezTo>
                <a:cubicBezTo>
                  <a:pt x="21915" y="11972"/>
                  <a:pt x="21687" y="12123"/>
                  <a:pt x="21422" y="12275"/>
                </a:cubicBezTo>
                <a:cubicBezTo>
                  <a:pt x="21346" y="12237"/>
                  <a:pt x="21308" y="12123"/>
                  <a:pt x="21194" y="12086"/>
                </a:cubicBezTo>
                <a:cubicBezTo>
                  <a:pt x="21384" y="11934"/>
                  <a:pt x="21573" y="11858"/>
                  <a:pt x="21763" y="11706"/>
                </a:cubicBezTo>
                <a:cubicBezTo>
                  <a:pt x="21801" y="11706"/>
                  <a:pt x="21801" y="11668"/>
                  <a:pt x="21801" y="11668"/>
                </a:cubicBezTo>
                <a:close/>
                <a:moveTo>
                  <a:pt x="22332" y="11934"/>
                </a:moveTo>
                <a:cubicBezTo>
                  <a:pt x="22445" y="11972"/>
                  <a:pt x="22559" y="12010"/>
                  <a:pt x="22673" y="12086"/>
                </a:cubicBezTo>
                <a:cubicBezTo>
                  <a:pt x="22332" y="12161"/>
                  <a:pt x="22066" y="12313"/>
                  <a:pt x="21801" y="12541"/>
                </a:cubicBezTo>
                <a:cubicBezTo>
                  <a:pt x="21725" y="12503"/>
                  <a:pt x="21687" y="12465"/>
                  <a:pt x="21611" y="12427"/>
                </a:cubicBezTo>
                <a:cubicBezTo>
                  <a:pt x="21801" y="12313"/>
                  <a:pt x="22066" y="12161"/>
                  <a:pt x="22256" y="12048"/>
                </a:cubicBezTo>
                <a:lnTo>
                  <a:pt x="22332" y="11934"/>
                </a:lnTo>
                <a:close/>
                <a:moveTo>
                  <a:pt x="22900" y="12161"/>
                </a:moveTo>
                <a:cubicBezTo>
                  <a:pt x="23014" y="12237"/>
                  <a:pt x="23052" y="12237"/>
                  <a:pt x="23128" y="12275"/>
                </a:cubicBezTo>
                <a:cubicBezTo>
                  <a:pt x="22862" y="12465"/>
                  <a:pt x="22521" y="12654"/>
                  <a:pt x="22180" y="12882"/>
                </a:cubicBezTo>
                <a:cubicBezTo>
                  <a:pt x="22142" y="12844"/>
                  <a:pt x="22066" y="12730"/>
                  <a:pt x="21953" y="12692"/>
                </a:cubicBezTo>
                <a:cubicBezTo>
                  <a:pt x="22256" y="12465"/>
                  <a:pt x="22521" y="12313"/>
                  <a:pt x="22862" y="12237"/>
                </a:cubicBezTo>
                <a:lnTo>
                  <a:pt x="22900" y="12161"/>
                </a:lnTo>
                <a:close/>
                <a:moveTo>
                  <a:pt x="23393" y="12427"/>
                </a:moveTo>
                <a:cubicBezTo>
                  <a:pt x="23507" y="12465"/>
                  <a:pt x="23621" y="12503"/>
                  <a:pt x="23772" y="12541"/>
                </a:cubicBezTo>
                <a:cubicBezTo>
                  <a:pt x="23431" y="12806"/>
                  <a:pt x="23052" y="12995"/>
                  <a:pt x="22635" y="13261"/>
                </a:cubicBezTo>
                <a:cubicBezTo>
                  <a:pt x="22559" y="13223"/>
                  <a:pt x="22483" y="13109"/>
                  <a:pt x="22370" y="13071"/>
                </a:cubicBezTo>
                <a:cubicBezTo>
                  <a:pt x="22711" y="12844"/>
                  <a:pt x="23052" y="12654"/>
                  <a:pt x="23393" y="12427"/>
                </a:cubicBezTo>
                <a:close/>
                <a:moveTo>
                  <a:pt x="23886" y="12541"/>
                </a:moveTo>
                <a:lnTo>
                  <a:pt x="23886" y="12541"/>
                </a:lnTo>
                <a:cubicBezTo>
                  <a:pt x="24038" y="12578"/>
                  <a:pt x="24189" y="12692"/>
                  <a:pt x="24341" y="12730"/>
                </a:cubicBezTo>
                <a:cubicBezTo>
                  <a:pt x="23924" y="13033"/>
                  <a:pt x="23507" y="13261"/>
                  <a:pt x="23128" y="13526"/>
                </a:cubicBezTo>
                <a:cubicBezTo>
                  <a:pt x="23090" y="13488"/>
                  <a:pt x="23014" y="13413"/>
                  <a:pt x="22900" y="13375"/>
                </a:cubicBezTo>
                <a:cubicBezTo>
                  <a:pt x="23242" y="13185"/>
                  <a:pt x="23583" y="12920"/>
                  <a:pt x="23886" y="12730"/>
                </a:cubicBezTo>
                <a:cubicBezTo>
                  <a:pt x="23962" y="12692"/>
                  <a:pt x="23962" y="12654"/>
                  <a:pt x="23886" y="12541"/>
                </a:cubicBezTo>
                <a:close/>
                <a:moveTo>
                  <a:pt x="8645" y="5299"/>
                </a:moveTo>
                <a:cubicBezTo>
                  <a:pt x="11564" y="6550"/>
                  <a:pt x="14484" y="7801"/>
                  <a:pt x="17365" y="9090"/>
                </a:cubicBezTo>
                <a:lnTo>
                  <a:pt x="17213" y="9090"/>
                </a:lnTo>
                <a:cubicBezTo>
                  <a:pt x="17138" y="9090"/>
                  <a:pt x="17062" y="9204"/>
                  <a:pt x="17138" y="9280"/>
                </a:cubicBezTo>
                <a:cubicBezTo>
                  <a:pt x="14142" y="10796"/>
                  <a:pt x="11147" y="12275"/>
                  <a:pt x="8152" y="13792"/>
                </a:cubicBezTo>
                <a:cubicBezTo>
                  <a:pt x="7659" y="13640"/>
                  <a:pt x="7128" y="13450"/>
                  <a:pt x="6597" y="13261"/>
                </a:cubicBezTo>
                <a:cubicBezTo>
                  <a:pt x="5271" y="12806"/>
                  <a:pt x="3678" y="12086"/>
                  <a:pt x="2844" y="10796"/>
                </a:cubicBezTo>
                <a:cubicBezTo>
                  <a:pt x="1669" y="8939"/>
                  <a:pt x="3375" y="7536"/>
                  <a:pt x="5119" y="6626"/>
                </a:cubicBezTo>
                <a:lnTo>
                  <a:pt x="5308" y="7119"/>
                </a:lnTo>
                <a:lnTo>
                  <a:pt x="5460" y="7043"/>
                </a:lnTo>
                <a:lnTo>
                  <a:pt x="5233" y="6550"/>
                </a:lnTo>
                <a:cubicBezTo>
                  <a:pt x="6067" y="6095"/>
                  <a:pt x="6939" y="5830"/>
                  <a:pt x="7507" y="5640"/>
                </a:cubicBezTo>
                <a:cubicBezTo>
                  <a:pt x="7887" y="5489"/>
                  <a:pt x="8266" y="5413"/>
                  <a:pt x="8645" y="5299"/>
                </a:cubicBezTo>
                <a:close/>
                <a:moveTo>
                  <a:pt x="24531" y="12882"/>
                </a:moveTo>
                <a:cubicBezTo>
                  <a:pt x="24644" y="12920"/>
                  <a:pt x="24796" y="13033"/>
                  <a:pt x="24948" y="13071"/>
                </a:cubicBezTo>
                <a:cubicBezTo>
                  <a:pt x="24455" y="13375"/>
                  <a:pt x="24038" y="13640"/>
                  <a:pt x="23583" y="13943"/>
                </a:cubicBezTo>
                <a:cubicBezTo>
                  <a:pt x="23469" y="13830"/>
                  <a:pt x="23431" y="13792"/>
                  <a:pt x="23317" y="13754"/>
                </a:cubicBezTo>
                <a:cubicBezTo>
                  <a:pt x="23697" y="13488"/>
                  <a:pt x="24076" y="13223"/>
                  <a:pt x="24455" y="12995"/>
                </a:cubicBezTo>
                <a:cubicBezTo>
                  <a:pt x="24531" y="12920"/>
                  <a:pt x="24531" y="12882"/>
                  <a:pt x="24531" y="12882"/>
                </a:cubicBezTo>
                <a:close/>
                <a:moveTo>
                  <a:pt x="25137" y="13109"/>
                </a:moveTo>
                <a:cubicBezTo>
                  <a:pt x="25213" y="13185"/>
                  <a:pt x="25365" y="13223"/>
                  <a:pt x="25479" y="13261"/>
                </a:cubicBezTo>
                <a:cubicBezTo>
                  <a:pt x="24986" y="13602"/>
                  <a:pt x="24531" y="13943"/>
                  <a:pt x="24038" y="14322"/>
                </a:cubicBezTo>
                <a:cubicBezTo>
                  <a:pt x="23962" y="14209"/>
                  <a:pt x="23848" y="14171"/>
                  <a:pt x="23772" y="14057"/>
                </a:cubicBezTo>
                <a:cubicBezTo>
                  <a:pt x="24189" y="13792"/>
                  <a:pt x="24644" y="13488"/>
                  <a:pt x="25099" y="13223"/>
                </a:cubicBezTo>
                <a:cubicBezTo>
                  <a:pt x="25137" y="13185"/>
                  <a:pt x="25137" y="13185"/>
                  <a:pt x="25137" y="13109"/>
                </a:cubicBezTo>
                <a:close/>
                <a:moveTo>
                  <a:pt x="2617" y="13413"/>
                </a:moveTo>
                <a:cubicBezTo>
                  <a:pt x="2820" y="13571"/>
                  <a:pt x="3023" y="13743"/>
                  <a:pt x="3219" y="13904"/>
                </a:cubicBezTo>
                <a:lnTo>
                  <a:pt x="3219" y="13904"/>
                </a:lnTo>
                <a:cubicBezTo>
                  <a:pt x="3219" y="13904"/>
                  <a:pt x="3218" y="13904"/>
                  <a:pt x="3218" y="13904"/>
                </a:cubicBezTo>
                <a:cubicBezTo>
                  <a:pt x="3191" y="13904"/>
                  <a:pt x="3166" y="13916"/>
                  <a:pt x="3147" y="13943"/>
                </a:cubicBezTo>
                <a:cubicBezTo>
                  <a:pt x="2958" y="14133"/>
                  <a:pt x="2806" y="14247"/>
                  <a:pt x="2654" y="14436"/>
                </a:cubicBezTo>
                <a:cubicBezTo>
                  <a:pt x="2617" y="14133"/>
                  <a:pt x="2617" y="13792"/>
                  <a:pt x="2617" y="13413"/>
                </a:cubicBezTo>
                <a:close/>
                <a:moveTo>
                  <a:pt x="25744" y="13413"/>
                </a:moveTo>
                <a:lnTo>
                  <a:pt x="26047" y="13526"/>
                </a:lnTo>
                <a:cubicBezTo>
                  <a:pt x="25516" y="13867"/>
                  <a:pt x="24986" y="14247"/>
                  <a:pt x="24455" y="14588"/>
                </a:cubicBezTo>
                <a:cubicBezTo>
                  <a:pt x="24379" y="14512"/>
                  <a:pt x="24341" y="14436"/>
                  <a:pt x="24265" y="14436"/>
                </a:cubicBezTo>
                <a:lnTo>
                  <a:pt x="25706" y="13450"/>
                </a:lnTo>
                <a:cubicBezTo>
                  <a:pt x="25744" y="13450"/>
                  <a:pt x="25744" y="13413"/>
                  <a:pt x="25744" y="13413"/>
                </a:cubicBezTo>
                <a:close/>
                <a:moveTo>
                  <a:pt x="20360" y="10759"/>
                </a:moveTo>
                <a:lnTo>
                  <a:pt x="20360" y="10759"/>
                </a:lnTo>
                <a:cubicBezTo>
                  <a:pt x="21611" y="10796"/>
                  <a:pt x="22862" y="10796"/>
                  <a:pt x="24152" y="10834"/>
                </a:cubicBezTo>
                <a:lnTo>
                  <a:pt x="24189" y="10834"/>
                </a:lnTo>
                <a:cubicBezTo>
                  <a:pt x="25479" y="10872"/>
                  <a:pt x="26730" y="10872"/>
                  <a:pt x="28019" y="10948"/>
                </a:cubicBezTo>
                <a:cubicBezTo>
                  <a:pt x="28057" y="10986"/>
                  <a:pt x="28132" y="10986"/>
                  <a:pt x="28170" y="10986"/>
                </a:cubicBezTo>
                <a:lnTo>
                  <a:pt x="28208" y="10986"/>
                </a:lnTo>
                <a:cubicBezTo>
                  <a:pt x="29384" y="11024"/>
                  <a:pt x="30597" y="11024"/>
                  <a:pt x="31772" y="11062"/>
                </a:cubicBezTo>
                <a:lnTo>
                  <a:pt x="30597" y="12351"/>
                </a:lnTo>
                <a:lnTo>
                  <a:pt x="30673" y="12465"/>
                </a:lnTo>
                <a:lnTo>
                  <a:pt x="31962" y="11100"/>
                </a:lnTo>
                <a:lnTo>
                  <a:pt x="32530" y="11062"/>
                </a:lnTo>
                <a:lnTo>
                  <a:pt x="32530" y="11062"/>
                </a:lnTo>
                <a:cubicBezTo>
                  <a:pt x="32341" y="12768"/>
                  <a:pt x="30900" y="14398"/>
                  <a:pt x="29156" y="14626"/>
                </a:cubicBezTo>
                <a:cubicBezTo>
                  <a:pt x="29156" y="14626"/>
                  <a:pt x="29156" y="14588"/>
                  <a:pt x="29118" y="14588"/>
                </a:cubicBezTo>
                <a:cubicBezTo>
                  <a:pt x="26161" y="13261"/>
                  <a:pt x="23242" y="12010"/>
                  <a:pt x="20360" y="10759"/>
                </a:cubicBezTo>
                <a:close/>
                <a:moveTo>
                  <a:pt x="3345" y="14007"/>
                </a:moveTo>
                <a:cubicBezTo>
                  <a:pt x="3433" y="14078"/>
                  <a:pt x="3519" y="14146"/>
                  <a:pt x="3602" y="14209"/>
                </a:cubicBezTo>
                <a:cubicBezTo>
                  <a:pt x="3413" y="14436"/>
                  <a:pt x="3185" y="14626"/>
                  <a:pt x="2996" y="14891"/>
                </a:cubicBezTo>
                <a:cubicBezTo>
                  <a:pt x="2958" y="14777"/>
                  <a:pt x="2844" y="14740"/>
                  <a:pt x="2806" y="14702"/>
                </a:cubicBezTo>
                <a:cubicBezTo>
                  <a:pt x="2996" y="14474"/>
                  <a:pt x="3147" y="14322"/>
                  <a:pt x="3337" y="14133"/>
                </a:cubicBezTo>
                <a:cubicBezTo>
                  <a:pt x="3359" y="14089"/>
                  <a:pt x="3359" y="14044"/>
                  <a:pt x="3345" y="14007"/>
                </a:cubicBezTo>
                <a:close/>
                <a:moveTo>
                  <a:pt x="17365" y="9469"/>
                </a:moveTo>
                <a:cubicBezTo>
                  <a:pt x="18768" y="10607"/>
                  <a:pt x="20246" y="11706"/>
                  <a:pt x="21649" y="12768"/>
                </a:cubicBezTo>
                <a:cubicBezTo>
                  <a:pt x="21953" y="13033"/>
                  <a:pt x="22218" y="13223"/>
                  <a:pt x="22521" y="13450"/>
                </a:cubicBezTo>
                <a:cubicBezTo>
                  <a:pt x="22559" y="13450"/>
                  <a:pt x="22559" y="13488"/>
                  <a:pt x="22597" y="13488"/>
                </a:cubicBezTo>
                <a:cubicBezTo>
                  <a:pt x="22711" y="13526"/>
                  <a:pt x="22862" y="13640"/>
                  <a:pt x="22938" y="13716"/>
                </a:cubicBezTo>
                <a:cubicBezTo>
                  <a:pt x="22938" y="13778"/>
                  <a:pt x="22964" y="13840"/>
                  <a:pt x="23035" y="13840"/>
                </a:cubicBezTo>
                <a:cubicBezTo>
                  <a:pt x="23051" y="13840"/>
                  <a:pt x="23069" y="13837"/>
                  <a:pt x="23090" y="13830"/>
                </a:cubicBezTo>
                <a:cubicBezTo>
                  <a:pt x="23469" y="14133"/>
                  <a:pt x="23810" y="14360"/>
                  <a:pt x="24114" y="14626"/>
                </a:cubicBezTo>
                <a:cubicBezTo>
                  <a:pt x="22716" y="14900"/>
                  <a:pt x="21278" y="15015"/>
                  <a:pt x="19786" y="15015"/>
                </a:cubicBezTo>
                <a:cubicBezTo>
                  <a:pt x="19215" y="15015"/>
                  <a:pt x="18636" y="14998"/>
                  <a:pt x="18047" y="14967"/>
                </a:cubicBezTo>
                <a:cubicBezTo>
                  <a:pt x="16303" y="14853"/>
                  <a:pt x="14559" y="14853"/>
                  <a:pt x="12815" y="14664"/>
                </a:cubicBezTo>
                <a:cubicBezTo>
                  <a:pt x="11375" y="14550"/>
                  <a:pt x="9972" y="14285"/>
                  <a:pt x="8531" y="13905"/>
                </a:cubicBezTo>
                <a:cubicBezTo>
                  <a:pt x="11488" y="12427"/>
                  <a:pt x="14408" y="10948"/>
                  <a:pt x="17365" y="9469"/>
                </a:cubicBezTo>
                <a:close/>
                <a:moveTo>
                  <a:pt x="3754" y="14322"/>
                </a:moveTo>
                <a:cubicBezTo>
                  <a:pt x="3836" y="14377"/>
                  <a:pt x="3898" y="14412"/>
                  <a:pt x="3968" y="14455"/>
                </a:cubicBezTo>
                <a:lnTo>
                  <a:pt x="3968" y="14455"/>
                </a:lnTo>
                <a:cubicBezTo>
                  <a:pt x="3968" y="14455"/>
                  <a:pt x="3968" y="14455"/>
                  <a:pt x="3967" y="14455"/>
                </a:cubicBezTo>
                <a:cubicBezTo>
                  <a:pt x="3944" y="14455"/>
                  <a:pt x="3925" y="14474"/>
                  <a:pt x="3906" y="14512"/>
                </a:cubicBezTo>
                <a:cubicBezTo>
                  <a:pt x="3716" y="14740"/>
                  <a:pt x="3526" y="14929"/>
                  <a:pt x="3337" y="15157"/>
                </a:cubicBezTo>
                <a:cubicBezTo>
                  <a:pt x="3223" y="15119"/>
                  <a:pt x="3185" y="15081"/>
                  <a:pt x="3147" y="15005"/>
                </a:cubicBezTo>
                <a:cubicBezTo>
                  <a:pt x="3337" y="14777"/>
                  <a:pt x="3564" y="14588"/>
                  <a:pt x="3754" y="14360"/>
                </a:cubicBezTo>
                <a:lnTo>
                  <a:pt x="3754" y="14322"/>
                </a:lnTo>
                <a:close/>
                <a:moveTo>
                  <a:pt x="26237" y="13602"/>
                </a:moveTo>
                <a:cubicBezTo>
                  <a:pt x="26313" y="13640"/>
                  <a:pt x="26351" y="13640"/>
                  <a:pt x="26464" y="13678"/>
                </a:cubicBezTo>
                <a:cubicBezTo>
                  <a:pt x="25782" y="14209"/>
                  <a:pt x="25061" y="14740"/>
                  <a:pt x="24341" y="15308"/>
                </a:cubicBezTo>
                <a:lnTo>
                  <a:pt x="24341" y="15005"/>
                </a:lnTo>
                <a:lnTo>
                  <a:pt x="24341" y="14929"/>
                </a:lnTo>
                <a:lnTo>
                  <a:pt x="26161" y="13640"/>
                </a:lnTo>
                <a:lnTo>
                  <a:pt x="26237" y="13602"/>
                </a:lnTo>
                <a:close/>
                <a:moveTo>
                  <a:pt x="32417" y="13981"/>
                </a:moveTo>
                <a:lnTo>
                  <a:pt x="32417" y="13981"/>
                </a:lnTo>
                <a:cubicBezTo>
                  <a:pt x="32379" y="14360"/>
                  <a:pt x="32341" y="14702"/>
                  <a:pt x="32303" y="15081"/>
                </a:cubicBezTo>
                <a:cubicBezTo>
                  <a:pt x="32189" y="15157"/>
                  <a:pt x="32151" y="15308"/>
                  <a:pt x="32038" y="15384"/>
                </a:cubicBezTo>
                <a:cubicBezTo>
                  <a:pt x="32113" y="15119"/>
                  <a:pt x="32189" y="14777"/>
                  <a:pt x="32227" y="14512"/>
                </a:cubicBezTo>
                <a:cubicBezTo>
                  <a:pt x="32227" y="14398"/>
                  <a:pt x="32227" y="14360"/>
                  <a:pt x="32151" y="14360"/>
                </a:cubicBezTo>
                <a:cubicBezTo>
                  <a:pt x="32227" y="14247"/>
                  <a:pt x="32341" y="14133"/>
                  <a:pt x="32417" y="13981"/>
                </a:cubicBezTo>
                <a:close/>
                <a:moveTo>
                  <a:pt x="4095" y="14474"/>
                </a:moveTo>
                <a:lnTo>
                  <a:pt x="4095" y="14474"/>
                </a:lnTo>
                <a:cubicBezTo>
                  <a:pt x="4171" y="14588"/>
                  <a:pt x="4323" y="14626"/>
                  <a:pt x="4436" y="14740"/>
                </a:cubicBezTo>
                <a:cubicBezTo>
                  <a:pt x="4133" y="14967"/>
                  <a:pt x="3906" y="15194"/>
                  <a:pt x="3678" y="15422"/>
                </a:cubicBezTo>
                <a:cubicBezTo>
                  <a:pt x="3602" y="15384"/>
                  <a:pt x="3526" y="15346"/>
                  <a:pt x="3489" y="15308"/>
                </a:cubicBezTo>
                <a:cubicBezTo>
                  <a:pt x="3678" y="15119"/>
                  <a:pt x="3868" y="14891"/>
                  <a:pt x="4095" y="14626"/>
                </a:cubicBezTo>
                <a:cubicBezTo>
                  <a:pt x="4133" y="14588"/>
                  <a:pt x="4133" y="14550"/>
                  <a:pt x="4095" y="14474"/>
                </a:cubicBezTo>
                <a:close/>
                <a:moveTo>
                  <a:pt x="4550" y="14891"/>
                </a:moveTo>
                <a:lnTo>
                  <a:pt x="4853" y="15005"/>
                </a:lnTo>
                <a:lnTo>
                  <a:pt x="4133" y="15725"/>
                </a:lnTo>
                <a:lnTo>
                  <a:pt x="4133" y="15763"/>
                </a:lnTo>
                <a:cubicBezTo>
                  <a:pt x="4057" y="15725"/>
                  <a:pt x="3944" y="15649"/>
                  <a:pt x="3868" y="15574"/>
                </a:cubicBezTo>
                <a:lnTo>
                  <a:pt x="4512" y="14929"/>
                </a:lnTo>
                <a:cubicBezTo>
                  <a:pt x="4550" y="14929"/>
                  <a:pt x="4550" y="14891"/>
                  <a:pt x="4550" y="14891"/>
                </a:cubicBezTo>
                <a:close/>
                <a:moveTo>
                  <a:pt x="26730" y="13830"/>
                </a:moveTo>
                <a:cubicBezTo>
                  <a:pt x="26881" y="13867"/>
                  <a:pt x="27033" y="13981"/>
                  <a:pt x="27185" y="14019"/>
                </a:cubicBezTo>
                <a:cubicBezTo>
                  <a:pt x="26237" y="14626"/>
                  <a:pt x="25327" y="15308"/>
                  <a:pt x="24379" y="15915"/>
                </a:cubicBezTo>
                <a:lnTo>
                  <a:pt x="24379" y="15536"/>
                </a:lnTo>
                <a:cubicBezTo>
                  <a:pt x="25137" y="14967"/>
                  <a:pt x="25896" y="14398"/>
                  <a:pt x="26692" y="13867"/>
                </a:cubicBezTo>
                <a:cubicBezTo>
                  <a:pt x="26730" y="13867"/>
                  <a:pt x="26730" y="13830"/>
                  <a:pt x="26730" y="13830"/>
                </a:cubicBezTo>
                <a:close/>
                <a:moveTo>
                  <a:pt x="2427" y="10379"/>
                </a:moveTo>
                <a:lnTo>
                  <a:pt x="2427" y="10379"/>
                </a:lnTo>
                <a:cubicBezTo>
                  <a:pt x="2768" y="11365"/>
                  <a:pt x="3754" y="12086"/>
                  <a:pt x="4626" y="12616"/>
                </a:cubicBezTo>
                <a:cubicBezTo>
                  <a:pt x="5688" y="13223"/>
                  <a:pt x="6901" y="13678"/>
                  <a:pt x="8114" y="14019"/>
                </a:cubicBezTo>
                <a:lnTo>
                  <a:pt x="8114" y="14057"/>
                </a:lnTo>
                <a:cubicBezTo>
                  <a:pt x="8114" y="14740"/>
                  <a:pt x="8152" y="15346"/>
                  <a:pt x="8152" y="16029"/>
                </a:cubicBezTo>
                <a:cubicBezTo>
                  <a:pt x="6067" y="15536"/>
                  <a:pt x="4171" y="14512"/>
                  <a:pt x="2579" y="13071"/>
                </a:cubicBezTo>
                <a:lnTo>
                  <a:pt x="2427" y="10379"/>
                </a:lnTo>
                <a:close/>
                <a:moveTo>
                  <a:pt x="5043" y="15157"/>
                </a:moveTo>
                <a:cubicBezTo>
                  <a:pt x="5157" y="15194"/>
                  <a:pt x="5271" y="15270"/>
                  <a:pt x="5384" y="15308"/>
                </a:cubicBezTo>
                <a:cubicBezTo>
                  <a:pt x="5119" y="15574"/>
                  <a:pt x="4891" y="15839"/>
                  <a:pt x="4664" y="16066"/>
                </a:cubicBezTo>
                <a:cubicBezTo>
                  <a:pt x="4626" y="16066"/>
                  <a:pt x="4626" y="16104"/>
                  <a:pt x="4626" y="16104"/>
                </a:cubicBezTo>
                <a:cubicBezTo>
                  <a:pt x="4512" y="16066"/>
                  <a:pt x="4436" y="15953"/>
                  <a:pt x="4323" y="15915"/>
                </a:cubicBezTo>
                <a:cubicBezTo>
                  <a:pt x="4550" y="15649"/>
                  <a:pt x="4853" y="15384"/>
                  <a:pt x="5043" y="15157"/>
                </a:cubicBezTo>
                <a:close/>
                <a:moveTo>
                  <a:pt x="32000" y="14588"/>
                </a:moveTo>
                <a:lnTo>
                  <a:pt x="32000" y="14588"/>
                </a:lnTo>
                <a:cubicBezTo>
                  <a:pt x="31924" y="14967"/>
                  <a:pt x="31848" y="15308"/>
                  <a:pt x="31772" y="15687"/>
                </a:cubicBezTo>
                <a:cubicBezTo>
                  <a:pt x="31696" y="15687"/>
                  <a:pt x="31772" y="15725"/>
                  <a:pt x="31772" y="15725"/>
                </a:cubicBezTo>
                <a:cubicBezTo>
                  <a:pt x="31647" y="15873"/>
                  <a:pt x="31505" y="16014"/>
                  <a:pt x="31353" y="16146"/>
                </a:cubicBezTo>
                <a:lnTo>
                  <a:pt x="31353" y="16146"/>
                </a:lnTo>
                <a:cubicBezTo>
                  <a:pt x="31354" y="16145"/>
                  <a:pt x="31355" y="16144"/>
                  <a:pt x="31355" y="16142"/>
                </a:cubicBezTo>
                <a:cubicBezTo>
                  <a:pt x="31469" y="15763"/>
                  <a:pt x="31583" y="15384"/>
                  <a:pt x="31734" y="15005"/>
                </a:cubicBezTo>
                <a:lnTo>
                  <a:pt x="31734" y="14929"/>
                </a:lnTo>
                <a:cubicBezTo>
                  <a:pt x="31810" y="14777"/>
                  <a:pt x="31924" y="14702"/>
                  <a:pt x="32000" y="14588"/>
                </a:cubicBezTo>
                <a:close/>
                <a:moveTo>
                  <a:pt x="32493" y="12123"/>
                </a:moveTo>
                <a:lnTo>
                  <a:pt x="32493" y="13375"/>
                </a:lnTo>
                <a:cubicBezTo>
                  <a:pt x="31810" y="14626"/>
                  <a:pt x="30711" y="15687"/>
                  <a:pt x="29384" y="16256"/>
                </a:cubicBezTo>
                <a:cubicBezTo>
                  <a:pt x="29384" y="15763"/>
                  <a:pt x="29384" y="15346"/>
                  <a:pt x="29346" y="14853"/>
                </a:cubicBezTo>
                <a:cubicBezTo>
                  <a:pt x="30786" y="14588"/>
                  <a:pt x="31962" y="13450"/>
                  <a:pt x="32493" y="12123"/>
                </a:cubicBezTo>
                <a:close/>
                <a:moveTo>
                  <a:pt x="5612" y="15346"/>
                </a:moveTo>
                <a:cubicBezTo>
                  <a:pt x="5650" y="15346"/>
                  <a:pt x="5763" y="15384"/>
                  <a:pt x="5839" y="15422"/>
                </a:cubicBezTo>
                <a:cubicBezTo>
                  <a:pt x="5612" y="15725"/>
                  <a:pt x="5308" y="15953"/>
                  <a:pt x="5081" y="16256"/>
                </a:cubicBezTo>
                <a:lnTo>
                  <a:pt x="5081" y="16294"/>
                </a:lnTo>
                <a:lnTo>
                  <a:pt x="4816" y="16142"/>
                </a:lnTo>
                <a:cubicBezTo>
                  <a:pt x="5081" y="15915"/>
                  <a:pt x="5308" y="15687"/>
                  <a:pt x="5612" y="15384"/>
                </a:cubicBezTo>
                <a:lnTo>
                  <a:pt x="5612" y="15346"/>
                </a:lnTo>
                <a:close/>
                <a:moveTo>
                  <a:pt x="27412" y="14133"/>
                </a:moveTo>
                <a:cubicBezTo>
                  <a:pt x="27450" y="14133"/>
                  <a:pt x="27488" y="14171"/>
                  <a:pt x="27564" y="14171"/>
                </a:cubicBezTo>
                <a:cubicBezTo>
                  <a:pt x="26502" y="14891"/>
                  <a:pt x="25516" y="15649"/>
                  <a:pt x="24531" y="16332"/>
                </a:cubicBezTo>
                <a:cubicBezTo>
                  <a:pt x="24531" y="16408"/>
                  <a:pt x="24531" y="16408"/>
                  <a:pt x="24455" y="16446"/>
                </a:cubicBezTo>
                <a:cubicBezTo>
                  <a:pt x="24417" y="16446"/>
                  <a:pt x="24379" y="16408"/>
                  <a:pt x="24341" y="16408"/>
                </a:cubicBezTo>
                <a:lnTo>
                  <a:pt x="24341" y="16294"/>
                </a:lnTo>
                <a:cubicBezTo>
                  <a:pt x="24379" y="16294"/>
                  <a:pt x="24379" y="16256"/>
                  <a:pt x="24379" y="16218"/>
                </a:cubicBezTo>
                <a:cubicBezTo>
                  <a:pt x="25365" y="15498"/>
                  <a:pt x="26426" y="14815"/>
                  <a:pt x="27412" y="14133"/>
                </a:cubicBezTo>
                <a:close/>
                <a:moveTo>
                  <a:pt x="31393" y="15270"/>
                </a:moveTo>
                <a:lnTo>
                  <a:pt x="31090" y="16104"/>
                </a:lnTo>
                <a:cubicBezTo>
                  <a:pt x="31068" y="16190"/>
                  <a:pt x="31131" y="16239"/>
                  <a:pt x="31203" y="16239"/>
                </a:cubicBezTo>
                <a:cubicBezTo>
                  <a:pt x="31219" y="16239"/>
                  <a:pt x="31236" y="16236"/>
                  <a:pt x="31252" y="16231"/>
                </a:cubicBezTo>
                <a:lnTo>
                  <a:pt x="31252" y="16231"/>
                </a:lnTo>
                <a:cubicBezTo>
                  <a:pt x="31081" y="16372"/>
                  <a:pt x="30900" y="16501"/>
                  <a:pt x="30719" y="16616"/>
                </a:cubicBezTo>
                <a:lnTo>
                  <a:pt x="30719" y="16616"/>
                </a:lnTo>
                <a:cubicBezTo>
                  <a:pt x="30869" y="16280"/>
                  <a:pt x="31055" y="15909"/>
                  <a:pt x="31203" y="15574"/>
                </a:cubicBezTo>
                <a:cubicBezTo>
                  <a:pt x="31241" y="15536"/>
                  <a:pt x="31241" y="15498"/>
                  <a:pt x="31203" y="15460"/>
                </a:cubicBezTo>
                <a:lnTo>
                  <a:pt x="31393" y="15270"/>
                </a:lnTo>
                <a:close/>
                <a:moveTo>
                  <a:pt x="6029" y="15536"/>
                </a:moveTo>
                <a:cubicBezTo>
                  <a:pt x="6180" y="15649"/>
                  <a:pt x="6332" y="15687"/>
                  <a:pt x="6446" y="15725"/>
                </a:cubicBezTo>
                <a:lnTo>
                  <a:pt x="5763" y="16597"/>
                </a:lnTo>
                <a:lnTo>
                  <a:pt x="5763" y="16635"/>
                </a:lnTo>
                <a:cubicBezTo>
                  <a:pt x="5574" y="16597"/>
                  <a:pt x="5422" y="16521"/>
                  <a:pt x="5271" y="16446"/>
                </a:cubicBezTo>
                <a:cubicBezTo>
                  <a:pt x="5498" y="16142"/>
                  <a:pt x="5763" y="15915"/>
                  <a:pt x="5991" y="15574"/>
                </a:cubicBezTo>
                <a:cubicBezTo>
                  <a:pt x="6029" y="15574"/>
                  <a:pt x="6029" y="15536"/>
                  <a:pt x="6029" y="15536"/>
                </a:cubicBezTo>
                <a:close/>
                <a:moveTo>
                  <a:pt x="27791" y="14322"/>
                </a:moveTo>
                <a:cubicBezTo>
                  <a:pt x="27943" y="14360"/>
                  <a:pt x="28019" y="14398"/>
                  <a:pt x="28170" y="14436"/>
                </a:cubicBezTo>
                <a:cubicBezTo>
                  <a:pt x="27185" y="15194"/>
                  <a:pt x="26161" y="15915"/>
                  <a:pt x="25175" y="16673"/>
                </a:cubicBezTo>
                <a:cubicBezTo>
                  <a:pt x="25024" y="16635"/>
                  <a:pt x="24910" y="16597"/>
                  <a:pt x="24720" y="16521"/>
                </a:cubicBezTo>
                <a:cubicBezTo>
                  <a:pt x="25744" y="15763"/>
                  <a:pt x="26730" y="15081"/>
                  <a:pt x="27791" y="14322"/>
                </a:cubicBezTo>
                <a:close/>
                <a:moveTo>
                  <a:pt x="6635" y="15877"/>
                </a:moveTo>
                <a:cubicBezTo>
                  <a:pt x="6749" y="15877"/>
                  <a:pt x="6825" y="15915"/>
                  <a:pt x="6939" y="15953"/>
                </a:cubicBezTo>
                <a:cubicBezTo>
                  <a:pt x="6711" y="16256"/>
                  <a:pt x="6522" y="16521"/>
                  <a:pt x="6256" y="16825"/>
                </a:cubicBezTo>
                <a:lnTo>
                  <a:pt x="6256" y="16863"/>
                </a:lnTo>
                <a:cubicBezTo>
                  <a:pt x="6180" y="16825"/>
                  <a:pt x="6029" y="16787"/>
                  <a:pt x="5953" y="16711"/>
                </a:cubicBezTo>
                <a:cubicBezTo>
                  <a:pt x="6180" y="16484"/>
                  <a:pt x="6408" y="16218"/>
                  <a:pt x="6635" y="15953"/>
                </a:cubicBezTo>
                <a:lnTo>
                  <a:pt x="6635" y="15877"/>
                </a:lnTo>
                <a:close/>
                <a:moveTo>
                  <a:pt x="29567" y="16468"/>
                </a:moveTo>
                <a:cubicBezTo>
                  <a:pt x="29589" y="16468"/>
                  <a:pt x="29616" y="16472"/>
                  <a:pt x="29649" y="16484"/>
                </a:cubicBezTo>
                <a:cubicBezTo>
                  <a:pt x="29535" y="16635"/>
                  <a:pt x="29497" y="16787"/>
                  <a:pt x="29459" y="16901"/>
                </a:cubicBezTo>
                <a:lnTo>
                  <a:pt x="29459" y="16521"/>
                </a:lnTo>
                <a:cubicBezTo>
                  <a:pt x="29486" y="16495"/>
                  <a:pt x="29513" y="16468"/>
                  <a:pt x="29567" y="16468"/>
                </a:cubicBezTo>
                <a:close/>
                <a:moveTo>
                  <a:pt x="30900" y="15687"/>
                </a:moveTo>
                <a:lnTo>
                  <a:pt x="30900" y="15687"/>
                </a:lnTo>
                <a:cubicBezTo>
                  <a:pt x="30749" y="15953"/>
                  <a:pt x="30673" y="16218"/>
                  <a:pt x="30521" y="16484"/>
                </a:cubicBezTo>
                <a:cubicBezTo>
                  <a:pt x="30477" y="16573"/>
                  <a:pt x="30536" y="16662"/>
                  <a:pt x="30601" y="16689"/>
                </a:cubicBezTo>
                <a:lnTo>
                  <a:pt x="30601" y="16689"/>
                </a:lnTo>
                <a:cubicBezTo>
                  <a:pt x="30472" y="16767"/>
                  <a:pt x="30343" y="16838"/>
                  <a:pt x="30218" y="16901"/>
                </a:cubicBezTo>
                <a:cubicBezTo>
                  <a:pt x="30294" y="16673"/>
                  <a:pt x="30445" y="16408"/>
                  <a:pt x="30521" y="16104"/>
                </a:cubicBezTo>
                <a:cubicBezTo>
                  <a:pt x="30559" y="16029"/>
                  <a:pt x="30521" y="15953"/>
                  <a:pt x="30483" y="15953"/>
                </a:cubicBezTo>
                <a:lnTo>
                  <a:pt x="30900" y="15687"/>
                </a:lnTo>
                <a:close/>
                <a:moveTo>
                  <a:pt x="28398" y="14550"/>
                </a:moveTo>
                <a:cubicBezTo>
                  <a:pt x="28512" y="14588"/>
                  <a:pt x="28625" y="14626"/>
                  <a:pt x="28739" y="14702"/>
                </a:cubicBezTo>
                <a:cubicBezTo>
                  <a:pt x="27753" y="15346"/>
                  <a:pt x="26806" y="16066"/>
                  <a:pt x="25896" y="16863"/>
                </a:cubicBezTo>
                <a:cubicBezTo>
                  <a:pt x="25896" y="16901"/>
                  <a:pt x="25896" y="16901"/>
                  <a:pt x="25858" y="16976"/>
                </a:cubicBezTo>
                <a:cubicBezTo>
                  <a:pt x="25706" y="16863"/>
                  <a:pt x="25554" y="16825"/>
                  <a:pt x="25403" y="16787"/>
                </a:cubicBezTo>
                <a:cubicBezTo>
                  <a:pt x="26426" y="16029"/>
                  <a:pt x="27412" y="15308"/>
                  <a:pt x="28398" y="14550"/>
                </a:cubicBezTo>
                <a:close/>
                <a:moveTo>
                  <a:pt x="7166" y="15953"/>
                </a:moveTo>
                <a:cubicBezTo>
                  <a:pt x="7280" y="16029"/>
                  <a:pt x="7318" y="16066"/>
                  <a:pt x="7394" y="16066"/>
                </a:cubicBezTo>
                <a:cubicBezTo>
                  <a:pt x="7204" y="16332"/>
                  <a:pt x="6977" y="16635"/>
                  <a:pt x="6749" y="16901"/>
                </a:cubicBezTo>
                <a:cubicBezTo>
                  <a:pt x="6711" y="16976"/>
                  <a:pt x="6711" y="16976"/>
                  <a:pt x="6711" y="17014"/>
                </a:cubicBezTo>
                <a:cubicBezTo>
                  <a:pt x="6597" y="16976"/>
                  <a:pt x="6560" y="16976"/>
                  <a:pt x="6446" y="16901"/>
                </a:cubicBezTo>
                <a:cubicBezTo>
                  <a:pt x="6749" y="16635"/>
                  <a:pt x="6939" y="16332"/>
                  <a:pt x="7166" y="16029"/>
                </a:cubicBezTo>
                <a:lnTo>
                  <a:pt x="7166" y="15953"/>
                </a:lnTo>
                <a:close/>
                <a:moveTo>
                  <a:pt x="7659" y="16142"/>
                </a:moveTo>
                <a:cubicBezTo>
                  <a:pt x="7773" y="16218"/>
                  <a:pt x="7887" y="16218"/>
                  <a:pt x="7962" y="16256"/>
                </a:cubicBezTo>
                <a:cubicBezTo>
                  <a:pt x="7697" y="16521"/>
                  <a:pt x="7470" y="16863"/>
                  <a:pt x="7204" y="17166"/>
                </a:cubicBezTo>
                <a:cubicBezTo>
                  <a:pt x="7128" y="17090"/>
                  <a:pt x="7015" y="17090"/>
                  <a:pt x="6939" y="17052"/>
                </a:cubicBezTo>
                <a:cubicBezTo>
                  <a:pt x="7166" y="16787"/>
                  <a:pt x="7394" y="16446"/>
                  <a:pt x="7659" y="16142"/>
                </a:cubicBezTo>
                <a:close/>
                <a:moveTo>
                  <a:pt x="8455" y="16408"/>
                </a:moveTo>
                <a:cubicBezTo>
                  <a:pt x="8455" y="16408"/>
                  <a:pt x="8455" y="16446"/>
                  <a:pt x="8493" y="16446"/>
                </a:cubicBezTo>
                <a:lnTo>
                  <a:pt x="9062" y="16597"/>
                </a:lnTo>
                <a:cubicBezTo>
                  <a:pt x="8834" y="16711"/>
                  <a:pt x="8645" y="16901"/>
                  <a:pt x="8455" y="17166"/>
                </a:cubicBezTo>
                <a:cubicBezTo>
                  <a:pt x="8417" y="16863"/>
                  <a:pt x="8417" y="16635"/>
                  <a:pt x="8455" y="16408"/>
                </a:cubicBezTo>
                <a:close/>
                <a:moveTo>
                  <a:pt x="30294" y="16066"/>
                </a:moveTo>
                <a:cubicBezTo>
                  <a:pt x="30218" y="16332"/>
                  <a:pt x="30066" y="16635"/>
                  <a:pt x="29952" y="16901"/>
                </a:cubicBezTo>
                <a:cubicBezTo>
                  <a:pt x="29914" y="16976"/>
                  <a:pt x="29914" y="17014"/>
                  <a:pt x="29952" y="17014"/>
                </a:cubicBezTo>
                <a:cubicBezTo>
                  <a:pt x="29801" y="17052"/>
                  <a:pt x="29725" y="17090"/>
                  <a:pt x="29573" y="17166"/>
                </a:cubicBezTo>
                <a:cubicBezTo>
                  <a:pt x="29687" y="16863"/>
                  <a:pt x="29801" y="16521"/>
                  <a:pt x="29914" y="16256"/>
                </a:cubicBezTo>
                <a:cubicBezTo>
                  <a:pt x="30066" y="16218"/>
                  <a:pt x="30142" y="16142"/>
                  <a:pt x="30294" y="16066"/>
                </a:cubicBezTo>
                <a:close/>
                <a:moveTo>
                  <a:pt x="28967" y="14891"/>
                </a:moveTo>
                <a:cubicBezTo>
                  <a:pt x="28967" y="14891"/>
                  <a:pt x="29004" y="14929"/>
                  <a:pt x="29080" y="14929"/>
                </a:cubicBezTo>
                <a:cubicBezTo>
                  <a:pt x="28170" y="15574"/>
                  <a:pt x="27260" y="16294"/>
                  <a:pt x="26464" y="17090"/>
                </a:cubicBezTo>
                <a:cubicBezTo>
                  <a:pt x="26426" y="17090"/>
                  <a:pt x="26426" y="17166"/>
                  <a:pt x="26464" y="17204"/>
                </a:cubicBezTo>
                <a:cubicBezTo>
                  <a:pt x="26351" y="17166"/>
                  <a:pt x="26237" y="17090"/>
                  <a:pt x="26123" y="17052"/>
                </a:cubicBezTo>
                <a:cubicBezTo>
                  <a:pt x="27033" y="16256"/>
                  <a:pt x="27981" y="15536"/>
                  <a:pt x="28967" y="14891"/>
                </a:cubicBezTo>
                <a:close/>
                <a:moveTo>
                  <a:pt x="8114" y="16332"/>
                </a:moveTo>
                <a:lnTo>
                  <a:pt x="8114" y="16711"/>
                </a:lnTo>
                <a:cubicBezTo>
                  <a:pt x="8114" y="16711"/>
                  <a:pt x="8076" y="16711"/>
                  <a:pt x="8038" y="16787"/>
                </a:cubicBezTo>
                <a:cubicBezTo>
                  <a:pt x="7924" y="16976"/>
                  <a:pt x="7773" y="17090"/>
                  <a:pt x="7697" y="17280"/>
                </a:cubicBezTo>
                <a:cubicBezTo>
                  <a:pt x="7659" y="17280"/>
                  <a:pt x="7545" y="17242"/>
                  <a:pt x="7470" y="17242"/>
                </a:cubicBezTo>
                <a:cubicBezTo>
                  <a:pt x="7697" y="16901"/>
                  <a:pt x="7924" y="16635"/>
                  <a:pt x="8114" y="16332"/>
                </a:cubicBezTo>
                <a:close/>
                <a:moveTo>
                  <a:pt x="8342" y="14057"/>
                </a:moveTo>
                <a:cubicBezTo>
                  <a:pt x="9024" y="14209"/>
                  <a:pt x="9631" y="14360"/>
                  <a:pt x="10237" y="14512"/>
                </a:cubicBezTo>
                <a:cubicBezTo>
                  <a:pt x="11564" y="14740"/>
                  <a:pt x="12891" y="14929"/>
                  <a:pt x="14256" y="15005"/>
                </a:cubicBezTo>
                <a:cubicBezTo>
                  <a:pt x="15356" y="15119"/>
                  <a:pt x="16455" y="15119"/>
                  <a:pt x="17555" y="15157"/>
                </a:cubicBezTo>
                <a:cubicBezTo>
                  <a:pt x="18313" y="15210"/>
                  <a:pt x="19080" y="15240"/>
                  <a:pt x="19850" y="15240"/>
                </a:cubicBezTo>
                <a:cubicBezTo>
                  <a:pt x="21276" y="15240"/>
                  <a:pt x="22711" y="15137"/>
                  <a:pt x="24114" y="14891"/>
                </a:cubicBezTo>
                <a:lnTo>
                  <a:pt x="24114" y="14891"/>
                </a:lnTo>
                <a:cubicBezTo>
                  <a:pt x="24114" y="15384"/>
                  <a:pt x="24076" y="15877"/>
                  <a:pt x="24114" y="16332"/>
                </a:cubicBezTo>
                <a:cubicBezTo>
                  <a:pt x="24076" y="16408"/>
                  <a:pt x="24076" y="16446"/>
                  <a:pt x="24114" y="16484"/>
                </a:cubicBezTo>
                <a:lnTo>
                  <a:pt x="24114" y="16673"/>
                </a:lnTo>
                <a:cubicBezTo>
                  <a:pt x="24038" y="16711"/>
                  <a:pt x="24000" y="16711"/>
                  <a:pt x="23886" y="16787"/>
                </a:cubicBezTo>
                <a:lnTo>
                  <a:pt x="23810" y="16787"/>
                </a:lnTo>
                <a:cubicBezTo>
                  <a:pt x="21712" y="17162"/>
                  <a:pt x="19599" y="17353"/>
                  <a:pt x="17491" y="17353"/>
                </a:cubicBezTo>
                <a:cubicBezTo>
                  <a:pt x="14913" y="17353"/>
                  <a:pt x="12344" y="17068"/>
                  <a:pt x="9820" y="16484"/>
                </a:cubicBezTo>
                <a:lnTo>
                  <a:pt x="9706" y="16484"/>
                </a:lnTo>
                <a:cubicBezTo>
                  <a:pt x="9441" y="16408"/>
                  <a:pt x="9138" y="16332"/>
                  <a:pt x="8872" y="16256"/>
                </a:cubicBezTo>
                <a:cubicBezTo>
                  <a:pt x="8872" y="16218"/>
                  <a:pt x="8834" y="16142"/>
                  <a:pt x="8759" y="16142"/>
                </a:cubicBezTo>
                <a:cubicBezTo>
                  <a:pt x="8645" y="16104"/>
                  <a:pt x="8531" y="16104"/>
                  <a:pt x="8379" y="16066"/>
                </a:cubicBezTo>
                <a:cubicBezTo>
                  <a:pt x="8379" y="15384"/>
                  <a:pt x="8342" y="14740"/>
                  <a:pt x="8342" y="14057"/>
                </a:cubicBezTo>
                <a:close/>
                <a:moveTo>
                  <a:pt x="8228" y="17014"/>
                </a:moveTo>
                <a:lnTo>
                  <a:pt x="8228" y="17393"/>
                </a:lnTo>
                <a:cubicBezTo>
                  <a:pt x="8114" y="17393"/>
                  <a:pt x="8076" y="17356"/>
                  <a:pt x="7962" y="17356"/>
                </a:cubicBezTo>
                <a:cubicBezTo>
                  <a:pt x="8038" y="17204"/>
                  <a:pt x="8114" y="17090"/>
                  <a:pt x="8228" y="17014"/>
                </a:cubicBezTo>
                <a:close/>
                <a:moveTo>
                  <a:pt x="29156" y="15157"/>
                </a:moveTo>
                <a:lnTo>
                  <a:pt x="29156" y="15460"/>
                </a:lnTo>
                <a:lnTo>
                  <a:pt x="29118" y="15460"/>
                </a:lnTo>
                <a:cubicBezTo>
                  <a:pt x="28360" y="16066"/>
                  <a:pt x="27640" y="16673"/>
                  <a:pt x="26881" y="17280"/>
                </a:cubicBezTo>
                <a:cubicBezTo>
                  <a:pt x="26843" y="17280"/>
                  <a:pt x="26843" y="17356"/>
                  <a:pt x="26881" y="17393"/>
                </a:cubicBezTo>
                <a:cubicBezTo>
                  <a:pt x="26768" y="17356"/>
                  <a:pt x="26730" y="17356"/>
                  <a:pt x="26654" y="17280"/>
                </a:cubicBezTo>
                <a:cubicBezTo>
                  <a:pt x="27412" y="16521"/>
                  <a:pt x="28246" y="15839"/>
                  <a:pt x="29156" y="15157"/>
                </a:cubicBezTo>
                <a:close/>
                <a:moveTo>
                  <a:pt x="29156" y="15725"/>
                </a:moveTo>
                <a:lnTo>
                  <a:pt x="29156" y="16218"/>
                </a:lnTo>
                <a:cubicBezTo>
                  <a:pt x="29137" y="16180"/>
                  <a:pt x="29128" y="16161"/>
                  <a:pt x="29118" y="16161"/>
                </a:cubicBezTo>
                <a:cubicBezTo>
                  <a:pt x="29109" y="16161"/>
                  <a:pt x="29099" y="16180"/>
                  <a:pt x="29080" y="16218"/>
                </a:cubicBezTo>
                <a:cubicBezTo>
                  <a:pt x="28512" y="16635"/>
                  <a:pt x="27905" y="17090"/>
                  <a:pt x="27374" y="17545"/>
                </a:cubicBezTo>
                <a:cubicBezTo>
                  <a:pt x="27260" y="17545"/>
                  <a:pt x="27185" y="17469"/>
                  <a:pt x="27071" y="17469"/>
                </a:cubicBezTo>
                <a:cubicBezTo>
                  <a:pt x="27715" y="16863"/>
                  <a:pt x="28436" y="16294"/>
                  <a:pt x="29156" y="15725"/>
                </a:cubicBezTo>
                <a:close/>
                <a:moveTo>
                  <a:pt x="9365" y="16635"/>
                </a:moveTo>
                <a:cubicBezTo>
                  <a:pt x="9403" y="16635"/>
                  <a:pt x="9441" y="16673"/>
                  <a:pt x="9479" y="16673"/>
                </a:cubicBezTo>
                <a:cubicBezTo>
                  <a:pt x="9214" y="17014"/>
                  <a:pt x="8872" y="17280"/>
                  <a:pt x="8607" y="17583"/>
                </a:cubicBezTo>
                <a:cubicBezTo>
                  <a:pt x="8531" y="17583"/>
                  <a:pt x="8531" y="17621"/>
                  <a:pt x="8531" y="17621"/>
                </a:cubicBezTo>
                <a:cubicBezTo>
                  <a:pt x="8531" y="17583"/>
                  <a:pt x="8493" y="17583"/>
                  <a:pt x="8455" y="17583"/>
                </a:cubicBezTo>
                <a:cubicBezTo>
                  <a:pt x="8645" y="17204"/>
                  <a:pt x="8910" y="16863"/>
                  <a:pt x="9365" y="16673"/>
                </a:cubicBezTo>
                <a:lnTo>
                  <a:pt x="9365" y="16635"/>
                </a:lnTo>
                <a:close/>
                <a:moveTo>
                  <a:pt x="29156" y="16408"/>
                </a:moveTo>
                <a:cubicBezTo>
                  <a:pt x="29156" y="16597"/>
                  <a:pt x="29194" y="16711"/>
                  <a:pt x="29156" y="16863"/>
                </a:cubicBezTo>
                <a:cubicBezTo>
                  <a:pt x="28777" y="17166"/>
                  <a:pt x="28398" y="17431"/>
                  <a:pt x="27981" y="17735"/>
                </a:cubicBezTo>
                <a:cubicBezTo>
                  <a:pt x="27943" y="17735"/>
                  <a:pt x="27943" y="17773"/>
                  <a:pt x="27943" y="17773"/>
                </a:cubicBezTo>
                <a:cubicBezTo>
                  <a:pt x="27791" y="17735"/>
                  <a:pt x="27678" y="17659"/>
                  <a:pt x="27564" y="17621"/>
                </a:cubicBezTo>
                <a:cubicBezTo>
                  <a:pt x="28057" y="17242"/>
                  <a:pt x="28625" y="16825"/>
                  <a:pt x="29156" y="16408"/>
                </a:cubicBezTo>
                <a:close/>
                <a:moveTo>
                  <a:pt x="9744" y="16711"/>
                </a:moveTo>
                <a:cubicBezTo>
                  <a:pt x="9820" y="16711"/>
                  <a:pt x="9934" y="16787"/>
                  <a:pt x="10010" y="16787"/>
                </a:cubicBezTo>
                <a:cubicBezTo>
                  <a:pt x="9744" y="17052"/>
                  <a:pt x="9479" y="17280"/>
                  <a:pt x="9214" y="17545"/>
                </a:cubicBezTo>
                <a:cubicBezTo>
                  <a:pt x="9118" y="17609"/>
                  <a:pt x="9209" y="17752"/>
                  <a:pt x="9331" y="17752"/>
                </a:cubicBezTo>
                <a:cubicBezTo>
                  <a:pt x="9354" y="17752"/>
                  <a:pt x="9379" y="17747"/>
                  <a:pt x="9403" y="17735"/>
                </a:cubicBezTo>
                <a:cubicBezTo>
                  <a:pt x="9669" y="17469"/>
                  <a:pt x="10010" y="17204"/>
                  <a:pt x="10313" y="16901"/>
                </a:cubicBezTo>
                <a:cubicBezTo>
                  <a:pt x="10503" y="16976"/>
                  <a:pt x="10616" y="16976"/>
                  <a:pt x="10806" y="17014"/>
                </a:cubicBezTo>
                <a:lnTo>
                  <a:pt x="10768" y="17014"/>
                </a:lnTo>
                <a:cubicBezTo>
                  <a:pt x="10427" y="17280"/>
                  <a:pt x="10123" y="17621"/>
                  <a:pt x="9782" y="17924"/>
                </a:cubicBezTo>
                <a:cubicBezTo>
                  <a:pt x="9441" y="17811"/>
                  <a:pt x="9100" y="17773"/>
                  <a:pt x="8796" y="17659"/>
                </a:cubicBezTo>
                <a:cubicBezTo>
                  <a:pt x="9062" y="17318"/>
                  <a:pt x="9403" y="17052"/>
                  <a:pt x="9744" y="16711"/>
                </a:cubicBezTo>
                <a:close/>
                <a:moveTo>
                  <a:pt x="10967" y="17016"/>
                </a:moveTo>
                <a:cubicBezTo>
                  <a:pt x="11152" y="17052"/>
                  <a:pt x="11301" y="17053"/>
                  <a:pt x="11450" y="17090"/>
                </a:cubicBezTo>
                <a:cubicBezTo>
                  <a:pt x="11147" y="17393"/>
                  <a:pt x="10806" y="17735"/>
                  <a:pt x="10541" y="18038"/>
                </a:cubicBezTo>
                <a:cubicBezTo>
                  <a:pt x="10351" y="18000"/>
                  <a:pt x="10199" y="18000"/>
                  <a:pt x="10048" y="17962"/>
                </a:cubicBezTo>
                <a:cubicBezTo>
                  <a:pt x="10351" y="17659"/>
                  <a:pt x="10692" y="17431"/>
                  <a:pt x="10958" y="17166"/>
                </a:cubicBezTo>
                <a:cubicBezTo>
                  <a:pt x="10992" y="17097"/>
                  <a:pt x="10995" y="17028"/>
                  <a:pt x="10967" y="17016"/>
                </a:cubicBezTo>
                <a:close/>
                <a:moveTo>
                  <a:pt x="29194" y="17166"/>
                </a:moveTo>
                <a:lnTo>
                  <a:pt x="29194" y="17280"/>
                </a:lnTo>
                <a:lnTo>
                  <a:pt x="29118" y="17280"/>
                </a:lnTo>
                <a:cubicBezTo>
                  <a:pt x="29004" y="17356"/>
                  <a:pt x="29004" y="17469"/>
                  <a:pt x="29118" y="17545"/>
                </a:cubicBezTo>
                <a:cubicBezTo>
                  <a:pt x="28929" y="17735"/>
                  <a:pt x="28701" y="17848"/>
                  <a:pt x="28512" y="18038"/>
                </a:cubicBezTo>
                <a:cubicBezTo>
                  <a:pt x="28360" y="18000"/>
                  <a:pt x="28246" y="17962"/>
                  <a:pt x="28170" y="17924"/>
                </a:cubicBezTo>
                <a:cubicBezTo>
                  <a:pt x="28550" y="17659"/>
                  <a:pt x="28891" y="17393"/>
                  <a:pt x="29194" y="17166"/>
                </a:cubicBezTo>
                <a:close/>
                <a:moveTo>
                  <a:pt x="23924" y="17356"/>
                </a:moveTo>
                <a:cubicBezTo>
                  <a:pt x="23810" y="17356"/>
                  <a:pt x="23810" y="17469"/>
                  <a:pt x="23848" y="17545"/>
                </a:cubicBezTo>
                <a:cubicBezTo>
                  <a:pt x="23810" y="17545"/>
                  <a:pt x="23772" y="17545"/>
                  <a:pt x="23772" y="17583"/>
                </a:cubicBezTo>
                <a:cubicBezTo>
                  <a:pt x="23697" y="17735"/>
                  <a:pt x="23659" y="17811"/>
                  <a:pt x="23621" y="17924"/>
                </a:cubicBezTo>
                <a:cubicBezTo>
                  <a:pt x="23541" y="18004"/>
                  <a:pt x="23628" y="18102"/>
                  <a:pt x="23714" y="18102"/>
                </a:cubicBezTo>
                <a:cubicBezTo>
                  <a:pt x="23751" y="18102"/>
                  <a:pt x="23787" y="18084"/>
                  <a:pt x="23810" y="18038"/>
                </a:cubicBezTo>
                <a:cubicBezTo>
                  <a:pt x="23848" y="17962"/>
                  <a:pt x="23886" y="17811"/>
                  <a:pt x="23924" y="17735"/>
                </a:cubicBezTo>
                <a:cubicBezTo>
                  <a:pt x="23924" y="17659"/>
                  <a:pt x="23924" y="17621"/>
                  <a:pt x="23886" y="17583"/>
                </a:cubicBezTo>
                <a:lnTo>
                  <a:pt x="23924" y="17583"/>
                </a:lnTo>
                <a:cubicBezTo>
                  <a:pt x="24076" y="17583"/>
                  <a:pt x="24076" y="17356"/>
                  <a:pt x="23924" y="17356"/>
                </a:cubicBezTo>
                <a:close/>
                <a:moveTo>
                  <a:pt x="11678" y="17090"/>
                </a:moveTo>
                <a:cubicBezTo>
                  <a:pt x="11754" y="17090"/>
                  <a:pt x="11867" y="17166"/>
                  <a:pt x="11943" y="17166"/>
                </a:cubicBezTo>
                <a:cubicBezTo>
                  <a:pt x="11678" y="17469"/>
                  <a:pt x="11450" y="17811"/>
                  <a:pt x="11185" y="18152"/>
                </a:cubicBezTo>
                <a:cubicBezTo>
                  <a:pt x="11071" y="18152"/>
                  <a:pt x="10920" y="18152"/>
                  <a:pt x="10768" y="18114"/>
                </a:cubicBezTo>
                <a:cubicBezTo>
                  <a:pt x="11071" y="17811"/>
                  <a:pt x="11337" y="17469"/>
                  <a:pt x="11640" y="17204"/>
                </a:cubicBezTo>
                <a:cubicBezTo>
                  <a:pt x="11678" y="17166"/>
                  <a:pt x="11678" y="17166"/>
                  <a:pt x="11678" y="17090"/>
                </a:cubicBezTo>
                <a:close/>
                <a:moveTo>
                  <a:pt x="12150" y="17245"/>
                </a:moveTo>
                <a:lnTo>
                  <a:pt x="12576" y="17319"/>
                </a:lnTo>
                <a:lnTo>
                  <a:pt x="12576" y="17319"/>
                </a:lnTo>
                <a:cubicBezTo>
                  <a:pt x="12554" y="17324"/>
                  <a:pt x="12532" y="17336"/>
                  <a:pt x="12512" y="17356"/>
                </a:cubicBezTo>
                <a:lnTo>
                  <a:pt x="11830" y="18190"/>
                </a:lnTo>
                <a:lnTo>
                  <a:pt x="11830" y="18228"/>
                </a:lnTo>
                <a:cubicBezTo>
                  <a:pt x="11678" y="18228"/>
                  <a:pt x="11564" y="18190"/>
                  <a:pt x="11450" y="18190"/>
                </a:cubicBezTo>
                <a:cubicBezTo>
                  <a:pt x="11678" y="17924"/>
                  <a:pt x="11905" y="17583"/>
                  <a:pt x="12133" y="17280"/>
                </a:cubicBezTo>
                <a:cubicBezTo>
                  <a:pt x="12133" y="17267"/>
                  <a:pt x="12141" y="17255"/>
                  <a:pt x="12150" y="17245"/>
                </a:cubicBezTo>
                <a:close/>
                <a:moveTo>
                  <a:pt x="32493" y="15270"/>
                </a:moveTo>
                <a:lnTo>
                  <a:pt x="32493" y="15763"/>
                </a:lnTo>
                <a:cubicBezTo>
                  <a:pt x="32151" y="17166"/>
                  <a:pt x="30786" y="18038"/>
                  <a:pt x="29459" y="18228"/>
                </a:cubicBezTo>
                <a:lnTo>
                  <a:pt x="29459" y="17431"/>
                </a:lnTo>
                <a:cubicBezTo>
                  <a:pt x="30635" y="17090"/>
                  <a:pt x="31621" y="16332"/>
                  <a:pt x="32341" y="15346"/>
                </a:cubicBezTo>
                <a:cubicBezTo>
                  <a:pt x="32351" y="15356"/>
                  <a:pt x="32367" y="15361"/>
                  <a:pt x="32384" y="15361"/>
                </a:cubicBezTo>
                <a:cubicBezTo>
                  <a:pt x="32432" y="15361"/>
                  <a:pt x="32493" y="15326"/>
                  <a:pt x="32493" y="15270"/>
                </a:cubicBezTo>
                <a:close/>
                <a:moveTo>
                  <a:pt x="29194" y="17773"/>
                </a:moveTo>
                <a:cubicBezTo>
                  <a:pt x="29194" y="17924"/>
                  <a:pt x="29194" y="18114"/>
                  <a:pt x="29156" y="18266"/>
                </a:cubicBezTo>
                <a:lnTo>
                  <a:pt x="28739" y="18152"/>
                </a:lnTo>
                <a:cubicBezTo>
                  <a:pt x="28929" y="18000"/>
                  <a:pt x="29080" y="17924"/>
                  <a:pt x="29194" y="17773"/>
                </a:cubicBezTo>
                <a:close/>
                <a:moveTo>
                  <a:pt x="24076" y="16976"/>
                </a:moveTo>
                <a:lnTo>
                  <a:pt x="24076" y="16976"/>
                </a:lnTo>
                <a:cubicBezTo>
                  <a:pt x="24038" y="17356"/>
                  <a:pt x="24038" y="17773"/>
                  <a:pt x="24000" y="18152"/>
                </a:cubicBezTo>
                <a:lnTo>
                  <a:pt x="23128" y="18303"/>
                </a:lnTo>
                <a:cubicBezTo>
                  <a:pt x="23393" y="17924"/>
                  <a:pt x="23583" y="17545"/>
                  <a:pt x="23772" y="17166"/>
                </a:cubicBezTo>
                <a:cubicBezTo>
                  <a:pt x="23810" y="17090"/>
                  <a:pt x="23772" y="17090"/>
                  <a:pt x="23772" y="17052"/>
                </a:cubicBezTo>
                <a:cubicBezTo>
                  <a:pt x="23848" y="17014"/>
                  <a:pt x="24000" y="17014"/>
                  <a:pt x="24076" y="16976"/>
                </a:cubicBezTo>
                <a:close/>
                <a:moveTo>
                  <a:pt x="12672" y="17336"/>
                </a:moveTo>
                <a:lnTo>
                  <a:pt x="13005" y="17393"/>
                </a:lnTo>
                <a:cubicBezTo>
                  <a:pt x="12777" y="17659"/>
                  <a:pt x="12588" y="18000"/>
                  <a:pt x="12322" y="18266"/>
                </a:cubicBezTo>
                <a:cubicBezTo>
                  <a:pt x="12285" y="18266"/>
                  <a:pt x="12285" y="18341"/>
                  <a:pt x="12322" y="18379"/>
                </a:cubicBezTo>
                <a:cubicBezTo>
                  <a:pt x="12247" y="18379"/>
                  <a:pt x="12133" y="18341"/>
                  <a:pt x="12057" y="18341"/>
                </a:cubicBezTo>
                <a:cubicBezTo>
                  <a:pt x="12285" y="18038"/>
                  <a:pt x="12474" y="17811"/>
                  <a:pt x="12702" y="17545"/>
                </a:cubicBezTo>
                <a:cubicBezTo>
                  <a:pt x="12766" y="17459"/>
                  <a:pt x="12733" y="17373"/>
                  <a:pt x="12672" y="17336"/>
                </a:cubicBezTo>
                <a:close/>
                <a:moveTo>
                  <a:pt x="13194" y="17280"/>
                </a:moveTo>
                <a:cubicBezTo>
                  <a:pt x="13270" y="17356"/>
                  <a:pt x="13384" y="17356"/>
                  <a:pt x="13460" y="17356"/>
                </a:cubicBezTo>
                <a:lnTo>
                  <a:pt x="13422" y="17393"/>
                </a:lnTo>
                <a:cubicBezTo>
                  <a:pt x="13194" y="17735"/>
                  <a:pt x="13005" y="18000"/>
                  <a:pt x="12740" y="18341"/>
                </a:cubicBezTo>
                <a:lnTo>
                  <a:pt x="12740" y="18379"/>
                </a:lnTo>
                <a:cubicBezTo>
                  <a:pt x="12664" y="18341"/>
                  <a:pt x="12626" y="18341"/>
                  <a:pt x="12512" y="18341"/>
                </a:cubicBezTo>
                <a:cubicBezTo>
                  <a:pt x="12740" y="18038"/>
                  <a:pt x="12967" y="17735"/>
                  <a:pt x="13194" y="17431"/>
                </a:cubicBezTo>
                <a:cubicBezTo>
                  <a:pt x="13232" y="17393"/>
                  <a:pt x="13232" y="17393"/>
                  <a:pt x="13194" y="17280"/>
                </a:cubicBezTo>
                <a:close/>
                <a:moveTo>
                  <a:pt x="23583" y="17090"/>
                </a:moveTo>
                <a:cubicBezTo>
                  <a:pt x="23317" y="17469"/>
                  <a:pt x="23128" y="17924"/>
                  <a:pt x="22900" y="18266"/>
                </a:cubicBezTo>
                <a:lnTo>
                  <a:pt x="22900" y="18379"/>
                </a:lnTo>
                <a:cubicBezTo>
                  <a:pt x="22749" y="18379"/>
                  <a:pt x="22673" y="18417"/>
                  <a:pt x="22521" y="18417"/>
                </a:cubicBezTo>
                <a:cubicBezTo>
                  <a:pt x="22825" y="18000"/>
                  <a:pt x="23052" y="17583"/>
                  <a:pt x="23280" y="17166"/>
                </a:cubicBezTo>
                <a:cubicBezTo>
                  <a:pt x="23393" y="17166"/>
                  <a:pt x="23469" y="17090"/>
                  <a:pt x="23583" y="17090"/>
                </a:cubicBezTo>
                <a:close/>
                <a:moveTo>
                  <a:pt x="13612" y="17431"/>
                </a:moveTo>
                <a:cubicBezTo>
                  <a:pt x="13763" y="17431"/>
                  <a:pt x="13953" y="17469"/>
                  <a:pt x="14104" y="17469"/>
                </a:cubicBezTo>
                <a:cubicBezTo>
                  <a:pt x="13839" y="17773"/>
                  <a:pt x="13612" y="18114"/>
                  <a:pt x="13384" y="18379"/>
                </a:cubicBezTo>
                <a:lnTo>
                  <a:pt x="13384" y="18493"/>
                </a:lnTo>
                <a:cubicBezTo>
                  <a:pt x="13270" y="18493"/>
                  <a:pt x="13157" y="18417"/>
                  <a:pt x="13043" y="18417"/>
                </a:cubicBezTo>
                <a:cubicBezTo>
                  <a:pt x="13232" y="18152"/>
                  <a:pt x="13460" y="17811"/>
                  <a:pt x="13649" y="17545"/>
                </a:cubicBezTo>
                <a:cubicBezTo>
                  <a:pt x="13725" y="17469"/>
                  <a:pt x="13649" y="17431"/>
                  <a:pt x="13612" y="17431"/>
                </a:cubicBezTo>
                <a:close/>
                <a:moveTo>
                  <a:pt x="22938" y="17166"/>
                </a:moveTo>
                <a:cubicBezTo>
                  <a:pt x="22711" y="17583"/>
                  <a:pt x="22483" y="17962"/>
                  <a:pt x="22180" y="18379"/>
                </a:cubicBezTo>
                <a:lnTo>
                  <a:pt x="22180" y="18417"/>
                </a:lnTo>
                <a:cubicBezTo>
                  <a:pt x="22104" y="18417"/>
                  <a:pt x="21953" y="18493"/>
                  <a:pt x="21801" y="18493"/>
                </a:cubicBezTo>
                <a:cubicBezTo>
                  <a:pt x="22104" y="18038"/>
                  <a:pt x="22332" y="17621"/>
                  <a:pt x="22635" y="17204"/>
                </a:cubicBezTo>
                <a:cubicBezTo>
                  <a:pt x="22749" y="17204"/>
                  <a:pt x="22862" y="17166"/>
                  <a:pt x="22938" y="17166"/>
                </a:cubicBezTo>
                <a:close/>
                <a:moveTo>
                  <a:pt x="22294" y="17280"/>
                </a:moveTo>
                <a:cubicBezTo>
                  <a:pt x="21990" y="17659"/>
                  <a:pt x="21763" y="18114"/>
                  <a:pt x="21535" y="18493"/>
                </a:cubicBezTo>
                <a:lnTo>
                  <a:pt x="21535" y="18531"/>
                </a:lnTo>
                <a:lnTo>
                  <a:pt x="21346" y="18531"/>
                </a:lnTo>
                <a:cubicBezTo>
                  <a:pt x="21346" y="18493"/>
                  <a:pt x="21384" y="18493"/>
                  <a:pt x="21384" y="18493"/>
                </a:cubicBezTo>
                <a:cubicBezTo>
                  <a:pt x="21573" y="18114"/>
                  <a:pt x="21763" y="17773"/>
                  <a:pt x="21953" y="17393"/>
                </a:cubicBezTo>
                <a:cubicBezTo>
                  <a:pt x="21964" y="17382"/>
                  <a:pt x="21972" y="17368"/>
                  <a:pt x="21976" y="17355"/>
                </a:cubicBezTo>
                <a:lnTo>
                  <a:pt x="21976" y="17355"/>
                </a:lnTo>
                <a:cubicBezTo>
                  <a:pt x="22082" y="17345"/>
                  <a:pt x="22188" y="17280"/>
                  <a:pt x="22294" y="17280"/>
                </a:cubicBezTo>
                <a:close/>
                <a:moveTo>
                  <a:pt x="14218" y="17393"/>
                </a:moveTo>
                <a:lnTo>
                  <a:pt x="14218" y="17393"/>
                </a:lnTo>
                <a:cubicBezTo>
                  <a:pt x="14673" y="17431"/>
                  <a:pt x="15052" y="17469"/>
                  <a:pt x="15469" y="17469"/>
                </a:cubicBezTo>
                <a:cubicBezTo>
                  <a:pt x="15166" y="17848"/>
                  <a:pt x="14939" y="18190"/>
                  <a:pt x="14673" y="18531"/>
                </a:cubicBezTo>
                <a:lnTo>
                  <a:pt x="14673" y="18569"/>
                </a:lnTo>
                <a:lnTo>
                  <a:pt x="14332" y="18569"/>
                </a:lnTo>
                <a:cubicBezTo>
                  <a:pt x="14521" y="18266"/>
                  <a:pt x="14673" y="18038"/>
                  <a:pt x="14863" y="17773"/>
                </a:cubicBezTo>
                <a:cubicBezTo>
                  <a:pt x="14916" y="17665"/>
                  <a:pt x="14837" y="17558"/>
                  <a:pt x="14759" y="17558"/>
                </a:cubicBezTo>
                <a:cubicBezTo>
                  <a:pt x="14727" y="17558"/>
                  <a:pt x="14695" y="17577"/>
                  <a:pt x="14673" y="17621"/>
                </a:cubicBezTo>
                <a:cubicBezTo>
                  <a:pt x="14484" y="17848"/>
                  <a:pt x="14332" y="18152"/>
                  <a:pt x="14142" y="18417"/>
                </a:cubicBezTo>
                <a:lnTo>
                  <a:pt x="14142" y="18531"/>
                </a:lnTo>
                <a:cubicBezTo>
                  <a:pt x="13953" y="18531"/>
                  <a:pt x="13763" y="18493"/>
                  <a:pt x="13574" y="18493"/>
                </a:cubicBezTo>
                <a:cubicBezTo>
                  <a:pt x="13801" y="18190"/>
                  <a:pt x="14029" y="17848"/>
                  <a:pt x="14294" y="17583"/>
                </a:cubicBezTo>
                <a:cubicBezTo>
                  <a:pt x="14332" y="17545"/>
                  <a:pt x="14332" y="17469"/>
                  <a:pt x="14218" y="17393"/>
                </a:cubicBezTo>
                <a:close/>
                <a:moveTo>
                  <a:pt x="16000" y="17507"/>
                </a:moveTo>
                <a:lnTo>
                  <a:pt x="15280" y="18531"/>
                </a:lnTo>
                <a:lnTo>
                  <a:pt x="15280" y="18607"/>
                </a:lnTo>
                <a:lnTo>
                  <a:pt x="14976" y="18607"/>
                </a:lnTo>
                <a:cubicBezTo>
                  <a:pt x="15242" y="18341"/>
                  <a:pt x="15469" y="18000"/>
                  <a:pt x="15697" y="17735"/>
                </a:cubicBezTo>
                <a:cubicBezTo>
                  <a:pt x="15735" y="17659"/>
                  <a:pt x="15735" y="17583"/>
                  <a:pt x="15659" y="17507"/>
                </a:cubicBezTo>
                <a:close/>
                <a:moveTo>
                  <a:pt x="16569" y="17583"/>
                </a:moveTo>
                <a:cubicBezTo>
                  <a:pt x="16303" y="17962"/>
                  <a:pt x="16076" y="18266"/>
                  <a:pt x="15848" y="18607"/>
                </a:cubicBezTo>
                <a:lnTo>
                  <a:pt x="15507" y="18607"/>
                </a:lnTo>
                <a:cubicBezTo>
                  <a:pt x="15811" y="18266"/>
                  <a:pt x="16038" y="17924"/>
                  <a:pt x="16303" y="17583"/>
                </a:cubicBezTo>
                <a:close/>
                <a:moveTo>
                  <a:pt x="21801" y="17356"/>
                </a:moveTo>
                <a:cubicBezTo>
                  <a:pt x="21611" y="17659"/>
                  <a:pt x="21422" y="18038"/>
                  <a:pt x="21232" y="18379"/>
                </a:cubicBezTo>
                <a:cubicBezTo>
                  <a:pt x="21194" y="18417"/>
                  <a:pt x="21232" y="18493"/>
                  <a:pt x="21308" y="18531"/>
                </a:cubicBezTo>
                <a:cubicBezTo>
                  <a:pt x="20929" y="18569"/>
                  <a:pt x="20588" y="18569"/>
                  <a:pt x="20209" y="18607"/>
                </a:cubicBezTo>
                <a:lnTo>
                  <a:pt x="20929" y="17469"/>
                </a:lnTo>
                <a:lnTo>
                  <a:pt x="20929" y="17431"/>
                </a:lnTo>
                <a:cubicBezTo>
                  <a:pt x="20967" y="17393"/>
                  <a:pt x="21043" y="17393"/>
                  <a:pt x="21156" y="17393"/>
                </a:cubicBezTo>
                <a:cubicBezTo>
                  <a:pt x="21005" y="17659"/>
                  <a:pt x="20853" y="18000"/>
                  <a:pt x="20739" y="18341"/>
                </a:cubicBezTo>
                <a:cubicBezTo>
                  <a:pt x="20680" y="18460"/>
                  <a:pt x="20783" y="18555"/>
                  <a:pt x="20903" y="18555"/>
                </a:cubicBezTo>
                <a:cubicBezTo>
                  <a:pt x="20936" y="18555"/>
                  <a:pt x="20971" y="18548"/>
                  <a:pt x="21005" y="18531"/>
                </a:cubicBezTo>
                <a:lnTo>
                  <a:pt x="21422" y="17545"/>
                </a:lnTo>
                <a:cubicBezTo>
                  <a:pt x="21498" y="17469"/>
                  <a:pt x="21498" y="17431"/>
                  <a:pt x="21422" y="17393"/>
                </a:cubicBezTo>
                <a:cubicBezTo>
                  <a:pt x="21573" y="17393"/>
                  <a:pt x="21687" y="17356"/>
                  <a:pt x="21801" y="17356"/>
                </a:cubicBezTo>
                <a:close/>
                <a:moveTo>
                  <a:pt x="17062" y="17583"/>
                </a:moveTo>
                <a:cubicBezTo>
                  <a:pt x="16872" y="17924"/>
                  <a:pt x="16645" y="18190"/>
                  <a:pt x="16417" y="18531"/>
                </a:cubicBezTo>
                <a:cubicBezTo>
                  <a:pt x="16379" y="18569"/>
                  <a:pt x="16379" y="18607"/>
                  <a:pt x="16417" y="18645"/>
                </a:cubicBezTo>
                <a:lnTo>
                  <a:pt x="16114" y="18645"/>
                </a:lnTo>
                <a:cubicBezTo>
                  <a:pt x="16379" y="18341"/>
                  <a:pt x="16531" y="18000"/>
                  <a:pt x="16758" y="17659"/>
                </a:cubicBezTo>
                <a:cubicBezTo>
                  <a:pt x="16796" y="17621"/>
                  <a:pt x="16796" y="17621"/>
                  <a:pt x="16683" y="17583"/>
                </a:cubicBezTo>
                <a:close/>
                <a:moveTo>
                  <a:pt x="17706" y="17583"/>
                </a:moveTo>
                <a:cubicBezTo>
                  <a:pt x="17441" y="17962"/>
                  <a:pt x="17213" y="18341"/>
                  <a:pt x="16986" y="18683"/>
                </a:cubicBezTo>
                <a:lnTo>
                  <a:pt x="16645" y="18683"/>
                </a:lnTo>
                <a:cubicBezTo>
                  <a:pt x="16948" y="18303"/>
                  <a:pt x="17175" y="17962"/>
                  <a:pt x="17403" y="17621"/>
                </a:cubicBezTo>
                <a:lnTo>
                  <a:pt x="17403" y="17583"/>
                </a:lnTo>
                <a:close/>
                <a:moveTo>
                  <a:pt x="18275" y="17583"/>
                </a:moveTo>
                <a:cubicBezTo>
                  <a:pt x="18275" y="17583"/>
                  <a:pt x="18199" y="17621"/>
                  <a:pt x="18161" y="17621"/>
                </a:cubicBezTo>
                <a:cubicBezTo>
                  <a:pt x="17972" y="17924"/>
                  <a:pt x="17820" y="18228"/>
                  <a:pt x="17630" y="18531"/>
                </a:cubicBezTo>
                <a:cubicBezTo>
                  <a:pt x="17592" y="18569"/>
                  <a:pt x="17630" y="18607"/>
                  <a:pt x="17706" y="18683"/>
                </a:cubicBezTo>
                <a:lnTo>
                  <a:pt x="17213" y="18683"/>
                </a:lnTo>
                <a:cubicBezTo>
                  <a:pt x="17517" y="18341"/>
                  <a:pt x="17744" y="17962"/>
                  <a:pt x="17972" y="17583"/>
                </a:cubicBezTo>
                <a:close/>
                <a:moveTo>
                  <a:pt x="20057" y="17469"/>
                </a:moveTo>
                <a:cubicBezTo>
                  <a:pt x="19829" y="17848"/>
                  <a:pt x="19526" y="18266"/>
                  <a:pt x="19261" y="18683"/>
                </a:cubicBezTo>
                <a:lnTo>
                  <a:pt x="18844" y="18683"/>
                </a:lnTo>
                <a:cubicBezTo>
                  <a:pt x="19109" y="18266"/>
                  <a:pt x="19412" y="17962"/>
                  <a:pt x="19678" y="17583"/>
                </a:cubicBezTo>
                <a:cubicBezTo>
                  <a:pt x="19716" y="17545"/>
                  <a:pt x="19716" y="17545"/>
                  <a:pt x="19716" y="17469"/>
                </a:cubicBezTo>
                <a:close/>
                <a:moveTo>
                  <a:pt x="20626" y="17431"/>
                </a:moveTo>
                <a:cubicBezTo>
                  <a:pt x="20398" y="17811"/>
                  <a:pt x="20171" y="18228"/>
                  <a:pt x="19905" y="18683"/>
                </a:cubicBezTo>
                <a:lnTo>
                  <a:pt x="19640" y="18683"/>
                </a:lnTo>
                <a:lnTo>
                  <a:pt x="20360" y="17545"/>
                </a:lnTo>
                <a:lnTo>
                  <a:pt x="20360" y="17469"/>
                </a:lnTo>
                <a:cubicBezTo>
                  <a:pt x="20436" y="17431"/>
                  <a:pt x="20550" y="17431"/>
                  <a:pt x="20626" y="17431"/>
                </a:cubicBezTo>
                <a:close/>
                <a:moveTo>
                  <a:pt x="19488" y="17583"/>
                </a:moveTo>
                <a:cubicBezTo>
                  <a:pt x="19223" y="17962"/>
                  <a:pt x="18919" y="18303"/>
                  <a:pt x="18654" y="18683"/>
                </a:cubicBezTo>
                <a:cubicBezTo>
                  <a:pt x="18578" y="18683"/>
                  <a:pt x="18578" y="18720"/>
                  <a:pt x="18578" y="18720"/>
                </a:cubicBezTo>
                <a:lnTo>
                  <a:pt x="17820" y="18720"/>
                </a:lnTo>
                <a:lnTo>
                  <a:pt x="17896" y="18683"/>
                </a:lnTo>
                <a:cubicBezTo>
                  <a:pt x="18085" y="18379"/>
                  <a:pt x="18199" y="18038"/>
                  <a:pt x="18389" y="17773"/>
                </a:cubicBezTo>
                <a:cubicBezTo>
                  <a:pt x="18437" y="17700"/>
                  <a:pt x="18424" y="17643"/>
                  <a:pt x="18388" y="17621"/>
                </a:cubicBezTo>
                <a:lnTo>
                  <a:pt x="18806" y="17621"/>
                </a:lnTo>
                <a:cubicBezTo>
                  <a:pt x="18654" y="17924"/>
                  <a:pt x="18389" y="18190"/>
                  <a:pt x="18199" y="18493"/>
                </a:cubicBezTo>
                <a:cubicBezTo>
                  <a:pt x="18146" y="18572"/>
                  <a:pt x="18223" y="18671"/>
                  <a:pt x="18300" y="18671"/>
                </a:cubicBezTo>
                <a:cubicBezTo>
                  <a:pt x="18333" y="18671"/>
                  <a:pt x="18366" y="18652"/>
                  <a:pt x="18389" y="18607"/>
                </a:cubicBezTo>
                <a:cubicBezTo>
                  <a:pt x="18578" y="18341"/>
                  <a:pt x="18806" y="18038"/>
                  <a:pt x="19033" y="17773"/>
                </a:cubicBezTo>
                <a:cubicBezTo>
                  <a:pt x="19071" y="17735"/>
                  <a:pt x="19071" y="17659"/>
                  <a:pt x="19033" y="17621"/>
                </a:cubicBezTo>
                <a:cubicBezTo>
                  <a:pt x="19147" y="17583"/>
                  <a:pt x="19336" y="17583"/>
                  <a:pt x="19488" y="17583"/>
                </a:cubicBezTo>
                <a:close/>
                <a:moveTo>
                  <a:pt x="2730" y="14853"/>
                </a:moveTo>
                <a:lnTo>
                  <a:pt x="2730" y="14853"/>
                </a:lnTo>
                <a:cubicBezTo>
                  <a:pt x="4247" y="16294"/>
                  <a:pt x="6143" y="17242"/>
                  <a:pt x="8228" y="17583"/>
                </a:cubicBezTo>
                <a:cubicBezTo>
                  <a:pt x="8228" y="18038"/>
                  <a:pt x="8266" y="18531"/>
                  <a:pt x="8266" y="18986"/>
                </a:cubicBezTo>
                <a:cubicBezTo>
                  <a:pt x="7128" y="18758"/>
                  <a:pt x="6029" y="18379"/>
                  <a:pt x="5005" y="17848"/>
                </a:cubicBezTo>
                <a:cubicBezTo>
                  <a:pt x="4133" y="17469"/>
                  <a:pt x="2996" y="16825"/>
                  <a:pt x="2768" y="15801"/>
                </a:cubicBezTo>
                <a:cubicBezTo>
                  <a:pt x="2768" y="15498"/>
                  <a:pt x="2730" y="15194"/>
                  <a:pt x="2730" y="14853"/>
                </a:cubicBezTo>
                <a:close/>
                <a:moveTo>
                  <a:pt x="24062" y="19396"/>
                </a:moveTo>
                <a:cubicBezTo>
                  <a:pt x="24061" y="19400"/>
                  <a:pt x="24061" y="19404"/>
                  <a:pt x="24060" y="19408"/>
                </a:cubicBezTo>
                <a:lnTo>
                  <a:pt x="24060" y="19408"/>
                </a:lnTo>
                <a:cubicBezTo>
                  <a:pt x="24065" y="19406"/>
                  <a:pt x="24071" y="19404"/>
                  <a:pt x="24076" y="19403"/>
                </a:cubicBezTo>
                <a:cubicBezTo>
                  <a:pt x="24071" y="19400"/>
                  <a:pt x="24066" y="19398"/>
                  <a:pt x="24062" y="19396"/>
                </a:cubicBezTo>
                <a:close/>
                <a:moveTo>
                  <a:pt x="7738" y="21213"/>
                </a:moveTo>
                <a:cubicBezTo>
                  <a:pt x="7798" y="21213"/>
                  <a:pt x="7849" y="21275"/>
                  <a:pt x="7849" y="21337"/>
                </a:cubicBezTo>
                <a:cubicBezTo>
                  <a:pt x="7849" y="21374"/>
                  <a:pt x="7773" y="21412"/>
                  <a:pt x="7697" y="21412"/>
                </a:cubicBezTo>
                <a:cubicBezTo>
                  <a:pt x="7659" y="21412"/>
                  <a:pt x="7659" y="21299"/>
                  <a:pt x="7659" y="21261"/>
                </a:cubicBezTo>
                <a:cubicBezTo>
                  <a:pt x="7659" y="21261"/>
                  <a:pt x="7659" y="21223"/>
                  <a:pt x="7697" y="21223"/>
                </a:cubicBezTo>
                <a:cubicBezTo>
                  <a:pt x="7711" y="21216"/>
                  <a:pt x="7725" y="21213"/>
                  <a:pt x="7738" y="21213"/>
                </a:cubicBezTo>
                <a:close/>
                <a:moveTo>
                  <a:pt x="7755" y="21122"/>
                </a:moveTo>
                <a:cubicBezTo>
                  <a:pt x="7734" y="21122"/>
                  <a:pt x="7715" y="21129"/>
                  <a:pt x="7697" y="21147"/>
                </a:cubicBezTo>
                <a:cubicBezTo>
                  <a:pt x="7583" y="21147"/>
                  <a:pt x="7545" y="21261"/>
                  <a:pt x="7583" y="21374"/>
                </a:cubicBezTo>
                <a:lnTo>
                  <a:pt x="7659" y="21412"/>
                </a:lnTo>
                <a:cubicBezTo>
                  <a:pt x="7697" y="21450"/>
                  <a:pt x="7735" y="21450"/>
                  <a:pt x="7773" y="21450"/>
                </a:cubicBezTo>
                <a:cubicBezTo>
                  <a:pt x="7887" y="21450"/>
                  <a:pt x="7962" y="21374"/>
                  <a:pt x="7924" y="21261"/>
                </a:cubicBezTo>
                <a:cubicBezTo>
                  <a:pt x="7895" y="21202"/>
                  <a:pt x="7822" y="21122"/>
                  <a:pt x="7755" y="21122"/>
                </a:cubicBezTo>
                <a:close/>
                <a:moveTo>
                  <a:pt x="6391" y="21012"/>
                </a:moveTo>
                <a:cubicBezTo>
                  <a:pt x="6336" y="21012"/>
                  <a:pt x="6284" y="21041"/>
                  <a:pt x="6256" y="21109"/>
                </a:cubicBezTo>
                <a:cubicBezTo>
                  <a:pt x="6256" y="21165"/>
                  <a:pt x="6297" y="21200"/>
                  <a:pt x="6319" y="21200"/>
                </a:cubicBezTo>
                <a:cubicBezTo>
                  <a:pt x="6327" y="21200"/>
                  <a:pt x="6332" y="21195"/>
                  <a:pt x="6332" y="21185"/>
                </a:cubicBezTo>
                <a:cubicBezTo>
                  <a:pt x="6522" y="21223"/>
                  <a:pt x="6560" y="21261"/>
                  <a:pt x="6522" y="21374"/>
                </a:cubicBezTo>
                <a:cubicBezTo>
                  <a:pt x="6408" y="21526"/>
                  <a:pt x="6408" y="21564"/>
                  <a:pt x="6370" y="21564"/>
                </a:cubicBezTo>
                <a:lnTo>
                  <a:pt x="6218" y="21716"/>
                </a:lnTo>
                <a:cubicBezTo>
                  <a:pt x="6143" y="21791"/>
                  <a:pt x="6029" y="21943"/>
                  <a:pt x="5953" y="22019"/>
                </a:cubicBezTo>
                <a:cubicBezTo>
                  <a:pt x="5877" y="22057"/>
                  <a:pt x="5953" y="22057"/>
                  <a:pt x="5991" y="22057"/>
                </a:cubicBezTo>
                <a:cubicBezTo>
                  <a:pt x="6218" y="22057"/>
                  <a:pt x="6408" y="22133"/>
                  <a:pt x="6635" y="22133"/>
                </a:cubicBezTo>
                <a:cubicBezTo>
                  <a:pt x="6711" y="22133"/>
                  <a:pt x="6711" y="22019"/>
                  <a:pt x="6635" y="22019"/>
                </a:cubicBezTo>
                <a:cubicBezTo>
                  <a:pt x="6446" y="22019"/>
                  <a:pt x="6256" y="21981"/>
                  <a:pt x="6067" y="21981"/>
                </a:cubicBezTo>
                <a:cubicBezTo>
                  <a:pt x="6218" y="21829"/>
                  <a:pt x="6332" y="21716"/>
                  <a:pt x="6446" y="21564"/>
                </a:cubicBezTo>
                <a:cubicBezTo>
                  <a:pt x="6560" y="21450"/>
                  <a:pt x="6597" y="21374"/>
                  <a:pt x="6597" y="21223"/>
                </a:cubicBezTo>
                <a:cubicBezTo>
                  <a:pt x="6597" y="21102"/>
                  <a:pt x="6489" y="21012"/>
                  <a:pt x="6391" y="21012"/>
                </a:cubicBezTo>
                <a:close/>
                <a:moveTo>
                  <a:pt x="7104" y="21175"/>
                </a:moveTo>
                <a:cubicBezTo>
                  <a:pt x="6606" y="21175"/>
                  <a:pt x="6405" y="21955"/>
                  <a:pt x="6939" y="22133"/>
                </a:cubicBezTo>
                <a:cubicBezTo>
                  <a:pt x="6984" y="22148"/>
                  <a:pt x="7033" y="22155"/>
                  <a:pt x="7082" y="22155"/>
                </a:cubicBezTo>
                <a:cubicBezTo>
                  <a:pt x="7277" y="22155"/>
                  <a:pt x="7477" y="22034"/>
                  <a:pt x="7507" y="21791"/>
                </a:cubicBezTo>
                <a:cubicBezTo>
                  <a:pt x="7545" y="21526"/>
                  <a:pt x="7356" y="21261"/>
                  <a:pt x="7090" y="21261"/>
                </a:cubicBezTo>
                <a:cubicBezTo>
                  <a:pt x="7015" y="21261"/>
                  <a:pt x="7015" y="21374"/>
                  <a:pt x="7090" y="21374"/>
                </a:cubicBezTo>
                <a:cubicBezTo>
                  <a:pt x="7318" y="21374"/>
                  <a:pt x="7507" y="21602"/>
                  <a:pt x="7394" y="21829"/>
                </a:cubicBezTo>
                <a:cubicBezTo>
                  <a:pt x="7344" y="22003"/>
                  <a:pt x="7197" y="22079"/>
                  <a:pt x="7048" y="22079"/>
                </a:cubicBezTo>
                <a:cubicBezTo>
                  <a:pt x="6969" y="22079"/>
                  <a:pt x="6890" y="22058"/>
                  <a:pt x="6825" y="22019"/>
                </a:cubicBezTo>
                <a:cubicBezTo>
                  <a:pt x="6569" y="21726"/>
                  <a:pt x="6772" y="21221"/>
                  <a:pt x="7128" y="21221"/>
                </a:cubicBezTo>
                <a:cubicBezTo>
                  <a:pt x="7140" y="21221"/>
                  <a:pt x="7153" y="21221"/>
                  <a:pt x="7166" y="21223"/>
                </a:cubicBezTo>
                <a:lnTo>
                  <a:pt x="7204" y="21223"/>
                </a:lnTo>
                <a:lnTo>
                  <a:pt x="7204" y="21185"/>
                </a:lnTo>
                <a:cubicBezTo>
                  <a:pt x="7170" y="21178"/>
                  <a:pt x="7136" y="21175"/>
                  <a:pt x="7104" y="21175"/>
                </a:cubicBezTo>
                <a:close/>
                <a:moveTo>
                  <a:pt x="8215" y="21206"/>
                </a:moveTo>
                <a:cubicBezTo>
                  <a:pt x="8198" y="21206"/>
                  <a:pt x="8177" y="21210"/>
                  <a:pt x="8152" y="21223"/>
                </a:cubicBezTo>
                <a:lnTo>
                  <a:pt x="7887" y="22209"/>
                </a:lnTo>
                <a:cubicBezTo>
                  <a:pt x="7887" y="22228"/>
                  <a:pt x="7896" y="22237"/>
                  <a:pt x="7910" y="22237"/>
                </a:cubicBezTo>
                <a:cubicBezTo>
                  <a:pt x="7924" y="22237"/>
                  <a:pt x="7943" y="22228"/>
                  <a:pt x="7962" y="22209"/>
                </a:cubicBezTo>
                <a:lnTo>
                  <a:pt x="8266" y="21223"/>
                </a:lnTo>
                <a:cubicBezTo>
                  <a:pt x="8266" y="21223"/>
                  <a:pt x="8249" y="21206"/>
                  <a:pt x="8215" y="21206"/>
                </a:cubicBezTo>
                <a:close/>
                <a:moveTo>
                  <a:pt x="8326" y="21966"/>
                </a:moveTo>
                <a:cubicBezTo>
                  <a:pt x="8379" y="21966"/>
                  <a:pt x="8428" y="22001"/>
                  <a:pt x="8455" y="22057"/>
                </a:cubicBezTo>
                <a:cubicBezTo>
                  <a:pt x="8481" y="22158"/>
                  <a:pt x="8405" y="22242"/>
                  <a:pt x="8329" y="22242"/>
                </a:cubicBezTo>
                <a:cubicBezTo>
                  <a:pt x="8291" y="22242"/>
                  <a:pt x="8253" y="22221"/>
                  <a:pt x="8228" y="22171"/>
                </a:cubicBezTo>
                <a:cubicBezTo>
                  <a:pt x="8228" y="22057"/>
                  <a:pt x="8228" y="21981"/>
                  <a:pt x="8266" y="21981"/>
                </a:cubicBezTo>
                <a:cubicBezTo>
                  <a:pt x="8286" y="21971"/>
                  <a:pt x="8306" y="21966"/>
                  <a:pt x="8326" y="21966"/>
                </a:cubicBezTo>
                <a:close/>
                <a:moveTo>
                  <a:pt x="8347" y="21874"/>
                </a:moveTo>
                <a:cubicBezTo>
                  <a:pt x="8317" y="21874"/>
                  <a:pt x="8288" y="21883"/>
                  <a:pt x="8266" y="21905"/>
                </a:cubicBezTo>
                <a:cubicBezTo>
                  <a:pt x="8152" y="21943"/>
                  <a:pt x="8114" y="22057"/>
                  <a:pt x="8152" y="22171"/>
                </a:cubicBezTo>
                <a:cubicBezTo>
                  <a:pt x="8207" y="22253"/>
                  <a:pt x="8287" y="22291"/>
                  <a:pt x="8361" y="22291"/>
                </a:cubicBezTo>
                <a:cubicBezTo>
                  <a:pt x="8491" y="22291"/>
                  <a:pt x="8604" y="22174"/>
                  <a:pt x="8531" y="21981"/>
                </a:cubicBezTo>
                <a:cubicBezTo>
                  <a:pt x="8504" y="21927"/>
                  <a:pt x="8421" y="21874"/>
                  <a:pt x="8347" y="21874"/>
                </a:cubicBezTo>
                <a:close/>
                <a:moveTo>
                  <a:pt x="14332" y="1091"/>
                </a:moveTo>
                <a:lnTo>
                  <a:pt x="14332" y="1128"/>
                </a:lnTo>
                <a:cubicBezTo>
                  <a:pt x="13763" y="2190"/>
                  <a:pt x="12815" y="3896"/>
                  <a:pt x="12702" y="3972"/>
                </a:cubicBezTo>
                <a:lnTo>
                  <a:pt x="12777" y="4010"/>
                </a:lnTo>
                <a:lnTo>
                  <a:pt x="12702" y="4010"/>
                </a:lnTo>
                <a:lnTo>
                  <a:pt x="12702" y="4086"/>
                </a:lnTo>
                <a:cubicBezTo>
                  <a:pt x="11299" y="4275"/>
                  <a:pt x="9820" y="4503"/>
                  <a:pt x="8455" y="4882"/>
                </a:cubicBezTo>
                <a:cubicBezTo>
                  <a:pt x="7318" y="5147"/>
                  <a:pt x="6143" y="5526"/>
                  <a:pt x="5081" y="6057"/>
                </a:cubicBezTo>
                <a:lnTo>
                  <a:pt x="4171" y="3972"/>
                </a:lnTo>
                <a:lnTo>
                  <a:pt x="1" y="3744"/>
                </a:lnTo>
                <a:lnTo>
                  <a:pt x="1" y="3896"/>
                </a:lnTo>
                <a:lnTo>
                  <a:pt x="4095" y="4124"/>
                </a:lnTo>
                <a:lnTo>
                  <a:pt x="5005" y="6171"/>
                </a:lnTo>
                <a:cubicBezTo>
                  <a:pt x="4512" y="6398"/>
                  <a:pt x="4095" y="6664"/>
                  <a:pt x="3678" y="7005"/>
                </a:cubicBezTo>
                <a:cubicBezTo>
                  <a:pt x="2920" y="7612"/>
                  <a:pt x="2199" y="8522"/>
                  <a:pt x="2237" y="9583"/>
                </a:cubicBezTo>
                <a:cubicBezTo>
                  <a:pt x="2226" y="9561"/>
                  <a:pt x="2209" y="9552"/>
                  <a:pt x="2189" y="9552"/>
                </a:cubicBezTo>
                <a:cubicBezTo>
                  <a:pt x="2143" y="9552"/>
                  <a:pt x="2086" y="9605"/>
                  <a:pt x="2086" y="9659"/>
                </a:cubicBezTo>
                <a:cubicBezTo>
                  <a:pt x="2162" y="10645"/>
                  <a:pt x="2237" y="11706"/>
                  <a:pt x="2275" y="12692"/>
                </a:cubicBezTo>
                <a:cubicBezTo>
                  <a:pt x="2199" y="12692"/>
                  <a:pt x="2086" y="12806"/>
                  <a:pt x="2199" y="12882"/>
                </a:cubicBezTo>
                <a:cubicBezTo>
                  <a:pt x="2237" y="12882"/>
                  <a:pt x="2275" y="12920"/>
                  <a:pt x="2351" y="12995"/>
                </a:cubicBezTo>
                <a:cubicBezTo>
                  <a:pt x="2389" y="13413"/>
                  <a:pt x="2389" y="13867"/>
                  <a:pt x="2427" y="14322"/>
                </a:cubicBezTo>
                <a:cubicBezTo>
                  <a:pt x="2389" y="14360"/>
                  <a:pt x="2389" y="14436"/>
                  <a:pt x="2427" y="14512"/>
                </a:cubicBezTo>
                <a:lnTo>
                  <a:pt x="2465" y="14550"/>
                </a:lnTo>
                <a:cubicBezTo>
                  <a:pt x="2465" y="14815"/>
                  <a:pt x="2541" y="15081"/>
                  <a:pt x="2541" y="15346"/>
                </a:cubicBezTo>
                <a:lnTo>
                  <a:pt x="2541" y="15384"/>
                </a:lnTo>
                <a:cubicBezTo>
                  <a:pt x="2541" y="15536"/>
                  <a:pt x="2541" y="15687"/>
                  <a:pt x="2579" y="15763"/>
                </a:cubicBezTo>
                <a:lnTo>
                  <a:pt x="2579" y="16029"/>
                </a:lnTo>
                <a:cubicBezTo>
                  <a:pt x="2579" y="16066"/>
                  <a:pt x="2617" y="16104"/>
                  <a:pt x="2654" y="16104"/>
                </a:cubicBezTo>
                <a:cubicBezTo>
                  <a:pt x="2920" y="16673"/>
                  <a:pt x="3413" y="17166"/>
                  <a:pt x="3944" y="17469"/>
                </a:cubicBezTo>
                <a:cubicBezTo>
                  <a:pt x="5043" y="18190"/>
                  <a:pt x="6332" y="18607"/>
                  <a:pt x="7545" y="18948"/>
                </a:cubicBezTo>
                <a:cubicBezTo>
                  <a:pt x="9214" y="19365"/>
                  <a:pt x="10958" y="19706"/>
                  <a:pt x="12664" y="19934"/>
                </a:cubicBezTo>
                <a:lnTo>
                  <a:pt x="10882" y="22322"/>
                </a:lnTo>
                <a:lnTo>
                  <a:pt x="5271" y="22322"/>
                </a:lnTo>
                <a:lnTo>
                  <a:pt x="5271" y="22474"/>
                </a:lnTo>
                <a:lnTo>
                  <a:pt x="10806" y="22474"/>
                </a:lnTo>
                <a:lnTo>
                  <a:pt x="12702" y="19934"/>
                </a:lnTo>
                <a:cubicBezTo>
                  <a:pt x="13839" y="20085"/>
                  <a:pt x="15052" y="20237"/>
                  <a:pt x="16190" y="20275"/>
                </a:cubicBezTo>
                <a:cubicBezTo>
                  <a:pt x="16741" y="20306"/>
                  <a:pt x="17290" y="20323"/>
                  <a:pt x="17835" y="20323"/>
                </a:cubicBezTo>
                <a:cubicBezTo>
                  <a:pt x="19915" y="20323"/>
                  <a:pt x="21958" y="20079"/>
                  <a:pt x="24000" y="19479"/>
                </a:cubicBezTo>
                <a:cubicBezTo>
                  <a:pt x="24035" y="19479"/>
                  <a:pt x="24054" y="19446"/>
                  <a:pt x="24060" y="19408"/>
                </a:cubicBezTo>
                <a:lnTo>
                  <a:pt x="24060" y="19408"/>
                </a:lnTo>
                <a:cubicBezTo>
                  <a:pt x="22060" y="20016"/>
                  <a:pt x="20024" y="20239"/>
                  <a:pt x="17973" y="20239"/>
                </a:cubicBezTo>
                <a:cubicBezTo>
                  <a:pt x="16336" y="20239"/>
                  <a:pt x="14689" y="20097"/>
                  <a:pt x="13043" y="19896"/>
                </a:cubicBezTo>
                <a:lnTo>
                  <a:pt x="13422" y="19403"/>
                </a:lnTo>
                <a:lnTo>
                  <a:pt x="13270" y="19327"/>
                </a:lnTo>
                <a:lnTo>
                  <a:pt x="12853" y="19896"/>
                </a:lnTo>
                <a:cubicBezTo>
                  <a:pt x="12588" y="19858"/>
                  <a:pt x="12247" y="19782"/>
                  <a:pt x="11905" y="19744"/>
                </a:cubicBezTo>
                <a:cubicBezTo>
                  <a:pt x="10768" y="19592"/>
                  <a:pt x="9631" y="19403"/>
                  <a:pt x="8493" y="19138"/>
                </a:cubicBezTo>
                <a:cubicBezTo>
                  <a:pt x="8531" y="19100"/>
                  <a:pt x="8531" y="19100"/>
                  <a:pt x="8531" y="19024"/>
                </a:cubicBezTo>
                <a:cubicBezTo>
                  <a:pt x="8493" y="18607"/>
                  <a:pt x="8493" y="18228"/>
                  <a:pt x="8493" y="17848"/>
                </a:cubicBezTo>
                <a:lnTo>
                  <a:pt x="8493" y="17848"/>
                </a:lnTo>
                <a:cubicBezTo>
                  <a:pt x="11223" y="18531"/>
                  <a:pt x="14066" y="18910"/>
                  <a:pt x="16910" y="18948"/>
                </a:cubicBezTo>
                <a:cubicBezTo>
                  <a:pt x="16948" y="18967"/>
                  <a:pt x="16986" y="18976"/>
                  <a:pt x="17024" y="18976"/>
                </a:cubicBezTo>
                <a:cubicBezTo>
                  <a:pt x="17062" y="18976"/>
                  <a:pt x="17100" y="18967"/>
                  <a:pt x="17138" y="18948"/>
                </a:cubicBezTo>
                <a:cubicBezTo>
                  <a:pt x="17896" y="18948"/>
                  <a:pt x="18578" y="18948"/>
                  <a:pt x="19336" y="18910"/>
                </a:cubicBezTo>
                <a:cubicBezTo>
                  <a:pt x="19355" y="18929"/>
                  <a:pt x="19384" y="18938"/>
                  <a:pt x="19412" y="18938"/>
                </a:cubicBezTo>
                <a:cubicBezTo>
                  <a:pt x="19441" y="18938"/>
                  <a:pt x="19469" y="18929"/>
                  <a:pt x="19488" y="18910"/>
                </a:cubicBezTo>
                <a:lnTo>
                  <a:pt x="19829" y="18910"/>
                </a:lnTo>
                <a:cubicBezTo>
                  <a:pt x="19829" y="18932"/>
                  <a:pt x="19880" y="18954"/>
                  <a:pt x="19930" y="18954"/>
                </a:cubicBezTo>
                <a:cubicBezTo>
                  <a:pt x="19967" y="18954"/>
                  <a:pt x="20003" y="18942"/>
                  <a:pt x="20019" y="18910"/>
                </a:cubicBezTo>
                <a:lnTo>
                  <a:pt x="20019" y="18872"/>
                </a:lnTo>
                <a:cubicBezTo>
                  <a:pt x="21384" y="18758"/>
                  <a:pt x="22711" y="18607"/>
                  <a:pt x="24038" y="18379"/>
                </a:cubicBezTo>
                <a:lnTo>
                  <a:pt x="24038" y="18379"/>
                </a:lnTo>
                <a:cubicBezTo>
                  <a:pt x="24000" y="18720"/>
                  <a:pt x="24000" y="18986"/>
                  <a:pt x="24000" y="19327"/>
                </a:cubicBezTo>
                <a:cubicBezTo>
                  <a:pt x="24000" y="19363"/>
                  <a:pt x="24000" y="19365"/>
                  <a:pt x="24062" y="19396"/>
                </a:cubicBezTo>
                <a:lnTo>
                  <a:pt x="24062" y="19396"/>
                </a:lnTo>
                <a:cubicBezTo>
                  <a:pt x="24066" y="19354"/>
                  <a:pt x="24056" y="19308"/>
                  <a:pt x="24038" y="19289"/>
                </a:cubicBezTo>
                <a:cubicBezTo>
                  <a:pt x="24076" y="19289"/>
                  <a:pt x="24152" y="19213"/>
                  <a:pt x="24152" y="19175"/>
                </a:cubicBezTo>
                <a:cubicBezTo>
                  <a:pt x="24189" y="18379"/>
                  <a:pt x="24189" y="17545"/>
                  <a:pt x="24227" y="16711"/>
                </a:cubicBezTo>
                <a:lnTo>
                  <a:pt x="24265" y="16711"/>
                </a:lnTo>
                <a:cubicBezTo>
                  <a:pt x="24376" y="16683"/>
                  <a:pt x="24386" y="16574"/>
                  <a:pt x="24323" y="16518"/>
                </a:cubicBezTo>
                <a:lnTo>
                  <a:pt x="24323" y="16518"/>
                </a:lnTo>
                <a:cubicBezTo>
                  <a:pt x="25469" y="16929"/>
                  <a:pt x="26648" y="17445"/>
                  <a:pt x="27791" y="17924"/>
                </a:cubicBezTo>
                <a:cubicBezTo>
                  <a:pt x="27791" y="17924"/>
                  <a:pt x="27829" y="17962"/>
                  <a:pt x="27867" y="17962"/>
                </a:cubicBezTo>
                <a:lnTo>
                  <a:pt x="27943" y="17962"/>
                </a:lnTo>
                <a:cubicBezTo>
                  <a:pt x="28360" y="18114"/>
                  <a:pt x="28739" y="18228"/>
                  <a:pt x="29156" y="18379"/>
                </a:cubicBezTo>
                <a:lnTo>
                  <a:pt x="29270" y="18379"/>
                </a:lnTo>
                <a:cubicBezTo>
                  <a:pt x="30786" y="18190"/>
                  <a:pt x="32303" y="17204"/>
                  <a:pt x="32682" y="15687"/>
                </a:cubicBezTo>
                <a:cubicBezTo>
                  <a:pt x="32720" y="15346"/>
                  <a:pt x="32720" y="14967"/>
                  <a:pt x="32720" y="14588"/>
                </a:cubicBezTo>
                <a:lnTo>
                  <a:pt x="32720" y="14512"/>
                </a:lnTo>
                <a:lnTo>
                  <a:pt x="32720" y="13375"/>
                </a:lnTo>
                <a:cubicBezTo>
                  <a:pt x="32720" y="13299"/>
                  <a:pt x="32758" y="13299"/>
                  <a:pt x="32758" y="13261"/>
                </a:cubicBezTo>
                <a:cubicBezTo>
                  <a:pt x="32796" y="13223"/>
                  <a:pt x="32758" y="13185"/>
                  <a:pt x="32720" y="13109"/>
                </a:cubicBezTo>
                <a:cubicBezTo>
                  <a:pt x="32720" y="12351"/>
                  <a:pt x="32720" y="11668"/>
                  <a:pt x="32758" y="10910"/>
                </a:cubicBezTo>
                <a:cubicBezTo>
                  <a:pt x="32758" y="10834"/>
                  <a:pt x="32720" y="10796"/>
                  <a:pt x="32682" y="10796"/>
                </a:cubicBezTo>
                <a:lnTo>
                  <a:pt x="32151" y="10796"/>
                </a:lnTo>
                <a:lnTo>
                  <a:pt x="33365" y="9469"/>
                </a:lnTo>
                <a:lnTo>
                  <a:pt x="37042" y="9469"/>
                </a:lnTo>
                <a:lnTo>
                  <a:pt x="37042" y="9318"/>
                </a:lnTo>
                <a:lnTo>
                  <a:pt x="37042" y="8901"/>
                </a:lnTo>
                <a:lnTo>
                  <a:pt x="36019" y="8901"/>
                </a:lnTo>
                <a:cubicBezTo>
                  <a:pt x="36019" y="9052"/>
                  <a:pt x="35981" y="9204"/>
                  <a:pt x="35829" y="9204"/>
                </a:cubicBezTo>
                <a:cubicBezTo>
                  <a:pt x="35814" y="9209"/>
                  <a:pt x="35798" y="9212"/>
                  <a:pt x="35784" y="9212"/>
                </a:cubicBezTo>
                <a:cubicBezTo>
                  <a:pt x="35687" y="9212"/>
                  <a:pt x="35601" y="9113"/>
                  <a:pt x="35601" y="9015"/>
                </a:cubicBezTo>
                <a:cubicBezTo>
                  <a:pt x="35601" y="8977"/>
                  <a:pt x="35630" y="8958"/>
                  <a:pt x="35658" y="8958"/>
                </a:cubicBezTo>
                <a:cubicBezTo>
                  <a:pt x="35687" y="8958"/>
                  <a:pt x="35715" y="8977"/>
                  <a:pt x="35715" y="9015"/>
                </a:cubicBezTo>
                <a:cubicBezTo>
                  <a:pt x="35715" y="9070"/>
                  <a:pt x="35756" y="9105"/>
                  <a:pt x="35822" y="9105"/>
                </a:cubicBezTo>
                <a:cubicBezTo>
                  <a:pt x="35847" y="9105"/>
                  <a:pt x="35874" y="9101"/>
                  <a:pt x="35905" y="9090"/>
                </a:cubicBezTo>
                <a:cubicBezTo>
                  <a:pt x="35935" y="9061"/>
                  <a:pt x="35941" y="8961"/>
                  <a:pt x="35924" y="8901"/>
                </a:cubicBezTo>
                <a:lnTo>
                  <a:pt x="35533" y="8901"/>
                </a:lnTo>
                <a:cubicBezTo>
                  <a:pt x="35472" y="8952"/>
                  <a:pt x="35450" y="9032"/>
                  <a:pt x="35450" y="9090"/>
                </a:cubicBezTo>
                <a:cubicBezTo>
                  <a:pt x="35435" y="9135"/>
                  <a:pt x="35420" y="9150"/>
                  <a:pt x="35407" y="9150"/>
                </a:cubicBezTo>
                <a:cubicBezTo>
                  <a:pt x="35388" y="9150"/>
                  <a:pt x="35374" y="9113"/>
                  <a:pt x="35374" y="9090"/>
                </a:cubicBezTo>
                <a:cubicBezTo>
                  <a:pt x="35389" y="9029"/>
                  <a:pt x="35411" y="8962"/>
                  <a:pt x="35448" y="8901"/>
                </a:cubicBezTo>
                <a:lnTo>
                  <a:pt x="35399" y="8901"/>
                </a:lnTo>
                <a:cubicBezTo>
                  <a:pt x="35390" y="8939"/>
                  <a:pt x="35382" y="8977"/>
                  <a:pt x="35374" y="9015"/>
                </a:cubicBezTo>
                <a:cubicBezTo>
                  <a:pt x="35361" y="9027"/>
                  <a:pt x="35345" y="9031"/>
                  <a:pt x="35328" y="9031"/>
                </a:cubicBezTo>
                <a:cubicBezTo>
                  <a:pt x="35294" y="9031"/>
                  <a:pt x="35260" y="9015"/>
                  <a:pt x="35260" y="9015"/>
                </a:cubicBezTo>
                <a:cubicBezTo>
                  <a:pt x="35272" y="8977"/>
                  <a:pt x="35283" y="8939"/>
                  <a:pt x="35295" y="8901"/>
                </a:cubicBezTo>
                <a:lnTo>
                  <a:pt x="34632" y="8901"/>
                </a:lnTo>
                <a:cubicBezTo>
                  <a:pt x="34568" y="8979"/>
                  <a:pt x="34485" y="9036"/>
                  <a:pt x="34388" y="9052"/>
                </a:cubicBezTo>
                <a:cubicBezTo>
                  <a:pt x="34368" y="9056"/>
                  <a:pt x="34349" y="9058"/>
                  <a:pt x="34329" y="9058"/>
                </a:cubicBezTo>
                <a:cubicBezTo>
                  <a:pt x="34215" y="9058"/>
                  <a:pt x="34103" y="8995"/>
                  <a:pt x="34012" y="8901"/>
                </a:cubicBezTo>
                <a:lnTo>
                  <a:pt x="33175" y="8901"/>
                </a:lnTo>
                <a:lnTo>
                  <a:pt x="31810" y="10417"/>
                </a:lnTo>
                <a:cubicBezTo>
                  <a:pt x="31848" y="9962"/>
                  <a:pt x="31924" y="9432"/>
                  <a:pt x="31962" y="8901"/>
                </a:cubicBezTo>
                <a:lnTo>
                  <a:pt x="31962" y="8863"/>
                </a:lnTo>
                <a:cubicBezTo>
                  <a:pt x="31658" y="7612"/>
                  <a:pt x="30521" y="6778"/>
                  <a:pt x="29497" y="6209"/>
                </a:cubicBezTo>
                <a:cubicBezTo>
                  <a:pt x="28170" y="5489"/>
                  <a:pt x="26654" y="4958"/>
                  <a:pt x="25175" y="4654"/>
                </a:cubicBezTo>
                <a:lnTo>
                  <a:pt x="26730" y="2190"/>
                </a:lnTo>
                <a:lnTo>
                  <a:pt x="31469" y="2228"/>
                </a:lnTo>
                <a:lnTo>
                  <a:pt x="31469" y="2076"/>
                </a:lnTo>
                <a:lnTo>
                  <a:pt x="30020" y="2065"/>
                </a:lnTo>
                <a:lnTo>
                  <a:pt x="30020" y="2065"/>
                </a:lnTo>
                <a:cubicBezTo>
                  <a:pt x="30048" y="2032"/>
                  <a:pt x="30066" y="1985"/>
                  <a:pt x="30066" y="1925"/>
                </a:cubicBezTo>
                <a:cubicBezTo>
                  <a:pt x="30066" y="1811"/>
                  <a:pt x="29981" y="1754"/>
                  <a:pt x="29891" y="1754"/>
                </a:cubicBezTo>
                <a:cubicBezTo>
                  <a:pt x="29801" y="1754"/>
                  <a:pt x="29706" y="1811"/>
                  <a:pt x="29687" y="1925"/>
                </a:cubicBezTo>
                <a:cubicBezTo>
                  <a:pt x="29695" y="1984"/>
                  <a:pt x="29719" y="2030"/>
                  <a:pt x="29751" y="2063"/>
                </a:cubicBezTo>
                <a:lnTo>
                  <a:pt x="29751" y="2063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37" y="2066"/>
                  <a:pt x="29536" y="2071"/>
                  <a:pt x="29535" y="2076"/>
                </a:cubicBezTo>
                <a:cubicBezTo>
                  <a:pt x="29535" y="2089"/>
                  <a:pt x="29527" y="2093"/>
                  <a:pt x="29516" y="2093"/>
                </a:cubicBezTo>
                <a:cubicBezTo>
                  <a:pt x="29493" y="2093"/>
                  <a:pt x="29459" y="2076"/>
                  <a:pt x="29459" y="2076"/>
                </a:cubicBezTo>
                <a:cubicBezTo>
                  <a:pt x="29460" y="2071"/>
                  <a:pt x="29461" y="2066"/>
                  <a:pt x="29461" y="2060"/>
                </a:cubicBezTo>
                <a:lnTo>
                  <a:pt x="29461" y="2060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77" y="1764"/>
                  <a:pt x="29688" y="1503"/>
                  <a:pt x="29725" y="1242"/>
                </a:cubicBezTo>
                <a:cubicBezTo>
                  <a:pt x="29725" y="1204"/>
                  <a:pt x="29715" y="1185"/>
                  <a:pt x="29701" y="1185"/>
                </a:cubicBezTo>
                <a:cubicBezTo>
                  <a:pt x="29687" y="1185"/>
                  <a:pt x="29668" y="1204"/>
                  <a:pt x="29649" y="1242"/>
                </a:cubicBezTo>
                <a:cubicBezTo>
                  <a:pt x="29575" y="1503"/>
                  <a:pt x="29500" y="1764"/>
                  <a:pt x="29461" y="2060"/>
                </a:cubicBezTo>
                <a:lnTo>
                  <a:pt x="29461" y="2060"/>
                </a:lnTo>
                <a:lnTo>
                  <a:pt x="26654" y="2038"/>
                </a:lnTo>
                <a:lnTo>
                  <a:pt x="25024" y="4654"/>
                </a:lnTo>
                <a:cubicBezTo>
                  <a:pt x="24569" y="4541"/>
                  <a:pt x="24152" y="4465"/>
                  <a:pt x="23659" y="4351"/>
                </a:cubicBezTo>
                <a:cubicBezTo>
                  <a:pt x="21442" y="3966"/>
                  <a:pt x="19134" y="3749"/>
                  <a:pt x="16821" y="3749"/>
                </a:cubicBezTo>
                <a:cubicBezTo>
                  <a:pt x="15494" y="3749"/>
                  <a:pt x="14166" y="3820"/>
                  <a:pt x="12853" y="3972"/>
                </a:cubicBezTo>
                <a:cubicBezTo>
                  <a:pt x="13005" y="3782"/>
                  <a:pt x="13384" y="3138"/>
                  <a:pt x="14408" y="1242"/>
                </a:cubicBezTo>
                <a:lnTo>
                  <a:pt x="16882" y="1263"/>
                </a:lnTo>
                <a:lnTo>
                  <a:pt x="16882" y="1263"/>
                </a:lnTo>
                <a:cubicBezTo>
                  <a:pt x="16811" y="1236"/>
                  <a:pt x="16741" y="1182"/>
                  <a:pt x="16688" y="1110"/>
                </a:cubicBezTo>
                <a:lnTo>
                  <a:pt x="16688" y="1110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1166"/>
                </a:lnTo>
                <a:cubicBezTo>
                  <a:pt x="16417" y="1204"/>
                  <a:pt x="16389" y="1223"/>
                  <a:pt x="16360" y="1223"/>
                </a:cubicBezTo>
                <a:cubicBezTo>
                  <a:pt x="16332" y="1223"/>
                  <a:pt x="16303" y="1204"/>
                  <a:pt x="16303" y="1166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4332" y="10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6" name="Google Shape;2336;p29"/>
          <p:cNvSpPr/>
          <p:nvPr/>
        </p:nvSpPr>
        <p:spPr>
          <a:xfrm rot="570939">
            <a:off x="8511529" y="6145046"/>
            <a:ext cx="1988247" cy="465903"/>
          </a:xfrm>
          <a:custGeom>
            <a:avLst/>
            <a:gdLst/>
            <a:ahLst/>
            <a:cxnLst/>
            <a:rect l="l" t="t" r="r" b="b"/>
            <a:pathLst>
              <a:path w="23450" h="5495" extrusionOk="0">
                <a:moveTo>
                  <a:pt x="22130" y="1"/>
                </a:moveTo>
                <a:cubicBezTo>
                  <a:pt x="22093" y="1"/>
                  <a:pt x="22056" y="82"/>
                  <a:pt x="22085" y="140"/>
                </a:cubicBezTo>
                <a:cubicBezTo>
                  <a:pt x="22426" y="519"/>
                  <a:pt x="22729" y="822"/>
                  <a:pt x="23070" y="1201"/>
                </a:cubicBezTo>
                <a:cubicBezTo>
                  <a:pt x="22163" y="838"/>
                  <a:pt x="21232" y="686"/>
                  <a:pt x="20296" y="686"/>
                </a:cubicBezTo>
                <a:cubicBezTo>
                  <a:pt x="18104" y="686"/>
                  <a:pt x="15888" y="1523"/>
                  <a:pt x="13895" y="2452"/>
                </a:cubicBezTo>
                <a:cubicBezTo>
                  <a:pt x="11153" y="3737"/>
                  <a:pt x="8380" y="5339"/>
                  <a:pt x="5313" y="5339"/>
                </a:cubicBezTo>
                <a:cubicBezTo>
                  <a:pt x="5029" y="5339"/>
                  <a:pt x="4743" y="5325"/>
                  <a:pt x="4455" y="5296"/>
                </a:cubicBezTo>
                <a:cubicBezTo>
                  <a:pt x="2787" y="5106"/>
                  <a:pt x="1194" y="4462"/>
                  <a:pt x="133" y="3173"/>
                </a:cubicBezTo>
                <a:cubicBezTo>
                  <a:pt x="123" y="3143"/>
                  <a:pt x="107" y="3131"/>
                  <a:pt x="92" y="3131"/>
                </a:cubicBezTo>
                <a:cubicBezTo>
                  <a:pt x="48" y="3131"/>
                  <a:pt x="1" y="3221"/>
                  <a:pt x="57" y="3249"/>
                </a:cubicBezTo>
                <a:cubicBezTo>
                  <a:pt x="1363" y="4860"/>
                  <a:pt x="3361" y="5494"/>
                  <a:pt x="5365" y="5494"/>
                </a:cubicBezTo>
                <a:cubicBezTo>
                  <a:pt x="6095" y="5494"/>
                  <a:pt x="6827" y="5410"/>
                  <a:pt x="7526" y="5258"/>
                </a:cubicBezTo>
                <a:cubicBezTo>
                  <a:pt x="11052" y="4424"/>
                  <a:pt x="13971" y="2225"/>
                  <a:pt x="17383" y="1277"/>
                </a:cubicBezTo>
                <a:cubicBezTo>
                  <a:pt x="18337" y="1019"/>
                  <a:pt x="19322" y="854"/>
                  <a:pt x="20294" y="854"/>
                </a:cubicBezTo>
                <a:cubicBezTo>
                  <a:pt x="21177" y="854"/>
                  <a:pt x="22051" y="990"/>
                  <a:pt x="22881" y="1315"/>
                </a:cubicBezTo>
                <a:cubicBezTo>
                  <a:pt x="22426" y="1315"/>
                  <a:pt x="21933" y="1277"/>
                  <a:pt x="21478" y="1277"/>
                </a:cubicBezTo>
                <a:cubicBezTo>
                  <a:pt x="21364" y="1277"/>
                  <a:pt x="21364" y="1391"/>
                  <a:pt x="21478" y="1391"/>
                </a:cubicBezTo>
                <a:cubicBezTo>
                  <a:pt x="22085" y="1467"/>
                  <a:pt x="22691" y="1467"/>
                  <a:pt x="23298" y="1505"/>
                </a:cubicBezTo>
                <a:lnTo>
                  <a:pt x="23374" y="1505"/>
                </a:lnTo>
                <a:cubicBezTo>
                  <a:pt x="23450" y="1505"/>
                  <a:pt x="23450" y="1391"/>
                  <a:pt x="23412" y="1353"/>
                </a:cubicBezTo>
                <a:cubicBezTo>
                  <a:pt x="22995" y="936"/>
                  <a:pt x="22615" y="443"/>
                  <a:pt x="22161" y="26"/>
                </a:cubicBezTo>
                <a:cubicBezTo>
                  <a:pt x="22152" y="8"/>
                  <a:pt x="22141" y="1"/>
                  <a:pt x="221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7" name="Google Shape;2337;p29"/>
          <p:cNvSpPr/>
          <p:nvPr/>
        </p:nvSpPr>
        <p:spPr>
          <a:xfrm rot="735810">
            <a:off x="2993284" y="6017863"/>
            <a:ext cx="1677553" cy="1419539"/>
          </a:xfrm>
          <a:custGeom>
            <a:avLst/>
            <a:gdLst/>
            <a:ahLst/>
            <a:cxnLst/>
            <a:rect l="l" t="t" r="r" b="b"/>
            <a:pathLst>
              <a:path w="29271" h="24769" extrusionOk="0">
                <a:moveTo>
                  <a:pt x="9024" y="16076"/>
                </a:moveTo>
                <a:lnTo>
                  <a:pt x="9024" y="16076"/>
                </a:lnTo>
                <a:cubicBezTo>
                  <a:pt x="9517" y="16114"/>
                  <a:pt x="9934" y="16114"/>
                  <a:pt x="10427" y="16152"/>
                </a:cubicBezTo>
                <a:cubicBezTo>
                  <a:pt x="11526" y="16304"/>
                  <a:pt x="12778" y="16721"/>
                  <a:pt x="13119" y="17896"/>
                </a:cubicBezTo>
                <a:cubicBezTo>
                  <a:pt x="13270" y="18465"/>
                  <a:pt x="13157" y="19109"/>
                  <a:pt x="12702" y="19413"/>
                </a:cubicBezTo>
                <a:cubicBezTo>
                  <a:pt x="12383" y="19658"/>
                  <a:pt x="12002" y="19744"/>
                  <a:pt x="11628" y="19744"/>
                </a:cubicBezTo>
                <a:cubicBezTo>
                  <a:pt x="11423" y="19744"/>
                  <a:pt x="11221" y="19718"/>
                  <a:pt x="11034" y="19678"/>
                </a:cubicBezTo>
                <a:cubicBezTo>
                  <a:pt x="10237" y="19413"/>
                  <a:pt x="9593" y="18768"/>
                  <a:pt x="9290" y="17972"/>
                </a:cubicBezTo>
                <a:cubicBezTo>
                  <a:pt x="9024" y="17327"/>
                  <a:pt x="8948" y="16721"/>
                  <a:pt x="9024" y="16076"/>
                </a:cubicBezTo>
                <a:close/>
                <a:moveTo>
                  <a:pt x="23128" y="1"/>
                </a:moveTo>
                <a:cubicBezTo>
                  <a:pt x="22029" y="152"/>
                  <a:pt x="20891" y="342"/>
                  <a:pt x="19792" y="494"/>
                </a:cubicBezTo>
                <a:cubicBezTo>
                  <a:pt x="19716" y="494"/>
                  <a:pt x="19754" y="607"/>
                  <a:pt x="19867" y="607"/>
                </a:cubicBezTo>
                <a:lnTo>
                  <a:pt x="19867" y="683"/>
                </a:lnTo>
                <a:cubicBezTo>
                  <a:pt x="20284" y="1138"/>
                  <a:pt x="20739" y="1631"/>
                  <a:pt x="21194" y="2048"/>
                </a:cubicBezTo>
                <a:cubicBezTo>
                  <a:pt x="21201" y="2055"/>
                  <a:pt x="21210" y="2058"/>
                  <a:pt x="21218" y="2058"/>
                </a:cubicBezTo>
                <a:cubicBezTo>
                  <a:pt x="21256" y="2058"/>
                  <a:pt x="21301" y="1996"/>
                  <a:pt x="21270" y="1934"/>
                </a:cubicBezTo>
                <a:cubicBezTo>
                  <a:pt x="20891" y="1517"/>
                  <a:pt x="20474" y="1138"/>
                  <a:pt x="20095" y="721"/>
                </a:cubicBezTo>
                <a:lnTo>
                  <a:pt x="20095" y="721"/>
                </a:lnTo>
                <a:cubicBezTo>
                  <a:pt x="22446" y="1100"/>
                  <a:pt x="25062" y="1517"/>
                  <a:pt x="26919" y="3223"/>
                </a:cubicBezTo>
                <a:cubicBezTo>
                  <a:pt x="28588" y="4778"/>
                  <a:pt x="29270" y="7318"/>
                  <a:pt x="27867" y="9252"/>
                </a:cubicBezTo>
                <a:cubicBezTo>
                  <a:pt x="26427" y="11185"/>
                  <a:pt x="23924" y="11792"/>
                  <a:pt x="21611" y="11792"/>
                </a:cubicBezTo>
                <a:cubicBezTo>
                  <a:pt x="19735" y="11792"/>
                  <a:pt x="17837" y="11472"/>
                  <a:pt x="15949" y="11472"/>
                </a:cubicBezTo>
                <a:cubicBezTo>
                  <a:pt x="15320" y="11472"/>
                  <a:pt x="14692" y="11508"/>
                  <a:pt x="14067" y="11602"/>
                </a:cubicBezTo>
                <a:cubicBezTo>
                  <a:pt x="12171" y="11906"/>
                  <a:pt x="10086" y="12740"/>
                  <a:pt x="9290" y="14598"/>
                </a:cubicBezTo>
                <a:cubicBezTo>
                  <a:pt x="9100" y="15015"/>
                  <a:pt x="8948" y="15508"/>
                  <a:pt x="8910" y="15963"/>
                </a:cubicBezTo>
                <a:cubicBezTo>
                  <a:pt x="8759" y="15963"/>
                  <a:pt x="8683" y="15963"/>
                  <a:pt x="8569" y="16038"/>
                </a:cubicBezTo>
                <a:cubicBezTo>
                  <a:pt x="4702" y="16455"/>
                  <a:pt x="1176" y="19489"/>
                  <a:pt x="228" y="23280"/>
                </a:cubicBezTo>
                <a:cubicBezTo>
                  <a:pt x="114" y="23735"/>
                  <a:pt x="39" y="24228"/>
                  <a:pt x="1" y="24683"/>
                </a:cubicBezTo>
                <a:cubicBezTo>
                  <a:pt x="1" y="24740"/>
                  <a:pt x="29" y="24768"/>
                  <a:pt x="58" y="24768"/>
                </a:cubicBezTo>
                <a:cubicBezTo>
                  <a:pt x="86" y="24768"/>
                  <a:pt x="114" y="24740"/>
                  <a:pt x="114" y="24683"/>
                </a:cubicBezTo>
                <a:cubicBezTo>
                  <a:pt x="418" y="20702"/>
                  <a:pt x="3640" y="17290"/>
                  <a:pt x="7432" y="16342"/>
                </a:cubicBezTo>
                <a:cubicBezTo>
                  <a:pt x="7887" y="16266"/>
                  <a:pt x="8380" y="16152"/>
                  <a:pt x="8835" y="16114"/>
                </a:cubicBezTo>
                <a:lnTo>
                  <a:pt x="8835" y="16114"/>
                </a:lnTo>
                <a:cubicBezTo>
                  <a:pt x="8759" y="17176"/>
                  <a:pt x="8986" y="18237"/>
                  <a:pt x="9707" y="18996"/>
                </a:cubicBezTo>
                <a:cubicBezTo>
                  <a:pt x="10184" y="19575"/>
                  <a:pt x="10907" y="19879"/>
                  <a:pt x="11627" y="19879"/>
                </a:cubicBezTo>
                <a:cubicBezTo>
                  <a:pt x="11707" y="19879"/>
                  <a:pt x="11788" y="19875"/>
                  <a:pt x="11868" y="19868"/>
                </a:cubicBezTo>
                <a:cubicBezTo>
                  <a:pt x="12778" y="19754"/>
                  <a:pt x="13346" y="19071"/>
                  <a:pt x="13270" y="18162"/>
                </a:cubicBezTo>
                <a:cubicBezTo>
                  <a:pt x="13025" y="16375"/>
                  <a:pt x="11033" y="15916"/>
                  <a:pt x="9386" y="15916"/>
                </a:cubicBezTo>
                <a:cubicBezTo>
                  <a:pt x="9250" y="15916"/>
                  <a:pt x="9116" y="15919"/>
                  <a:pt x="8986" y="15925"/>
                </a:cubicBezTo>
                <a:cubicBezTo>
                  <a:pt x="9138" y="14939"/>
                  <a:pt x="9593" y="13953"/>
                  <a:pt x="10427" y="13271"/>
                </a:cubicBezTo>
                <a:cubicBezTo>
                  <a:pt x="11936" y="11941"/>
                  <a:pt x="14057" y="11599"/>
                  <a:pt x="16050" y="11599"/>
                </a:cubicBezTo>
                <a:cubicBezTo>
                  <a:pt x="16160" y="11599"/>
                  <a:pt x="16270" y="11600"/>
                  <a:pt x="16379" y="11602"/>
                </a:cubicBezTo>
                <a:cubicBezTo>
                  <a:pt x="18102" y="11655"/>
                  <a:pt x="19860" y="11940"/>
                  <a:pt x="21592" y="11940"/>
                </a:cubicBezTo>
                <a:cubicBezTo>
                  <a:pt x="22377" y="11940"/>
                  <a:pt x="23156" y="11882"/>
                  <a:pt x="23924" y="11716"/>
                </a:cubicBezTo>
                <a:cubicBezTo>
                  <a:pt x="25668" y="11337"/>
                  <a:pt x="27488" y="10351"/>
                  <a:pt x="28322" y="8683"/>
                </a:cubicBezTo>
                <a:cubicBezTo>
                  <a:pt x="29270" y="7015"/>
                  <a:pt x="28701" y="5005"/>
                  <a:pt x="27488" y="3603"/>
                </a:cubicBezTo>
                <a:cubicBezTo>
                  <a:pt x="26009" y="1896"/>
                  <a:pt x="23773" y="1214"/>
                  <a:pt x="21649" y="797"/>
                </a:cubicBezTo>
                <a:cubicBezTo>
                  <a:pt x="21194" y="721"/>
                  <a:pt x="20664" y="683"/>
                  <a:pt x="20171" y="569"/>
                </a:cubicBezTo>
                <a:lnTo>
                  <a:pt x="23166" y="152"/>
                </a:lnTo>
                <a:cubicBezTo>
                  <a:pt x="23280" y="152"/>
                  <a:pt x="23204" y="1"/>
                  <a:pt x="231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53656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9" name="Google Shape;2339;p30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2340" name="Google Shape;2340;p30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2341" name="Google Shape;2341;p30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2" name="Google Shape;2342;p30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3" name="Google Shape;2343;p30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4" name="Google Shape;2344;p30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5" name="Google Shape;2345;p30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6" name="Google Shape;2346;p30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7" name="Google Shape;2347;p30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8" name="Google Shape;2348;p30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9" name="Google Shape;2349;p30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0" name="Google Shape;2350;p30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1" name="Google Shape;2351;p30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2" name="Google Shape;2352;p30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3" name="Google Shape;2353;p30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4" name="Google Shape;2354;p30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5" name="Google Shape;2355;p30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6" name="Google Shape;2356;p30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7" name="Google Shape;2357;p30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8" name="Google Shape;2358;p30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9" name="Google Shape;2359;p30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0" name="Google Shape;2360;p30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1" name="Google Shape;2361;p30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2" name="Google Shape;2362;p30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3" name="Google Shape;2363;p30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4" name="Google Shape;2364;p30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5" name="Google Shape;2365;p30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6" name="Google Shape;2366;p30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7" name="Google Shape;2367;p30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8" name="Google Shape;2368;p30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9" name="Google Shape;2369;p30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0" name="Google Shape;2370;p30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1" name="Google Shape;2371;p30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2" name="Google Shape;2372;p30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3" name="Google Shape;2373;p30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4" name="Google Shape;2374;p30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5" name="Google Shape;2375;p30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6" name="Google Shape;2376;p30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7" name="Google Shape;2377;p30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8" name="Google Shape;2378;p30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9" name="Google Shape;2379;p30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0" name="Google Shape;2380;p30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1" name="Google Shape;2381;p30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2" name="Google Shape;2382;p30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3" name="Google Shape;2383;p30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4" name="Google Shape;2384;p30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5" name="Google Shape;2385;p30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6" name="Google Shape;2386;p30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87" name="Google Shape;2387;p30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2388" name="Google Shape;2388;p30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9" name="Google Shape;2389;p30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0" name="Google Shape;2390;p30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1" name="Google Shape;2391;p30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2" name="Google Shape;2392;p30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3" name="Google Shape;2393;p30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1" name="Google Shape;2401;p30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2" name="Google Shape;2402;p30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3" name="Google Shape;2403;p30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4" name="Google Shape;2404;p30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2" name="Google Shape;2412;p30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3" name="Google Shape;2413;p30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4" name="Google Shape;2414;p30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5" name="Google Shape;2415;p30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16" name="Google Shape;2416;p30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417" name="Google Shape;2417;p30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8" name="Google Shape;2418;p30"/>
          <p:cNvSpPr/>
          <p:nvPr/>
        </p:nvSpPr>
        <p:spPr>
          <a:xfrm>
            <a:off x="10599234" y="5850001"/>
            <a:ext cx="1828601" cy="1526212"/>
          </a:xfrm>
          <a:custGeom>
            <a:avLst/>
            <a:gdLst/>
            <a:ahLst/>
            <a:cxnLst/>
            <a:rect l="l" t="t" r="r" b="b"/>
            <a:pathLst>
              <a:path w="51026" h="42588" extrusionOk="0">
                <a:moveTo>
                  <a:pt x="34154" y="986"/>
                </a:moveTo>
                <a:cubicBezTo>
                  <a:pt x="33699" y="1820"/>
                  <a:pt x="33471" y="2882"/>
                  <a:pt x="33547" y="3829"/>
                </a:cubicBezTo>
                <a:lnTo>
                  <a:pt x="33509" y="3829"/>
                </a:lnTo>
                <a:cubicBezTo>
                  <a:pt x="32978" y="4246"/>
                  <a:pt x="32447" y="4626"/>
                  <a:pt x="31917" y="5043"/>
                </a:cubicBezTo>
                <a:lnTo>
                  <a:pt x="31917" y="4967"/>
                </a:lnTo>
                <a:lnTo>
                  <a:pt x="31917" y="4777"/>
                </a:lnTo>
                <a:cubicBezTo>
                  <a:pt x="32410" y="4398"/>
                  <a:pt x="32940" y="4019"/>
                  <a:pt x="33395" y="3640"/>
                </a:cubicBezTo>
                <a:cubicBezTo>
                  <a:pt x="33424" y="3582"/>
                  <a:pt x="33409" y="3501"/>
                  <a:pt x="33383" y="3501"/>
                </a:cubicBezTo>
                <a:cubicBezTo>
                  <a:pt x="33375" y="3501"/>
                  <a:pt x="33366" y="3508"/>
                  <a:pt x="33357" y="3526"/>
                </a:cubicBezTo>
                <a:cubicBezTo>
                  <a:pt x="32865" y="3905"/>
                  <a:pt x="32410" y="4246"/>
                  <a:pt x="31993" y="4626"/>
                </a:cubicBezTo>
                <a:cubicBezTo>
                  <a:pt x="31993" y="4512"/>
                  <a:pt x="31993" y="4436"/>
                  <a:pt x="32030" y="4322"/>
                </a:cubicBezTo>
                <a:cubicBezTo>
                  <a:pt x="32485" y="3943"/>
                  <a:pt x="33016" y="3564"/>
                  <a:pt x="33509" y="3261"/>
                </a:cubicBezTo>
                <a:cubicBezTo>
                  <a:pt x="33538" y="3203"/>
                  <a:pt x="33523" y="3122"/>
                  <a:pt x="33480" y="3122"/>
                </a:cubicBezTo>
                <a:cubicBezTo>
                  <a:pt x="33466" y="3122"/>
                  <a:pt x="33451" y="3129"/>
                  <a:pt x="33433" y="3147"/>
                </a:cubicBezTo>
                <a:cubicBezTo>
                  <a:pt x="32978" y="3488"/>
                  <a:pt x="32561" y="3867"/>
                  <a:pt x="32068" y="4209"/>
                </a:cubicBezTo>
                <a:cubicBezTo>
                  <a:pt x="31993" y="3943"/>
                  <a:pt x="32030" y="3829"/>
                  <a:pt x="32068" y="3678"/>
                </a:cubicBezTo>
                <a:cubicBezTo>
                  <a:pt x="32561" y="3299"/>
                  <a:pt x="33016" y="2957"/>
                  <a:pt x="33509" y="2578"/>
                </a:cubicBezTo>
                <a:cubicBezTo>
                  <a:pt x="33537" y="2550"/>
                  <a:pt x="33524" y="2461"/>
                  <a:pt x="33500" y="2461"/>
                </a:cubicBezTo>
                <a:cubicBezTo>
                  <a:pt x="33491" y="2461"/>
                  <a:pt x="33481" y="2472"/>
                  <a:pt x="33471" y="2502"/>
                </a:cubicBezTo>
                <a:cubicBezTo>
                  <a:pt x="33016" y="2806"/>
                  <a:pt x="32561" y="3147"/>
                  <a:pt x="32144" y="3488"/>
                </a:cubicBezTo>
                <a:cubicBezTo>
                  <a:pt x="32220" y="3261"/>
                  <a:pt x="32334" y="2995"/>
                  <a:pt x="32410" y="2806"/>
                </a:cubicBezTo>
                <a:lnTo>
                  <a:pt x="33699" y="1972"/>
                </a:lnTo>
                <a:cubicBezTo>
                  <a:pt x="33731" y="1939"/>
                  <a:pt x="33708" y="1850"/>
                  <a:pt x="33676" y="1850"/>
                </a:cubicBezTo>
                <a:cubicBezTo>
                  <a:pt x="33671" y="1850"/>
                  <a:pt x="33666" y="1853"/>
                  <a:pt x="33661" y="1858"/>
                </a:cubicBezTo>
                <a:cubicBezTo>
                  <a:pt x="33282" y="2123"/>
                  <a:pt x="32940" y="2351"/>
                  <a:pt x="32561" y="2578"/>
                </a:cubicBezTo>
                <a:cubicBezTo>
                  <a:pt x="32940" y="1934"/>
                  <a:pt x="33509" y="1365"/>
                  <a:pt x="34154" y="986"/>
                </a:cubicBezTo>
                <a:close/>
                <a:moveTo>
                  <a:pt x="33547" y="3905"/>
                </a:moveTo>
                <a:cubicBezTo>
                  <a:pt x="33585" y="4246"/>
                  <a:pt x="33661" y="4512"/>
                  <a:pt x="33737" y="4853"/>
                </a:cubicBezTo>
                <a:lnTo>
                  <a:pt x="32030" y="6142"/>
                </a:lnTo>
                <a:cubicBezTo>
                  <a:pt x="31993" y="5991"/>
                  <a:pt x="31993" y="5839"/>
                  <a:pt x="31955" y="5725"/>
                </a:cubicBezTo>
                <a:lnTo>
                  <a:pt x="33357" y="4588"/>
                </a:lnTo>
                <a:cubicBezTo>
                  <a:pt x="33388" y="4526"/>
                  <a:pt x="33344" y="4464"/>
                  <a:pt x="33305" y="4464"/>
                </a:cubicBezTo>
                <a:cubicBezTo>
                  <a:pt x="33297" y="4464"/>
                  <a:pt x="33289" y="4467"/>
                  <a:pt x="33282" y="4474"/>
                </a:cubicBezTo>
                <a:cubicBezTo>
                  <a:pt x="32789" y="4853"/>
                  <a:pt x="32372" y="5232"/>
                  <a:pt x="31879" y="5573"/>
                </a:cubicBezTo>
                <a:cubicBezTo>
                  <a:pt x="31879" y="5422"/>
                  <a:pt x="31841" y="5346"/>
                  <a:pt x="31841" y="5194"/>
                </a:cubicBezTo>
                <a:cubicBezTo>
                  <a:pt x="32447" y="4777"/>
                  <a:pt x="32978" y="4322"/>
                  <a:pt x="33547" y="3905"/>
                </a:cubicBezTo>
                <a:close/>
                <a:moveTo>
                  <a:pt x="33774" y="4967"/>
                </a:moveTo>
                <a:cubicBezTo>
                  <a:pt x="33850" y="5043"/>
                  <a:pt x="33850" y="5081"/>
                  <a:pt x="33888" y="5194"/>
                </a:cubicBezTo>
                <a:lnTo>
                  <a:pt x="33850" y="5194"/>
                </a:lnTo>
                <a:cubicBezTo>
                  <a:pt x="33357" y="5573"/>
                  <a:pt x="32827" y="5953"/>
                  <a:pt x="32372" y="6332"/>
                </a:cubicBezTo>
                <a:cubicBezTo>
                  <a:pt x="32341" y="6362"/>
                  <a:pt x="32385" y="6418"/>
                  <a:pt x="32423" y="6418"/>
                </a:cubicBezTo>
                <a:cubicBezTo>
                  <a:pt x="32432" y="6418"/>
                  <a:pt x="32440" y="6415"/>
                  <a:pt x="32447" y="6408"/>
                </a:cubicBezTo>
                <a:cubicBezTo>
                  <a:pt x="32940" y="6028"/>
                  <a:pt x="33395" y="5649"/>
                  <a:pt x="33926" y="5270"/>
                </a:cubicBezTo>
                <a:lnTo>
                  <a:pt x="34078" y="5573"/>
                </a:lnTo>
                <a:lnTo>
                  <a:pt x="33964" y="5573"/>
                </a:lnTo>
                <a:cubicBezTo>
                  <a:pt x="33471" y="6028"/>
                  <a:pt x="32902" y="6483"/>
                  <a:pt x="32372" y="6938"/>
                </a:cubicBezTo>
                <a:cubicBezTo>
                  <a:pt x="32220" y="6711"/>
                  <a:pt x="32144" y="6483"/>
                  <a:pt x="32068" y="6180"/>
                </a:cubicBezTo>
                <a:cubicBezTo>
                  <a:pt x="32637" y="5801"/>
                  <a:pt x="33206" y="5384"/>
                  <a:pt x="33774" y="4967"/>
                </a:cubicBezTo>
                <a:close/>
                <a:moveTo>
                  <a:pt x="15083" y="5460"/>
                </a:moveTo>
                <a:lnTo>
                  <a:pt x="15083" y="5460"/>
                </a:lnTo>
                <a:cubicBezTo>
                  <a:pt x="15007" y="5536"/>
                  <a:pt x="14969" y="5611"/>
                  <a:pt x="14931" y="5649"/>
                </a:cubicBezTo>
                <a:cubicBezTo>
                  <a:pt x="14931" y="5611"/>
                  <a:pt x="14893" y="5611"/>
                  <a:pt x="14818" y="5611"/>
                </a:cubicBezTo>
                <a:cubicBezTo>
                  <a:pt x="14173" y="6066"/>
                  <a:pt x="13491" y="6559"/>
                  <a:pt x="12808" y="7014"/>
                </a:cubicBezTo>
                <a:cubicBezTo>
                  <a:pt x="13377" y="6332"/>
                  <a:pt x="14173" y="5763"/>
                  <a:pt x="15083" y="5460"/>
                </a:cubicBezTo>
                <a:close/>
                <a:moveTo>
                  <a:pt x="34116" y="5649"/>
                </a:moveTo>
                <a:cubicBezTo>
                  <a:pt x="34154" y="5725"/>
                  <a:pt x="34154" y="5801"/>
                  <a:pt x="34229" y="5839"/>
                </a:cubicBezTo>
                <a:cubicBezTo>
                  <a:pt x="33699" y="6332"/>
                  <a:pt x="33206" y="6749"/>
                  <a:pt x="32713" y="7242"/>
                </a:cubicBezTo>
                <a:cubicBezTo>
                  <a:pt x="32652" y="7272"/>
                  <a:pt x="32714" y="7328"/>
                  <a:pt x="32761" y="7328"/>
                </a:cubicBezTo>
                <a:cubicBezTo>
                  <a:pt x="32771" y="7328"/>
                  <a:pt x="32781" y="7325"/>
                  <a:pt x="32789" y="7318"/>
                </a:cubicBezTo>
                <a:cubicBezTo>
                  <a:pt x="33282" y="6900"/>
                  <a:pt x="33774" y="6408"/>
                  <a:pt x="34267" y="5991"/>
                </a:cubicBezTo>
                <a:cubicBezTo>
                  <a:pt x="34343" y="6104"/>
                  <a:pt x="34419" y="6218"/>
                  <a:pt x="34495" y="6332"/>
                </a:cubicBezTo>
                <a:lnTo>
                  <a:pt x="32940" y="7735"/>
                </a:lnTo>
                <a:cubicBezTo>
                  <a:pt x="32922" y="7753"/>
                  <a:pt x="32915" y="7771"/>
                  <a:pt x="32915" y="7788"/>
                </a:cubicBezTo>
                <a:lnTo>
                  <a:pt x="32915" y="7788"/>
                </a:lnTo>
                <a:cubicBezTo>
                  <a:pt x="32727" y="7562"/>
                  <a:pt x="32565" y="7326"/>
                  <a:pt x="32447" y="7090"/>
                </a:cubicBezTo>
                <a:cubicBezTo>
                  <a:pt x="33016" y="6597"/>
                  <a:pt x="33547" y="6180"/>
                  <a:pt x="34116" y="5725"/>
                </a:cubicBezTo>
                <a:lnTo>
                  <a:pt x="34116" y="5649"/>
                </a:lnTo>
                <a:close/>
                <a:moveTo>
                  <a:pt x="14780" y="5801"/>
                </a:moveTo>
                <a:lnTo>
                  <a:pt x="14780" y="5801"/>
                </a:lnTo>
                <a:cubicBezTo>
                  <a:pt x="14590" y="6028"/>
                  <a:pt x="14438" y="6294"/>
                  <a:pt x="14325" y="6559"/>
                </a:cubicBezTo>
                <a:cubicBezTo>
                  <a:pt x="14325" y="6559"/>
                  <a:pt x="14291" y="6542"/>
                  <a:pt x="14257" y="6542"/>
                </a:cubicBezTo>
                <a:cubicBezTo>
                  <a:pt x="14240" y="6542"/>
                  <a:pt x="14224" y="6547"/>
                  <a:pt x="14211" y="6559"/>
                </a:cubicBezTo>
                <a:cubicBezTo>
                  <a:pt x="13604" y="6976"/>
                  <a:pt x="12922" y="7431"/>
                  <a:pt x="12315" y="7848"/>
                </a:cubicBezTo>
                <a:cubicBezTo>
                  <a:pt x="12429" y="7659"/>
                  <a:pt x="12505" y="7507"/>
                  <a:pt x="12543" y="7355"/>
                </a:cubicBezTo>
                <a:cubicBezTo>
                  <a:pt x="13301" y="6863"/>
                  <a:pt x="14021" y="6332"/>
                  <a:pt x="14780" y="5801"/>
                </a:cubicBezTo>
                <a:close/>
                <a:moveTo>
                  <a:pt x="40182" y="7469"/>
                </a:moveTo>
                <a:cubicBezTo>
                  <a:pt x="39785" y="7643"/>
                  <a:pt x="39355" y="7784"/>
                  <a:pt x="38925" y="7861"/>
                </a:cubicBezTo>
                <a:lnTo>
                  <a:pt x="38925" y="7861"/>
                </a:lnTo>
                <a:cubicBezTo>
                  <a:pt x="39356" y="7812"/>
                  <a:pt x="39764" y="7692"/>
                  <a:pt x="40166" y="7511"/>
                </a:cubicBezTo>
                <a:lnTo>
                  <a:pt x="40166" y="7511"/>
                </a:lnTo>
                <a:cubicBezTo>
                  <a:pt x="40172" y="7497"/>
                  <a:pt x="40177" y="7483"/>
                  <a:pt x="40182" y="7469"/>
                </a:cubicBezTo>
                <a:close/>
                <a:moveTo>
                  <a:pt x="38488" y="7761"/>
                </a:moveTo>
                <a:cubicBezTo>
                  <a:pt x="38470" y="7761"/>
                  <a:pt x="38450" y="7774"/>
                  <a:pt x="38438" y="7810"/>
                </a:cubicBezTo>
                <a:cubicBezTo>
                  <a:pt x="38400" y="7848"/>
                  <a:pt x="38400" y="7886"/>
                  <a:pt x="38326" y="7923"/>
                </a:cubicBezTo>
                <a:lnTo>
                  <a:pt x="38326" y="7923"/>
                </a:lnTo>
                <a:cubicBezTo>
                  <a:pt x="38524" y="7919"/>
                  <a:pt x="38725" y="7897"/>
                  <a:pt x="38925" y="7861"/>
                </a:cubicBezTo>
                <a:lnTo>
                  <a:pt x="38925" y="7861"/>
                </a:lnTo>
                <a:cubicBezTo>
                  <a:pt x="38778" y="7878"/>
                  <a:pt x="38629" y="7886"/>
                  <a:pt x="38476" y="7886"/>
                </a:cubicBezTo>
                <a:lnTo>
                  <a:pt x="38514" y="7848"/>
                </a:lnTo>
                <a:cubicBezTo>
                  <a:pt x="38565" y="7822"/>
                  <a:pt x="38529" y="7761"/>
                  <a:pt x="38488" y="7761"/>
                </a:cubicBezTo>
                <a:close/>
                <a:moveTo>
                  <a:pt x="38326" y="7923"/>
                </a:moveTo>
                <a:cubicBezTo>
                  <a:pt x="38300" y="7924"/>
                  <a:pt x="38274" y="7924"/>
                  <a:pt x="38248" y="7924"/>
                </a:cubicBezTo>
                <a:lnTo>
                  <a:pt x="38324" y="7924"/>
                </a:lnTo>
                <a:cubicBezTo>
                  <a:pt x="38325" y="7924"/>
                  <a:pt x="38325" y="7924"/>
                  <a:pt x="38326" y="7923"/>
                </a:cubicBezTo>
                <a:close/>
                <a:moveTo>
                  <a:pt x="31689" y="4474"/>
                </a:moveTo>
                <a:lnTo>
                  <a:pt x="31689" y="4853"/>
                </a:lnTo>
                <a:cubicBezTo>
                  <a:pt x="31689" y="4907"/>
                  <a:pt x="31690" y="4961"/>
                  <a:pt x="31692" y="5015"/>
                </a:cubicBezTo>
                <a:lnTo>
                  <a:pt x="31692" y="5015"/>
                </a:lnTo>
                <a:cubicBezTo>
                  <a:pt x="28367" y="5959"/>
                  <a:pt x="24967" y="6866"/>
                  <a:pt x="21604" y="7810"/>
                </a:cubicBezTo>
                <a:cubicBezTo>
                  <a:pt x="21832" y="7659"/>
                  <a:pt x="22059" y="7545"/>
                  <a:pt x="22325" y="7431"/>
                </a:cubicBezTo>
                <a:cubicBezTo>
                  <a:pt x="22386" y="7369"/>
                  <a:pt x="22347" y="7307"/>
                  <a:pt x="22290" y="7307"/>
                </a:cubicBezTo>
                <a:cubicBezTo>
                  <a:pt x="22277" y="7307"/>
                  <a:pt x="22263" y="7311"/>
                  <a:pt x="22249" y="7318"/>
                </a:cubicBezTo>
                <a:cubicBezTo>
                  <a:pt x="21832" y="7545"/>
                  <a:pt x="21453" y="7735"/>
                  <a:pt x="21035" y="8000"/>
                </a:cubicBezTo>
                <a:cubicBezTo>
                  <a:pt x="20998" y="8000"/>
                  <a:pt x="20998" y="8000"/>
                  <a:pt x="20922" y="8038"/>
                </a:cubicBezTo>
                <a:cubicBezTo>
                  <a:pt x="20846" y="7735"/>
                  <a:pt x="20732" y="7507"/>
                  <a:pt x="20618" y="7280"/>
                </a:cubicBezTo>
                <a:cubicBezTo>
                  <a:pt x="23879" y="6483"/>
                  <a:pt x="27443" y="5573"/>
                  <a:pt x="31007" y="4664"/>
                </a:cubicBezTo>
                <a:lnTo>
                  <a:pt x="31007" y="4664"/>
                </a:lnTo>
                <a:cubicBezTo>
                  <a:pt x="30741" y="4815"/>
                  <a:pt x="30514" y="4891"/>
                  <a:pt x="30286" y="5043"/>
                </a:cubicBezTo>
                <a:cubicBezTo>
                  <a:pt x="30200" y="5071"/>
                  <a:pt x="30245" y="5144"/>
                  <a:pt x="30288" y="5144"/>
                </a:cubicBezTo>
                <a:cubicBezTo>
                  <a:pt x="30302" y="5144"/>
                  <a:pt x="30315" y="5137"/>
                  <a:pt x="30324" y="5119"/>
                </a:cubicBezTo>
                <a:cubicBezTo>
                  <a:pt x="30703" y="4967"/>
                  <a:pt x="31083" y="4701"/>
                  <a:pt x="31462" y="4512"/>
                </a:cubicBezTo>
                <a:lnTo>
                  <a:pt x="31500" y="4512"/>
                </a:lnTo>
                <a:cubicBezTo>
                  <a:pt x="31500" y="4512"/>
                  <a:pt x="31575" y="4512"/>
                  <a:pt x="31575" y="4474"/>
                </a:cubicBezTo>
                <a:close/>
                <a:moveTo>
                  <a:pt x="14249" y="6673"/>
                </a:moveTo>
                <a:lnTo>
                  <a:pt x="13984" y="7355"/>
                </a:lnTo>
                <a:lnTo>
                  <a:pt x="13946" y="7355"/>
                </a:lnTo>
                <a:lnTo>
                  <a:pt x="12088" y="8493"/>
                </a:lnTo>
                <a:cubicBezTo>
                  <a:pt x="12126" y="8379"/>
                  <a:pt x="12164" y="8227"/>
                  <a:pt x="12239" y="8038"/>
                </a:cubicBezTo>
                <a:cubicBezTo>
                  <a:pt x="12884" y="7545"/>
                  <a:pt x="13566" y="7128"/>
                  <a:pt x="14249" y="6673"/>
                </a:cubicBezTo>
                <a:close/>
                <a:moveTo>
                  <a:pt x="34533" y="6408"/>
                </a:moveTo>
                <a:cubicBezTo>
                  <a:pt x="34684" y="6597"/>
                  <a:pt x="34874" y="6749"/>
                  <a:pt x="35064" y="6938"/>
                </a:cubicBezTo>
                <a:cubicBezTo>
                  <a:pt x="34571" y="7507"/>
                  <a:pt x="34078" y="8038"/>
                  <a:pt x="33585" y="8607"/>
                </a:cubicBezTo>
                <a:cubicBezTo>
                  <a:pt x="33509" y="8493"/>
                  <a:pt x="33357" y="8417"/>
                  <a:pt x="33244" y="8303"/>
                </a:cubicBezTo>
                <a:lnTo>
                  <a:pt x="33320" y="8303"/>
                </a:lnTo>
                <a:cubicBezTo>
                  <a:pt x="33737" y="7886"/>
                  <a:pt x="34192" y="7469"/>
                  <a:pt x="34646" y="7052"/>
                </a:cubicBezTo>
                <a:cubicBezTo>
                  <a:pt x="34701" y="6915"/>
                  <a:pt x="34677" y="6817"/>
                  <a:pt x="34645" y="6817"/>
                </a:cubicBezTo>
                <a:cubicBezTo>
                  <a:pt x="34632" y="6817"/>
                  <a:pt x="34619" y="6831"/>
                  <a:pt x="34609" y="6863"/>
                </a:cubicBezTo>
                <a:cubicBezTo>
                  <a:pt x="34154" y="7280"/>
                  <a:pt x="33699" y="7697"/>
                  <a:pt x="33282" y="8114"/>
                </a:cubicBezTo>
                <a:lnTo>
                  <a:pt x="33282" y="8190"/>
                </a:lnTo>
                <a:cubicBezTo>
                  <a:pt x="33174" y="8082"/>
                  <a:pt x="33070" y="7970"/>
                  <a:pt x="32972" y="7856"/>
                </a:cubicBezTo>
                <a:lnTo>
                  <a:pt x="32972" y="7856"/>
                </a:lnTo>
                <a:cubicBezTo>
                  <a:pt x="32978" y="7857"/>
                  <a:pt x="32984" y="7858"/>
                  <a:pt x="32989" y="7858"/>
                </a:cubicBezTo>
                <a:cubicBezTo>
                  <a:pt x="33000" y="7858"/>
                  <a:pt x="33009" y="7855"/>
                  <a:pt x="33016" y="7848"/>
                </a:cubicBezTo>
                <a:cubicBezTo>
                  <a:pt x="33547" y="7355"/>
                  <a:pt x="34078" y="6900"/>
                  <a:pt x="34533" y="6408"/>
                </a:cubicBezTo>
                <a:close/>
                <a:moveTo>
                  <a:pt x="35113" y="7573"/>
                </a:moveTo>
                <a:cubicBezTo>
                  <a:pt x="35094" y="7573"/>
                  <a:pt x="35075" y="7586"/>
                  <a:pt x="35064" y="7621"/>
                </a:cubicBezTo>
                <a:cubicBezTo>
                  <a:pt x="34722" y="7924"/>
                  <a:pt x="34457" y="8303"/>
                  <a:pt x="34116" y="8644"/>
                </a:cubicBezTo>
                <a:cubicBezTo>
                  <a:pt x="34083" y="8677"/>
                  <a:pt x="34135" y="8766"/>
                  <a:pt x="34198" y="8766"/>
                </a:cubicBezTo>
                <a:cubicBezTo>
                  <a:pt x="34208" y="8766"/>
                  <a:pt x="34219" y="8764"/>
                  <a:pt x="34229" y="8758"/>
                </a:cubicBezTo>
                <a:cubicBezTo>
                  <a:pt x="34533" y="8417"/>
                  <a:pt x="34836" y="8038"/>
                  <a:pt x="35177" y="7697"/>
                </a:cubicBezTo>
                <a:cubicBezTo>
                  <a:pt x="35204" y="7644"/>
                  <a:pt x="35157" y="7573"/>
                  <a:pt x="35113" y="7573"/>
                </a:cubicBezTo>
                <a:close/>
                <a:moveTo>
                  <a:pt x="35215" y="6976"/>
                </a:moveTo>
                <a:cubicBezTo>
                  <a:pt x="35405" y="7166"/>
                  <a:pt x="35632" y="7318"/>
                  <a:pt x="35860" y="7469"/>
                </a:cubicBezTo>
                <a:cubicBezTo>
                  <a:pt x="35443" y="8000"/>
                  <a:pt x="35026" y="8569"/>
                  <a:pt x="34533" y="9062"/>
                </a:cubicBezTo>
                <a:lnTo>
                  <a:pt x="34533" y="9137"/>
                </a:lnTo>
                <a:cubicBezTo>
                  <a:pt x="34267" y="8986"/>
                  <a:pt x="33964" y="8834"/>
                  <a:pt x="33737" y="8607"/>
                </a:cubicBezTo>
                <a:cubicBezTo>
                  <a:pt x="34229" y="8076"/>
                  <a:pt x="34722" y="7507"/>
                  <a:pt x="35215" y="6976"/>
                </a:cubicBezTo>
                <a:close/>
                <a:moveTo>
                  <a:pt x="13946" y="7545"/>
                </a:moveTo>
                <a:lnTo>
                  <a:pt x="13946" y="7545"/>
                </a:lnTo>
                <a:cubicBezTo>
                  <a:pt x="13870" y="7697"/>
                  <a:pt x="13832" y="7886"/>
                  <a:pt x="13794" y="8038"/>
                </a:cubicBezTo>
                <a:lnTo>
                  <a:pt x="13756" y="8038"/>
                </a:lnTo>
                <a:cubicBezTo>
                  <a:pt x="13111" y="8417"/>
                  <a:pt x="12543" y="8796"/>
                  <a:pt x="11936" y="9175"/>
                </a:cubicBezTo>
                <a:cubicBezTo>
                  <a:pt x="11936" y="9062"/>
                  <a:pt x="11974" y="8872"/>
                  <a:pt x="12050" y="8758"/>
                </a:cubicBezTo>
                <a:cubicBezTo>
                  <a:pt x="12657" y="8379"/>
                  <a:pt x="13301" y="8000"/>
                  <a:pt x="13946" y="7545"/>
                </a:cubicBezTo>
                <a:close/>
                <a:moveTo>
                  <a:pt x="38882" y="8066"/>
                </a:moveTo>
                <a:cubicBezTo>
                  <a:pt x="38871" y="8066"/>
                  <a:pt x="38862" y="8069"/>
                  <a:pt x="38855" y="8076"/>
                </a:cubicBezTo>
                <a:lnTo>
                  <a:pt x="38021" y="9062"/>
                </a:lnTo>
                <a:cubicBezTo>
                  <a:pt x="37959" y="9123"/>
                  <a:pt x="38023" y="9185"/>
                  <a:pt x="38070" y="9185"/>
                </a:cubicBezTo>
                <a:cubicBezTo>
                  <a:pt x="38080" y="9185"/>
                  <a:pt x="38090" y="9182"/>
                  <a:pt x="38097" y="9175"/>
                </a:cubicBezTo>
                <a:lnTo>
                  <a:pt x="38969" y="8190"/>
                </a:lnTo>
                <a:cubicBezTo>
                  <a:pt x="39000" y="8128"/>
                  <a:pt x="38929" y="8066"/>
                  <a:pt x="38882" y="8066"/>
                </a:cubicBezTo>
                <a:close/>
                <a:moveTo>
                  <a:pt x="36618" y="190"/>
                </a:moveTo>
                <a:cubicBezTo>
                  <a:pt x="39082" y="266"/>
                  <a:pt x="41168" y="2351"/>
                  <a:pt x="41168" y="4891"/>
                </a:cubicBezTo>
                <a:cubicBezTo>
                  <a:pt x="41168" y="5801"/>
                  <a:pt x="40902" y="6673"/>
                  <a:pt x="40485" y="7355"/>
                </a:cubicBezTo>
                <a:cubicBezTo>
                  <a:pt x="40379" y="7412"/>
                  <a:pt x="40273" y="7464"/>
                  <a:pt x="40166" y="7511"/>
                </a:cubicBezTo>
                <a:lnTo>
                  <a:pt x="40166" y="7511"/>
                </a:lnTo>
                <a:cubicBezTo>
                  <a:pt x="39933" y="8134"/>
                  <a:pt x="39449" y="8575"/>
                  <a:pt x="38893" y="8872"/>
                </a:cubicBezTo>
                <a:cubicBezTo>
                  <a:pt x="39158" y="8607"/>
                  <a:pt x="39386" y="8265"/>
                  <a:pt x="39613" y="8000"/>
                </a:cubicBezTo>
                <a:cubicBezTo>
                  <a:pt x="39644" y="7938"/>
                  <a:pt x="39599" y="7876"/>
                  <a:pt x="39561" y="7876"/>
                </a:cubicBezTo>
                <a:cubicBezTo>
                  <a:pt x="39553" y="7876"/>
                  <a:pt x="39544" y="7879"/>
                  <a:pt x="39537" y="7886"/>
                </a:cubicBezTo>
                <a:cubicBezTo>
                  <a:pt x="39234" y="8227"/>
                  <a:pt x="38969" y="8607"/>
                  <a:pt x="38665" y="8948"/>
                </a:cubicBezTo>
                <a:lnTo>
                  <a:pt x="38665" y="8986"/>
                </a:lnTo>
                <a:cubicBezTo>
                  <a:pt x="38059" y="9327"/>
                  <a:pt x="37300" y="9517"/>
                  <a:pt x="36542" y="9517"/>
                </a:cubicBezTo>
                <a:cubicBezTo>
                  <a:pt x="35860" y="9517"/>
                  <a:pt x="35215" y="9365"/>
                  <a:pt x="34646" y="9062"/>
                </a:cubicBezTo>
                <a:cubicBezTo>
                  <a:pt x="35064" y="8493"/>
                  <a:pt x="35556" y="8000"/>
                  <a:pt x="35973" y="7431"/>
                </a:cubicBezTo>
                <a:lnTo>
                  <a:pt x="36239" y="7545"/>
                </a:lnTo>
                <a:lnTo>
                  <a:pt x="34988" y="9137"/>
                </a:lnTo>
                <a:cubicBezTo>
                  <a:pt x="34926" y="9168"/>
                  <a:pt x="34989" y="9224"/>
                  <a:pt x="35035" y="9224"/>
                </a:cubicBezTo>
                <a:cubicBezTo>
                  <a:pt x="35046" y="9224"/>
                  <a:pt x="35056" y="9220"/>
                  <a:pt x="35064" y="9213"/>
                </a:cubicBezTo>
                <a:cubicBezTo>
                  <a:pt x="35481" y="8682"/>
                  <a:pt x="35936" y="8114"/>
                  <a:pt x="36353" y="7621"/>
                </a:cubicBezTo>
                <a:cubicBezTo>
                  <a:pt x="36504" y="7659"/>
                  <a:pt x="36580" y="7697"/>
                  <a:pt x="36732" y="7735"/>
                </a:cubicBezTo>
                <a:lnTo>
                  <a:pt x="35594" y="9024"/>
                </a:lnTo>
                <a:cubicBezTo>
                  <a:pt x="35562" y="9056"/>
                  <a:pt x="35613" y="9145"/>
                  <a:pt x="35652" y="9145"/>
                </a:cubicBezTo>
                <a:cubicBezTo>
                  <a:pt x="35659" y="9145"/>
                  <a:pt x="35665" y="9143"/>
                  <a:pt x="35670" y="9137"/>
                </a:cubicBezTo>
                <a:cubicBezTo>
                  <a:pt x="36049" y="8682"/>
                  <a:pt x="36428" y="8227"/>
                  <a:pt x="36845" y="7810"/>
                </a:cubicBezTo>
                <a:cubicBezTo>
                  <a:pt x="36997" y="7848"/>
                  <a:pt x="37111" y="7848"/>
                  <a:pt x="37263" y="7886"/>
                </a:cubicBezTo>
                <a:cubicBezTo>
                  <a:pt x="36770" y="8303"/>
                  <a:pt x="36391" y="8796"/>
                  <a:pt x="36049" y="9365"/>
                </a:cubicBezTo>
                <a:cubicBezTo>
                  <a:pt x="36025" y="9413"/>
                  <a:pt x="36062" y="9461"/>
                  <a:pt x="36102" y="9461"/>
                </a:cubicBezTo>
                <a:cubicBezTo>
                  <a:pt x="36125" y="9461"/>
                  <a:pt x="36149" y="9445"/>
                  <a:pt x="36163" y="9403"/>
                </a:cubicBezTo>
                <a:cubicBezTo>
                  <a:pt x="36466" y="8834"/>
                  <a:pt x="36921" y="8379"/>
                  <a:pt x="37376" y="7924"/>
                </a:cubicBezTo>
                <a:cubicBezTo>
                  <a:pt x="37490" y="7924"/>
                  <a:pt x="37566" y="8000"/>
                  <a:pt x="37604" y="8000"/>
                </a:cubicBezTo>
                <a:cubicBezTo>
                  <a:pt x="37300" y="8417"/>
                  <a:pt x="36921" y="8834"/>
                  <a:pt x="36580" y="9213"/>
                </a:cubicBezTo>
                <a:cubicBezTo>
                  <a:pt x="36547" y="9246"/>
                  <a:pt x="36599" y="9335"/>
                  <a:pt x="36638" y="9335"/>
                </a:cubicBezTo>
                <a:cubicBezTo>
                  <a:pt x="36645" y="9335"/>
                  <a:pt x="36651" y="9332"/>
                  <a:pt x="36656" y="9327"/>
                </a:cubicBezTo>
                <a:cubicBezTo>
                  <a:pt x="37073" y="8872"/>
                  <a:pt x="37414" y="8417"/>
                  <a:pt x="37755" y="8000"/>
                </a:cubicBezTo>
                <a:lnTo>
                  <a:pt x="38097" y="8000"/>
                </a:lnTo>
                <a:cubicBezTo>
                  <a:pt x="37793" y="8379"/>
                  <a:pt x="37490" y="8796"/>
                  <a:pt x="37187" y="9175"/>
                </a:cubicBezTo>
                <a:cubicBezTo>
                  <a:pt x="37161" y="9201"/>
                  <a:pt x="37188" y="9262"/>
                  <a:pt x="37232" y="9262"/>
                </a:cubicBezTo>
                <a:cubicBezTo>
                  <a:pt x="37252" y="9262"/>
                  <a:pt x="37276" y="9249"/>
                  <a:pt x="37300" y="9213"/>
                </a:cubicBezTo>
                <a:cubicBezTo>
                  <a:pt x="37604" y="8796"/>
                  <a:pt x="37907" y="8379"/>
                  <a:pt x="38248" y="7924"/>
                </a:cubicBezTo>
                <a:lnTo>
                  <a:pt x="38059" y="7924"/>
                </a:lnTo>
                <a:cubicBezTo>
                  <a:pt x="38059" y="7924"/>
                  <a:pt x="38059" y="7886"/>
                  <a:pt x="38097" y="7886"/>
                </a:cubicBezTo>
                <a:cubicBezTo>
                  <a:pt x="38129" y="7854"/>
                  <a:pt x="38078" y="7765"/>
                  <a:pt x="38038" y="7765"/>
                </a:cubicBezTo>
                <a:cubicBezTo>
                  <a:pt x="38032" y="7765"/>
                  <a:pt x="38026" y="7767"/>
                  <a:pt x="38021" y="7772"/>
                </a:cubicBezTo>
                <a:cubicBezTo>
                  <a:pt x="37945" y="7848"/>
                  <a:pt x="37945" y="7886"/>
                  <a:pt x="37907" y="7924"/>
                </a:cubicBezTo>
                <a:cubicBezTo>
                  <a:pt x="37831" y="7924"/>
                  <a:pt x="37718" y="7924"/>
                  <a:pt x="37642" y="7886"/>
                </a:cubicBezTo>
                <a:cubicBezTo>
                  <a:pt x="37642" y="7860"/>
                  <a:pt x="37606" y="7816"/>
                  <a:pt x="37571" y="7816"/>
                </a:cubicBezTo>
                <a:cubicBezTo>
                  <a:pt x="37555" y="7816"/>
                  <a:pt x="37540" y="7825"/>
                  <a:pt x="37528" y="7848"/>
                </a:cubicBezTo>
                <a:lnTo>
                  <a:pt x="37490" y="7848"/>
                </a:lnTo>
                <a:cubicBezTo>
                  <a:pt x="37338" y="7848"/>
                  <a:pt x="37187" y="7772"/>
                  <a:pt x="37111" y="7735"/>
                </a:cubicBezTo>
                <a:cubicBezTo>
                  <a:pt x="37140" y="7706"/>
                  <a:pt x="37103" y="7633"/>
                  <a:pt x="37050" y="7633"/>
                </a:cubicBezTo>
                <a:cubicBezTo>
                  <a:pt x="37034" y="7633"/>
                  <a:pt x="37015" y="7640"/>
                  <a:pt x="36997" y="7659"/>
                </a:cubicBezTo>
                <a:lnTo>
                  <a:pt x="36959" y="7697"/>
                </a:lnTo>
                <a:lnTo>
                  <a:pt x="36542" y="7545"/>
                </a:lnTo>
                <a:lnTo>
                  <a:pt x="36580" y="7507"/>
                </a:lnTo>
                <a:cubicBezTo>
                  <a:pt x="36613" y="7474"/>
                  <a:pt x="36561" y="7386"/>
                  <a:pt x="36522" y="7386"/>
                </a:cubicBezTo>
                <a:cubicBezTo>
                  <a:pt x="36516" y="7386"/>
                  <a:pt x="36510" y="7388"/>
                  <a:pt x="36504" y="7393"/>
                </a:cubicBezTo>
                <a:lnTo>
                  <a:pt x="36391" y="7507"/>
                </a:lnTo>
                <a:cubicBezTo>
                  <a:pt x="35784" y="7280"/>
                  <a:pt x="35253" y="6900"/>
                  <a:pt x="34798" y="6370"/>
                </a:cubicBezTo>
                <a:cubicBezTo>
                  <a:pt x="34646" y="6218"/>
                  <a:pt x="34495" y="6028"/>
                  <a:pt x="34419" y="5839"/>
                </a:cubicBezTo>
                <a:lnTo>
                  <a:pt x="34457" y="5839"/>
                </a:lnTo>
                <a:cubicBezTo>
                  <a:pt x="34486" y="5810"/>
                  <a:pt x="34449" y="5738"/>
                  <a:pt x="34396" y="5738"/>
                </a:cubicBezTo>
                <a:cubicBezTo>
                  <a:pt x="34380" y="5738"/>
                  <a:pt x="34361" y="5745"/>
                  <a:pt x="34343" y="5763"/>
                </a:cubicBezTo>
                <a:cubicBezTo>
                  <a:pt x="34154" y="5460"/>
                  <a:pt x="34078" y="5194"/>
                  <a:pt x="33926" y="4853"/>
                </a:cubicBezTo>
                <a:cubicBezTo>
                  <a:pt x="33926" y="4853"/>
                  <a:pt x="33964" y="4853"/>
                  <a:pt x="33964" y="4815"/>
                </a:cubicBezTo>
                <a:cubicBezTo>
                  <a:pt x="34022" y="4757"/>
                  <a:pt x="33991" y="4676"/>
                  <a:pt x="33956" y="4676"/>
                </a:cubicBezTo>
                <a:cubicBezTo>
                  <a:pt x="33946" y="4676"/>
                  <a:pt x="33935" y="4684"/>
                  <a:pt x="33926" y="4701"/>
                </a:cubicBezTo>
                <a:cubicBezTo>
                  <a:pt x="33547" y="3374"/>
                  <a:pt x="33699" y="1896"/>
                  <a:pt x="34457" y="720"/>
                </a:cubicBezTo>
                <a:cubicBezTo>
                  <a:pt x="35101" y="379"/>
                  <a:pt x="35822" y="190"/>
                  <a:pt x="36618" y="190"/>
                </a:cubicBezTo>
                <a:close/>
                <a:moveTo>
                  <a:pt x="13756" y="8190"/>
                </a:moveTo>
                <a:cubicBezTo>
                  <a:pt x="13680" y="8569"/>
                  <a:pt x="13680" y="8872"/>
                  <a:pt x="13680" y="9213"/>
                </a:cubicBezTo>
                <a:lnTo>
                  <a:pt x="13642" y="9213"/>
                </a:lnTo>
                <a:cubicBezTo>
                  <a:pt x="13074" y="9592"/>
                  <a:pt x="12505" y="9971"/>
                  <a:pt x="11974" y="10351"/>
                </a:cubicBezTo>
                <a:cubicBezTo>
                  <a:pt x="11974" y="10199"/>
                  <a:pt x="11936" y="10085"/>
                  <a:pt x="11936" y="9934"/>
                </a:cubicBezTo>
                <a:cubicBezTo>
                  <a:pt x="12467" y="9517"/>
                  <a:pt x="12998" y="9175"/>
                  <a:pt x="13604" y="8872"/>
                </a:cubicBezTo>
                <a:cubicBezTo>
                  <a:pt x="13680" y="8834"/>
                  <a:pt x="13642" y="8758"/>
                  <a:pt x="13566" y="8758"/>
                </a:cubicBezTo>
                <a:cubicBezTo>
                  <a:pt x="12922" y="8986"/>
                  <a:pt x="12429" y="9327"/>
                  <a:pt x="11898" y="9744"/>
                </a:cubicBezTo>
                <a:lnTo>
                  <a:pt x="11898" y="9630"/>
                </a:lnTo>
                <a:lnTo>
                  <a:pt x="11898" y="9365"/>
                </a:lnTo>
                <a:cubicBezTo>
                  <a:pt x="12505" y="8986"/>
                  <a:pt x="13111" y="8607"/>
                  <a:pt x="13756" y="8190"/>
                </a:cubicBezTo>
                <a:close/>
                <a:moveTo>
                  <a:pt x="13680" y="9365"/>
                </a:moveTo>
                <a:cubicBezTo>
                  <a:pt x="13680" y="9510"/>
                  <a:pt x="13680" y="9585"/>
                  <a:pt x="13746" y="9724"/>
                </a:cubicBezTo>
                <a:lnTo>
                  <a:pt x="13746" y="9724"/>
                </a:lnTo>
                <a:cubicBezTo>
                  <a:pt x="13725" y="9706"/>
                  <a:pt x="13672" y="9706"/>
                  <a:pt x="13642" y="9706"/>
                </a:cubicBezTo>
                <a:cubicBezTo>
                  <a:pt x="13111" y="10085"/>
                  <a:pt x="12619" y="10502"/>
                  <a:pt x="12088" y="10881"/>
                </a:cubicBezTo>
                <a:cubicBezTo>
                  <a:pt x="12050" y="10768"/>
                  <a:pt x="12050" y="10654"/>
                  <a:pt x="11974" y="10540"/>
                </a:cubicBezTo>
                <a:cubicBezTo>
                  <a:pt x="12543" y="10161"/>
                  <a:pt x="13111" y="9744"/>
                  <a:pt x="13680" y="9365"/>
                </a:cubicBezTo>
                <a:close/>
                <a:moveTo>
                  <a:pt x="13756" y="9820"/>
                </a:moveTo>
                <a:cubicBezTo>
                  <a:pt x="13794" y="10123"/>
                  <a:pt x="13832" y="10389"/>
                  <a:pt x="13946" y="10692"/>
                </a:cubicBezTo>
                <a:cubicBezTo>
                  <a:pt x="13946" y="10693"/>
                  <a:pt x="13947" y="10695"/>
                  <a:pt x="13947" y="10696"/>
                </a:cubicBezTo>
                <a:lnTo>
                  <a:pt x="13947" y="10696"/>
                </a:lnTo>
                <a:cubicBezTo>
                  <a:pt x="13932" y="10687"/>
                  <a:pt x="13913" y="10682"/>
                  <a:pt x="13890" y="10682"/>
                </a:cubicBezTo>
                <a:cubicBezTo>
                  <a:pt x="13872" y="10682"/>
                  <a:pt x="13853" y="10685"/>
                  <a:pt x="13832" y="10692"/>
                </a:cubicBezTo>
                <a:cubicBezTo>
                  <a:pt x="13263" y="10919"/>
                  <a:pt x="12808" y="11261"/>
                  <a:pt x="12353" y="11678"/>
                </a:cubicBezTo>
                <a:cubicBezTo>
                  <a:pt x="12315" y="11602"/>
                  <a:pt x="12277" y="11488"/>
                  <a:pt x="12239" y="11450"/>
                </a:cubicBezTo>
                <a:cubicBezTo>
                  <a:pt x="12694" y="11071"/>
                  <a:pt x="13187" y="10730"/>
                  <a:pt x="13642" y="10351"/>
                </a:cubicBezTo>
                <a:cubicBezTo>
                  <a:pt x="13670" y="10323"/>
                  <a:pt x="13657" y="10233"/>
                  <a:pt x="13633" y="10233"/>
                </a:cubicBezTo>
                <a:cubicBezTo>
                  <a:pt x="13624" y="10233"/>
                  <a:pt x="13614" y="10245"/>
                  <a:pt x="13604" y="10275"/>
                </a:cubicBezTo>
                <a:cubicBezTo>
                  <a:pt x="13111" y="10654"/>
                  <a:pt x="12657" y="10957"/>
                  <a:pt x="12164" y="11336"/>
                </a:cubicBezTo>
                <a:cubicBezTo>
                  <a:pt x="12126" y="11261"/>
                  <a:pt x="12088" y="11147"/>
                  <a:pt x="12088" y="11071"/>
                </a:cubicBezTo>
                <a:cubicBezTo>
                  <a:pt x="12619" y="10692"/>
                  <a:pt x="13187" y="10237"/>
                  <a:pt x="13680" y="9896"/>
                </a:cubicBezTo>
                <a:lnTo>
                  <a:pt x="13756" y="9820"/>
                </a:lnTo>
                <a:close/>
                <a:moveTo>
                  <a:pt x="13971" y="10770"/>
                </a:moveTo>
                <a:lnTo>
                  <a:pt x="13971" y="10770"/>
                </a:lnTo>
                <a:cubicBezTo>
                  <a:pt x="14003" y="10871"/>
                  <a:pt x="14046" y="10990"/>
                  <a:pt x="14135" y="11109"/>
                </a:cubicBezTo>
                <a:cubicBezTo>
                  <a:pt x="13642" y="11450"/>
                  <a:pt x="13111" y="11829"/>
                  <a:pt x="12657" y="12133"/>
                </a:cubicBezTo>
                <a:cubicBezTo>
                  <a:pt x="12619" y="12057"/>
                  <a:pt x="12505" y="11981"/>
                  <a:pt x="12467" y="11867"/>
                </a:cubicBezTo>
                <a:cubicBezTo>
                  <a:pt x="12884" y="11450"/>
                  <a:pt x="13377" y="11109"/>
                  <a:pt x="13946" y="10806"/>
                </a:cubicBezTo>
                <a:cubicBezTo>
                  <a:pt x="13958" y="10794"/>
                  <a:pt x="13966" y="10781"/>
                  <a:pt x="13971" y="10770"/>
                </a:cubicBezTo>
                <a:close/>
                <a:moveTo>
                  <a:pt x="14173" y="11147"/>
                </a:moveTo>
                <a:lnTo>
                  <a:pt x="14325" y="11450"/>
                </a:lnTo>
                <a:lnTo>
                  <a:pt x="12884" y="12436"/>
                </a:lnTo>
                <a:cubicBezTo>
                  <a:pt x="12846" y="12360"/>
                  <a:pt x="12732" y="12284"/>
                  <a:pt x="12694" y="12208"/>
                </a:cubicBezTo>
                <a:cubicBezTo>
                  <a:pt x="13225" y="11867"/>
                  <a:pt x="13680" y="11526"/>
                  <a:pt x="14173" y="11147"/>
                </a:cubicBezTo>
                <a:close/>
                <a:moveTo>
                  <a:pt x="14401" y="11640"/>
                </a:moveTo>
                <a:cubicBezTo>
                  <a:pt x="14438" y="11678"/>
                  <a:pt x="14514" y="11716"/>
                  <a:pt x="14552" y="11829"/>
                </a:cubicBezTo>
                <a:cubicBezTo>
                  <a:pt x="14059" y="12170"/>
                  <a:pt x="13642" y="12474"/>
                  <a:pt x="13225" y="12815"/>
                </a:cubicBezTo>
                <a:lnTo>
                  <a:pt x="12998" y="12588"/>
                </a:lnTo>
                <a:cubicBezTo>
                  <a:pt x="13453" y="12246"/>
                  <a:pt x="13946" y="11905"/>
                  <a:pt x="14401" y="11640"/>
                </a:cubicBezTo>
                <a:close/>
                <a:moveTo>
                  <a:pt x="14590" y="11867"/>
                </a:moveTo>
                <a:cubicBezTo>
                  <a:pt x="14704" y="12019"/>
                  <a:pt x="14742" y="12095"/>
                  <a:pt x="14818" y="12208"/>
                </a:cubicBezTo>
                <a:cubicBezTo>
                  <a:pt x="14401" y="12474"/>
                  <a:pt x="13984" y="12815"/>
                  <a:pt x="13566" y="13118"/>
                </a:cubicBezTo>
                <a:cubicBezTo>
                  <a:pt x="13453" y="13043"/>
                  <a:pt x="13377" y="12967"/>
                  <a:pt x="13301" y="12853"/>
                </a:cubicBezTo>
                <a:cubicBezTo>
                  <a:pt x="13756" y="12550"/>
                  <a:pt x="14173" y="12246"/>
                  <a:pt x="14590" y="11905"/>
                </a:cubicBezTo>
                <a:lnTo>
                  <a:pt x="14590" y="11867"/>
                </a:lnTo>
                <a:close/>
                <a:moveTo>
                  <a:pt x="14893" y="12284"/>
                </a:moveTo>
                <a:cubicBezTo>
                  <a:pt x="15007" y="12436"/>
                  <a:pt x="15121" y="12588"/>
                  <a:pt x="15273" y="12701"/>
                </a:cubicBezTo>
                <a:cubicBezTo>
                  <a:pt x="14969" y="13005"/>
                  <a:pt x="14628" y="13308"/>
                  <a:pt x="14325" y="13535"/>
                </a:cubicBezTo>
                <a:cubicBezTo>
                  <a:pt x="14211" y="13535"/>
                  <a:pt x="14135" y="13497"/>
                  <a:pt x="14021" y="13422"/>
                </a:cubicBezTo>
                <a:cubicBezTo>
                  <a:pt x="14363" y="13156"/>
                  <a:pt x="14742" y="12929"/>
                  <a:pt x="15083" y="12625"/>
                </a:cubicBezTo>
                <a:cubicBezTo>
                  <a:pt x="15116" y="12593"/>
                  <a:pt x="15036" y="12504"/>
                  <a:pt x="14989" y="12504"/>
                </a:cubicBezTo>
                <a:cubicBezTo>
                  <a:pt x="14981" y="12504"/>
                  <a:pt x="14975" y="12506"/>
                  <a:pt x="14969" y="12512"/>
                </a:cubicBezTo>
                <a:cubicBezTo>
                  <a:pt x="14590" y="12815"/>
                  <a:pt x="14249" y="13080"/>
                  <a:pt x="13870" y="13384"/>
                </a:cubicBezTo>
                <a:cubicBezTo>
                  <a:pt x="13794" y="13346"/>
                  <a:pt x="13756" y="13270"/>
                  <a:pt x="13642" y="13194"/>
                </a:cubicBezTo>
                <a:cubicBezTo>
                  <a:pt x="14059" y="12891"/>
                  <a:pt x="14438" y="12625"/>
                  <a:pt x="14893" y="12322"/>
                </a:cubicBezTo>
                <a:lnTo>
                  <a:pt x="14893" y="12284"/>
                </a:lnTo>
                <a:close/>
                <a:moveTo>
                  <a:pt x="15386" y="12815"/>
                </a:moveTo>
                <a:cubicBezTo>
                  <a:pt x="15500" y="12929"/>
                  <a:pt x="15576" y="12967"/>
                  <a:pt x="15652" y="13043"/>
                </a:cubicBezTo>
                <a:cubicBezTo>
                  <a:pt x="15348" y="13232"/>
                  <a:pt x="15083" y="13497"/>
                  <a:pt x="14742" y="13763"/>
                </a:cubicBezTo>
                <a:cubicBezTo>
                  <a:pt x="14590" y="13763"/>
                  <a:pt x="14514" y="13725"/>
                  <a:pt x="14401" y="13687"/>
                </a:cubicBezTo>
                <a:lnTo>
                  <a:pt x="15386" y="12815"/>
                </a:lnTo>
                <a:close/>
                <a:moveTo>
                  <a:pt x="16410" y="5270"/>
                </a:moveTo>
                <a:cubicBezTo>
                  <a:pt x="18723" y="5270"/>
                  <a:pt x="20694" y="7280"/>
                  <a:pt x="20694" y="9706"/>
                </a:cubicBezTo>
                <a:cubicBezTo>
                  <a:pt x="20694" y="11640"/>
                  <a:pt x="19443" y="13308"/>
                  <a:pt x="17661" y="13877"/>
                </a:cubicBezTo>
                <a:cubicBezTo>
                  <a:pt x="17358" y="13763"/>
                  <a:pt x="17017" y="13687"/>
                  <a:pt x="16713" y="13497"/>
                </a:cubicBezTo>
                <a:cubicBezTo>
                  <a:pt x="16775" y="13436"/>
                  <a:pt x="16711" y="13374"/>
                  <a:pt x="16664" y="13374"/>
                </a:cubicBezTo>
                <a:cubicBezTo>
                  <a:pt x="16654" y="13374"/>
                  <a:pt x="16644" y="13377"/>
                  <a:pt x="16637" y="13384"/>
                </a:cubicBezTo>
                <a:cubicBezTo>
                  <a:pt x="16524" y="13346"/>
                  <a:pt x="16410" y="13232"/>
                  <a:pt x="16296" y="13194"/>
                </a:cubicBezTo>
                <a:lnTo>
                  <a:pt x="16410" y="13118"/>
                </a:lnTo>
                <a:cubicBezTo>
                  <a:pt x="16441" y="13056"/>
                  <a:pt x="16371" y="12995"/>
                  <a:pt x="16323" y="12995"/>
                </a:cubicBezTo>
                <a:cubicBezTo>
                  <a:pt x="16313" y="12995"/>
                  <a:pt x="16303" y="12998"/>
                  <a:pt x="16296" y="13005"/>
                </a:cubicBezTo>
                <a:cubicBezTo>
                  <a:pt x="16258" y="13043"/>
                  <a:pt x="16220" y="13043"/>
                  <a:pt x="16220" y="13118"/>
                </a:cubicBezTo>
                <a:cubicBezTo>
                  <a:pt x="16107" y="13043"/>
                  <a:pt x="16069" y="13005"/>
                  <a:pt x="15955" y="12967"/>
                </a:cubicBezTo>
                <a:cubicBezTo>
                  <a:pt x="16031" y="12967"/>
                  <a:pt x="16031" y="12929"/>
                  <a:pt x="16069" y="12929"/>
                </a:cubicBezTo>
                <a:cubicBezTo>
                  <a:pt x="16100" y="12867"/>
                  <a:pt x="16055" y="12805"/>
                  <a:pt x="15996" y="12805"/>
                </a:cubicBezTo>
                <a:cubicBezTo>
                  <a:pt x="15983" y="12805"/>
                  <a:pt x="15969" y="12808"/>
                  <a:pt x="15955" y="12815"/>
                </a:cubicBezTo>
                <a:lnTo>
                  <a:pt x="15879" y="12929"/>
                </a:lnTo>
                <a:cubicBezTo>
                  <a:pt x="15765" y="12853"/>
                  <a:pt x="15690" y="12777"/>
                  <a:pt x="15576" y="12663"/>
                </a:cubicBezTo>
                <a:cubicBezTo>
                  <a:pt x="15637" y="12633"/>
                  <a:pt x="15575" y="12577"/>
                  <a:pt x="15528" y="12577"/>
                </a:cubicBezTo>
                <a:cubicBezTo>
                  <a:pt x="15517" y="12577"/>
                  <a:pt x="15507" y="12580"/>
                  <a:pt x="15500" y="12588"/>
                </a:cubicBezTo>
                <a:cubicBezTo>
                  <a:pt x="14893" y="12019"/>
                  <a:pt x="14401" y="11298"/>
                  <a:pt x="14173" y="10540"/>
                </a:cubicBezTo>
                <a:cubicBezTo>
                  <a:pt x="13566" y="8758"/>
                  <a:pt x="14059" y="6711"/>
                  <a:pt x="15386" y="5384"/>
                </a:cubicBezTo>
                <a:cubicBezTo>
                  <a:pt x="15728" y="5270"/>
                  <a:pt x="16069" y="5270"/>
                  <a:pt x="16410" y="5270"/>
                </a:cubicBezTo>
                <a:close/>
                <a:moveTo>
                  <a:pt x="15765" y="13118"/>
                </a:moveTo>
                <a:cubicBezTo>
                  <a:pt x="15879" y="13156"/>
                  <a:pt x="15917" y="13194"/>
                  <a:pt x="16031" y="13232"/>
                </a:cubicBezTo>
                <a:cubicBezTo>
                  <a:pt x="15765" y="13497"/>
                  <a:pt x="15538" y="13725"/>
                  <a:pt x="15273" y="13952"/>
                </a:cubicBezTo>
                <a:lnTo>
                  <a:pt x="14818" y="13801"/>
                </a:lnTo>
                <a:cubicBezTo>
                  <a:pt x="15159" y="13573"/>
                  <a:pt x="15462" y="13346"/>
                  <a:pt x="15765" y="13118"/>
                </a:cubicBezTo>
                <a:close/>
                <a:moveTo>
                  <a:pt x="16107" y="13346"/>
                </a:moveTo>
                <a:cubicBezTo>
                  <a:pt x="16220" y="13384"/>
                  <a:pt x="16334" y="13497"/>
                  <a:pt x="16448" y="13535"/>
                </a:cubicBezTo>
                <a:cubicBezTo>
                  <a:pt x="16296" y="13687"/>
                  <a:pt x="16107" y="13877"/>
                  <a:pt x="15917" y="13990"/>
                </a:cubicBezTo>
                <a:cubicBezTo>
                  <a:pt x="15854" y="14016"/>
                  <a:pt x="15795" y="14024"/>
                  <a:pt x="15737" y="14024"/>
                </a:cubicBezTo>
                <a:cubicBezTo>
                  <a:pt x="15622" y="14024"/>
                  <a:pt x="15513" y="13990"/>
                  <a:pt x="15386" y="13990"/>
                </a:cubicBezTo>
                <a:cubicBezTo>
                  <a:pt x="15652" y="13763"/>
                  <a:pt x="15879" y="13573"/>
                  <a:pt x="16107" y="13346"/>
                </a:cubicBezTo>
                <a:close/>
                <a:moveTo>
                  <a:pt x="17017" y="13763"/>
                </a:moveTo>
                <a:cubicBezTo>
                  <a:pt x="17168" y="13801"/>
                  <a:pt x="17244" y="13877"/>
                  <a:pt x="17396" y="13915"/>
                </a:cubicBezTo>
                <a:cubicBezTo>
                  <a:pt x="17206" y="13952"/>
                  <a:pt x="16979" y="13990"/>
                  <a:pt x="16789" y="14028"/>
                </a:cubicBezTo>
                <a:cubicBezTo>
                  <a:pt x="16865" y="13952"/>
                  <a:pt x="16903" y="13915"/>
                  <a:pt x="17017" y="13763"/>
                </a:cubicBezTo>
                <a:close/>
                <a:moveTo>
                  <a:pt x="16637" y="13573"/>
                </a:moveTo>
                <a:cubicBezTo>
                  <a:pt x="16675" y="13611"/>
                  <a:pt x="16789" y="13725"/>
                  <a:pt x="16903" y="13725"/>
                </a:cubicBezTo>
                <a:cubicBezTo>
                  <a:pt x="16827" y="13801"/>
                  <a:pt x="16675" y="13915"/>
                  <a:pt x="16600" y="14066"/>
                </a:cubicBezTo>
                <a:lnTo>
                  <a:pt x="16107" y="14066"/>
                </a:lnTo>
                <a:cubicBezTo>
                  <a:pt x="16296" y="13915"/>
                  <a:pt x="16448" y="13725"/>
                  <a:pt x="16637" y="13573"/>
                </a:cubicBezTo>
                <a:close/>
                <a:moveTo>
                  <a:pt x="40030" y="8341"/>
                </a:moveTo>
                <a:cubicBezTo>
                  <a:pt x="40182" y="8720"/>
                  <a:pt x="40371" y="9137"/>
                  <a:pt x="40523" y="9554"/>
                </a:cubicBezTo>
                <a:cubicBezTo>
                  <a:pt x="40537" y="9581"/>
                  <a:pt x="40559" y="9594"/>
                  <a:pt x="40584" y="9594"/>
                </a:cubicBezTo>
                <a:cubicBezTo>
                  <a:pt x="40626" y="9594"/>
                  <a:pt x="40671" y="9555"/>
                  <a:pt x="40675" y="9487"/>
                </a:cubicBezTo>
                <a:lnTo>
                  <a:pt x="40675" y="9487"/>
                </a:lnTo>
                <a:cubicBezTo>
                  <a:pt x="41655" y="11250"/>
                  <a:pt x="42698" y="12982"/>
                  <a:pt x="43708" y="14749"/>
                </a:cubicBezTo>
                <a:cubicBezTo>
                  <a:pt x="43710" y="14756"/>
                  <a:pt x="43713" y="14763"/>
                  <a:pt x="43716" y="14768"/>
                </a:cubicBezTo>
                <a:lnTo>
                  <a:pt x="43716" y="14768"/>
                </a:lnTo>
                <a:cubicBezTo>
                  <a:pt x="43497" y="14827"/>
                  <a:pt x="43280" y="14896"/>
                  <a:pt x="43063" y="14976"/>
                </a:cubicBezTo>
                <a:cubicBezTo>
                  <a:pt x="42988" y="14673"/>
                  <a:pt x="42874" y="14369"/>
                  <a:pt x="42798" y="14028"/>
                </a:cubicBezTo>
                <a:cubicBezTo>
                  <a:pt x="42785" y="14001"/>
                  <a:pt x="42762" y="13989"/>
                  <a:pt x="42738" y="13989"/>
                </a:cubicBezTo>
                <a:cubicBezTo>
                  <a:pt x="42694" y="13989"/>
                  <a:pt x="42646" y="14031"/>
                  <a:pt x="42646" y="14104"/>
                </a:cubicBezTo>
                <a:cubicBezTo>
                  <a:pt x="42760" y="14332"/>
                  <a:pt x="42798" y="14635"/>
                  <a:pt x="42874" y="14862"/>
                </a:cubicBezTo>
                <a:cubicBezTo>
                  <a:pt x="41736" y="12853"/>
                  <a:pt x="40561" y="10881"/>
                  <a:pt x="39424" y="8872"/>
                </a:cubicBezTo>
                <a:cubicBezTo>
                  <a:pt x="39651" y="8758"/>
                  <a:pt x="39841" y="8531"/>
                  <a:pt x="40030" y="8341"/>
                </a:cubicBezTo>
                <a:close/>
                <a:moveTo>
                  <a:pt x="33509" y="8758"/>
                </a:moveTo>
                <a:cubicBezTo>
                  <a:pt x="33737" y="8948"/>
                  <a:pt x="33964" y="9062"/>
                  <a:pt x="34267" y="9213"/>
                </a:cubicBezTo>
                <a:cubicBezTo>
                  <a:pt x="32713" y="11905"/>
                  <a:pt x="31386" y="14749"/>
                  <a:pt x="30249" y="17706"/>
                </a:cubicBezTo>
                <a:cubicBezTo>
                  <a:pt x="30249" y="17478"/>
                  <a:pt x="30286" y="17289"/>
                  <a:pt x="30286" y="17023"/>
                </a:cubicBezTo>
                <a:cubicBezTo>
                  <a:pt x="30286" y="16986"/>
                  <a:pt x="30249" y="16967"/>
                  <a:pt x="30211" y="16967"/>
                </a:cubicBezTo>
                <a:cubicBezTo>
                  <a:pt x="30173" y="16967"/>
                  <a:pt x="30135" y="16986"/>
                  <a:pt x="30135" y="17023"/>
                </a:cubicBezTo>
                <a:cubicBezTo>
                  <a:pt x="30135" y="17365"/>
                  <a:pt x="30097" y="17744"/>
                  <a:pt x="30097" y="18085"/>
                </a:cubicBezTo>
                <a:cubicBezTo>
                  <a:pt x="30097" y="18123"/>
                  <a:pt x="30059" y="18161"/>
                  <a:pt x="30059" y="18237"/>
                </a:cubicBezTo>
                <a:cubicBezTo>
                  <a:pt x="29718" y="18047"/>
                  <a:pt x="29376" y="17895"/>
                  <a:pt x="28997" y="17782"/>
                </a:cubicBezTo>
                <a:cubicBezTo>
                  <a:pt x="30438" y="14900"/>
                  <a:pt x="31879" y="11981"/>
                  <a:pt x="33320" y="9062"/>
                </a:cubicBezTo>
                <a:lnTo>
                  <a:pt x="33320" y="9062"/>
                </a:lnTo>
                <a:cubicBezTo>
                  <a:pt x="33320" y="9175"/>
                  <a:pt x="33282" y="9251"/>
                  <a:pt x="33282" y="9327"/>
                </a:cubicBezTo>
                <a:cubicBezTo>
                  <a:pt x="33206" y="9517"/>
                  <a:pt x="33168" y="9630"/>
                  <a:pt x="33168" y="9820"/>
                </a:cubicBezTo>
                <a:cubicBezTo>
                  <a:pt x="33143" y="9893"/>
                  <a:pt x="33198" y="9935"/>
                  <a:pt x="33240" y="9935"/>
                </a:cubicBezTo>
                <a:cubicBezTo>
                  <a:pt x="33263" y="9935"/>
                  <a:pt x="33282" y="9923"/>
                  <a:pt x="33282" y="9896"/>
                </a:cubicBezTo>
                <a:cubicBezTo>
                  <a:pt x="33320" y="9592"/>
                  <a:pt x="33395" y="9251"/>
                  <a:pt x="33471" y="8986"/>
                </a:cubicBezTo>
                <a:cubicBezTo>
                  <a:pt x="33471" y="8948"/>
                  <a:pt x="33509" y="8834"/>
                  <a:pt x="33509" y="8758"/>
                </a:cubicBezTo>
                <a:close/>
                <a:moveTo>
                  <a:pt x="25813" y="18009"/>
                </a:moveTo>
                <a:cubicBezTo>
                  <a:pt x="25778" y="18017"/>
                  <a:pt x="25744" y="18025"/>
                  <a:pt x="25710" y="18033"/>
                </a:cubicBezTo>
                <a:lnTo>
                  <a:pt x="25710" y="18033"/>
                </a:lnTo>
                <a:cubicBezTo>
                  <a:pt x="25584" y="18157"/>
                  <a:pt x="25463" y="18286"/>
                  <a:pt x="25346" y="18420"/>
                </a:cubicBezTo>
                <a:lnTo>
                  <a:pt x="25346" y="18420"/>
                </a:lnTo>
                <a:cubicBezTo>
                  <a:pt x="25493" y="18278"/>
                  <a:pt x="25649" y="18140"/>
                  <a:pt x="25813" y="18009"/>
                </a:cubicBezTo>
                <a:close/>
                <a:moveTo>
                  <a:pt x="31698" y="5149"/>
                </a:moveTo>
                <a:lnTo>
                  <a:pt x="31698" y="5149"/>
                </a:lnTo>
                <a:cubicBezTo>
                  <a:pt x="31782" y="6508"/>
                  <a:pt x="32438" y="7717"/>
                  <a:pt x="33357" y="8531"/>
                </a:cubicBezTo>
                <a:lnTo>
                  <a:pt x="33320" y="8607"/>
                </a:lnTo>
                <a:cubicBezTo>
                  <a:pt x="33168" y="8796"/>
                  <a:pt x="33016" y="8986"/>
                  <a:pt x="32865" y="9213"/>
                </a:cubicBezTo>
                <a:cubicBezTo>
                  <a:pt x="32827" y="9213"/>
                  <a:pt x="32827" y="9251"/>
                  <a:pt x="32827" y="9251"/>
                </a:cubicBezTo>
                <a:cubicBezTo>
                  <a:pt x="32827" y="9289"/>
                  <a:pt x="32789" y="9289"/>
                  <a:pt x="32789" y="9365"/>
                </a:cubicBezTo>
                <a:cubicBezTo>
                  <a:pt x="32763" y="9391"/>
                  <a:pt x="32791" y="9435"/>
                  <a:pt x="32823" y="9435"/>
                </a:cubicBezTo>
                <a:cubicBezTo>
                  <a:pt x="32837" y="9435"/>
                  <a:pt x="32853" y="9426"/>
                  <a:pt x="32865" y="9403"/>
                </a:cubicBezTo>
                <a:cubicBezTo>
                  <a:pt x="32978" y="9251"/>
                  <a:pt x="33054" y="9175"/>
                  <a:pt x="33168" y="9024"/>
                </a:cubicBezTo>
                <a:cubicBezTo>
                  <a:pt x="33206" y="8986"/>
                  <a:pt x="33244" y="8834"/>
                  <a:pt x="33357" y="8796"/>
                </a:cubicBezTo>
                <a:cubicBezTo>
                  <a:pt x="33395" y="8758"/>
                  <a:pt x="33395" y="8758"/>
                  <a:pt x="33433" y="8758"/>
                </a:cubicBezTo>
                <a:cubicBezTo>
                  <a:pt x="31993" y="11716"/>
                  <a:pt x="30476" y="14749"/>
                  <a:pt x="28997" y="17744"/>
                </a:cubicBezTo>
                <a:cubicBezTo>
                  <a:pt x="28391" y="17554"/>
                  <a:pt x="27746" y="17478"/>
                  <a:pt x="27102" y="17478"/>
                </a:cubicBezTo>
                <a:cubicBezTo>
                  <a:pt x="25851" y="17478"/>
                  <a:pt x="24675" y="17782"/>
                  <a:pt x="23727" y="18426"/>
                </a:cubicBezTo>
                <a:lnTo>
                  <a:pt x="23727" y="18350"/>
                </a:lnTo>
                <a:cubicBezTo>
                  <a:pt x="23727" y="18313"/>
                  <a:pt x="23689" y="18313"/>
                  <a:pt x="23689" y="18275"/>
                </a:cubicBezTo>
                <a:cubicBezTo>
                  <a:pt x="23538" y="17820"/>
                  <a:pt x="23386" y="17441"/>
                  <a:pt x="23272" y="17023"/>
                </a:cubicBezTo>
                <a:cubicBezTo>
                  <a:pt x="23243" y="16994"/>
                  <a:pt x="23214" y="16982"/>
                  <a:pt x="23190" y="16982"/>
                </a:cubicBezTo>
                <a:cubicBezTo>
                  <a:pt x="23150" y="16982"/>
                  <a:pt x="23121" y="17015"/>
                  <a:pt x="23121" y="17061"/>
                </a:cubicBezTo>
                <a:cubicBezTo>
                  <a:pt x="23197" y="17365"/>
                  <a:pt x="23348" y="17706"/>
                  <a:pt x="23462" y="17971"/>
                </a:cubicBezTo>
                <a:cubicBezTo>
                  <a:pt x="22059" y="16417"/>
                  <a:pt x="20694" y="14787"/>
                  <a:pt x="19367" y="13232"/>
                </a:cubicBezTo>
                <a:cubicBezTo>
                  <a:pt x="20467" y="12398"/>
                  <a:pt x="21111" y="11071"/>
                  <a:pt x="21111" y="9592"/>
                </a:cubicBezTo>
                <a:cubicBezTo>
                  <a:pt x="21111" y="9099"/>
                  <a:pt x="21035" y="8644"/>
                  <a:pt x="20922" y="8227"/>
                </a:cubicBezTo>
                <a:cubicBezTo>
                  <a:pt x="21490" y="8152"/>
                  <a:pt x="22021" y="8114"/>
                  <a:pt x="22590" y="8076"/>
                </a:cubicBezTo>
                <a:cubicBezTo>
                  <a:pt x="22704" y="8076"/>
                  <a:pt x="22704" y="7924"/>
                  <a:pt x="22590" y="7924"/>
                </a:cubicBezTo>
                <a:cubicBezTo>
                  <a:pt x="22173" y="8000"/>
                  <a:pt x="21756" y="8000"/>
                  <a:pt x="21301" y="8038"/>
                </a:cubicBezTo>
                <a:cubicBezTo>
                  <a:pt x="24792" y="7099"/>
                  <a:pt x="28209" y="6161"/>
                  <a:pt x="31698" y="5149"/>
                </a:cubicBezTo>
                <a:close/>
                <a:moveTo>
                  <a:pt x="19102" y="13384"/>
                </a:moveTo>
                <a:cubicBezTo>
                  <a:pt x="20505" y="15090"/>
                  <a:pt x="21983" y="16758"/>
                  <a:pt x="23424" y="18426"/>
                </a:cubicBezTo>
                <a:lnTo>
                  <a:pt x="23424" y="18464"/>
                </a:lnTo>
                <a:cubicBezTo>
                  <a:pt x="23083" y="18237"/>
                  <a:pt x="22742" y="17971"/>
                  <a:pt x="22400" y="17782"/>
                </a:cubicBezTo>
                <a:cubicBezTo>
                  <a:pt x="22390" y="17776"/>
                  <a:pt x="22380" y="17774"/>
                  <a:pt x="22371" y="17774"/>
                </a:cubicBezTo>
                <a:cubicBezTo>
                  <a:pt x="22316" y="17774"/>
                  <a:pt x="22297" y="17863"/>
                  <a:pt x="22362" y="17895"/>
                </a:cubicBezTo>
                <a:cubicBezTo>
                  <a:pt x="22704" y="18123"/>
                  <a:pt x="23083" y="18350"/>
                  <a:pt x="23424" y="18616"/>
                </a:cubicBezTo>
                <a:cubicBezTo>
                  <a:pt x="23234" y="18692"/>
                  <a:pt x="23083" y="18843"/>
                  <a:pt x="22893" y="18995"/>
                </a:cubicBezTo>
                <a:lnTo>
                  <a:pt x="18761" y="14445"/>
                </a:lnTo>
                <a:lnTo>
                  <a:pt x="18761" y="14445"/>
                </a:lnTo>
                <a:cubicBezTo>
                  <a:pt x="18950" y="14559"/>
                  <a:pt x="19140" y="14673"/>
                  <a:pt x="19329" y="14824"/>
                </a:cubicBezTo>
                <a:cubicBezTo>
                  <a:pt x="19345" y="14830"/>
                  <a:pt x="19360" y="14832"/>
                  <a:pt x="19372" y="14832"/>
                </a:cubicBezTo>
                <a:cubicBezTo>
                  <a:pt x="19451" y="14832"/>
                  <a:pt x="19465" y="14743"/>
                  <a:pt x="19367" y="14711"/>
                </a:cubicBezTo>
                <a:cubicBezTo>
                  <a:pt x="19064" y="14483"/>
                  <a:pt x="18723" y="14294"/>
                  <a:pt x="18382" y="14066"/>
                </a:cubicBezTo>
                <a:lnTo>
                  <a:pt x="18230" y="13915"/>
                </a:lnTo>
                <a:cubicBezTo>
                  <a:pt x="18533" y="13763"/>
                  <a:pt x="18799" y="13573"/>
                  <a:pt x="19102" y="13384"/>
                </a:cubicBezTo>
                <a:close/>
                <a:moveTo>
                  <a:pt x="7879" y="19412"/>
                </a:moveTo>
                <a:cubicBezTo>
                  <a:pt x="7803" y="19412"/>
                  <a:pt x="7778" y="19480"/>
                  <a:pt x="7804" y="19525"/>
                </a:cubicBezTo>
                <a:lnTo>
                  <a:pt x="7804" y="19525"/>
                </a:lnTo>
                <a:cubicBezTo>
                  <a:pt x="7821" y="19516"/>
                  <a:pt x="7840" y="19511"/>
                  <a:pt x="7858" y="19511"/>
                </a:cubicBezTo>
                <a:cubicBezTo>
                  <a:pt x="7885" y="19511"/>
                  <a:pt x="7909" y="19522"/>
                  <a:pt x="7919" y="19544"/>
                </a:cubicBezTo>
                <a:lnTo>
                  <a:pt x="7919" y="19544"/>
                </a:lnTo>
                <a:cubicBezTo>
                  <a:pt x="7951" y="19504"/>
                  <a:pt x="7938" y="19412"/>
                  <a:pt x="7879" y="19412"/>
                </a:cubicBezTo>
                <a:close/>
                <a:moveTo>
                  <a:pt x="12732" y="12625"/>
                </a:moveTo>
                <a:lnTo>
                  <a:pt x="13187" y="13043"/>
                </a:lnTo>
                <a:cubicBezTo>
                  <a:pt x="11292" y="15507"/>
                  <a:pt x="9434" y="17971"/>
                  <a:pt x="7538" y="20436"/>
                </a:cubicBezTo>
                <a:cubicBezTo>
                  <a:pt x="7690" y="20170"/>
                  <a:pt x="7766" y="19867"/>
                  <a:pt x="7917" y="19602"/>
                </a:cubicBezTo>
                <a:cubicBezTo>
                  <a:pt x="7925" y="19578"/>
                  <a:pt x="7925" y="19559"/>
                  <a:pt x="7919" y="19544"/>
                </a:cubicBezTo>
                <a:lnTo>
                  <a:pt x="7919" y="19544"/>
                </a:lnTo>
                <a:cubicBezTo>
                  <a:pt x="7909" y="19556"/>
                  <a:pt x="7896" y="19564"/>
                  <a:pt x="7879" y="19564"/>
                </a:cubicBezTo>
                <a:cubicBezTo>
                  <a:pt x="7842" y="19564"/>
                  <a:pt x="7817" y="19547"/>
                  <a:pt x="7804" y="19525"/>
                </a:cubicBezTo>
                <a:lnTo>
                  <a:pt x="7804" y="19525"/>
                </a:lnTo>
                <a:cubicBezTo>
                  <a:pt x="7788" y="19534"/>
                  <a:pt x="7774" y="19547"/>
                  <a:pt x="7766" y="19564"/>
                </a:cubicBezTo>
                <a:cubicBezTo>
                  <a:pt x="7576" y="19943"/>
                  <a:pt x="7424" y="20360"/>
                  <a:pt x="7235" y="20739"/>
                </a:cubicBezTo>
                <a:cubicBezTo>
                  <a:pt x="7007" y="20587"/>
                  <a:pt x="6818" y="20512"/>
                  <a:pt x="6590" y="20398"/>
                </a:cubicBezTo>
                <a:cubicBezTo>
                  <a:pt x="8562" y="17895"/>
                  <a:pt x="10571" y="15279"/>
                  <a:pt x="12543" y="12663"/>
                </a:cubicBezTo>
                <a:lnTo>
                  <a:pt x="12543" y="12663"/>
                </a:lnTo>
                <a:cubicBezTo>
                  <a:pt x="12429" y="13043"/>
                  <a:pt x="12239" y="13422"/>
                  <a:pt x="12088" y="13801"/>
                </a:cubicBezTo>
                <a:cubicBezTo>
                  <a:pt x="12064" y="13873"/>
                  <a:pt x="12101" y="13899"/>
                  <a:pt x="12150" y="13899"/>
                </a:cubicBezTo>
                <a:cubicBezTo>
                  <a:pt x="12179" y="13899"/>
                  <a:pt x="12212" y="13890"/>
                  <a:pt x="12239" y="13877"/>
                </a:cubicBezTo>
                <a:cubicBezTo>
                  <a:pt x="12429" y="13497"/>
                  <a:pt x="12543" y="13043"/>
                  <a:pt x="12732" y="12663"/>
                </a:cubicBezTo>
                <a:lnTo>
                  <a:pt x="12732" y="12625"/>
                </a:lnTo>
                <a:close/>
                <a:moveTo>
                  <a:pt x="39158" y="9024"/>
                </a:moveTo>
                <a:cubicBezTo>
                  <a:pt x="40371" y="10843"/>
                  <a:pt x="41471" y="12663"/>
                  <a:pt x="42570" y="14521"/>
                </a:cubicBezTo>
                <a:lnTo>
                  <a:pt x="42381" y="14332"/>
                </a:lnTo>
                <a:cubicBezTo>
                  <a:pt x="42367" y="14325"/>
                  <a:pt x="42353" y="14321"/>
                  <a:pt x="42340" y="14321"/>
                </a:cubicBezTo>
                <a:cubicBezTo>
                  <a:pt x="42281" y="14321"/>
                  <a:pt x="42236" y="14383"/>
                  <a:pt x="42267" y="14445"/>
                </a:cubicBezTo>
                <a:cubicBezTo>
                  <a:pt x="42457" y="14559"/>
                  <a:pt x="42608" y="14711"/>
                  <a:pt x="42798" y="14900"/>
                </a:cubicBezTo>
                <a:cubicBezTo>
                  <a:pt x="42798" y="14938"/>
                  <a:pt x="42836" y="15014"/>
                  <a:pt x="42836" y="15052"/>
                </a:cubicBezTo>
                <a:cubicBezTo>
                  <a:pt x="42836" y="15071"/>
                  <a:pt x="42845" y="15080"/>
                  <a:pt x="42864" y="15080"/>
                </a:cubicBezTo>
                <a:cubicBezTo>
                  <a:pt x="42877" y="15080"/>
                  <a:pt x="42894" y="15076"/>
                  <a:pt x="42916" y="15067"/>
                </a:cubicBezTo>
                <a:lnTo>
                  <a:pt x="42916" y="15067"/>
                </a:lnTo>
                <a:cubicBezTo>
                  <a:pt x="40925" y="15984"/>
                  <a:pt x="39537" y="17947"/>
                  <a:pt x="39537" y="20322"/>
                </a:cubicBezTo>
                <a:cubicBezTo>
                  <a:pt x="39537" y="20777"/>
                  <a:pt x="39575" y="21194"/>
                  <a:pt x="39651" y="21611"/>
                </a:cubicBezTo>
                <a:cubicBezTo>
                  <a:pt x="39613" y="21611"/>
                  <a:pt x="39613" y="21687"/>
                  <a:pt x="39575" y="21687"/>
                </a:cubicBezTo>
                <a:lnTo>
                  <a:pt x="38400" y="21687"/>
                </a:lnTo>
                <a:cubicBezTo>
                  <a:pt x="38286" y="21687"/>
                  <a:pt x="38286" y="21801"/>
                  <a:pt x="38400" y="21801"/>
                </a:cubicBezTo>
                <a:lnTo>
                  <a:pt x="39196" y="21801"/>
                </a:lnTo>
                <a:cubicBezTo>
                  <a:pt x="37263" y="22104"/>
                  <a:pt x="35253" y="22369"/>
                  <a:pt x="33320" y="22711"/>
                </a:cubicBezTo>
                <a:cubicBezTo>
                  <a:pt x="33282" y="22483"/>
                  <a:pt x="33206" y="22293"/>
                  <a:pt x="33130" y="22066"/>
                </a:cubicBezTo>
                <a:cubicBezTo>
                  <a:pt x="33206" y="22066"/>
                  <a:pt x="33282" y="22066"/>
                  <a:pt x="33357" y="21990"/>
                </a:cubicBezTo>
                <a:cubicBezTo>
                  <a:pt x="33774" y="21990"/>
                  <a:pt x="34267" y="21990"/>
                  <a:pt x="34684" y="22066"/>
                </a:cubicBezTo>
                <a:cubicBezTo>
                  <a:pt x="34798" y="22066"/>
                  <a:pt x="34798" y="21914"/>
                  <a:pt x="34684" y="21914"/>
                </a:cubicBezTo>
                <a:lnTo>
                  <a:pt x="34040" y="21914"/>
                </a:lnTo>
                <a:cubicBezTo>
                  <a:pt x="35822" y="21611"/>
                  <a:pt x="37642" y="21308"/>
                  <a:pt x="39386" y="21004"/>
                </a:cubicBezTo>
                <a:cubicBezTo>
                  <a:pt x="39462" y="21004"/>
                  <a:pt x="39424" y="20853"/>
                  <a:pt x="39348" y="20853"/>
                </a:cubicBezTo>
                <a:lnTo>
                  <a:pt x="33357" y="21876"/>
                </a:lnTo>
                <a:cubicBezTo>
                  <a:pt x="33661" y="21725"/>
                  <a:pt x="33964" y="21535"/>
                  <a:pt x="34267" y="21384"/>
                </a:cubicBezTo>
                <a:cubicBezTo>
                  <a:pt x="34325" y="21355"/>
                  <a:pt x="34295" y="21282"/>
                  <a:pt x="34261" y="21282"/>
                </a:cubicBezTo>
                <a:cubicBezTo>
                  <a:pt x="34250" y="21282"/>
                  <a:pt x="34239" y="21289"/>
                  <a:pt x="34229" y="21308"/>
                </a:cubicBezTo>
                <a:cubicBezTo>
                  <a:pt x="33850" y="21497"/>
                  <a:pt x="33395" y="21725"/>
                  <a:pt x="33016" y="21914"/>
                </a:cubicBezTo>
                <a:cubicBezTo>
                  <a:pt x="32523" y="20436"/>
                  <a:pt x="31462" y="19147"/>
                  <a:pt x="30135" y="18388"/>
                </a:cubicBezTo>
                <a:cubicBezTo>
                  <a:pt x="30286" y="18085"/>
                  <a:pt x="30476" y="17744"/>
                  <a:pt x="30703" y="17441"/>
                </a:cubicBezTo>
                <a:cubicBezTo>
                  <a:pt x="30734" y="17410"/>
                  <a:pt x="30690" y="17354"/>
                  <a:pt x="30652" y="17354"/>
                </a:cubicBezTo>
                <a:cubicBezTo>
                  <a:pt x="30644" y="17354"/>
                  <a:pt x="30635" y="17357"/>
                  <a:pt x="30628" y="17365"/>
                </a:cubicBezTo>
                <a:cubicBezTo>
                  <a:pt x="30476" y="17516"/>
                  <a:pt x="30362" y="17706"/>
                  <a:pt x="30249" y="17895"/>
                </a:cubicBezTo>
                <a:cubicBezTo>
                  <a:pt x="31386" y="14938"/>
                  <a:pt x="32713" y="12095"/>
                  <a:pt x="34267" y="9365"/>
                </a:cubicBezTo>
                <a:cubicBezTo>
                  <a:pt x="34912" y="9668"/>
                  <a:pt x="35632" y="9858"/>
                  <a:pt x="36391" y="9858"/>
                </a:cubicBezTo>
                <a:cubicBezTo>
                  <a:pt x="37452" y="9858"/>
                  <a:pt x="38400" y="9554"/>
                  <a:pt x="39158" y="9024"/>
                </a:cubicBezTo>
                <a:close/>
                <a:moveTo>
                  <a:pt x="2761" y="21004"/>
                </a:moveTo>
                <a:lnTo>
                  <a:pt x="2761" y="21004"/>
                </a:lnTo>
                <a:cubicBezTo>
                  <a:pt x="2496" y="21346"/>
                  <a:pt x="2382" y="21687"/>
                  <a:pt x="2230" y="22066"/>
                </a:cubicBezTo>
                <a:cubicBezTo>
                  <a:pt x="2230" y="22028"/>
                  <a:pt x="2192" y="22028"/>
                  <a:pt x="2117" y="22028"/>
                </a:cubicBezTo>
                <a:cubicBezTo>
                  <a:pt x="1737" y="22256"/>
                  <a:pt x="1434" y="22521"/>
                  <a:pt x="1055" y="22786"/>
                </a:cubicBezTo>
                <a:cubicBezTo>
                  <a:pt x="1131" y="22635"/>
                  <a:pt x="1245" y="22445"/>
                  <a:pt x="1320" y="22293"/>
                </a:cubicBezTo>
                <a:cubicBezTo>
                  <a:pt x="1662" y="22104"/>
                  <a:pt x="2003" y="21876"/>
                  <a:pt x="2306" y="21687"/>
                </a:cubicBezTo>
                <a:cubicBezTo>
                  <a:pt x="2404" y="21654"/>
                  <a:pt x="2333" y="21565"/>
                  <a:pt x="2288" y="21565"/>
                </a:cubicBezTo>
                <a:cubicBezTo>
                  <a:pt x="2280" y="21565"/>
                  <a:pt x="2273" y="21568"/>
                  <a:pt x="2268" y="21573"/>
                </a:cubicBezTo>
                <a:lnTo>
                  <a:pt x="1548" y="22028"/>
                </a:lnTo>
                <a:cubicBezTo>
                  <a:pt x="1889" y="21611"/>
                  <a:pt x="2306" y="21308"/>
                  <a:pt x="2761" y="21004"/>
                </a:cubicBezTo>
                <a:close/>
                <a:moveTo>
                  <a:pt x="42105" y="21146"/>
                </a:moveTo>
                <a:cubicBezTo>
                  <a:pt x="42094" y="21146"/>
                  <a:pt x="42085" y="21149"/>
                  <a:pt x="42078" y="21156"/>
                </a:cubicBezTo>
                <a:cubicBezTo>
                  <a:pt x="41623" y="21725"/>
                  <a:pt x="41130" y="22256"/>
                  <a:pt x="40675" y="22786"/>
                </a:cubicBezTo>
                <a:cubicBezTo>
                  <a:pt x="40613" y="22817"/>
                  <a:pt x="40676" y="22873"/>
                  <a:pt x="40722" y="22873"/>
                </a:cubicBezTo>
                <a:cubicBezTo>
                  <a:pt x="40733" y="22873"/>
                  <a:pt x="40743" y="22869"/>
                  <a:pt x="40751" y="22862"/>
                </a:cubicBezTo>
                <a:cubicBezTo>
                  <a:pt x="41243" y="22293"/>
                  <a:pt x="41698" y="21763"/>
                  <a:pt x="42191" y="21270"/>
                </a:cubicBezTo>
                <a:cubicBezTo>
                  <a:pt x="42222" y="21208"/>
                  <a:pt x="42152" y="21146"/>
                  <a:pt x="42105" y="21146"/>
                </a:cubicBezTo>
                <a:close/>
                <a:moveTo>
                  <a:pt x="42673" y="22094"/>
                </a:moveTo>
                <a:cubicBezTo>
                  <a:pt x="42663" y="22094"/>
                  <a:pt x="42653" y="22097"/>
                  <a:pt x="42646" y="22104"/>
                </a:cubicBezTo>
                <a:cubicBezTo>
                  <a:pt x="42115" y="22635"/>
                  <a:pt x="41661" y="23203"/>
                  <a:pt x="41243" y="23810"/>
                </a:cubicBezTo>
                <a:cubicBezTo>
                  <a:pt x="41199" y="23876"/>
                  <a:pt x="41219" y="23917"/>
                  <a:pt x="41251" y="23917"/>
                </a:cubicBezTo>
                <a:cubicBezTo>
                  <a:pt x="41274" y="23917"/>
                  <a:pt x="41303" y="23896"/>
                  <a:pt x="41319" y="23848"/>
                </a:cubicBezTo>
                <a:cubicBezTo>
                  <a:pt x="41736" y="23241"/>
                  <a:pt x="42229" y="22711"/>
                  <a:pt x="42760" y="22218"/>
                </a:cubicBezTo>
                <a:cubicBezTo>
                  <a:pt x="42791" y="22156"/>
                  <a:pt x="42721" y="22094"/>
                  <a:pt x="42673" y="22094"/>
                </a:cubicBezTo>
                <a:close/>
                <a:moveTo>
                  <a:pt x="43352" y="23421"/>
                </a:moveTo>
                <a:cubicBezTo>
                  <a:pt x="43344" y="23421"/>
                  <a:pt x="43336" y="23424"/>
                  <a:pt x="43329" y="23431"/>
                </a:cubicBezTo>
                <a:lnTo>
                  <a:pt x="42115" y="24606"/>
                </a:lnTo>
                <a:cubicBezTo>
                  <a:pt x="42085" y="24668"/>
                  <a:pt x="42155" y="24730"/>
                  <a:pt x="42202" y="24730"/>
                </a:cubicBezTo>
                <a:cubicBezTo>
                  <a:pt x="42213" y="24730"/>
                  <a:pt x="42222" y="24727"/>
                  <a:pt x="42229" y="24720"/>
                </a:cubicBezTo>
                <a:cubicBezTo>
                  <a:pt x="42608" y="24303"/>
                  <a:pt x="43025" y="23924"/>
                  <a:pt x="43405" y="23545"/>
                </a:cubicBezTo>
                <a:cubicBezTo>
                  <a:pt x="43436" y="23483"/>
                  <a:pt x="43391" y="23421"/>
                  <a:pt x="43352" y="23421"/>
                </a:cubicBezTo>
                <a:close/>
                <a:moveTo>
                  <a:pt x="45338" y="14824"/>
                </a:moveTo>
                <a:cubicBezTo>
                  <a:pt x="48371" y="14824"/>
                  <a:pt x="50836" y="17289"/>
                  <a:pt x="50836" y="20322"/>
                </a:cubicBezTo>
                <a:cubicBezTo>
                  <a:pt x="50798" y="22142"/>
                  <a:pt x="49888" y="23772"/>
                  <a:pt x="48523" y="24758"/>
                </a:cubicBezTo>
                <a:cubicBezTo>
                  <a:pt x="47310" y="24758"/>
                  <a:pt x="46021" y="24417"/>
                  <a:pt x="44959" y="23772"/>
                </a:cubicBezTo>
                <a:lnTo>
                  <a:pt x="45035" y="23734"/>
                </a:lnTo>
                <a:cubicBezTo>
                  <a:pt x="45066" y="23672"/>
                  <a:pt x="44996" y="23610"/>
                  <a:pt x="44948" y="23610"/>
                </a:cubicBezTo>
                <a:cubicBezTo>
                  <a:pt x="44938" y="23610"/>
                  <a:pt x="44928" y="23614"/>
                  <a:pt x="44921" y="23620"/>
                </a:cubicBezTo>
                <a:cubicBezTo>
                  <a:pt x="44921" y="23658"/>
                  <a:pt x="44883" y="23658"/>
                  <a:pt x="44883" y="23734"/>
                </a:cubicBezTo>
                <a:cubicBezTo>
                  <a:pt x="44694" y="23583"/>
                  <a:pt x="44504" y="23469"/>
                  <a:pt x="44314" y="23355"/>
                </a:cubicBezTo>
                <a:cubicBezTo>
                  <a:pt x="44352" y="23279"/>
                  <a:pt x="44277" y="23241"/>
                  <a:pt x="44201" y="23241"/>
                </a:cubicBezTo>
                <a:cubicBezTo>
                  <a:pt x="44087" y="23090"/>
                  <a:pt x="43897" y="22976"/>
                  <a:pt x="43746" y="22824"/>
                </a:cubicBezTo>
                <a:cubicBezTo>
                  <a:pt x="43594" y="22673"/>
                  <a:pt x="43442" y="22521"/>
                  <a:pt x="43329" y="22331"/>
                </a:cubicBezTo>
                <a:cubicBezTo>
                  <a:pt x="43329" y="22293"/>
                  <a:pt x="43253" y="22256"/>
                  <a:pt x="43253" y="22256"/>
                </a:cubicBezTo>
                <a:cubicBezTo>
                  <a:pt x="42078" y="20815"/>
                  <a:pt x="41471" y="18805"/>
                  <a:pt x="42191" y="17023"/>
                </a:cubicBezTo>
                <a:cubicBezTo>
                  <a:pt x="42570" y="16038"/>
                  <a:pt x="43405" y="15204"/>
                  <a:pt x="44466" y="14900"/>
                </a:cubicBezTo>
                <a:cubicBezTo>
                  <a:pt x="44732" y="14862"/>
                  <a:pt x="45073" y="14824"/>
                  <a:pt x="45338" y="14824"/>
                </a:cubicBezTo>
                <a:close/>
                <a:moveTo>
                  <a:pt x="13263" y="13156"/>
                </a:moveTo>
                <a:cubicBezTo>
                  <a:pt x="14059" y="13877"/>
                  <a:pt x="15159" y="14332"/>
                  <a:pt x="16334" y="14332"/>
                </a:cubicBezTo>
                <a:cubicBezTo>
                  <a:pt x="16903" y="14332"/>
                  <a:pt x="17434" y="14218"/>
                  <a:pt x="17964" y="14028"/>
                </a:cubicBezTo>
                <a:cubicBezTo>
                  <a:pt x="18040" y="14028"/>
                  <a:pt x="18154" y="14104"/>
                  <a:pt x="18192" y="14104"/>
                </a:cubicBezTo>
                <a:cubicBezTo>
                  <a:pt x="18419" y="14483"/>
                  <a:pt x="18685" y="14824"/>
                  <a:pt x="18912" y="15166"/>
                </a:cubicBezTo>
                <a:cubicBezTo>
                  <a:pt x="18924" y="15202"/>
                  <a:pt x="18944" y="15215"/>
                  <a:pt x="18963" y="15215"/>
                </a:cubicBezTo>
                <a:cubicBezTo>
                  <a:pt x="19003" y="15215"/>
                  <a:pt x="19040" y="15154"/>
                  <a:pt x="18988" y="15128"/>
                </a:cubicBezTo>
                <a:cubicBezTo>
                  <a:pt x="18799" y="14862"/>
                  <a:pt x="18685" y="14597"/>
                  <a:pt x="18495" y="14332"/>
                </a:cubicBezTo>
                <a:lnTo>
                  <a:pt x="18495" y="14332"/>
                </a:lnTo>
                <a:cubicBezTo>
                  <a:pt x="19898" y="15886"/>
                  <a:pt x="21377" y="17516"/>
                  <a:pt x="22779" y="19071"/>
                </a:cubicBezTo>
                <a:cubicBezTo>
                  <a:pt x="21680" y="19981"/>
                  <a:pt x="20960" y="21194"/>
                  <a:pt x="20656" y="22635"/>
                </a:cubicBezTo>
                <a:lnTo>
                  <a:pt x="20656" y="22673"/>
                </a:lnTo>
                <a:cubicBezTo>
                  <a:pt x="20618" y="22938"/>
                  <a:pt x="20581" y="23203"/>
                  <a:pt x="20505" y="23469"/>
                </a:cubicBezTo>
                <a:cubicBezTo>
                  <a:pt x="20467" y="23507"/>
                  <a:pt x="20429" y="23507"/>
                  <a:pt x="20353" y="23583"/>
                </a:cubicBezTo>
                <a:cubicBezTo>
                  <a:pt x="20318" y="23617"/>
                  <a:pt x="20315" y="23652"/>
                  <a:pt x="20344" y="23658"/>
                </a:cubicBezTo>
                <a:lnTo>
                  <a:pt x="20344" y="23658"/>
                </a:lnTo>
                <a:cubicBezTo>
                  <a:pt x="19930" y="23620"/>
                  <a:pt x="19516" y="23583"/>
                  <a:pt x="19102" y="23583"/>
                </a:cubicBezTo>
                <a:cubicBezTo>
                  <a:pt x="18988" y="23583"/>
                  <a:pt x="18988" y="23696"/>
                  <a:pt x="19102" y="23696"/>
                </a:cubicBezTo>
                <a:cubicBezTo>
                  <a:pt x="19367" y="23772"/>
                  <a:pt x="19708" y="23772"/>
                  <a:pt x="20012" y="23810"/>
                </a:cubicBezTo>
                <a:cubicBezTo>
                  <a:pt x="16524" y="24265"/>
                  <a:pt x="13074" y="24758"/>
                  <a:pt x="9586" y="25213"/>
                </a:cubicBezTo>
                <a:lnTo>
                  <a:pt x="9586" y="24834"/>
                </a:lnTo>
                <a:lnTo>
                  <a:pt x="9586" y="24417"/>
                </a:lnTo>
                <a:cubicBezTo>
                  <a:pt x="9699" y="24379"/>
                  <a:pt x="9851" y="24379"/>
                  <a:pt x="9965" y="24341"/>
                </a:cubicBezTo>
                <a:cubicBezTo>
                  <a:pt x="10344" y="24341"/>
                  <a:pt x="10723" y="24341"/>
                  <a:pt x="11026" y="24379"/>
                </a:cubicBezTo>
                <a:cubicBezTo>
                  <a:pt x="11140" y="24379"/>
                  <a:pt x="11140" y="24227"/>
                  <a:pt x="11026" y="24227"/>
                </a:cubicBezTo>
                <a:lnTo>
                  <a:pt x="10533" y="24227"/>
                </a:lnTo>
                <a:cubicBezTo>
                  <a:pt x="13794" y="23620"/>
                  <a:pt x="17055" y="23203"/>
                  <a:pt x="20391" y="23014"/>
                </a:cubicBezTo>
                <a:cubicBezTo>
                  <a:pt x="20467" y="23014"/>
                  <a:pt x="20467" y="22862"/>
                  <a:pt x="20391" y="22862"/>
                </a:cubicBezTo>
                <a:cubicBezTo>
                  <a:pt x="16865" y="23052"/>
                  <a:pt x="13377" y="23507"/>
                  <a:pt x="9889" y="24189"/>
                </a:cubicBezTo>
                <a:lnTo>
                  <a:pt x="9851" y="24189"/>
                </a:lnTo>
                <a:cubicBezTo>
                  <a:pt x="10192" y="24038"/>
                  <a:pt x="10533" y="23962"/>
                  <a:pt x="10837" y="23810"/>
                </a:cubicBezTo>
                <a:cubicBezTo>
                  <a:pt x="10950" y="23772"/>
                  <a:pt x="10913" y="23658"/>
                  <a:pt x="10799" y="23658"/>
                </a:cubicBezTo>
                <a:cubicBezTo>
                  <a:pt x="10382" y="23810"/>
                  <a:pt x="9889" y="24000"/>
                  <a:pt x="9472" y="24151"/>
                </a:cubicBezTo>
                <a:cubicBezTo>
                  <a:pt x="9282" y="22748"/>
                  <a:pt x="8486" y="21573"/>
                  <a:pt x="7349" y="20853"/>
                </a:cubicBezTo>
                <a:cubicBezTo>
                  <a:pt x="7728" y="20587"/>
                  <a:pt x="8145" y="20284"/>
                  <a:pt x="8524" y="20057"/>
                </a:cubicBezTo>
                <a:cubicBezTo>
                  <a:pt x="8646" y="20026"/>
                  <a:pt x="8596" y="19922"/>
                  <a:pt x="8552" y="19922"/>
                </a:cubicBezTo>
                <a:cubicBezTo>
                  <a:pt x="8542" y="19922"/>
                  <a:pt x="8531" y="19928"/>
                  <a:pt x="8524" y="19943"/>
                </a:cubicBezTo>
                <a:cubicBezTo>
                  <a:pt x="8259" y="20132"/>
                  <a:pt x="7917" y="20360"/>
                  <a:pt x="7614" y="20549"/>
                </a:cubicBezTo>
                <a:cubicBezTo>
                  <a:pt x="9510" y="18085"/>
                  <a:pt x="11367" y="15621"/>
                  <a:pt x="13263" y="13156"/>
                </a:cubicBezTo>
                <a:close/>
                <a:moveTo>
                  <a:pt x="43556" y="15090"/>
                </a:moveTo>
                <a:lnTo>
                  <a:pt x="43556" y="15090"/>
                </a:lnTo>
                <a:cubicBezTo>
                  <a:pt x="42078" y="15962"/>
                  <a:pt x="41471" y="17895"/>
                  <a:pt x="41812" y="19602"/>
                </a:cubicBezTo>
                <a:cubicBezTo>
                  <a:pt x="41926" y="20246"/>
                  <a:pt x="42191" y="20929"/>
                  <a:pt x="42495" y="21497"/>
                </a:cubicBezTo>
                <a:lnTo>
                  <a:pt x="42457" y="21497"/>
                </a:lnTo>
                <a:cubicBezTo>
                  <a:pt x="41926" y="22104"/>
                  <a:pt x="41357" y="22673"/>
                  <a:pt x="40864" y="23279"/>
                </a:cubicBezTo>
                <a:cubicBezTo>
                  <a:pt x="40799" y="23312"/>
                  <a:pt x="40874" y="23401"/>
                  <a:pt x="40921" y="23401"/>
                </a:cubicBezTo>
                <a:cubicBezTo>
                  <a:pt x="40928" y="23401"/>
                  <a:pt x="40935" y="23398"/>
                  <a:pt x="40940" y="23393"/>
                </a:cubicBezTo>
                <a:cubicBezTo>
                  <a:pt x="41471" y="22786"/>
                  <a:pt x="42040" y="22218"/>
                  <a:pt x="42570" y="21573"/>
                </a:cubicBezTo>
                <a:cubicBezTo>
                  <a:pt x="42684" y="21876"/>
                  <a:pt x="42874" y="22104"/>
                  <a:pt x="43063" y="22331"/>
                </a:cubicBezTo>
                <a:cubicBezTo>
                  <a:pt x="42608" y="22862"/>
                  <a:pt x="42115" y="23393"/>
                  <a:pt x="41623" y="23886"/>
                </a:cubicBezTo>
                <a:cubicBezTo>
                  <a:pt x="41561" y="23948"/>
                  <a:pt x="41625" y="24010"/>
                  <a:pt x="41672" y="24010"/>
                </a:cubicBezTo>
                <a:cubicBezTo>
                  <a:pt x="41682" y="24010"/>
                  <a:pt x="41691" y="24007"/>
                  <a:pt x="41698" y="24000"/>
                </a:cubicBezTo>
                <a:cubicBezTo>
                  <a:pt x="42191" y="23469"/>
                  <a:pt x="42646" y="22938"/>
                  <a:pt x="43177" y="22445"/>
                </a:cubicBezTo>
                <a:lnTo>
                  <a:pt x="44011" y="23279"/>
                </a:lnTo>
                <a:lnTo>
                  <a:pt x="42457" y="24834"/>
                </a:lnTo>
                <a:cubicBezTo>
                  <a:pt x="42426" y="24896"/>
                  <a:pt x="42471" y="24958"/>
                  <a:pt x="42509" y="24958"/>
                </a:cubicBezTo>
                <a:cubicBezTo>
                  <a:pt x="42517" y="24958"/>
                  <a:pt x="42526" y="24954"/>
                  <a:pt x="42533" y="24947"/>
                </a:cubicBezTo>
                <a:cubicBezTo>
                  <a:pt x="43063" y="24417"/>
                  <a:pt x="43594" y="23886"/>
                  <a:pt x="44163" y="23393"/>
                </a:cubicBezTo>
                <a:cubicBezTo>
                  <a:pt x="44314" y="23469"/>
                  <a:pt x="44390" y="23583"/>
                  <a:pt x="44542" y="23658"/>
                </a:cubicBezTo>
                <a:cubicBezTo>
                  <a:pt x="44011" y="24189"/>
                  <a:pt x="43442" y="24720"/>
                  <a:pt x="42950" y="25213"/>
                </a:cubicBezTo>
                <a:cubicBezTo>
                  <a:pt x="42533" y="25023"/>
                  <a:pt x="42191" y="24796"/>
                  <a:pt x="41812" y="24530"/>
                </a:cubicBezTo>
                <a:cubicBezTo>
                  <a:pt x="42305" y="23962"/>
                  <a:pt x="42836" y="23431"/>
                  <a:pt x="43291" y="22862"/>
                </a:cubicBezTo>
                <a:cubicBezTo>
                  <a:pt x="43356" y="22830"/>
                  <a:pt x="43281" y="22741"/>
                  <a:pt x="43235" y="22741"/>
                </a:cubicBezTo>
                <a:cubicBezTo>
                  <a:pt x="43227" y="22741"/>
                  <a:pt x="43220" y="22743"/>
                  <a:pt x="43215" y="22748"/>
                </a:cubicBezTo>
                <a:cubicBezTo>
                  <a:pt x="42684" y="23317"/>
                  <a:pt x="42191" y="23848"/>
                  <a:pt x="41698" y="24417"/>
                </a:cubicBezTo>
                <a:cubicBezTo>
                  <a:pt x="41130" y="23886"/>
                  <a:pt x="40675" y="23279"/>
                  <a:pt x="40334" y="22559"/>
                </a:cubicBezTo>
                <a:cubicBezTo>
                  <a:pt x="40864" y="21952"/>
                  <a:pt x="41433" y="21346"/>
                  <a:pt x="41926" y="20777"/>
                </a:cubicBezTo>
                <a:cubicBezTo>
                  <a:pt x="41991" y="20744"/>
                  <a:pt x="41916" y="20656"/>
                  <a:pt x="41870" y="20656"/>
                </a:cubicBezTo>
                <a:cubicBezTo>
                  <a:pt x="41862" y="20656"/>
                  <a:pt x="41855" y="20658"/>
                  <a:pt x="41850" y="20663"/>
                </a:cubicBezTo>
                <a:cubicBezTo>
                  <a:pt x="41319" y="21308"/>
                  <a:pt x="40789" y="21876"/>
                  <a:pt x="40220" y="22483"/>
                </a:cubicBezTo>
                <a:cubicBezTo>
                  <a:pt x="40182" y="22369"/>
                  <a:pt x="40144" y="22256"/>
                  <a:pt x="40106" y="22142"/>
                </a:cubicBezTo>
                <a:cubicBezTo>
                  <a:pt x="40713" y="21573"/>
                  <a:pt x="41281" y="20967"/>
                  <a:pt x="41888" y="20398"/>
                </a:cubicBezTo>
                <a:cubicBezTo>
                  <a:pt x="41921" y="20365"/>
                  <a:pt x="41869" y="20276"/>
                  <a:pt x="41830" y="20276"/>
                </a:cubicBezTo>
                <a:cubicBezTo>
                  <a:pt x="41824" y="20276"/>
                  <a:pt x="41817" y="20279"/>
                  <a:pt x="41812" y="20284"/>
                </a:cubicBezTo>
                <a:cubicBezTo>
                  <a:pt x="41243" y="20853"/>
                  <a:pt x="40599" y="21421"/>
                  <a:pt x="40030" y="21990"/>
                </a:cubicBezTo>
                <a:cubicBezTo>
                  <a:pt x="39992" y="21876"/>
                  <a:pt x="39954" y="21725"/>
                  <a:pt x="39954" y="21573"/>
                </a:cubicBezTo>
                <a:cubicBezTo>
                  <a:pt x="40371" y="20967"/>
                  <a:pt x="40940" y="20474"/>
                  <a:pt x="41547" y="20094"/>
                </a:cubicBezTo>
                <a:cubicBezTo>
                  <a:pt x="41639" y="20064"/>
                  <a:pt x="41582" y="20008"/>
                  <a:pt x="41537" y="20008"/>
                </a:cubicBezTo>
                <a:cubicBezTo>
                  <a:pt x="41526" y="20008"/>
                  <a:pt x="41516" y="20011"/>
                  <a:pt x="41509" y="20019"/>
                </a:cubicBezTo>
                <a:cubicBezTo>
                  <a:pt x="40902" y="20398"/>
                  <a:pt x="40371" y="20853"/>
                  <a:pt x="39916" y="21421"/>
                </a:cubicBezTo>
                <a:cubicBezTo>
                  <a:pt x="39841" y="21232"/>
                  <a:pt x="39841" y="21042"/>
                  <a:pt x="39803" y="20853"/>
                </a:cubicBezTo>
                <a:cubicBezTo>
                  <a:pt x="40296" y="20436"/>
                  <a:pt x="40789" y="20019"/>
                  <a:pt x="41281" y="19526"/>
                </a:cubicBezTo>
                <a:cubicBezTo>
                  <a:pt x="41312" y="19495"/>
                  <a:pt x="41268" y="19440"/>
                  <a:pt x="41210" y="19440"/>
                </a:cubicBezTo>
                <a:cubicBezTo>
                  <a:pt x="41197" y="19440"/>
                  <a:pt x="41182" y="19443"/>
                  <a:pt x="41168" y="19450"/>
                </a:cubicBezTo>
                <a:cubicBezTo>
                  <a:pt x="40713" y="19867"/>
                  <a:pt x="40220" y="20246"/>
                  <a:pt x="39765" y="20663"/>
                </a:cubicBezTo>
                <a:lnTo>
                  <a:pt x="39765" y="20284"/>
                </a:lnTo>
                <a:lnTo>
                  <a:pt x="39765" y="20094"/>
                </a:lnTo>
                <a:cubicBezTo>
                  <a:pt x="40296" y="19640"/>
                  <a:pt x="40789" y="19109"/>
                  <a:pt x="41319" y="18654"/>
                </a:cubicBezTo>
                <a:cubicBezTo>
                  <a:pt x="41350" y="18592"/>
                  <a:pt x="41305" y="18530"/>
                  <a:pt x="41267" y="18530"/>
                </a:cubicBezTo>
                <a:cubicBezTo>
                  <a:pt x="41259" y="18530"/>
                  <a:pt x="41250" y="18533"/>
                  <a:pt x="41243" y="18540"/>
                </a:cubicBezTo>
                <a:cubicBezTo>
                  <a:pt x="40751" y="19033"/>
                  <a:pt x="40296" y="19450"/>
                  <a:pt x="39803" y="19905"/>
                </a:cubicBezTo>
                <a:cubicBezTo>
                  <a:pt x="39803" y="19715"/>
                  <a:pt x="39841" y="19526"/>
                  <a:pt x="39841" y="19336"/>
                </a:cubicBezTo>
                <a:cubicBezTo>
                  <a:pt x="40409" y="18881"/>
                  <a:pt x="40978" y="18350"/>
                  <a:pt x="41547" y="17895"/>
                </a:cubicBezTo>
                <a:cubicBezTo>
                  <a:pt x="41609" y="17834"/>
                  <a:pt x="41544" y="17772"/>
                  <a:pt x="41498" y="17772"/>
                </a:cubicBezTo>
                <a:cubicBezTo>
                  <a:pt x="41487" y="17772"/>
                  <a:pt x="41478" y="17775"/>
                  <a:pt x="41471" y="17782"/>
                </a:cubicBezTo>
                <a:cubicBezTo>
                  <a:pt x="40940" y="18275"/>
                  <a:pt x="40409" y="18692"/>
                  <a:pt x="39916" y="19147"/>
                </a:cubicBezTo>
                <a:lnTo>
                  <a:pt x="40030" y="18578"/>
                </a:lnTo>
                <a:lnTo>
                  <a:pt x="40106" y="18578"/>
                </a:lnTo>
                <a:cubicBezTo>
                  <a:pt x="40675" y="18123"/>
                  <a:pt x="41168" y="17592"/>
                  <a:pt x="41736" y="17137"/>
                </a:cubicBezTo>
                <a:cubicBezTo>
                  <a:pt x="41798" y="17075"/>
                  <a:pt x="41734" y="17013"/>
                  <a:pt x="41687" y="17013"/>
                </a:cubicBezTo>
                <a:cubicBezTo>
                  <a:pt x="41677" y="17013"/>
                  <a:pt x="41667" y="17017"/>
                  <a:pt x="41661" y="17023"/>
                </a:cubicBezTo>
                <a:cubicBezTo>
                  <a:pt x="41130" y="17516"/>
                  <a:pt x="40599" y="17971"/>
                  <a:pt x="40144" y="18388"/>
                </a:cubicBezTo>
                <a:cubicBezTo>
                  <a:pt x="40220" y="18161"/>
                  <a:pt x="40334" y="17895"/>
                  <a:pt x="40485" y="17630"/>
                </a:cubicBezTo>
                <a:cubicBezTo>
                  <a:pt x="40940" y="17213"/>
                  <a:pt x="41471" y="16796"/>
                  <a:pt x="41926" y="16379"/>
                </a:cubicBezTo>
                <a:cubicBezTo>
                  <a:pt x="41988" y="16317"/>
                  <a:pt x="41923" y="16255"/>
                  <a:pt x="41877" y="16255"/>
                </a:cubicBezTo>
                <a:cubicBezTo>
                  <a:pt x="41867" y="16255"/>
                  <a:pt x="41857" y="16258"/>
                  <a:pt x="41850" y="16265"/>
                </a:cubicBezTo>
                <a:lnTo>
                  <a:pt x="40713" y="17251"/>
                </a:lnTo>
                <a:cubicBezTo>
                  <a:pt x="41357" y="16265"/>
                  <a:pt x="42419" y="15469"/>
                  <a:pt x="43556" y="15090"/>
                </a:cubicBezTo>
                <a:close/>
                <a:moveTo>
                  <a:pt x="44694" y="23772"/>
                </a:moveTo>
                <a:cubicBezTo>
                  <a:pt x="44732" y="23772"/>
                  <a:pt x="44732" y="23810"/>
                  <a:pt x="44769" y="23810"/>
                </a:cubicBezTo>
                <a:cubicBezTo>
                  <a:pt x="44314" y="24341"/>
                  <a:pt x="43822" y="24910"/>
                  <a:pt x="43405" y="25402"/>
                </a:cubicBezTo>
                <a:cubicBezTo>
                  <a:pt x="43329" y="25365"/>
                  <a:pt x="43177" y="25365"/>
                  <a:pt x="43063" y="25327"/>
                </a:cubicBezTo>
                <a:cubicBezTo>
                  <a:pt x="43594" y="24796"/>
                  <a:pt x="44163" y="24265"/>
                  <a:pt x="44694" y="23772"/>
                </a:cubicBezTo>
                <a:close/>
                <a:moveTo>
                  <a:pt x="44921" y="23810"/>
                </a:moveTo>
                <a:cubicBezTo>
                  <a:pt x="45149" y="23962"/>
                  <a:pt x="45414" y="24113"/>
                  <a:pt x="45641" y="24189"/>
                </a:cubicBezTo>
                <a:cubicBezTo>
                  <a:pt x="45679" y="24189"/>
                  <a:pt x="45717" y="24227"/>
                  <a:pt x="45793" y="24227"/>
                </a:cubicBezTo>
                <a:cubicBezTo>
                  <a:pt x="45300" y="24796"/>
                  <a:pt x="44883" y="25251"/>
                  <a:pt x="44504" y="25706"/>
                </a:cubicBezTo>
                <a:cubicBezTo>
                  <a:pt x="44390" y="25706"/>
                  <a:pt x="44314" y="25668"/>
                  <a:pt x="44201" y="25668"/>
                </a:cubicBezTo>
                <a:cubicBezTo>
                  <a:pt x="44201" y="25645"/>
                  <a:pt x="44174" y="25610"/>
                  <a:pt x="44152" y="25600"/>
                </a:cubicBezTo>
                <a:lnTo>
                  <a:pt x="44152" y="25600"/>
                </a:lnTo>
                <a:cubicBezTo>
                  <a:pt x="44560" y="25157"/>
                  <a:pt x="44969" y="24750"/>
                  <a:pt x="45414" y="24379"/>
                </a:cubicBezTo>
                <a:cubicBezTo>
                  <a:pt x="45443" y="24350"/>
                  <a:pt x="45384" y="24277"/>
                  <a:pt x="45338" y="24277"/>
                </a:cubicBezTo>
                <a:cubicBezTo>
                  <a:pt x="45323" y="24277"/>
                  <a:pt x="45309" y="24285"/>
                  <a:pt x="45300" y="24303"/>
                </a:cubicBezTo>
                <a:cubicBezTo>
                  <a:pt x="44883" y="24720"/>
                  <a:pt x="44466" y="25137"/>
                  <a:pt x="44011" y="25516"/>
                </a:cubicBezTo>
                <a:lnTo>
                  <a:pt x="44011" y="25554"/>
                </a:lnTo>
                <a:lnTo>
                  <a:pt x="43594" y="25440"/>
                </a:lnTo>
                <a:cubicBezTo>
                  <a:pt x="44011" y="24910"/>
                  <a:pt x="44504" y="24341"/>
                  <a:pt x="44921" y="23810"/>
                </a:cubicBezTo>
                <a:close/>
                <a:moveTo>
                  <a:pt x="45831" y="24379"/>
                </a:moveTo>
                <a:cubicBezTo>
                  <a:pt x="45907" y="24417"/>
                  <a:pt x="46059" y="24492"/>
                  <a:pt x="46134" y="24530"/>
                </a:cubicBezTo>
                <a:cubicBezTo>
                  <a:pt x="45831" y="24910"/>
                  <a:pt x="45452" y="25327"/>
                  <a:pt x="45073" y="25819"/>
                </a:cubicBezTo>
                <a:cubicBezTo>
                  <a:pt x="44921" y="25819"/>
                  <a:pt x="44769" y="25819"/>
                  <a:pt x="44656" y="25744"/>
                </a:cubicBezTo>
                <a:cubicBezTo>
                  <a:pt x="45035" y="25289"/>
                  <a:pt x="45452" y="24872"/>
                  <a:pt x="45831" y="24379"/>
                </a:cubicBezTo>
                <a:close/>
                <a:moveTo>
                  <a:pt x="46286" y="24568"/>
                </a:moveTo>
                <a:cubicBezTo>
                  <a:pt x="46968" y="24796"/>
                  <a:pt x="47613" y="24910"/>
                  <a:pt x="48333" y="24910"/>
                </a:cubicBezTo>
                <a:cubicBezTo>
                  <a:pt x="47992" y="25137"/>
                  <a:pt x="47613" y="25327"/>
                  <a:pt x="47196" y="25478"/>
                </a:cubicBezTo>
                <a:cubicBezTo>
                  <a:pt x="47310" y="25327"/>
                  <a:pt x="47386" y="25251"/>
                  <a:pt x="47499" y="25099"/>
                </a:cubicBezTo>
                <a:cubicBezTo>
                  <a:pt x="47525" y="25073"/>
                  <a:pt x="47480" y="25012"/>
                  <a:pt x="47437" y="25012"/>
                </a:cubicBezTo>
                <a:cubicBezTo>
                  <a:pt x="47417" y="25012"/>
                  <a:pt x="47398" y="25025"/>
                  <a:pt x="47386" y="25061"/>
                </a:cubicBezTo>
                <a:cubicBezTo>
                  <a:pt x="47234" y="25175"/>
                  <a:pt x="47158" y="25365"/>
                  <a:pt x="47006" y="25516"/>
                </a:cubicBezTo>
                <a:lnTo>
                  <a:pt x="47006" y="25554"/>
                </a:lnTo>
                <a:cubicBezTo>
                  <a:pt x="46806" y="25654"/>
                  <a:pt x="46605" y="25696"/>
                  <a:pt x="46378" y="25730"/>
                </a:cubicBezTo>
                <a:lnTo>
                  <a:pt x="46378" y="25730"/>
                </a:lnTo>
                <a:cubicBezTo>
                  <a:pt x="46598" y="25543"/>
                  <a:pt x="46784" y="25322"/>
                  <a:pt x="47006" y="25137"/>
                </a:cubicBezTo>
                <a:cubicBezTo>
                  <a:pt x="47035" y="25108"/>
                  <a:pt x="46998" y="25036"/>
                  <a:pt x="46962" y="25036"/>
                </a:cubicBezTo>
                <a:cubicBezTo>
                  <a:pt x="46951" y="25036"/>
                  <a:pt x="46940" y="25043"/>
                  <a:pt x="46931" y="25061"/>
                </a:cubicBezTo>
                <a:cubicBezTo>
                  <a:pt x="46665" y="25251"/>
                  <a:pt x="46476" y="25478"/>
                  <a:pt x="46248" y="25668"/>
                </a:cubicBezTo>
                <a:cubicBezTo>
                  <a:pt x="46210" y="25706"/>
                  <a:pt x="46248" y="25744"/>
                  <a:pt x="46286" y="25744"/>
                </a:cubicBezTo>
                <a:cubicBezTo>
                  <a:pt x="46096" y="25819"/>
                  <a:pt x="45907" y="25819"/>
                  <a:pt x="45717" y="25857"/>
                </a:cubicBezTo>
                <a:cubicBezTo>
                  <a:pt x="46021" y="25516"/>
                  <a:pt x="46286" y="25137"/>
                  <a:pt x="46551" y="24796"/>
                </a:cubicBezTo>
                <a:cubicBezTo>
                  <a:pt x="46582" y="24765"/>
                  <a:pt x="46513" y="24710"/>
                  <a:pt x="46466" y="24710"/>
                </a:cubicBezTo>
                <a:cubicBezTo>
                  <a:pt x="46455" y="24710"/>
                  <a:pt x="46445" y="24713"/>
                  <a:pt x="46438" y="24720"/>
                </a:cubicBezTo>
                <a:cubicBezTo>
                  <a:pt x="46172" y="25099"/>
                  <a:pt x="45831" y="25478"/>
                  <a:pt x="45528" y="25857"/>
                </a:cubicBezTo>
                <a:lnTo>
                  <a:pt x="45262" y="25857"/>
                </a:lnTo>
                <a:cubicBezTo>
                  <a:pt x="45262" y="25819"/>
                  <a:pt x="45262" y="25819"/>
                  <a:pt x="45224" y="25819"/>
                </a:cubicBezTo>
                <a:cubicBezTo>
                  <a:pt x="45604" y="25365"/>
                  <a:pt x="45907" y="24985"/>
                  <a:pt x="46286" y="24568"/>
                </a:cubicBezTo>
                <a:close/>
                <a:moveTo>
                  <a:pt x="23196" y="24748"/>
                </a:moveTo>
                <a:cubicBezTo>
                  <a:pt x="23185" y="24748"/>
                  <a:pt x="23173" y="24751"/>
                  <a:pt x="23159" y="24758"/>
                </a:cubicBezTo>
                <a:cubicBezTo>
                  <a:pt x="22552" y="25251"/>
                  <a:pt x="21907" y="25706"/>
                  <a:pt x="21225" y="26199"/>
                </a:cubicBezTo>
                <a:cubicBezTo>
                  <a:pt x="21223" y="26200"/>
                  <a:pt x="21221" y="26201"/>
                  <a:pt x="21219" y="26202"/>
                </a:cubicBezTo>
                <a:lnTo>
                  <a:pt x="21219" y="26202"/>
                </a:lnTo>
                <a:cubicBezTo>
                  <a:pt x="21229" y="26229"/>
                  <a:pt x="21239" y="26256"/>
                  <a:pt x="21250" y="26283"/>
                </a:cubicBezTo>
                <a:lnTo>
                  <a:pt x="21250" y="26283"/>
                </a:lnTo>
                <a:cubicBezTo>
                  <a:pt x="21254" y="26281"/>
                  <a:pt x="21259" y="26279"/>
                  <a:pt x="21263" y="26274"/>
                </a:cubicBezTo>
                <a:cubicBezTo>
                  <a:pt x="21907" y="25819"/>
                  <a:pt x="22552" y="25327"/>
                  <a:pt x="23234" y="24872"/>
                </a:cubicBezTo>
                <a:cubicBezTo>
                  <a:pt x="23265" y="24810"/>
                  <a:pt x="23246" y="24748"/>
                  <a:pt x="23196" y="24748"/>
                </a:cubicBezTo>
                <a:close/>
                <a:moveTo>
                  <a:pt x="2150" y="25475"/>
                </a:moveTo>
                <a:cubicBezTo>
                  <a:pt x="2138" y="25475"/>
                  <a:pt x="2126" y="25487"/>
                  <a:pt x="2117" y="25516"/>
                </a:cubicBezTo>
                <a:cubicBezTo>
                  <a:pt x="1813" y="25819"/>
                  <a:pt x="1434" y="26047"/>
                  <a:pt x="1093" y="26312"/>
                </a:cubicBezTo>
                <a:cubicBezTo>
                  <a:pt x="1000" y="26374"/>
                  <a:pt x="1059" y="26436"/>
                  <a:pt x="1104" y="26436"/>
                </a:cubicBezTo>
                <a:cubicBezTo>
                  <a:pt x="1114" y="26436"/>
                  <a:pt x="1124" y="26433"/>
                  <a:pt x="1131" y="26426"/>
                </a:cubicBezTo>
                <a:cubicBezTo>
                  <a:pt x="1472" y="26123"/>
                  <a:pt x="1851" y="25895"/>
                  <a:pt x="2154" y="25630"/>
                </a:cubicBezTo>
                <a:cubicBezTo>
                  <a:pt x="2211" y="25574"/>
                  <a:pt x="2183" y="25475"/>
                  <a:pt x="2150" y="25475"/>
                </a:cubicBezTo>
                <a:close/>
                <a:moveTo>
                  <a:pt x="2460" y="25816"/>
                </a:moveTo>
                <a:cubicBezTo>
                  <a:pt x="2445" y="25816"/>
                  <a:pt x="2430" y="25827"/>
                  <a:pt x="2420" y="25857"/>
                </a:cubicBezTo>
                <a:cubicBezTo>
                  <a:pt x="2041" y="26085"/>
                  <a:pt x="1662" y="26388"/>
                  <a:pt x="1282" y="26654"/>
                </a:cubicBezTo>
                <a:cubicBezTo>
                  <a:pt x="1185" y="26686"/>
                  <a:pt x="1255" y="26775"/>
                  <a:pt x="1301" y="26775"/>
                </a:cubicBezTo>
                <a:cubicBezTo>
                  <a:pt x="1308" y="26775"/>
                  <a:pt x="1315" y="26773"/>
                  <a:pt x="1320" y="26767"/>
                </a:cubicBezTo>
                <a:cubicBezTo>
                  <a:pt x="1699" y="26502"/>
                  <a:pt x="2079" y="26237"/>
                  <a:pt x="2458" y="25933"/>
                </a:cubicBezTo>
                <a:cubicBezTo>
                  <a:pt x="2541" y="25905"/>
                  <a:pt x="2502" y="25816"/>
                  <a:pt x="2460" y="25816"/>
                </a:cubicBezTo>
                <a:close/>
                <a:moveTo>
                  <a:pt x="2685" y="26173"/>
                </a:moveTo>
                <a:cubicBezTo>
                  <a:pt x="2670" y="26173"/>
                  <a:pt x="2656" y="26180"/>
                  <a:pt x="2647" y="26199"/>
                </a:cubicBezTo>
                <a:cubicBezTo>
                  <a:pt x="2268" y="26464"/>
                  <a:pt x="1851" y="26805"/>
                  <a:pt x="1472" y="27146"/>
                </a:cubicBezTo>
                <a:cubicBezTo>
                  <a:pt x="1441" y="27177"/>
                  <a:pt x="1485" y="27233"/>
                  <a:pt x="1523" y="27233"/>
                </a:cubicBezTo>
                <a:cubicBezTo>
                  <a:pt x="1532" y="27233"/>
                  <a:pt x="1541" y="27230"/>
                  <a:pt x="1548" y="27222"/>
                </a:cubicBezTo>
                <a:cubicBezTo>
                  <a:pt x="1927" y="26957"/>
                  <a:pt x="2382" y="26616"/>
                  <a:pt x="2761" y="26274"/>
                </a:cubicBezTo>
                <a:cubicBezTo>
                  <a:pt x="2790" y="26246"/>
                  <a:pt x="2731" y="26173"/>
                  <a:pt x="2685" y="26173"/>
                </a:cubicBezTo>
                <a:close/>
                <a:moveTo>
                  <a:pt x="2655" y="26795"/>
                </a:moveTo>
                <a:cubicBezTo>
                  <a:pt x="2640" y="26795"/>
                  <a:pt x="2624" y="26798"/>
                  <a:pt x="2609" y="26805"/>
                </a:cubicBezTo>
                <a:lnTo>
                  <a:pt x="1737" y="27526"/>
                </a:lnTo>
                <a:cubicBezTo>
                  <a:pt x="1707" y="27556"/>
                  <a:pt x="1775" y="27612"/>
                  <a:pt x="1823" y="27612"/>
                </a:cubicBezTo>
                <a:cubicBezTo>
                  <a:pt x="1834" y="27612"/>
                  <a:pt x="1844" y="27609"/>
                  <a:pt x="1851" y="27601"/>
                </a:cubicBezTo>
                <a:lnTo>
                  <a:pt x="2685" y="26881"/>
                </a:lnTo>
                <a:cubicBezTo>
                  <a:pt x="2777" y="26850"/>
                  <a:pt x="2720" y="26795"/>
                  <a:pt x="2655" y="26795"/>
                </a:cubicBezTo>
                <a:close/>
                <a:moveTo>
                  <a:pt x="24248" y="26264"/>
                </a:moveTo>
                <a:cubicBezTo>
                  <a:pt x="24237" y="26264"/>
                  <a:pt x="24227" y="26267"/>
                  <a:pt x="24220" y="26274"/>
                </a:cubicBezTo>
                <a:cubicBezTo>
                  <a:pt x="23538" y="26805"/>
                  <a:pt x="22931" y="27260"/>
                  <a:pt x="22325" y="27791"/>
                </a:cubicBezTo>
                <a:cubicBezTo>
                  <a:pt x="22227" y="27824"/>
                  <a:pt x="22297" y="27912"/>
                  <a:pt x="22367" y="27912"/>
                </a:cubicBezTo>
                <a:cubicBezTo>
                  <a:pt x="22378" y="27912"/>
                  <a:pt x="22390" y="27910"/>
                  <a:pt x="22400" y="27905"/>
                </a:cubicBezTo>
                <a:cubicBezTo>
                  <a:pt x="23083" y="27374"/>
                  <a:pt x="23689" y="26881"/>
                  <a:pt x="24296" y="26350"/>
                </a:cubicBezTo>
                <a:cubicBezTo>
                  <a:pt x="24357" y="26320"/>
                  <a:pt x="24295" y="26264"/>
                  <a:pt x="24248" y="26264"/>
                </a:cubicBezTo>
                <a:close/>
                <a:moveTo>
                  <a:pt x="3533" y="27136"/>
                </a:moveTo>
                <a:cubicBezTo>
                  <a:pt x="3509" y="27136"/>
                  <a:pt x="3478" y="27150"/>
                  <a:pt x="3444" y="27184"/>
                </a:cubicBezTo>
                <a:lnTo>
                  <a:pt x="2306" y="28170"/>
                </a:lnTo>
                <a:cubicBezTo>
                  <a:pt x="2273" y="28203"/>
                  <a:pt x="2353" y="28292"/>
                  <a:pt x="2400" y="28292"/>
                </a:cubicBezTo>
                <a:cubicBezTo>
                  <a:pt x="2408" y="28292"/>
                  <a:pt x="2415" y="28289"/>
                  <a:pt x="2420" y="28284"/>
                </a:cubicBezTo>
                <a:lnTo>
                  <a:pt x="3557" y="27260"/>
                </a:lnTo>
                <a:cubicBezTo>
                  <a:pt x="3610" y="27207"/>
                  <a:pt x="3589" y="27136"/>
                  <a:pt x="3533" y="27136"/>
                </a:cubicBezTo>
                <a:close/>
                <a:moveTo>
                  <a:pt x="3182" y="26541"/>
                </a:moveTo>
                <a:cubicBezTo>
                  <a:pt x="3265" y="26645"/>
                  <a:pt x="3353" y="26745"/>
                  <a:pt x="3444" y="26843"/>
                </a:cubicBezTo>
                <a:cubicBezTo>
                  <a:pt x="3026" y="27222"/>
                  <a:pt x="2609" y="27564"/>
                  <a:pt x="2117" y="27943"/>
                </a:cubicBezTo>
                <a:cubicBezTo>
                  <a:pt x="2086" y="27973"/>
                  <a:pt x="2154" y="28029"/>
                  <a:pt x="2202" y="28029"/>
                </a:cubicBezTo>
                <a:cubicBezTo>
                  <a:pt x="2213" y="28029"/>
                  <a:pt x="2223" y="28026"/>
                  <a:pt x="2230" y="28018"/>
                </a:cubicBezTo>
                <a:cubicBezTo>
                  <a:pt x="2647" y="27639"/>
                  <a:pt x="3064" y="27298"/>
                  <a:pt x="3557" y="26919"/>
                </a:cubicBezTo>
                <a:cubicBezTo>
                  <a:pt x="3709" y="27033"/>
                  <a:pt x="3823" y="27184"/>
                  <a:pt x="3974" y="27260"/>
                </a:cubicBezTo>
                <a:cubicBezTo>
                  <a:pt x="3595" y="27601"/>
                  <a:pt x="3254" y="27943"/>
                  <a:pt x="3026" y="28360"/>
                </a:cubicBezTo>
                <a:cubicBezTo>
                  <a:pt x="3002" y="28408"/>
                  <a:pt x="3024" y="28456"/>
                  <a:pt x="3062" y="28456"/>
                </a:cubicBezTo>
                <a:cubicBezTo>
                  <a:pt x="3084" y="28456"/>
                  <a:pt x="3112" y="28439"/>
                  <a:pt x="3140" y="28398"/>
                </a:cubicBezTo>
                <a:cubicBezTo>
                  <a:pt x="3404" y="27983"/>
                  <a:pt x="3706" y="27643"/>
                  <a:pt x="4083" y="27303"/>
                </a:cubicBezTo>
                <a:lnTo>
                  <a:pt x="4083" y="27303"/>
                </a:lnTo>
                <a:cubicBezTo>
                  <a:pt x="4092" y="27308"/>
                  <a:pt x="4100" y="27313"/>
                  <a:pt x="4109" y="27319"/>
                </a:cubicBezTo>
                <a:lnTo>
                  <a:pt x="4109" y="27319"/>
                </a:lnTo>
                <a:cubicBezTo>
                  <a:pt x="4102" y="27312"/>
                  <a:pt x="4095" y="27305"/>
                  <a:pt x="4088" y="27298"/>
                </a:cubicBezTo>
                <a:cubicBezTo>
                  <a:pt x="4086" y="27300"/>
                  <a:pt x="4084" y="27301"/>
                  <a:pt x="4083" y="27303"/>
                </a:cubicBezTo>
                <a:lnTo>
                  <a:pt x="4083" y="27303"/>
                </a:lnTo>
                <a:cubicBezTo>
                  <a:pt x="4059" y="27289"/>
                  <a:pt x="4036" y="27275"/>
                  <a:pt x="4012" y="27260"/>
                </a:cubicBezTo>
                <a:lnTo>
                  <a:pt x="4164" y="27109"/>
                </a:lnTo>
                <a:cubicBezTo>
                  <a:pt x="4195" y="27078"/>
                  <a:pt x="4176" y="27022"/>
                  <a:pt x="4147" y="27022"/>
                </a:cubicBezTo>
                <a:cubicBezTo>
                  <a:pt x="4140" y="27022"/>
                  <a:pt x="4133" y="27025"/>
                  <a:pt x="4126" y="27033"/>
                </a:cubicBezTo>
                <a:cubicBezTo>
                  <a:pt x="4088" y="27071"/>
                  <a:pt x="3974" y="27109"/>
                  <a:pt x="3936" y="27184"/>
                </a:cubicBezTo>
                <a:cubicBezTo>
                  <a:pt x="3785" y="27071"/>
                  <a:pt x="3633" y="26995"/>
                  <a:pt x="3519" y="26843"/>
                </a:cubicBezTo>
                <a:cubicBezTo>
                  <a:pt x="3557" y="26805"/>
                  <a:pt x="3595" y="26805"/>
                  <a:pt x="3595" y="26729"/>
                </a:cubicBezTo>
                <a:cubicBezTo>
                  <a:pt x="3626" y="26699"/>
                  <a:pt x="3582" y="26643"/>
                  <a:pt x="3544" y="26643"/>
                </a:cubicBezTo>
                <a:cubicBezTo>
                  <a:pt x="3535" y="26643"/>
                  <a:pt x="3527" y="26646"/>
                  <a:pt x="3519" y="26654"/>
                </a:cubicBezTo>
                <a:cubicBezTo>
                  <a:pt x="3444" y="26692"/>
                  <a:pt x="3406" y="26692"/>
                  <a:pt x="3368" y="26729"/>
                </a:cubicBezTo>
                <a:cubicBezTo>
                  <a:pt x="3305" y="26667"/>
                  <a:pt x="3243" y="26605"/>
                  <a:pt x="3182" y="26541"/>
                </a:cubicBezTo>
                <a:close/>
                <a:moveTo>
                  <a:pt x="5346" y="27988"/>
                </a:moveTo>
                <a:cubicBezTo>
                  <a:pt x="5328" y="27988"/>
                  <a:pt x="5312" y="27997"/>
                  <a:pt x="5301" y="28018"/>
                </a:cubicBezTo>
                <a:cubicBezTo>
                  <a:pt x="4922" y="28322"/>
                  <a:pt x="4581" y="28663"/>
                  <a:pt x="4278" y="28928"/>
                </a:cubicBezTo>
                <a:cubicBezTo>
                  <a:pt x="4212" y="28961"/>
                  <a:pt x="4287" y="29050"/>
                  <a:pt x="4334" y="29050"/>
                </a:cubicBezTo>
                <a:cubicBezTo>
                  <a:pt x="4341" y="29050"/>
                  <a:pt x="4348" y="29047"/>
                  <a:pt x="4353" y="29042"/>
                </a:cubicBezTo>
                <a:cubicBezTo>
                  <a:pt x="4733" y="28739"/>
                  <a:pt x="5074" y="28398"/>
                  <a:pt x="5415" y="28132"/>
                </a:cubicBezTo>
                <a:cubicBezTo>
                  <a:pt x="5442" y="28050"/>
                  <a:pt x="5391" y="27988"/>
                  <a:pt x="5346" y="27988"/>
                </a:cubicBezTo>
                <a:close/>
                <a:moveTo>
                  <a:pt x="6655" y="28160"/>
                </a:moveTo>
                <a:cubicBezTo>
                  <a:pt x="6645" y="28160"/>
                  <a:pt x="6635" y="28163"/>
                  <a:pt x="6628" y="28170"/>
                </a:cubicBezTo>
                <a:cubicBezTo>
                  <a:pt x="6401" y="28473"/>
                  <a:pt x="6173" y="28701"/>
                  <a:pt x="5908" y="28928"/>
                </a:cubicBezTo>
                <a:cubicBezTo>
                  <a:pt x="5875" y="28961"/>
                  <a:pt x="5955" y="29050"/>
                  <a:pt x="6002" y="29050"/>
                </a:cubicBezTo>
                <a:cubicBezTo>
                  <a:pt x="6010" y="29050"/>
                  <a:pt x="6016" y="29047"/>
                  <a:pt x="6022" y="29042"/>
                </a:cubicBezTo>
                <a:cubicBezTo>
                  <a:pt x="6249" y="28739"/>
                  <a:pt x="6477" y="28511"/>
                  <a:pt x="6742" y="28284"/>
                </a:cubicBezTo>
                <a:cubicBezTo>
                  <a:pt x="6773" y="28222"/>
                  <a:pt x="6703" y="28160"/>
                  <a:pt x="6655" y="28160"/>
                </a:cubicBezTo>
                <a:close/>
                <a:moveTo>
                  <a:pt x="4922" y="20436"/>
                </a:moveTo>
                <a:cubicBezTo>
                  <a:pt x="7349" y="20436"/>
                  <a:pt x="9320" y="22445"/>
                  <a:pt x="9320" y="24834"/>
                </a:cubicBezTo>
                <a:cubicBezTo>
                  <a:pt x="9320" y="25895"/>
                  <a:pt x="8941" y="26843"/>
                  <a:pt x="8334" y="27601"/>
                </a:cubicBezTo>
                <a:cubicBezTo>
                  <a:pt x="7771" y="27852"/>
                  <a:pt x="7156" y="27973"/>
                  <a:pt x="6537" y="27973"/>
                </a:cubicBezTo>
                <a:cubicBezTo>
                  <a:pt x="5694" y="27973"/>
                  <a:pt x="4844" y="27748"/>
                  <a:pt x="4109" y="27319"/>
                </a:cubicBezTo>
                <a:lnTo>
                  <a:pt x="4109" y="27319"/>
                </a:lnTo>
                <a:cubicBezTo>
                  <a:pt x="4220" y="27421"/>
                  <a:pt x="4363" y="27492"/>
                  <a:pt x="4505" y="27564"/>
                </a:cubicBezTo>
                <a:cubicBezTo>
                  <a:pt x="4164" y="27829"/>
                  <a:pt x="3823" y="28132"/>
                  <a:pt x="3519" y="28436"/>
                </a:cubicBezTo>
                <a:cubicBezTo>
                  <a:pt x="3457" y="28497"/>
                  <a:pt x="3522" y="28559"/>
                  <a:pt x="3568" y="28559"/>
                </a:cubicBezTo>
                <a:cubicBezTo>
                  <a:pt x="3579" y="28559"/>
                  <a:pt x="3588" y="28556"/>
                  <a:pt x="3595" y="28549"/>
                </a:cubicBezTo>
                <a:cubicBezTo>
                  <a:pt x="3936" y="28246"/>
                  <a:pt x="4278" y="27981"/>
                  <a:pt x="4581" y="27639"/>
                </a:cubicBezTo>
                <a:lnTo>
                  <a:pt x="4581" y="27601"/>
                </a:lnTo>
                <a:cubicBezTo>
                  <a:pt x="5036" y="27791"/>
                  <a:pt x="5491" y="27943"/>
                  <a:pt x="5984" y="28018"/>
                </a:cubicBezTo>
                <a:cubicBezTo>
                  <a:pt x="6192" y="28037"/>
                  <a:pt x="6410" y="28047"/>
                  <a:pt x="6633" y="28047"/>
                </a:cubicBezTo>
                <a:cubicBezTo>
                  <a:pt x="6856" y="28047"/>
                  <a:pt x="7083" y="28037"/>
                  <a:pt x="7311" y="28018"/>
                </a:cubicBezTo>
                <a:lnTo>
                  <a:pt x="7311" y="28018"/>
                </a:lnTo>
                <a:cubicBezTo>
                  <a:pt x="7159" y="28208"/>
                  <a:pt x="6969" y="28398"/>
                  <a:pt x="6818" y="28587"/>
                </a:cubicBezTo>
                <a:cubicBezTo>
                  <a:pt x="6785" y="28620"/>
                  <a:pt x="6837" y="28709"/>
                  <a:pt x="6900" y="28709"/>
                </a:cubicBezTo>
                <a:cubicBezTo>
                  <a:pt x="6910" y="28709"/>
                  <a:pt x="6921" y="28706"/>
                  <a:pt x="6932" y="28701"/>
                </a:cubicBezTo>
                <a:cubicBezTo>
                  <a:pt x="7045" y="28511"/>
                  <a:pt x="7235" y="28322"/>
                  <a:pt x="7387" y="28132"/>
                </a:cubicBezTo>
                <a:cubicBezTo>
                  <a:pt x="7424" y="28056"/>
                  <a:pt x="7387" y="28056"/>
                  <a:pt x="7387" y="28018"/>
                </a:cubicBezTo>
                <a:cubicBezTo>
                  <a:pt x="7690" y="27981"/>
                  <a:pt x="7955" y="27867"/>
                  <a:pt x="8259" y="27791"/>
                </a:cubicBezTo>
                <a:lnTo>
                  <a:pt x="8259" y="27791"/>
                </a:lnTo>
                <a:cubicBezTo>
                  <a:pt x="7547" y="28540"/>
                  <a:pt x="6576" y="29067"/>
                  <a:pt x="5456" y="29153"/>
                </a:cubicBezTo>
                <a:lnTo>
                  <a:pt x="5456" y="29153"/>
                </a:lnTo>
                <a:lnTo>
                  <a:pt x="6363" y="28246"/>
                </a:lnTo>
                <a:cubicBezTo>
                  <a:pt x="6394" y="28215"/>
                  <a:pt x="6325" y="28160"/>
                  <a:pt x="6278" y="28160"/>
                </a:cubicBezTo>
                <a:cubicBezTo>
                  <a:pt x="6266" y="28160"/>
                  <a:pt x="6256" y="28163"/>
                  <a:pt x="6249" y="28170"/>
                </a:cubicBezTo>
                <a:lnTo>
                  <a:pt x="5339" y="29080"/>
                </a:lnTo>
                <a:cubicBezTo>
                  <a:pt x="5301" y="29118"/>
                  <a:pt x="5339" y="29156"/>
                  <a:pt x="5415" y="29156"/>
                </a:cubicBezTo>
                <a:lnTo>
                  <a:pt x="5074" y="29156"/>
                </a:lnTo>
                <a:cubicBezTo>
                  <a:pt x="4884" y="29232"/>
                  <a:pt x="4846" y="29232"/>
                  <a:pt x="4846" y="29232"/>
                </a:cubicBezTo>
                <a:cubicBezTo>
                  <a:pt x="5150" y="28928"/>
                  <a:pt x="5453" y="28663"/>
                  <a:pt x="5794" y="28322"/>
                </a:cubicBezTo>
                <a:cubicBezTo>
                  <a:pt x="5827" y="28289"/>
                  <a:pt x="5747" y="28200"/>
                  <a:pt x="5700" y="28200"/>
                </a:cubicBezTo>
                <a:cubicBezTo>
                  <a:pt x="5692" y="28200"/>
                  <a:pt x="5686" y="28203"/>
                  <a:pt x="5680" y="28208"/>
                </a:cubicBezTo>
                <a:cubicBezTo>
                  <a:pt x="5339" y="28511"/>
                  <a:pt x="5074" y="28815"/>
                  <a:pt x="4733" y="29118"/>
                </a:cubicBezTo>
                <a:lnTo>
                  <a:pt x="4733" y="29156"/>
                </a:lnTo>
                <a:cubicBezTo>
                  <a:pt x="4467" y="29156"/>
                  <a:pt x="4164" y="29118"/>
                  <a:pt x="3898" y="29004"/>
                </a:cubicBezTo>
                <a:cubicBezTo>
                  <a:pt x="3936" y="29004"/>
                  <a:pt x="3974" y="28966"/>
                  <a:pt x="3936" y="28928"/>
                </a:cubicBezTo>
                <a:lnTo>
                  <a:pt x="3898" y="28891"/>
                </a:lnTo>
                <a:cubicBezTo>
                  <a:pt x="4278" y="28549"/>
                  <a:pt x="4581" y="28284"/>
                  <a:pt x="4960" y="27943"/>
                </a:cubicBezTo>
                <a:cubicBezTo>
                  <a:pt x="5025" y="27910"/>
                  <a:pt x="4950" y="27821"/>
                  <a:pt x="4904" y="27821"/>
                </a:cubicBezTo>
                <a:cubicBezTo>
                  <a:pt x="4896" y="27821"/>
                  <a:pt x="4890" y="27824"/>
                  <a:pt x="4884" y="27829"/>
                </a:cubicBezTo>
                <a:lnTo>
                  <a:pt x="3747" y="28815"/>
                </a:lnTo>
                <a:cubicBezTo>
                  <a:pt x="3709" y="28815"/>
                  <a:pt x="3709" y="28928"/>
                  <a:pt x="3747" y="28928"/>
                </a:cubicBezTo>
                <a:cubicBezTo>
                  <a:pt x="3785" y="28966"/>
                  <a:pt x="3823" y="28966"/>
                  <a:pt x="3823" y="29004"/>
                </a:cubicBezTo>
                <a:cubicBezTo>
                  <a:pt x="2382" y="28663"/>
                  <a:pt x="1245" y="27488"/>
                  <a:pt x="790" y="26085"/>
                </a:cubicBezTo>
                <a:lnTo>
                  <a:pt x="865" y="26085"/>
                </a:lnTo>
                <a:cubicBezTo>
                  <a:pt x="1282" y="25782"/>
                  <a:pt x="1662" y="25478"/>
                  <a:pt x="2079" y="25175"/>
                </a:cubicBezTo>
                <a:cubicBezTo>
                  <a:pt x="2107" y="25147"/>
                  <a:pt x="2093" y="25058"/>
                  <a:pt x="2069" y="25058"/>
                </a:cubicBezTo>
                <a:cubicBezTo>
                  <a:pt x="2061" y="25058"/>
                  <a:pt x="2051" y="25069"/>
                  <a:pt x="2041" y="25099"/>
                </a:cubicBezTo>
                <a:cubicBezTo>
                  <a:pt x="1624" y="25365"/>
                  <a:pt x="1245" y="25706"/>
                  <a:pt x="790" y="25971"/>
                </a:cubicBezTo>
                <a:cubicBezTo>
                  <a:pt x="752" y="25895"/>
                  <a:pt x="752" y="25744"/>
                  <a:pt x="714" y="25668"/>
                </a:cubicBezTo>
                <a:cubicBezTo>
                  <a:pt x="1093" y="25365"/>
                  <a:pt x="1510" y="25099"/>
                  <a:pt x="1889" y="24796"/>
                </a:cubicBezTo>
                <a:cubicBezTo>
                  <a:pt x="1918" y="24767"/>
                  <a:pt x="1903" y="24694"/>
                  <a:pt x="1877" y="24694"/>
                </a:cubicBezTo>
                <a:cubicBezTo>
                  <a:pt x="1869" y="24694"/>
                  <a:pt x="1860" y="24702"/>
                  <a:pt x="1851" y="24720"/>
                </a:cubicBezTo>
                <a:lnTo>
                  <a:pt x="714" y="25554"/>
                </a:lnTo>
                <a:cubicBezTo>
                  <a:pt x="714" y="25402"/>
                  <a:pt x="676" y="25327"/>
                  <a:pt x="676" y="25175"/>
                </a:cubicBezTo>
                <a:cubicBezTo>
                  <a:pt x="903" y="24985"/>
                  <a:pt x="1169" y="24758"/>
                  <a:pt x="1434" y="24568"/>
                </a:cubicBezTo>
                <a:cubicBezTo>
                  <a:pt x="1467" y="24536"/>
                  <a:pt x="1387" y="24447"/>
                  <a:pt x="1340" y="24447"/>
                </a:cubicBezTo>
                <a:cubicBezTo>
                  <a:pt x="1332" y="24447"/>
                  <a:pt x="1326" y="24449"/>
                  <a:pt x="1320" y="24455"/>
                </a:cubicBezTo>
                <a:lnTo>
                  <a:pt x="600" y="25023"/>
                </a:lnTo>
                <a:lnTo>
                  <a:pt x="600" y="24834"/>
                </a:lnTo>
                <a:lnTo>
                  <a:pt x="600" y="24796"/>
                </a:lnTo>
                <a:cubicBezTo>
                  <a:pt x="979" y="24455"/>
                  <a:pt x="1320" y="24189"/>
                  <a:pt x="1699" y="23848"/>
                </a:cubicBezTo>
                <a:cubicBezTo>
                  <a:pt x="1728" y="23819"/>
                  <a:pt x="1691" y="23747"/>
                  <a:pt x="1655" y="23747"/>
                </a:cubicBezTo>
                <a:cubicBezTo>
                  <a:pt x="1644" y="23747"/>
                  <a:pt x="1633" y="23754"/>
                  <a:pt x="1624" y="23772"/>
                </a:cubicBezTo>
                <a:lnTo>
                  <a:pt x="600" y="24606"/>
                </a:lnTo>
                <a:cubicBezTo>
                  <a:pt x="600" y="24455"/>
                  <a:pt x="600" y="24379"/>
                  <a:pt x="676" y="24227"/>
                </a:cubicBezTo>
                <a:cubicBezTo>
                  <a:pt x="1055" y="23962"/>
                  <a:pt x="1358" y="23658"/>
                  <a:pt x="1737" y="23393"/>
                </a:cubicBezTo>
                <a:cubicBezTo>
                  <a:pt x="1796" y="23335"/>
                  <a:pt x="1764" y="23254"/>
                  <a:pt x="1730" y="23254"/>
                </a:cubicBezTo>
                <a:cubicBezTo>
                  <a:pt x="1719" y="23254"/>
                  <a:pt x="1708" y="23262"/>
                  <a:pt x="1699" y="23279"/>
                </a:cubicBezTo>
                <a:cubicBezTo>
                  <a:pt x="1358" y="23507"/>
                  <a:pt x="1055" y="23810"/>
                  <a:pt x="714" y="24038"/>
                </a:cubicBezTo>
                <a:cubicBezTo>
                  <a:pt x="714" y="23962"/>
                  <a:pt x="752" y="23810"/>
                  <a:pt x="790" y="23696"/>
                </a:cubicBezTo>
                <a:cubicBezTo>
                  <a:pt x="1245" y="23393"/>
                  <a:pt x="1662" y="23090"/>
                  <a:pt x="2117" y="22748"/>
                </a:cubicBezTo>
                <a:cubicBezTo>
                  <a:pt x="2178" y="22718"/>
                  <a:pt x="2140" y="22662"/>
                  <a:pt x="2103" y="22662"/>
                </a:cubicBezTo>
                <a:cubicBezTo>
                  <a:pt x="2094" y="22662"/>
                  <a:pt x="2086" y="22665"/>
                  <a:pt x="2079" y="22673"/>
                </a:cubicBezTo>
                <a:cubicBezTo>
                  <a:pt x="1699" y="22938"/>
                  <a:pt x="1282" y="23241"/>
                  <a:pt x="903" y="23507"/>
                </a:cubicBezTo>
                <a:cubicBezTo>
                  <a:pt x="941" y="23393"/>
                  <a:pt x="979" y="23241"/>
                  <a:pt x="1093" y="23052"/>
                </a:cubicBezTo>
                <a:cubicBezTo>
                  <a:pt x="1485" y="22767"/>
                  <a:pt x="1877" y="22515"/>
                  <a:pt x="2300" y="22203"/>
                </a:cubicBezTo>
                <a:lnTo>
                  <a:pt x="2300" y="22203"/>
                </a:lnTo>
                <a:cubicBezTo>
                  <a:pt x="1881" y="23512"/>
                  <a:pt x="2040" y="24997"/>
                  <a:pt x="2837" y="26123"/>
                </a:cubicBezTo>
                <a:cubicBezTo>
                  <a:pt x="2939" y="26276"/>
                  <a:pt x="3058" y="26411"/>
                  <a:pt x="3182" y="26541"/>
                </a:cubicBezTo>
                <a:lnTo>
                  <a:pt x="3182" y="26541"/>
                </a:lnTo>
                <a:cubicBezTo>
                  <a:pt x="2815" y="26085"/>
                  <a:pt x="2523" y="25573"/>
                  <a:pt x="2306" y="24985"/>
                </a:cubicBezTo>
                <a:cubicBezTo>
                  <a:pt x="2041" y="24075"/>
                  <a:pt x="2079" y="23052"/>
                  <a:pt x="2382" y="22142"/>
                </a:cubicBezTo>
                <a:lnTo>
                  <a:pt x="2382" y="22142"/>
                </a:lnTo>
                <a:cubicBezTo>
                  <a:pt x="2354" y="22162"/>
                  <a:pt x="2327" y="22183"/>
                  <a:pt x="2300" y="22203"/>
                </a:cubicBezTo>
                <a:lnTo>
                  <a:pt x="2300" y="22203"/>
                </a:lnTo>
                <a:cubicBezTo>
                  <a:pt x="2459" y="21705"/>
                  <a:pt x="2703" y="21233"/>
                  <a:pt x="3026" y="20815"/>
                </a:cubicBezTo>
                <a:cubicBezTo>
                  <a:pt x="3595" y="20587"/>
                  <a:pt x="4278" y="20436"/>
                  <a:pt x="4922" y="20436"/>
                </a:cubicBezTo>
                <a:close/>
                <a:moveTo>
                  <a:pt x="26950" y="17820"/>
                </a:moveTo>
                <a:cubicBezTo>
                  <a:pt x="27595" y="17820"/>
                  <a:pt x="28201" y="17933"/>
                  <a:pt x="28770" y="18085"/>
                </a:cubicBezTo>
                <a:cubicBezTo>
                  <a:pt x="28770" y="18085"/>
                  <a:pt x="28787" y="18102"/>
                  <a:pt x="28809" y="18102"/>
                </a:cubicBezTo>
                <a:cubicBezTo>
                  <a:pt x="28820" y="18102"/>
                  <a:pt x="28833" y="18098"/>
                  <a:pt x="28846" y="18085"/>
                </a:cubicBezTo>
                <a:cubicBezTo>
                  <a:pt x="30703" y="18692"/>
                  <a:pt x="32220" y="20132"/>
                  <a:pt x="32902" y="21952"/>
                </a:cubicBezTo>
                <a:cubicBezTo>
                  <a:pt x="32789" y="21952"/>
                  <a:pt x="32827" y="22104"/>
                  <a:pt x="32940" y="22104"/>
                </a:cubicBezTo>
                <a:cubicBezTo>
                  <a:pt x="33130" y="22711"/>
                  <a:pt x="33206" y="23317"/>
                  <a:pt x="33206" y="24038"/>
                </a:cubicBezTo>
                <a:cubicBezTo>
                  <a:pt x="33206" y="26540"/>
                  <a:pt x="31765" y="28701"/>
                  <a:pt x="29604" y="29687"/>
                </a:cubicBezTo>
                <a:cubicBezTo>
                  <a:pt x="28277" y="29535"/>
                  <a:pt x="27064" y="28966"/>
                  <a:pt x="26002" y="28170"/>
                </a:cubicBezTo>
                <a:cubicBezTo>
                  <a:pt x="26002" y="28144"/>
                  <a:pt x="25984" y="28100"/>
                  <a:pt x="25960" y="28100"/>
                </a:cubicBezTo>
                <a:cubicBezTo>
                  <a:pt x="25950" y="28100"/>
                  <a:pt x="25938" y="28109"/>
                  <a:pt x="25926" y="28132"/>
                </a:cubicBezTo>
                <a:cubicBezTo>
                  <a:pt x="25396" y="27715"/>
                  <a:pt x="24941" y="27184"/>
                  <a:pt x="24599" y="26616"/>
                </a:cubicBezTo>
                <a:cubicBezTo>
                  <a:pt x="23462" y="24834"/>
                  <a:pt x="23272" y="22673"/>
                  <a:pt x="23993" y="20739"/>
                </a:cubicBezTo>
                <a:cubicBezTo>
                  <a:pt x="24295" y="19864"/>
                  <a:pt x="24765" y="19084"/>
                  <a:pt x="25346" y="18420"/>
                </a:cubicBezTo>
                <a:lnTo>
                  <a:pt x="25346" y="18420"/>
                </a:lnTo>
                <a:cubicBezTo>
                  <a:pt x="23962" y="19761"/>
                  <a:pt x="23325" y="21577"/>
                  <a:pt x="23462" y="23393"/>
                </a:cubicBezTo>
                <a:cubicBezTo>
                  <a:pt x="23538" y="25251"/>
                  <a:pt x="24448" y="26957"/>
                  <a:pt x="25888" y="28132"/>
                </a:cubicBezTo>
                <a:cubicBezTo>
                  <a:pt x="25358" y="28587"/>
                  <a:pt x="24789" y="29080"/>
                  <a:pt x="24258" y="29535"/>
                </a:cubicBezTo>
                <a:lnTo>
                  <a:pt x="24258" y="29611"/>
                </a:lnTo>
                <a:cubicBezTo>
                  <a:pt x="24106" y="29497"/>
                  <a:pt x="23993" y="29459"/>
                  <a:pt x="23803" y="29345"/>
                </a:cubicBezTo>
                <a:cubicBezTo>
                  <a:pt x="24258" y="28966"/>
                  <a:pt x="24675" y="28549"/>
                  <a:pt x="25168" y="28170"/>
                </a:cubicBezTo>
                <a:cubicBezTo>
                  <a:pt x="25201" y="28138"/>
                  <a:pt x="25149" y="28049"/>
                  <a:pt x="25086" y="28049"/>
                </a:cubicBezTo>
                <a:cubicBezTo>
                  <a:pt x="25075" y="28049"/>
                  <a:pt x="25065" y="28051"/>
                  <a:pt x="25054" y="28056"/>
                </a:cubicBezTo>
                <a:cubicBezTo>
                  <a:pt x="24599" y="28511"/>
                  <a:pt x="24106" y="28891"/>
                  <a:pt x="23689" y="29308"/>
                </a:cubicBezTo>
                <a:cubicBezTo>
                  <a:pt x="23538" y="29194"/>
                  <a:pt x="23348" y="29118"/>
                  <a:pt x="23234" y="28966"/>
                </a:cubicBezTo>
                <a:lnTo>
                  <a:pt x="24789" y="27677"/>
                </a:lnTo>
                <a:cubicBezTo>
                  <a:pt x="24820" y="27647"/>
                  <a:pt x="24776" y="27591"/>
                  <a:pt x="24718" y="27591"/>
                </a:cubicBezTo>
                <a:cubicBezTo>
                  <a:pt x="24704" y="27591"/>
                  <a:pt x="24690" y="27594"/>
                  <a:pt x="24675" y="27601"/>
                </a:cubicBezTo>
                <a:lnTo>
                  <a:pt x="23121" y="28891"/>
                </a:lnTo>
                <a:cubicBezTo>
                  <a:pt x="22965" y="28761"/>
                  <a:pt x="22809" y="28622"/>
                  <a:pt x="22660" y="28476"/>
                </a:cubicBezTo>
                <a:lnTo>
                  <a:pt x="22660" y="28476"/>
                </a:lnTo>
                <a:cubicBezTo>
                  <a:pt x="22651" y="28480"/>
                  <a:pt x="22643" y="28481"/>
                  <a:pt x="22634" y="28481"/>
                </a:cubicBezTo>
                <a:cubicBezTo>
                  <a:pt x="22583" y="28481"/>
                  <a:pt x="22542" y="28421"/>
                  <a:pt x="22565" y="28382"/>
                </a:cubicBezTo>
                <a:lnTo>
                  <a:pt x="22565" y="28382"/>
                </a:lnTo>
                <a:cubicBezTo>
                  <a:pt x="22596" y="28414"/>
                  <a:pt x="22628" y="28445"/>
                  <a:pt x="22660" y="28476"/>
                </a:cubicBezTo>
                <a:lnTo>
                  <a:pt x="22660" y="28476"/>
                </a:lnTo>
                <a:cubicBezTo>
                  <a:pt x="22662" y="28475"/>
                  <a:pt x="22664" y="28474"/>
                  <a:pt x="22666" y="28473"/>
                </a:cubicBezTo>
                <a:cubicBezTo>
                  <a:pt x="23159" y="28094"/>
                  <a:pt x="23727" y="27639"/>
                  <a:pt x="24258" y="27260"/>
                </a:cubicBezTo>
                <a:cubicBezTo>
                  <a:pt x="24286" y="27232"/>
                  <a:pt x="24273" y="27143"/>
                  <a:pt x="24249" y="27143"/>
                </a:cubicBezTo>
                <a:cubicBezTo>
                  <a:pt x="24240" y="27143"/>
                  <a:pt x="24230" y="27154"/>
                  <a:pt x="24220" y="27184"/>
                </a:cubicBezTo>
                <a:cubicBezTo>
                  <a:pt x="23652" y="27564"/>
                  <a:pt x="23121" y="27981"/>
                  <a:pt x="22590" y="28360"/>
                </a:cubicBezTo>
                <a:cubicBezTo>
                  <a:pt x="22578" y="28366"/>
                  <a:pt x="22570" y="28373"/>
                  <a:pt x="22565" y="28382"/>
                </a:cubicBezTo>
                <a:lnTo>
                  <a:pt x="22565" y="28382"/>
                </a:lnTo>
                <a:cubicBezTo>
                  <a:pt x="22314" y="28127"/>
                  <a:pt x="22085" y="27852"/>
                  <a:pt x="21907" y="27564"/>
                </a:cubicBezTo>
                <a:cubicBezTo>
                  <a:pt x="22476" y="26919"/>
                  <a:pt x="23083" y="26426"/>
                  <a:pt x="23803" y="25971"/>
                </a:cubicBezTo>
                <a:cubicBezTo>
                  <a:pt x="23865" y="25940"/>
                  <a:pt x="23827" y="25885"/>
                  <a:pt x="23770" y="25885"/>
                </a:cubicBezTo>
                <a:cubicBezTo>
                  <a:pt x="23756" y="25885"/>
                  <a:pt x="23742" y="25888"/>
                  <a:pt x="23727" y="25895"/>
                </a:cubicBezTo>
                <a:cubicBezTo>
                  <a:pt x="23045" y="26312"/>
                  <a:pt x="22400" y="26843"/>
                  <a:pt x="21832" y="27450"/>
                </a:cubicBezTo>
                <a:cubicBezTo>
                  <a:pt x="21756" y="27298"/>
                  <a:pt x="21642" y="27109"/>
                  <a:pt x="21566" y="26995"/>
                </a:cubicBezTo>
                <a:cubicBezTo>
                  <a:pt x="22287" y="26464"/>
                  <a:pt x="22931" y="25971"/>
                  <a:pt x="23652" y="25478"/>
                </a:cubicBezTo>
                <a:cubicBezTo>
                  <a:pt x="23682" y="25416"/>
                  <a:pt x="23663" y="25354"/>
                  <a:pt x="23634" y="25354"/>
                </a:cubicBezTo>
                <a:cubicBezTo>
                  <a:pt x="23628" y="25354"/>
                  <a:pt x="23621" y="25358"/>
                  <a:pt x="23614" y="25365"/>
                </a:cubicBezTo>
                <a:cubicBezTo>
                  <a:pt x="22893" y="25895"/>
                  <a:pt x="22211" y="26350"/>
                  <a:pt x="21528" y="26881"/>
                </a:cubicBezTo>
                <a:cubicBezTo>
                  <a:pt x="21424" y="26693"/>
                  <a:pt x="21331" y="26494"/>
                  <a:pt x="21250" y="26283"/>
                </a:cubicBezTo>
                <a:lnTo>
                  <a:pt x="21250" y="26283"/>
                </a:lnTo>
                <a:cubicBezTo>
                  <a:pt x="21246" y="26284"/>
                  <a:pt x="21242" y="26285"/>
                  <a:pt x="21238" y="26285"/>
                </a:cubicBezTo>
                <a:cubicBezTo>
                  <a:pt x="21203" y="26285"/>
                  <a:pt x="21166" y="26233"/>
                  <a:pt x="21219" y="26202"/>
                </a:cubicBezTo>
                <a:lnTo>
                  <a:pt x="21219" y="26202"/>
                </a:lnTo>
                <a:cubicBezTo>
                  <a:pt x="21165" y="26055"/>
                  <a:pt x="21117" y="25902"/>
                  <a:pt x="21073" y="25744"/>
                </a:cubicBezTo>
                <a:cubicBezTo>
                  <a:pt x="21718" y="25289"/>
                  <a:pt x="22362" y="24834"/>
                  <a:pt x="22969" y="24379"/>
                </a:cubicBezTo>
                <a:cubicBezTo>
                  <a:pt x="23034" y="24346"/>
                  <a:pt x="22987" y="24257"/>
                  <a:pt x="22949" y="24257"/>
                </a:cubicBezTo>
                <a:cubicBezTo>
                  <a:pt x="22942" y="24257"/>
                  <a:pt x="22936" y="24260"/>
                  <a:pt x="22931" y="24265"/>
                </a:cubicBezTo>
                <a:cubicBezTo>
                  <a:pt x="22325" y="24720"/>
                  <a:pt x="21718" y="25175"/>
                  <a:pt x="21073" y="25592"/>
                </a:cubicBezTo>
                <a:lnTo>
                  <a:pt x="20960" y="25023"/>
                </a:lnTo>
                <a:lnTo>
                  <a:pt x="23348" y="23203"/>
                </a:lnTo>
                <a:cubicBezTo>
                  <a:pt x="23410" y="23142"/>
                  <a:pt x="23346" y="23080"/>
                  <a:pt x="23299" y="23080"/>
                </a:cubicBezTo>
                <a:cubicBezTo>
                  <a:pt x="23289" y="23080"/>
                  <a:pt x="23279" y="23083"/>
                  <a:pt x="23272" y="23090"/>
                </a:cubicBezTo>
                <a:cubicBezTo>
                  <a:pt x="22514" y="23696"/>
                  <a:pt x="21718" y="24265"/>
                  <a:pt x="20960" y="24910"/>
                </a:cubicBezTo>
                <a:cubicBezTo>
                  <a:pt x="20884" y="24720"/>
                  <a:pt x="20884" y="24455"/>
                  <a:pt x="20884" y="24227"/>
                </a:cubicBezTo>
                <a:cubicBezTo>
                  <a:pt x="21604" y="23658"/>
                  <a:pt x="22287" y="23128"/>
                  <a:pt x="22969" y="22559"/>
                </a:cubicBezTo>
                <a:cubicBezTo>
                  <a:pt x="23030" y="22528"/>
                  <a:pt x="22968" y="22473"/>
                  <a:pt x="22921" y="22473"/>
                </a:cubicBezTo>
                <a:cubicBezTo>
                  <a:pt x="22910" y="22473"/>
                  <a:pt x="22900" y="22476"/>
                  <a:pt x="22893" y="22483"/>
                </a:cubicBezTo>
                <a:cubicBezTo>
                  <a:pt x="22211" y="23014"/>
                  <a:pt x="21566" y="23507"/>
                  <a:pt x="20884" y="24075"/>
                </a:cubicBezTo>
                <a:lnTo>
                  <a:pt x="20884" y="24000"/>
                </a:lnTo>
                <a:cubicBezTo>
                  <a:pt x="20884" y="23810"/>
                  <a:pt x="20884" y="23620"/>
                  <a:pt x="20960" y="23431"/>
                </a:cubicBezTo>
                <a:cubicBezTo>
                  <a:pt x="21718" y="22900"/>
                  <a:pt x="22514" y="22331"/>
                  <a:pt x="23272" y="21801"/>
                </a:cubicBezTo>
                <a:cubicBezTo>
                  <a:pt x="23303" y="21770"/>
                  <a:pt x="23284" y="21714"/>
                  <a:pt x="23256" y="21714"/>
                </a:cubicBezTo>
                <a:cubicBezTo>
                  <a:pt x="23249" y="21714"/>
                  <a:pt x="23242" y="21718"/>
                  <a:pt x="23234" y="21725"/>
                </a:cubicBezTo>
                <a:cubicBezTo>
                  <a:pt x="22476" y="22256"/>
                  <a:pt x="21756" y="22748"/>
                  <a:pt x="20998" y="23279"/>
                </a:cubicBezTo>
                <a:lnTo>
                  <a:pt x="21149" y="22559"/>
                </a:lnTo>
                <a:cubicBezTo>
                  <a:pt x="21945" y="21952"/>
                  <a:pt x="22704" y="21308"/>
                  <a:pt x="23500" y="20663"/>
                </a:cubicBezTo>
                <a:cubicBezTo>
                  <a:pt x="23531" y="20633"/>
                  <a:pt x="23487" y="20577"/>
                  <a:pt x="23449" y="20577"/>
                </a:cubicBezTo>
                <a:cubicBezTo>
                  <a:pt x="23440" y="20577"/>
                  <a:pt x="23431" y="20580"/>
                  <a:pt x="23424" y="20587"/>
                </a:cubicBezTo>
                <a:cubicBezTo>
                  <a:pt x="22666" y="21156"/>
                  <a:pt x="21945" y="21763"/>
                  <a:pt x="21187" y="22331"/>
                </a:cubicBezTo>
                <a:cubicBezTo>
                  <a:pt x="21225" y="22180"/>
                  <a:pt x="21263" y="22066"/>
                  <a:pt x="21339" y="21952"/>
                </a:cubicBezTo>
                <a:cubicBezTo>
                  <a:pt x="22211" y="21194"/>
                  <a:pt x="23159" y="20474"/>
                  <a:pt x="24069" y="19715"/>
                </a:cubicBezTo>
                <a:cubicBezTo>
                  <a:pt x="24099" y="19685"/>
                  <a:pt x="24055" y="19629"/>
                  <a:pt x="24018" y="19629"/>
                </a:cubicBezTo>
                <a:cubicBezTo>
                  <a:pt x="24009" y="19629"/>
                  <a:pt x="24000" y="19632"/>
                  <a:pt x="23993" y="19640"/>
                </a:cubicBezTo>
                <a:cubicBezTo>
                  <a:pt x="23121" y="20360"/>
                  <a:pt x="22287" y="21004"/>
                  <a:pt x="21415" y="21725"/>
                </a:cubicBezTo>
                <a:cubicBezTo>
                  <a:pt x="21604" y="21232"/>
                  <a:pt x="21907" y="20777"/>
                  <a:pt x="22173" y="20360"/>
                </a:cubicBezTo>
                <a:lnTo>
                  <a:pt x="22211" y="20360"/>
                </a:lnTo>
                <a:cubicBezTo>
                  <a:pt x="22969" y="19829"/>
                  <a:pt x="23727" y="19336"/>
                  <a:pt x="24486" y="18843"/>
                </a:cubicBezTo>
                <a:cubicBezTo>
                  <a:pt x="24548" y="18781"/>
                  <a:pt x="24508" y="18720"/>
                  <a:pt x="24471" y="18720"/>
                </a:cubicBezTo>
                <a:cubicBezTo>
                  <a:pt x="24463" y="18720"/>
                  <a:pt x="24455" y="18723"/>
                  <a:pt x="24448" y="18730"/>
                </a:cubicBezTo>
                <a:cubicBezTo>
                  <a:pt x="23803" y="19222"/>
                  <a:pt x="23083" y="19640"/>
                  <a:pt x="22400" y="20094"/>
                </a:cubicBezTo>
                <a:cubicBezTo>
                  <a:pt x="23250" y="19097"/>
                  <a:pt x="24389" y="18351"/>
                  <a:pt x="25710" y="18033"/>
                </a:cubicBezTo>
                <a:lnTo>
                  <a:pt x="25710" y="18033"/>
                </a:lnTo>
                <a:cubicBezTo>
                  <a:pt x="25744" y="17999"/>
                  <a:pt x="25778" y="17966"/>
                  <a:pt x="25813" y="17933"/>
                </a:cubicBezTo>
                <a:cubicBezTo>
                  <a:pt x="26192" y="17895"/>
                  <a:pt x="26571" y="17820"/>
                  <a:pt x="26950" y="17820"/>
                </a:cubicBezTo>
                <a:close/>
                <a:moveTo>
                  <a:pt x="26291" y="28539"/>
                </a:moveTo>
                <a:cubicBezTo>
                  <a:pt x="26283" y="28539"/>
                  <a:pt x="26275" y="28542"/>
                  <a:pt x="26268" y="28549"/>
                </a:cubicBezTo>
                <a:cubicBezTo>
                  <a:pt x="25775" y="28928"/>
                  <a:pt x="25358" y="29345"/>
                  <a:pt x="24865" y="29725"/>
                </a:cubicBezTo>
                <a:cubicBezTo>
                  <a:pt x="24834" y="29787"/>
                  <a:pt x="24904" y="29848"/>
                  <a:pt x="24951" y="29848"/>
                </a:cubicBezTo>
                <a:cubicBezTo>
                  <a:pt x="24962" y="29848"/>
                  <a:pt x="24972" y="29845"/>
                  <a:pt x="24978" y="29838"/>
                </a:cubicBezTo>
                <a:cubicBezTo>
                  <a:pt x="25433" y="29459"/>
                  <a:pt x="25888" y="29042"/>
                  <a:pt x="26343" y="28663"/>
                </a:cubicBezTo>
                <a:cubicBezTo>
                  <a:pt x="26374" y="28601"/>
                  <a:pt x="26329" y="28539"/>
                  <a:pt x="26291" y="28539"/>
                </a:cubicBezTo>
                <a:close/>
                <a:moveTo>
                  <a:pt x="25964" y="28208"/>
                </a:moveTo>
                <a:cubicBezTo>
                  <a:pt x="26116" y="28360"/>
                  <a:pt x="26230" y="28473"/>
                  <a:pt x="26419" y="28549"/>
                </a:cubicBezTo>
                <a:cubicBezTo>
                  <a:pt x="27329" y="29156"/>
                  <a:pt x="28391" y="29611"/>
                  <a:pt x="29490" y="29725"/>
                </a:cubicBezTo>
                <a:cubicBezTo>
                  <a:pt x="28997" y="29914"/>
                  <a:pt x="28467" y="30066"/>
                  <a:pt x="27974" y="30180"/>
                </a:cubicBezTo>
                <a:cubicBezTo>
                  <a:pt x="28087" y="30028"/>
                  <a:pt x="28201" y="29876"/>
                  <a:pt x="28353" y="29725"/>
                </a:cubicBezTo>
                <a:cubicBezTo>
                  <a:pt x="28353" y="29725"/>
                  <a:pt x="28280" y="29676"/>
                  <a:pt x="28231" y="29676"/>
                </a:cubicBezTo>
                <a:cubicBezTo>
                  <a:pt x="28219" y="29676"/>
                  <a:pt x="28209" y="29679"/>
                  <a:pt x="28201" y="29687"/>
                </a:cubicBezTo>
                <a:cubicBezTo>
                  <a:pt x="28050" y="29876"/>
                  <a:pt x="27860" y="30066"/>
                  <a:pt x="27708" y="30217"/>
                </a:cubicBezTo>
                <a:cubicBezTo>
                  <a:pt x="27519" y="30217"/>
                  <a:pt x="27329" y="30255"/>
                  <a:pt x="27102" y="30255"/>
                </a:cubicBezTo>
                <a:lnTo>
                  <a:pt x="27860" y="29497"/>
                </a:lnTo>
                <a:cubicBezTo>
                  <a:pt x="27893" y="29465"/>
                  <a:pt x="27841" y="29376"/>
                  <a:pt x="27802" y="29376"/>
                </a:cubicBezTo>
                <a:cubicBezTo>
                  <a:pt x="27795" y="29376"/>
                  <a:pt x="27789" y="29378"/>
                  <a:pt x="27784" y="29383"/>
                </a:cubicBezTo>
                <a:lnTo>
                  <a:pt x="26912" y="30255"/>
                </a:lnTo>
                <a:cubicBezTo>
                  <a:pt x="26685" y="30255"/>
                  <a:pt x="26495" y="30255"/>
                  <a:pt x="26230" y="30217"/>
                </a:cubicBezTo>
                <a:cubicBezTo>
                  <a:pt x="26533" y="29914"/>
                  <a:pt x="26798" y="29649"/>
                  <a:pt x="27064" y="29345"/>
                </a:cubicBezTo>
                <a:cubicBezTo>
                  <a:pt x="27094" y="29315"/>
                  <a:pt x="27026" y="29259"/>
                  <a:pt x="26978" y="29259"/>
                </a:cubicBezTo>
                <a:cubicBezTo>
                  <a:pt x="26967" y="29259"/>
                  <a:pt x="26957" y="29262"/>
                  <a:pt x="26950" y="29270"/>
                </a:cubicBezTo>
                <a:lnTo>
                  <a:pt x="26040" y="30180"/>
                </a:lnTo>
                <a:cubicBezTo>
                  <a:pt x="25926" y="30180"/>
                  <a:pt x="25737" y="30104"/>
                  <a:pt x="25585" y="30066"/>
                </a:cubicBezTo>
                <a:cubicBezTo>
                  <a:pt x="25964" y="29725"/>
                  <a:pt x="26305" y="29383"/>
                  <a:pt x="26685" y="29080"/>
                </a:cubicBezTo>
                <a:cubicBezTo>
                  <a:pt x="26717" y="29047"/>
                  <a:pt x="26666" y="28959"/>
                  <a:pt x="26602" y="28959"/>
                </a:cubicBezTo>
                <a:cubicBezTo>
                  <a:pt x="26592" y="28959"/>
                  <a:pt x="26581" y="28961"/>
                  <a:pt x="26571" y="28966"/>
                </a:cubicBezTo>
                <a:cubicBezTo>
                  <a:pt x="26192" y="29308"/>
                  <a:pt x="25813" y="29687"/>
                  <a:pt x="25433" y="30028"/>
                </a:cubicBezTo>
                <a:cubicBezTo>
                  <a:pt x="25054" y="29914"/>
                  <a:pt x="24675" y="29800"/>
                  <a:pt x="24334" y="29649"/>
                </a:cubicBezTo>
                <a:cubicBezTo>
                  <a:pt x="24865" y="29156"/>
                  <a:pt x="25433" y="28701"/>
                  <a:pt x="25964" y="28208"/>
                </a:cubicBezTo>
                <a:close/>
                <a:moveTo>
                  <a:pt x="39689" y="21876"/>
                </a:moveTo>
                <a:cubicBezTo>
                  <a:pt x="40220" y="23924"/>
                  <a:pt x="41888" y="25478"/>
                  <a:pt x="43935" y="25933"/>
                </a:cubicBezTo>
                <a:cubicBezTo>
                  <a:pt x="43215" y="27374"/>
                  <a:pt x="42495" y="28853"/>
                  <a:pt x="41812" y="30255"/>
                </a:cubicBezTo>
                <a:cubicBezTo>
                  <a:pt x="41850" y="29990"/>
                  <a:pt x="41888" y="29725"/>
                  <a:pt x="41888" y="29459"/>
                </a:cubicBezTo>
                <a:cubicBezTo>
                  <a:pt x="41910" y="29393"/>
                  <a:pt x="41894" y="29353"/>
                  <a:pt x="41869" y="29353"/>
                </a:cubicBezTo>
                <a:cubicBezTo>
                  <a:pt x="41851" y="29353"/>
                  <a:pt x="41828" y="29374"/>
                  <a:pt x="41812" y="29421"/>
                </a:cubicBezTo>
                <a:lnTo>
                  <a:pt x="41661" y="30407"/>
                </a:lnTo>
                <a:cubicBezTo>
                  <a:pt x="41243" y="30255"/>
                  <a:pt x="40751" y="30180"/>
                  <a:pt x="40296" y="30180"/>
                </a:cubicBezTo>
                <a:lnTo>
                  <a:pt x="39916" y="30180"/>
                </a:lnTo>
                <a:cubicBezTo>
                  <a:pt x="39916" y="30124"/>
                  <a:pt x="39876" y="30089"/>
                  <a:pt x="39839" y="30089"/>
                </a:cubicBezTo>
                <a:cubicBezTo>
                  <a:pt x="39826" y="30089"/>
                  <a:pt x="39813" y="30094"/>
                  <a:pt x="39803" y="30104"/>
                </a:cubicBezTo>
                <a:cubicBezTo>
                  <a:pt x="39765" y="30180"/>
                  <a:pt x="39727" y="30180"/>
                  <a:pt x="39613" y="30217"/>
                </a:cubicBezTo>
                <a:cubicBezTo>
                  <a:pt x="38969" y="30293"/>
                  <a:pt x="38324" y="30597"/>
                  <a:pt x="37793" y="31014"/>
                </a:cubicBezTo>
                <a:lnTo>
                  <a:pt x="37793" y="30976"/>
                </a:lnTo>
                <a:cubicBezTo>
                  <a:pt x="37528" y="30672"/>
                  <a:pt x="37300" y="30407"/>
                  <a:pt x="36997" y="30104"/>
                </a:cubicBezTo>
                <a:cubicBezTo>
                  <a:pt x="36992" y="30098"/>
                  <a:pt x="36985" y="30096"/>
                  <a:pt x="36978" y="30096"/>
                </a:cubicBezTo>
                <a:cubicBezTo>
                  <a:pt x="36931" y="30096"/>
                  <a:pt x="36856" y="30185"/>
                  <a:pt x="36921" y="30217"/>
                </a:cubicBezTo>
                <a:cubicBezTo>
                  <a:pt x="37111" y="30407"/>
                  <a:pt x="37300" y="30635"/>
                  <a:pt x="37490" y="30824"/>
                </a:cubicBezTo>
                <a:cubicBezTo>
                  <a:pt x="35746" y="29838"/>
                  <a:pt x="34002" y="28777"/>
                  <a:pt x="32258" y="27791"/>
                </a:cubicBezTo>
                <a:lnTo>
                  <a:pt x="32258" y="27791"/>
                </a:lnTo>
                <a:lnTo>
                  <a:pt x="37376" y="30786"/>
                </a:lnTo>
                <a:cubicBezTo>
                  <a:pt x="37149" y="30748"/>
                  <a:pt x="36883" y="30672"/>
                  <a:pt x="36618" y="30635"/>
                </a:cubicBezTo>
                <a:cubicBezTo>
                  <a:pt x="36618" y="30597"/>
                  <a:pt x="36618" y="30559"/>
                  <a:pt x="36580" y="30559"/>
                </a:cubicBezTo>
                <a:cubicBezTo>
                  <a:pt x="36504" y="30559"/>
                  <a:pt x="36504" y="30672"/>
                  <a:pt x="36580" y="30672"/>
                </a:cubicBezTo>
                <a:cubicBezTo>
                  <a:pt x="36580" y="30748"/>
                  <a:pt x="36580" y="30748"/>
                  <a:pt x="36618" y="30786"/>
                </a:cubicBezTo>
                <a:cubicBezTo>
                  <a:pt x="36997" y="30862"/>
                  <a:pt x="37376" y="30938"/>
                  <a:pt x="37755" y="31014"/>
                </a:cubicBezTo>
                <a:lnTo>
                  <a:pt x="37831" y="31052"/>
                </a:lnTo>
                <a:cubicBezTo>
                  <a:pt x="37528" y="31241"/>
                  <a:pt x="37338" y="31507"/>
                  <a:pt x="37149" y="31734"/>
                </a:cubicBezTo>
                <a:cubicBezTo>
                  <a:pt x="35443" y="30672"/>
                  <a:pt x="33737" y="29611"/>
                  <a:pt x="32030" y="28549"/>
                </a:cubicBezTo>
                <a:lnTo>
                  <a:pt x="32030" y="28549"/>
                </a:lnTo>
                <a:cubicBezTo>
                  <a:pt x="32372" y="28701"/>
                  <a:pt x="32751" y="28777"/>
                  <a:pt x="33054" y="28928"/>
                </a:cubicBezTo>
                <a:cubicBezTo>
                  <a:pt x="33070" y="28934"/>
                  <a:pt x="33083" y="28936"/>
                  <a:pt x="33095" y="28936"/>
                </a:cubicBezTo>
                <a:cubicBezTo>
                  <a:pt x="33167" y="28936"/>
                  <a:pt x="33163" y="28842"/>
                  <a:pt x="33130" y="28777"/>
                </a:cubicBezTo>
                <a:cubicBezTo>
                  <a:pt x="32675" y="28663"/>
                  <a:pt x="32258" y="28473"/>
                  <a:pt x="31841" y="28322"/>
                </a:cubicBezTo>
                <a:cubicBezTo>
                  <a:pt x="31993" y="28132"/>
                  <a:pt x="32106" y="27981"/>
                  <a:pt x="32258" y="27791"/>
                </a:cubicBezTo>
                <a:cubicBezTo>
                  <a:pt x="32978" y="26767"/>
                  <a:pt x="33395" y="25478"/>
                  <a:pt x="33395" y="24113"/>
                </a:cubicBezTo>
                <a:cubicBezTo>
                  <a:pt x="33395" y="23658"/>
                  <a:pt x="33357" y="23279"/>
                  <a:pt x="33320" y="22900"/>
                </a:cubicBezTo>
                <a:cubicBezTo>
                  <a:pt x="35253" y="22635"/>
                  <a:pt x="37263" y="22331"/>
                  <a:pt x="39196" y="22028"/>
                </a:cubicBezTo>
                <a:lnTo>
                  <a:pt x="39196" y="22028"/>
                </a:lnTo>
                <a:cubicBezTo>
                  <a:pt x="39044" y="22104"/>
                  <a:pt x="38855" y="22256"/>
                  <a:pt x="38703" y="22331"/>
                </a:cubicBezTo>
                <a:cubicBezTo>
                  <a:pt x="38672" y="22393"/>
                  <a:pt x="38692" y="22455"/>
                  <a:pt x="38741" y="22455"/>
                </a:cubicBezTo>
                <a:cubicBezTo>
                  <a:pt x="38753" y="22455"/>
                  <a:pt x="38765" y="22452"/>
                  <a:pt x="38779" y="22445"/>
                </a:cubicBezTo>
                <a:cubicBezTo>
                  <a:pt x="39007" y="22256"/>
                  <a:pt x="39234" y="22104"/>
                  <a:pt x="39462" y="21914"/>
                </a:cubicBezTo>
                <a:lnTo>
                  <a:pt x="39575" y="21914"/>
                </a:lnTo>
                <a:cubicBezTo>
                  <a:pt x="39613" y="21914"/>
                  <a:pt x="39613" y="21876"/>
                  <a:pt x="39613" y="21876"/>
                </a:cubicBezTo>
                <a:close/>
                <a:moveTo>
                  <a:pt x="23348" y="29383"/>
                </a:moveTo>
                <a:cubicBezTo>
                  <a:pt x="23500" y="29497"/>
                  <a:pt x="23689" y="29611"/>
                  <a:pt x="23841" y="29687"/>
                </a:cubicBezTo>
                <a:lnTo>
                  <a:pt x="23727" y="29687"/>
                </a:lnTo>
                <a:cubicBezTo>
                  <a:pt x="22779" y="31052"/>
                  <a:pt x="21907" y="32416"/>
                  <a:pt x="20960" y="33857"/>
                </a:cubicBezTo>
                <a:cubicBezTo>
                  <a:pt x="21035" y="33668"/>
                  <a:pt x="21149" y="33440"/>
                  <a:pt x="21225" y="33251"/>
                </a:cubicBezTo>
                <a:cubicBezTo>
                  <a:pt x="21250" y="33177"/>
                  <a:pt x="21211" y="33135"/>
                  <a:pt x="21180" y="33135"/>
                </a:cubicBezTo>
                <a:cubicBezTo>
                  <a:pt x="21163" y="33135"/>
                  <a:pt x="21149" y="33148"/>
                  <a:pt x="21149" y="33175"/>
                </a:cubicBezTo>
                <a:cubicBezTo>
                  <a:pt x="20960" y="33630"/>
                  <a:pt x="20732" y="34085"/>
                  <a:pt x="20505" y="34502"/>
                </a:cubicBezTo>
                <a:cubicBezTo>
                  <a:pt x="20505" y="34578"/>
                  <a:pt x="20467" y="34578"/>
                  <a:pt x="20467" y="34616"/>
                </a:cubicBezTo>
                <a:cubicBezTo>
                  <a:pt x="20277" y="34464"/>
                  <a:pt x="20088" y="34388"/>
                  <a:pt x="19860" y="34236"/>
                </a:cubicBezTo>
                <a:cubicBezTo>
                  <a:pt x="20960" y="32834"/>
                  <a:pt x="21983" y="31317"/>
                  <a:pt x="23045" y="29800"/>
                </a:cubicBezTo>
                <a:lnTo>
                  <a:pt x="23045" y="29800"/>
                </a:lnTo>
                <a:lnTo>
                  <a:pt x="22590" y="30635"/>
                </a:lnTo>
                <a:cubicBezTo>
                  <a:pt x="22568" y="30701"/>
                  <a:pt x="22610" y="30741"/>
                  <a:pt x="22649" y="30741"/>
                </a:cubicBezTo>
                <a:cubicBezTo>
                  <a:pt x="22677" y="30741"/>
                  <a:pt x="22704" y="30720"/>
                  <a:pt x="22704" y="30672"/>
                </a:cubicBezTo>
                <a:cubicBezTo>
                  <a:pt x="22931" y="30255"/>
                  <a:pt x="23121" y="29838"/>
                  <a:pt x="23348" y="29383"/>
                </a:cubicBezTo>
                <a:close/>
                <a:moveTo>
                  <a:pt x="20429" y="23810"/>
                </a:moveTo>
                <a:lnTo>
                  <a:pt x="20429" y="24038"/>
                </a:lnTo>
                <a:cubicBezTo>
                  <a:pt x="20429" y="25137"/>
                  <a:pt x="20694" y="26199"/>
                  <a:pt x="21187" y="27071"/>
                </a:cubicBezTo>
                <a:cubicBezTo>
                  <a:pt x="21187" y="27146"/>
                  <a:pt x="21187" y="27184"/>
                  <a:pt x="21225" y="27184"/>
                </a:cubicBezTo>
                <a:cubicBezTo>
                  <a:pt x="21339" y="27374"/>
                  <a:pt x="21453" y="27564"/>
                  <a:pt x="21566" y="27753"/>
                </a:cubicBezTo>
                <a:cubicBezTo>
                  <a:pt x="21566" y="27791"/>
                  <a:pt x="21566" y="27791"/>
                  <a:pt x="21604" y="27791"/>
                </a:cubicBezTo>
                <a:cubicBezTo>
                  <a:pt x="22021" y="28398"/>
                  <a:pt x="22552" y="28928"/>
                  <a:pt x="23121" y="29345"/>
                </a:cubicBezTo>
                <a:cubicBezTo>
                  <a:pt x="22779" y="29687"/>
                  <a:pt x="22438" y="30028"/>
                  <a:pt x="22135" y="30293"/>
                </a:cubicBezTo>
                <a:cubicBezTo>
                  <a:pt x="22104" y="30355"/>
                  <a:pt x="22149" y="30417"/>
                  <a:pt x="22187" y="30417"/>
                </a:cubicBezTo>
                <a:cubicBezTo>
                  <a:pt x="22196" y="30417"/>
                  <a:pt x="22204" y="30414"/>
                  <a:pt x="22211" y="30407"/>
                </a:cubicBezTo>
                <a:lnTo>
                  <a:pt x="22779" y="29838"/>
                </a:lnTo>
                <a:lnTo>
                  <a:pt x="22779" y="29838"/>
                </a:lnTo>
                <a:cubicBezTo>
                  <a:pt x="21756" y="31317"/>
                  <a:pt x="20694" y="32758"/>
                  <a:pt x="19708" y="34236"/>
                </a:cubicBezTo>
                <a:cubicBezTo>
                  <a:pt x="19178" y="34009"/>
                  <a:pt x="18609" y="33857"/>
                  <a:pt x="18002" y="33857"/>
                </a:cubicBezTo>
                <a:cubicBezTo>
                  <a:pt x="17017" y="33857"/>
                  <a:pt x="16031" y="34274"/>
                  <a:pt x="15273" y="34957"/>
                </a:cubicBezTo>
                <a:lnTo>
                  <a:pt x="14552" y="33971"/>
                </a:lnTo>
                <a:cubicBezTo>
                  <a:pt x="14540" y="33947"/>
                  <a:pt x="14521" y="33939"/>
                  <a:pt x="14502" y="33939"/>
                </a:cubicBezTo>
                <a:cubicBezTo>
                  <a:pt x="14458" y="33939"/>
                  <a:pt x="14412" y="33983"/>
                  <a:pt x="14438" y="34009"/>
                </a:cubicBezTo>
                <a:cubicBezTo>
                  <a:pt x="14628" y="34274"/>
                  <a:pt x="14818" y="34578"/>
                  <a:pt x="15083" y="34843"/>
                </a:cubicBezTo>
                <a:cubicBezTo>
                  <a:pt x="12543" y="32834"/>
                  <a:pt x="10040" y="30748"/>
                  <a:pt x="7576" y="28701"/>
                </a:cubicBezTo>
                <a:cubicBezTo>
                  <a:pt x="8676" y="27943"/>
                  <a:pt x="9434" y="26767"/>
                  <a:pt x="9586" y="25365"/>
                </a:cubicBezTo>
                <a:lnTo>
                  <a:pt x="19936" y="23962"/>
                </a:lnTo>
                <a:lnTo>
                  <a:pt x="19936" y="23962"/>
                </a:lnTo>
                <a:cubicBezTo>
                  <a:pt x="19708" y="24113"/>
                  <a:pt x="19443" y="24227"/>
                  <a:pt x="19178" y="24341"/>
                </a:cubicBezTo>
                <a:cubicBezTo>
                  <a:pt x="19116" y="24372"/>
                  <a:pt x="19154" y="24427"/>
                  <a:pt x="19211" y="24427"/>
                </a:cubicBezTo>
                <a:cubicBezTo>
                  <a:pt x="19225" y="24427"/>
                  <a:pt x="19239" y="24424"/>
                  <a:pt x="19254" y="24417"/>
                </a:cubicBezTo>
                <a:cubicBezTo>
                  <a:pt x="19633" y="24227"/>
                  <a:pt x="20012" y="24000"/>
                  <a:pt x="20391" y="23810"/>
                </a:cubicBezTo>
                <a:close/>
                <a:moveTo>
                  <a:pt x="7424" y="28739"/>
                </a:moveTo>
                <a:lnTo>
                  <a:pt x="14704" y="34691"/>
                </a:lnTo>
                <a:cubicBezTo>
                  <a:pt x="14438" y="34616"/>
                  <a:pt x="14211" y="34502"/>
                  <a:pt x="14021" y="34426"/>
                </a:cubicBezTo>
                <a:lnTo>
                  <a:pt x="13984" y="34426"/>
                </a:lnTo>
                <a:lnTo>
                  <a:pt x="13946" y="34388"/>
                </a:lnTo>
                <a:cubicBezTo>
                  <a:pt x="13832" y="34388"/>
                  <a:pt x="13832" y="34540"/>
                  <a:pt x="13946" y="34540"/>
                </a:cubicBezTo>
                <a:cubicBezTo>
                  <a:pt x="13946" y="34540"/>
                  <a:pt x="13946" y="34578"/>
                  <a:pt x="13984" y="34578"/>
                </a:cubicBezTo>
                <a:cubicBezTo>
                  <a:pt x="14325" y="34691"/>
                  <a:pt x="14704" y="34843"/>
                  <a:pt x="15007" y="34995"/>
                </a:cubicBezTo>
                <a:lnTo>
                  <a:pt x="15121" y="35108"/>
                </a:lnTo>
                <a:cubicBezTo>
                  <a:pt x="14818" y="35374"/>
                  <a:pt x="14552" y="35715"/>
                  <a:pt x="14363" y="36056"/>
                </a:cubicBezTo>
                <a:lnTo>
                  <a:pt x="7121" y="29345"/>
                </a:lnTo>
                <a:lnTo>
                  <a:pt x="7121" y="29345"/>
                </a:lnTo>
                <a:cubicBezTo>
                  <a:pt x="7387" y="29497"/>
                  <a:pt x="7690" y="29687"/>
                  <a:pt x="7955" y="29838"/>
                </a:cubicBezTo>
                <a:cubicBezTo>
                  <a:pt x="7968" y="29843"/>
                  <a:pt x="7980" y="29844"/>
                  <a:pt x="7990" y="29844"/>
                </a:cubicBezTo>
                <a:cubicBezTo>
                  <a:pt x="8076" y="29844"/>
                  <a:pt x="8094" y="29725"/>
                  <a:pt x="7993" y="29725"/>
                </a:cubicBezTo>
                <a:cubicBezTo>
                  <a:pt x="7614" y="29497"/>
                  <a:pt x="7235" y="29270"/>
                  <a:pt x="6818" y="29080"/>
                </a:cubicBezTo>
                <a:cubicBezTo>
                  <a:pt x="7045" y="28966"/>
                  <a:pt x="7235" y="28891"/>
                  <a:pt x="7424" y="28739"/>
                </a:cubicBezTo>
                <a:close/>
                <a:moveTo>
                  <a:pt x="37952" y="36809"/>
                </a:moveTo>
                <a:lnTo>
                  <a:pt x="37952" y="36809"/>
                </a:lnTo>
                <a:cubicBezTo>
                  <a:pt x="37959" y="36817"/>
                  <a:pt x="37965" y="36825"/>
                  <a:pt x="37972" y="36833"/>
                </a:cubicBezTo>
                <a:lnTo>
                  <a:pt x="37972" y="36833"/>
                </a:lnTo>
                <a:cubicBezTo>
                  <a:pt x="37963" y="36827"/>
                  <a:pt x="37954" y="36821"/>
                  <a:pt x="37945" y="36815"/>
                </a:cubicBezTo>
                <a:cubicBezTo>
                  <a:pt x="37947" y="36813"/>
                  <a:pt x="37950" y="36811"/>
                  <a:pt x="37952" y="36809"/>
                </a:cubicBezTo>
                <a:close/>
                <a:moveTo>
                  <a:pt x="40551" y="36653"/>
                </a:moveTo>
                <a:cubicBezTo>
                  <a:pt x="40540" y="36653"/>
                  <a:pt x="40530" y="36656"/>
                  <a:pt x="40523" y="36663"/>
                </a:cubicBezTo>
                <a:cubicBezTo>
                  <a:pt x="40296" y="36890"/>
                  <a:pt x="40030" y="37080"/>
                  <a:pt x="39803" y="37307"/>
                </a:cubicBezTo>
                <a:cubicBezTo>
                  <a:pt x="39775" y="37389"/>
                  <a:pt x="39807" y="37452"/>
                  <a:pt x="39855" y="37452"/>
                </a:cubicBezTo>
                <a:cubicBezTo>
                  <a:pt x="39874" y="37452"/>
                  <a:pt x="39895" y="37442"/>
                  <a:pt x="39916" y="37421"/>
                </a:cubicBezTo>
                <a:cubicBezTo>
                  <a:pt x="40144" y="37194"/>
                  <a:pt x="40371" y="37004"/>
                  <a:pt x="40599" y="36739"/>
                </a:cubicBezTo>
                <a:cubicBezTo>
                  <a:pt x="40660" y="36708"/>
                  <a:pt x="40598" y="36653"/>
                  <a:pt x="40551" y="36653"/>
                </a:cubicBezTo>
                <a:close/>
                <a:moveTo>
                  <a:pt x="41888" y="36815"/>
                </a:moveTo>
                <a:cubicBezTo>
                  <a:pt x="42115" y="36815"/>
                  <a:pt x="42381" y="36852"/>
                  <a:pt x="42570" y="36852"/>
                </a:cubicBezTo>
                <a:cubicBezTo>
                  <a:pt x="42419" y="37004"/>
                  <a:pt x="42115" y="37118"/>
                  <a:pt x="41888" y="37269"/>
                </a:cubicBezTo>
                <a:lnTo>
                  <a:pt x="41812" y="37269"/>
                </a:lnTo>
                <a:lnTo>
                  <a:pt x="41698" y="37383"/>
                </a:lnTo>
                <a:cubicBezTo>
                  <a:pt x="41547" y="37421"/>
                  <a:pt x="41357" y="37459"/>
                  <a:pt x="41243" y="37497"/>
                </a:cubicBezTo>
                <a:cubicBezTo>
                  <a:pt x="41471" y="37307"/>
                  <a:pt x="41698" y="37080"/>
                  <a:pt x="41926" y="36890"/>
                </a:cubicBezTo>
                <a:cubicBezTo>
                  <a:pt x="42002" y="36852"/>
                  <a:pt x="41926" y="36815"/>
                  <a:pt x="41888" y="36815"/>
                </a:cubicBezTo>
                <a:close/>
                <a:moveTo>
                  <a:pt x="40296" y="30407"/>
                </a:moveTo>
                <a:cubicBezTo>
                  <a:pt x="40751" y="30407"/>
                  <a:pt x="41243" y="30483"/>
                  <a:pt x="41623" y="30672"/>
                </a:cubicBezTo>
                <a:lnTo>
                  <a:pt x="41661" y="30672"/>
                </a:lnTo>
                <a:cubicBezTo>
                  <a:pt x="43025" y="31203"/>
                  <a:pt x="43935" y="32492"/>
                  <a:pt x="43935" y="34009"/>
                </a:cubicBezTo>
                <a:cubicBezTo>
                  <a:pt x="43935" y="35033"/>
                  <a:pt x="43442" y="35980"/>
                  <a:pt x="42760" y="36663"/>
                </a:cubicBezTo>
                <a:cubicBezTo>
                  <a:pt x="42658" y="36669"/>
                  <a:pt x="42556" y="36672"/>
                  <a:pt x="42455" y="36672"/>
                </a:cubicBezTo>
                <a:cubicBezTo>
                  <a:pt x="41346" y="36672"/>
                  <a:pt x="40260" y="36296"/>
                  <a:pt x="39462" y="35601"/>
                </a:cubicBezTo>
                <a:cubicBezTo>
                  <a:pt x="39537" y="35601"/>
                  <a:pt x="39537" y="35563"/>
                  <a:pt x="39575" y="35563"/>
                </a:cubicBezTo>
                <a:cubicBezTo>
                  <a:pt x="39604" y="35535"/>
                  <a:pt x="39567" y="35462"/>
                  <a:pt x="39515" y="35462"/>
                </a:cubicBezTo>
                <a:cubicBezTo>
                  <a:pt x="39498" y="35462"/>
                  <a:pt x="39480" y="35469"/>
                  <a:pt x="39462" y="35488"/>
                </a:cubicBezTo>
                <a:cubicBezTo>
                  <a:pt x="39424" y="35488"/>
                  <a:pt x="39424" y="35525"/>
                  <a:pt x="39386" y="35525"/>
                </a:cubicBezTo>
                <a:cubicBezTo>
                  <a:pt x="39082" y="35222"/>
                  <a:pt x="38855" y="34957"/>
                  <a:pt x="38665" y="34578"/>
                </a:cubicBezTo>
                <a:cubicBezTo>
                  <a:pt x="38354" y="34001"/>
                  <a:pt x="38228" y="33366"/>
                  <a:pt x="38269" y="32753"/>
                </a:cubicBezTo>
                <a:lnTo>
                  <a:pt x="38269" y="32753"/>
                </a:lnTo>
                <a:cubicBezTo>
                  <a:pt x="38200" y="33404"/>
                  <a:pt x="38313" y="34080"/>
                  <a:pt x="38627" y="34691"/>
                </a:cubicBezTo>
                <a:cubicBezTo>
                  <a:pt x="38801" y="35038"/>
                  <a:pt x="39037" y="35384"/>
                  <a:pt x="39308" y="35673"/>
                </a:cubicBezTo>
                <a:lnTo>
                  <a:pt x="39308" y="35673"/>
                </a:lnTo>
                <a:cubicBezTo>
                  <a:pt x="39321" y="35662"/>
                  <a:pt x="39335" y="35650"/>
                  <a:pt x="39348" y="35639"/>
                </a:cubicBezTo>
                <a:cubicBezTo>
                  <a:pt x="39424" y="35753"/>
                  <a:pt x="39575" y="35867"/>
                  <a:pt x="39727" y="35942"/>
                </a:cubicBezTo>
                <a:lnTo>
                  <a:pt x="39613" y="35942"/>
                </a:lnTo>
                <a:lnTo>
                  <a:pt x="38627" y="36777"/>
                </a:lnTo>
                <a:cubicBezTo>
                  <a:pt x="38627" y="36865"/>
                  <a:pt x="38673" y="36953"/>
                  <a:pt x="38729" y="36953"/>
                </a:cubicBezTo>
                <a:cubicBezTo>
                  <a:pt x="38745" y="36953"/>
                  <a:pt x="38762" y="36945"/>
                  <a:pt x="38779" y="36928"/>
                </a:cubicBezTo>
                <a:lnTo>
                  <a:pt x="39765" y="36094"/>
                </a:lnTo>
                <a:cubicBezTo>
                  <a:pt x="39803" y="36056"/>
                  <a:pt x="39803" y="36056"/>
                  <a:pt x="39765" y="35980"/>
                </a:cubicBezTo>
                <a:lnTo>
                  <a:pt x="39765" y="35980"/>
                </a:lnTo>
                <a:cubicBezTo>
                  <a:pt x="40182" y="36284"/>
                  <a:pt x="40675" y="36511"/>
                  <a:pt x="41130" y="36625"/>
                </a:cubicBezTo>
                <a:lnTo>
                  <a:pt x="41092" y="36625"/>
                </a:lnTo>
                <a:cubicBezTo>
                  <a:pt x="40789" y="36928"/>
                  <a:pt x="40485" y="37269"/>
                  <a:pt x="40182" y="37611"/>
                </a:cubicBezTo>
                <a:cubicBezTo>
                  <a:pt x="39803" y="37611"/>
                  <a:pt x="39462" y="37573"/>
                  <a:pt x="39158" y="37421"/>
                </a:cubicBezTo>
                <a:cubicBezTo>
                  <a:pt x="39424" y="37194"/>
                  <a:pt x="39765" y="36890"/>
                  <a:pt x="40030" y="36663"/>
                </a:cubicBezTo>
                <a:cubicBezTo>
                  <a:pt x="40095" y="36630"/>
                  <a:pt x="40020" y="36541"/>
                  <a:pt x="39974" y="36541"/>
                </a:cubicBezTo>
                <a:cubicBezTo>
                  <a:pt x="39966" y="36541"/>
                  <a:pt x="39960" y="36544"/>
                  <a:pt x="39954" y="36549"/>
                </a:cubicBezTo>
                <a:cubicBezTo>
                  <a:pt x="39613" y="36852"/>
                  <a:pt x="39272" y="37080"/>
                  <a:pt x="39007" y="37383"/>
                </a:cubicBezTo>
                <a:cubicBezTo>
                  <a:pt x="38662" y="37245"/>
                  <a:pt x="38349" y="37076"/>
                  <a:pt x="38038" y="36876"/>
                </a:cubicBezTo>
                <a:lnTo>
                  <a:pt x="38038" y="36876"/>
                </a:lnTo>
                <a:cubicBezTo>
                  <a:pt x="38032" y="36881"/>
                  <a:pt x="38027" y="36885"/>
                  <a:pt x="38021" y="36890"/>
                </a:cubicBezTo>
                <a:cubicBezTo>
                  <a:pt x="38004" y="36870"/>
                  <a:pt x="37988" y="36851"/>
                  <a:pt x="37972" y="36833"/>
                </a:cubicBezTo>
                <a:lnTo>
                  <a:pt x="37972" y="36833"/>
                </a:lnTo>
                <a:cubicBezTo>
                  <a:pt x="37994" y="36847"/>
                  <a:pt x="38016" y="36862"/>
                  <a:pt x="38038" y="36876"/>
                </a:cubicBezTo>
                <a:lnTo>
                  <a:pt x="38038" y="36876"/>
                </a:lnTo>
                <a:cubicBezTo>
                  <a:pt x="38486" y="36501"/>
                  <a:pt x="38899" y="36127"/>
                  <a:pt x="39386" y="35753"/>
                </a:cubicBezTo>
                <a:cubicBezTo>
                  <a:pt x="39360" y="35727"/>
                  <a:pt x="39334" y="35700"/>
                  <a:pt x="39308" y="35673"/>
                </a:cubicBezTo>
                <a:lnTo>
                  <a:pt x="39308" y="35673"/>
                </a:lnTo>
                <a:cubicBezTo>
                  <a:pt x="38835" y="36075"/>
                  <a:pt x="38429" y="36442"/>
                  <a:pt x="37952" y="36809"/>
                </a:cubicBezTo>
                <a:lnTo>
                  <a:pt x="37952" y="36809"/>
                </a:lnTo>
                <a:cubicBezTo>
                  <a:pt x="37803" y="36635"/>
                  <a:pt x="37708" y="36539"/>
                  <a:pt x="37642" y="36473"/>
                </a:cubicBezTo>
                <a:cubicBezTo>
                  <a:pt x="38021" y="36132"/>
                  <a:pt x="38400" y="35791"/>
                  <a:pt x="38779" y="35525"/>
                </a:cubicBezTo>
                <a:cubicBezTo>
                  <a:pt x="38812" y="35493"/>
                  <a:pt x="38732" y="35404"/>
                  <a:pt x="38685" y="35404"/>
                </a:cubicBezTo>
                <a:cubicBezTo>
                  <a:pt x="38677" y="35404"/>
                  <a:pt x="38671" y="35406"/>
                  <a:pt x="38665" y="35412"/>
                </a:cubicBezTo>
                <a:cubicBezTo>
                  <a:pt x="38286" y="35753"/>
                  <a:pt x="37907" y="36094"/>
                  <a:pt x="37528" y="36360"/>
                </a:cubicBezTo>
                <a:cubicBezTo>
                  <a:pt x="37452" y="36246"/>
                  <a:pt x="37338" y="36132"/>
                  <a:pt x="37263" y="35980"/>
                </a:cubicBezTo>
                <a:cubicBezTo>
                  <a:pt x="37642" y="35715"/>
                  <a:pt x="38021" y="35412"/>
                  <a:pt x="38438" y="35146"/>
                </a:cubicBezTo>
                <a:cubicBezTo>
                  <a:pt x="38470" y="35114"/>
                  <a:pt x="38447" y="35025"/>
                  <a:pt x="38416" y="35025"/>
                </a:cubicBezTo>
                <a:cubicBezTo>
                  <a:pt x="38411" y="35025"/>
                  <a:pt x="38405" y="35027"/>
                  <a:pt x="38400" y="35033"/>
                </a:cubicBezTo>
                <a:cubicBezTo>
                  <a:pt x="38021" y="35336"/>
                  <a:pt x="37566" y="35601"/>
                  <a:pt x="37187" y="35905"/>
                </a:cubicBezTo>
                <a:cubicBezTo>
                  <a:pt x="37149" y="35753"/>
                  <a:pt x="37073" y="35677"/>
                  <a:pt x="36997" y="35525"/>
                </a:cubicBezTo>
                <a:cubicBezTo>
                  <a:pt x="37376" y="35184"/>
                  <a:pt x="37831" y="34843"/>
                  <a:pt x="38210" y="34578"/>
                </a:cubicBezTo>
                <a:cubicBezTo>
                  <a:pt x="38243" y="34545"/>
                  <a:pt x="38163" y="34456"/>
                  <a:pt x="38116" y="34456"/>
                </a:cubicBezTo>
                <a:cubicBezTo>
                  <a:pt x="38109" y="34456"/>
                  <a:pt x="38102" y="34459"/>
                  <a:pt x="38097" y="34464"/>
                </a:cubicBezTo>
                <a:cubicBezTo>
                  <a:pt x="37718" y="34805"/>
                  <a:pt x="37338" y="35108"/>
                  <a:pt x="36959" y="35412"/>
                </a:cubicBezTo>
                <a:cubicBezTo>
                  <a:pt x="36921" y="35298"/>
                  <a:pt x="36883" y="35108"/>
                  <a:pt x="36808" y="34957"/>
                </a:cubicBezTo>
                <a:cubicBezTo>
                  <a:pt x="37187" y="34616"/>
                  <a:pt x="37566" y="34274"/>
                  <a:pt x="37945" y="33895"/>
                </a:cubicBezTo>
                <a:cubicBezTo>
                  <a:pt x="38006" y="33864"/>
                  <a:pt x="37944" y="33809"/>
                  <a:pt x="37897" y="33809"/>
                </a:cubicBezTo>
                <a:cubicBezTo>
                  <a:pt x="37886" y="33809"/>
                  <a:pt x="37876" y="33812"/>
                  <a:pt x="37869" y="33819"/>
                </a:cubicBezTo>
                <a:cubicBezTo>
                  <a:pt x="37528" y="34161"/>
                  <a:pt x="37149" y="34464"/>
                  <a:pt x="36808" y="34805"/>
                </a:cubicBezTo>
                <a:cubicBezTo>
                  <a:pt x="36770" y="34616"/>
                  <a:pt x="36770" y="34388"/>
                  <a:pt x="36770" y="34198"/>
                </a:cubicBezTo>
                <a:cubicBezTo>
                  <a:pt x="37149" y="33857"/>
                  <a:pt x="37490" y="33592"/>
                  <a:pt x="37869" y="33251"/>
                </a:cubicBezTo>
                <a:cubicBezTo>
                  <a:pt x="37902" y="33218"/>
                  <a:pt x="37850" y="33129"/>
                  <a:pt x="37787" y="33129"/>
                </a:cubicBezTo>
                <a:cubicBezTo>
                  <a:pt x="37777" y="33129"/>
                  <a:pt x="37766" y="33132"/>
                  <a:pt x="37755" y="33137"/>
                </a:cubicBezTo>
                <a:lnTo>
                  <a:pt x="36770" y="34009"/>
                </a:lnTo>
                <a:cubicBezTo>
                  <a:pt x="36770" y="33819"/>
                  <a:pt x="36770" y="33630"/>
                  <a:pt x="36808" y="33478"/>
                </a:cubicBezTo>
                <a:cubicBezTo>
                  <a:pt x="37263" y="33137"/>
                  <a:pt x="37642" y="32758"/>
                  <a:pt x="38059" y="32454"/>
                </a:cubicBezTo>
                <a:cubicBezTo>
                  <a:pt x="38090" y="32392"/>
                  <a:pt x="38045" y="32331"/>
                  <a:pt x="37986" y="32331"/>
                </a:cubicBezTo>
                <a:cubicBezTo>
                  <a:pt x="37973" y="32331"/>
                  <a:pt x="37959" y="32334"/>
                  <a:pt x="37945" y="32341"/>
                </a:cubicBezTo>
                <a:cubicBezTo>
                  <a:pt x="37566" y="32682"/>
                  <a:pt x="37263" y="32947"/>
                  <a:pt x="36883" y="33289"/>
                </a:cubicBezTo>
                <a:cubicBezTo>
                  <a:pt x="36921" y="33023"/>
                  <a:pt x="36997" y="32758"/>
                  <a:pt x="37149" y="32530"/>
                </a:cubicBezTo>
                <a:cubicBezTo>
                  <a:pt x="37566" y="32265"/>
                  <a:pt x="38021" y="31924"/>
                  <a:pt x="38438" y="31620"/>
                </a:cubicBezTo>
                <a:cubicBezTo>
                  <a:pt x="38469" y="31590"/>
                  <a:pt x="38450" y="31534"/>
                  <a:pt x="38421" y="31534"/>
                </a:cubicBezTo>
                <a:cubicBezTo>
                  <a:pt x="38414" y="31534"/>
                  <a:pt x="38407" y="31537"/>
                  <a:pt x="38400" y="31544"/>
                </a:cubicBezTo>
                <a:cubicBezTo>
                  <a:pt x="38021" y="31772"/>
                  <a:pt x="37680" y="32037"/>
                  <a:pt x="37300" y="32303"/>
                </a:cubicBezTo>
                <a:cubicBezTo>
                  <a:pt x="37700" y="31613"/>
                  <a:pt x="38377" y="31062"/>
                  <a:pt x="39133" y="30750"/>
                </a:cubicBezTo>
                <a:lnTo>
                  <a:pt x="39133" y="30750"/>
                </a:lnTo>
                <a:cubicBezTo>
                  <a:pt x="38619" y="31291"/>
                  <a:pt x="38320" y="32006"/>
                  <a:pt x="38269" y="32753"/>
                </a:cubicBezTo>
                <a:lnTo>
                  <a:pt x="38269" y="32753"/>
                </a:lnTo>
                <a:cubicBezTo>
                  <a:pt x="38350" y="31991"/>
                  <a:pt x="38682" y="31262"/>
                  <a:pt x="39234" y="30710"/>
                </a:cubicBezTo>
                <a:lnTo>
                  <a:pt x="39234" y="30710"/>
                </a:lnTo>
                <a:cubicBezTo>
                  <a:pt x="39200" y="30723"/>
                  <a:pt x="39167" y="30737"/>
                  <a:pt x="39133" y="30750"/>
                </a:cubicBezTo>
                <a:lnTo>
                  <a:pt x="39133" y="30750"/>
                </a:lnTo>
                <a:cubicBezTo>
                  <a:pt x="39224" y="30656"/>
                  <a:pt x="39320" y="30566"/>
                  <a:pt x="39424" y="30483"/>
                </a:cubicBezTo>
                <a:cubicBezTo>
                  <a:pt x="39727" y="30445"/>
                  <a:pt x="39992" y="30407"/>
                  <a:pt x="40296" y="30407"/>
                </a:cubicBezTo>
                <a:close/>
                <a:moveTo>
                  <a:pt x="41168" y="36587"/>
                </a:moveTo>
                <a:lnTo>
                  <a:pt x="41888" y="36739"/>
                </a:lnTo>
                <a:lnTo>
                  <a:pt x="41850" y="36739"/>
                </a:lnTo>
                <a:cubicBezTo>
                  <a:pt x="41623" y="37042"/>
                  <a:pt x="41281" y="37269"/>
                  <a:pt x="40978" y="37573"/>
                </a:cubicBezTo>
                <a:cubicBezTo>
                  <a:pt x="40789" y="37611"/>
                  <a:pt x="40599" y="37611"/>
                  <a:pt x="40371" y="37611"/>
                </a:cubicBezTo>
                <a:cubicBezTo>
                  <a:pt x="40637" y="37307"/>
                  <a:pt x="40940" y="37042"/>
                  <a:pt x="41168" y="36701"/>
                </a:cubicBezTo>
                <a:cubicBezTo>
                  <a:pt x="41206" y="36663"/>
                  <a:pt x="41168" y="36663"/>
                  <a:pt x="41168" y="36587"/>
                </a:cubicBezTo>
                <a:close/>
                <a:moveTo>
                  <a:pt x="31500" y="28549"/>
                </a:moveTo>
                <a:cubicBezTo>
                  <a:pt x="31689" y="28777"/>
                  <a:pt x="31879" y="28966"/>
                  <a:pt x="32068" y="29232"/>
                </a:cubicBezTo>
                <a:cubicBezTo>
                  <a:pt x="32079" y="29237"/>
                  <a:pt x="32090" y="29239"/>
                  <a:pt x="32100" y="29239"/>
                </a:cubicBezTo>
                <a:cubicBezTo>
                  <a:pt x="32163" y="29239"/>
                  <a:pt x="32215" y="29151"/>
                  <a:pt x="32182" y="29118"/>
                </a:cubicBezTo>
                <a:cubicBezTo>
                  <a:pt x="32030" y="28928"/>
                  <a:pt x="31879" y="28777"/>
                  <a:pt x="31765" y="28587"/>
                </a:cubicBezTo>
                <a:lnTo>
                  <a:pt x="31765" y="28587"/>
                </a:lnTo>
                <a:cubicBezTo>
                  <a:pt x="33509" y="29687"/>
                  <a:pt x="35215" y="30748"/>
                  <a:pt x="36959" y="31810"/>
                </a:cubicBezTo>
                <a:cubicBezTo>
                  <a:pt x="36808" y="31999"/>
                  <a:pt x="36732" y="32189"/>
                  <a:pt x="36618" y="32454"/>
                </a:cubicBezTo>
                <a:cubicBezTo>
                  <a:pt x="36732" y="32492"/>
                  <a:pt x="36694" y="32492"/>
                  <a:pt x="36694" y="32530"/>
                </a:cubicBezTo>
                <a:cubicBezTo>
                  <a:pt x="36618" y="32568"/>
                  <a:pt x="36618" y="32644"/>
                  <a:pt x="36694" y="32644"/>
                </a:cubicBezTo>
                <a:cubicBezTo>
                  <a:pt x="36504" y="33061"/>
                  <a:pt x="36391" y="33516"/>
                  <a:pt x="36391" y="34009"/>
                </a:cubicBezTo>
                <a:cubicBezTo>
                  <a:pt x="36391" y="34426"/>
                  <a:pt x="36428" y="34805"/>
                  <a:pt x="36580" y="35184"/>
                </a:cubicBezTo>
                <a:cubicBezTo>
                  <a:pt x="32030" y="35980"/>
                  <a:pt x="27519" y="36815"/>
                  <a:pt x="22969" y="37611"/>
                </a:cubicBezTo>
                <a:cubicBezTo>
                  <a:pt x="23234" y="37497"/>
                  <a:pt x="23500" y="37421"/>
                  <a:pt x="23727" y="37307"/>
                </a:cubicBezTo>
                <a:cubicBezTo>
                  <a:pt x="23841" y="37269"/>
                  <a:pt x="23803" y="37194"/>
                  <a:pt x="23689" y="37194"/>
                </a:cubicBezTo>
                <a:cubicBezTo>
                  <a:pt x="23234" y="37383"/>
                  <a:pt x="22742" y="37497"/>
                  <a:pt x="22211" y="37687"/>
                </a:cubicBezTo>
                <a:cubicBezTo>
                  <a:pt x="22135" y="36511"/>
                  <a:pt x="21528" y="35488"/>
                  <a:pt x="20618" y="34767"/>
                </a:cubicBezTo>
                <a:cubicBezTo>
                  <a:pt x="20960" y="34426"/>
                  <a:pt x="21339" y="34085"/>
                  <a:pt x="21642" y="33781"/>
                </a:cubicBezTo>
                <a:cubicBezTo>
                  <a:pt x="21704" y="33719"/>
                  <a:pt x="21640" y="33658"/>
                  <a:pt x="21593" y="33658"/>
                </a:cubicBezTo>
                <a:cubicBezTo>
                  <a:pt x="21583" y="33658"/>
                  <a:pt x="21573" y="33661"/>
                  <a:pt x="21566" y="33668"/>
                </a:cubicBezTo>
                <a:cubicBezTo>
                  <a:pt x="21263" y="33971"/>
                  <a:pt x="20960" y="34236"/>
                  <a:pt x="20656" y="34540"/>
                </a:cubicBezTo>
                <a:lnTo>
                  <a:pt x="23803" y="29838"/>
                </a:lnTo>
                <a:lnTo>
                  <a:pt x="23803" y="29725"/>
                </a:lnTo>
                <a:cubicBezTo>
                  <a:pt x="24637" y="30217"/>
                  <a:pt x="25547" y="30445"/>
                  <a:pt x="26533" y="30559"/>
                </a:cubicBezTo>
                <a:lnTo>
                  <a:pt x="26495" y="30597"/>
                </a:lnTo>
                <a:cubicBezTo>
                  <a:pt x="26464" y="30627"/>
                  <a:pt x="26508" y="30683"/>
                  <a:pt x="26546" y="30683"/>
                </a:cubicBezTo>
                <a:cubicBezTo>
                  <a:pt x="26555" y="30683"/>
                  <a:pt x="26564" y="30680"/>
                  <a:pt x="26571" y="30672"/>
                </a:cubicBezTo>
                <a:lnTo>
                  <a:pt x="26723" y="30559"/>
                </a:lnTo>
                <a:lnTo>
                  <a:pt x="26874" y="30559"/>
                </a:lnTo>
                <a:cubicBezTo>
                  <a:pt x="28732" y="30559"/>
                  <a:pt x="30324" y="29800"/>
                  <a:pt x="31500" y="28549"/>
                </a:cubicBezTo>
                <a:close/>
                <a:moveTo>
                  <a:pt x="36580" y="35336"/>
                </a:moveTo>
                <a:cubicBezTo>
                  <a:pt x="36580" y="35374"/>
                  <a:pt x="36618" y="35450"/>
                  <a:pt x="36656" y="35525"/>
                </a:cubicBezTo>
                <a:lnTo>
                  <a:pt x="36618" y="35525"/>
                </a:lnTo>
                <a:cubicBezTo>
                  <a:pt x="36587" y="35556"/>
                  <a:pt x="36606" y="35612"/>
                  <a:pt x="36675" y="35612"/>
                </a:cubicBezTo>
                <a:cubicBezTo>
                  <a:pt x="36691" y="35612"/>
                  <a:pt x="36710" y="35609"/>
                  <a:pt x="36732" y="35601"/>
                </a:cubicBezTo>
                <a:cubicBezTo>
                  <a:pt x="36770" y="35715"/>
                  <a:pt x="36770" y="35753"/>
                  <a:pt x="36808" y="35791"/>
                </a:cubicBezTo>
                <a:cubicBezTo>
                  <a:pt x="36353" y="35791"/>
                  <a:pt x="35860" y="35867"/>
                  <a:pt x="35443" y="35867"/>
                </a:cubicBezTo>
                <a:cubicBezTo>
                  <a:pt x="35329" y="35867"/>
                  <a:pt x="35329" y="35980"/>
                  <a:pt x="35443" y="35980"/>
                </a:cubicBezTo>
                <a:cubicBezTo>
                  <a:pt x="35708" y="35980"/>
                  <a:pt x="36011" y="35980"/>
                  <a:pt x="36353" y="35942"/>
                </a:cubicBezTo>
                <a:lnTo>
                  <a:pt x="36353" y="35942"/>
                </a:lnTo>
                <a:lnTo>
                  <a:pt x="22249" y="38521"/>
                </a:lnTo>
                <a:lnTo>
                  <a:pt x="22249" y="38066"/>
                </a:lnTo>
                <a:cubicBezTo>
                  <a:pt x="22325" y="38028"/>
                  <a:pt x="22325" y="37952"/>
                  <a:pt x="22287" y="37838"/>
                </a:cubicBezTo>
                <a:lnTo>
                  <a:pt x="22325" y="37838"/>
                </a:lnTo>
                <a:lnTo>
                  <a:pt x="22362" y="37876"/>
                </a:lnTo>
                <a:cubicBezTo>
                  <a:pt x="22893" y="37838"/>
                  <a:pt x="23348" y="37838"/>
                  <a:pt x="23879" y="37800"/>
                </a:cubicBezTo>
                <a:cubicBezTo>
                  <a:pt x="23955" y="37800"/>
                  <a:pt x="23955" y="37649"/>
                  <a:pt x="23879" y="37649"/>
                </a:cubicBezTo>
                <a:cubicBezTo>
                  <a:pt x="23576" y="37649"/>
                  <a:pt x="23348" y="37687"/>
                  <a:pt x="23083" y="37687"/>
                </a:cubicBezTo>
                <a:cubicBezTo>
                  <a:pt x="27595" y="36890"/>
                  <a:pt x="32068" y="36094"/>
                  <a:pt x="36580" y="35336"/>
                </a:cubicBezTo>
                <a:close/>
                <a:moveTo>
                  <a:pt x="16486" y="34653"/>
                </a:moveTo>
                <a:lnTo>
                  <a:pt x="16486" y="34653"/>
                </a:lnTo>
                <a:cubicBezTo>
                  <a:pt x="15538" y="35980"/>
                  <a:pt x="15348" y="37800"/>
                  <a:pt x="16107" y="39241"/>
                </a:cubicBezTo>
                <a:cubicBezTo>
                  <a:pt x="15652" y="39468"/>
                  <a:pt x="15159" y="39848"/>
                  <a:pt x="14704" y="40265"/>
                </a:cubicBezTo>
                <a:cubicBezTo>
                  <a:pt x="14628" y="40151"/>
                  <a:pt x="14590" y="40075"/>
                  <a:pt x="14552" y="40037"/>
                </a:cubicBezTo>
                <a:cubicBezTo>
                  <a:pt x="14931" y="39734"/>
                  <a:pt x="15348" y="39393"/>
                  <a:pt x="15728" y="39127"/>
                </a:cubicBezTo>
                <a:cubicBezTo>
                  <a:pt x="15758" y="39097"/>
                  <a:pt x="15739" y="38993"/>
                  <a:pt x="15711" y="38993"/>
                </a:cubicBezTo>
                <a:cubicBezTo>
                  <a:pt x="15704" y="38993"/>
                  <a:pt x="15697" y="38999"/>
                  <a:pt x="15690" y="39014"/>
                </a:cubicBezTo>
                <a:cubicBezTo>
                  <a:pt x="15310" y="39317"/>
                  <a:pt x="14893" y="39658"/>
                  <a:pt x="14514" y="39923"/>
                </a:cubicBezTo>
                <a:cubicBezTo>
                  <a:pt x="14401" y="39772"/>
                  <a:pt x="14363" y="39658"/>
                  <a:pt x="14325" y="39468"/>
                </a:cubicBezTo>
                <a:cubicBezTo>
                  <a:pt x="14590" y="38976"/>
                  <a:pt x="15007" y="38634"/>
                  <a:pt x="15500" y="38407"/>
                </a:cubicBezTo>
                <a:cubicBezTo>
                  <a:pt x="15558" y="38378"/>
                  <a:pt x="15528" y="38306"/>
                  <a:pt x="15493" y="38306"/>
                </a:cubicBezTo>
                <a:cubicBezTo>
                  <a:pt x="15483" y="38306"/>
                  <a:pt x="15471" y="38313"/>
                  <a:pt x="15462" y="38331"/>
                </a:cubicBezTo>
                <a:cubicBezTo>
                  <a:pt x="14969" y="38559"/>
                  <a:pt x="14552" y="38900"/>
                  <a:pt x="14249" y="39317"/>
                </a:cubicBezTo>
                <a:cubicBezTo>
                  <a:pt x="14211" y="39165"/>
                  <a:pt x="14211" y="39089"/>
                  <a:pt x="14173" y="38938"/>
                </a:cubicBezTo>
                <a:lnTo>
                  <a:pt x="14211" y="38938"/>
                </a:lnTo>
                <a:cubicBezTo>
                  <a:pt x="14552" y="38596"/>
                  <a:pt x="14893" y="38217"/>
                  <a:pt x="15197" y="37876"/>
                </a:cubicBezTo>
                <a:cubicBezTo>
                  <a:pt x="15258" y="37845"/>
                  <a:pt x="15195" y="37790"/>
                  <a:pt x="15149" y="37790"/>
                </a:cubicBezTo>
                <a:cubicBezTo>
                  <a:pt x="15138" y="37790"/>
                  <a:pt x="15128" y="37793"/>
                  <a:pt x="15121" y="37800"/>
                </a:cubicBezTo>
                <a:cubicBezTo>
                  <a:pt x="14780" y="38141"/>
                  <a:pt x="14438" y="38445"/>
                  <a:pt x="14135" y="38824"/>
                </a:cubicBezTo>
                <a:cubicBezTo>
                  <a:pt x="14135" y="38710"/>
                  <a:pt x="14059" y="38559"/>
                  <a:pt x="14059" y="38445"/>
                </a:cubicBezTo>
                <a:cubicBezTo>
                  <a:pt x="14552" y="37990"/>
                  <a:pt x="15083" y="37535"/>
                  <a:pt x="15538" y="37080"/>
                </a:cubicBezTo>
                <a:cubicBezTo>
                  <a:pt x="15571" y="37047"/>
                  <a:pt x="15519" y="36959"/>
                  <a:pt x="15480" y="36959"/>
                </a:cubicBezTo>
                <a:cubicBezTo>
                  <a:pt x="15473" y="36959"/>
                  <a:pt x="15467" y="36961"/>
                  <a:pt x="15462" y="36966"/>
                </a:cubicBezTo>
                <a:cubicBezTo>
                  <a:pt x="14969" y="37421"/>
                  <a:pt x="14514" y="37838"/>
                  <a:pt x="14059" y="38293"/>
                </a:cubicBezTo>
                <a:lnTo>
                  <a:pt x="14059" y="38255"/>
                </a:lnTo>
                <a:lnTo>
                  <a:pt x="14059" y="37838"/>
                </a:lnTo>
                <a:cubicBezTo>
                  <a:pt x="14514" y="37421"/>
                  <a:pt x="14969" y="36966"/>
                  <a:pt x="15386" y="36549"/>
                </a:cubicBezTo>
                <a:cubicBezTo>
                  <a:pt x="15444" y="36520"/>
                  <a:pt x="15392" y="36448"/>
                  <a:pt x="15347" y="36448"/>
                </a:cubicBezTo>
                <a:cubicBezTo>
                  <a:pt x="15343" y="36448"/>
                  <a:pt x="15338" y="36449"/>
                  <a:pt x="15333" y="36450"/>
                </a:cubicBezTo>
                <a:lnTo>
                  <a:pt x="15333" y="36450"/>
                </a:lnTo>
                <a:lnTo>
                  <a:pt x="15652" y="36132"/>
                </a:lnTo>
                <a:cubicBezTo>
                  <a:pt x="15684" y="36099"/>
                  <a:pt x="15605" y="36011"/>
                  <a:pt x="15558" y="36011"/>
                </a:cubicBezTo>
                <a:cubicBezTo>
                  <a:pt x="15550" y="36011"/>
                  <a:pt x="15543" y="36013"/>
                  <a:pt x="15538" y="36018"/>
                </a:cubicBezTo>
                <a:lnTo>
                  <a:pt x="14173" y="37421"/>
                </a:lnTo>
                <a:cubicBezTo>
                  <a:pt x="14211" y="37156"/>
                  <a:pt x="14325" y="36890"/>
                  <a:pt x="14401" y="36701"/>
                </a:cubicBezTo>
                <a:cubicBezTo>
                  <a:pt x="14893" y="36284"/>
                  <a:pt x="15348" y="35829"/>
                  <a:pt x="15765" y="35412"/>
                </a:cubicBezTo>
                <a:cubicBezTo>
                  <a:pt x="15823" y="35383"/>
                  <a:pt x="15771" y="35310"/>
                  <a:pt x="15726" y="35310"/>
                </a:cubicBezTo>
                <a:cubicBezTo>
                  <a:pt x="15712" y="35310"/>
                  <a:pt x="15699" y="35318"/>
                  <a:pt x="15690" y="35336"/>
                </a:cubicBezTo>
                <a:cubicBezTo>
                  <a:pt x="15310" y="35639"/>
                  <a:pt x="14931" y="36018"/>
                  <a:pt x="14552" y="36360"/>
                </a:cubicBezTo>
                <a:cubicBezTo>
                  <a:pt x="14969" y="35601"/>
                  <a:pt x="15652" y="34995"/>
                  <a:pt x="16486" y="34653"/>
                </a:cubicBezTo>
                <a:close/>
                <a:moveTo>
                  <a:pt x="16220" y="39165"/>
                </a:moveTo>
                <a:lnTo>
                  <a:pt x="16220" y="39203"/>
                </a:lnTo>
                <a:cubicBezTo>
                  <a:pt x="16258" y="39317"/>
                  <a:pt x="16296" y="39393"/>
                  <a:pt x="16410" y="39506"/>
                </a:cubicBezTo>
                <a:cubicBezTo>
                  <a:pt x="15955" y="39886"/>
                  <a:pt x="15500" y="40265"/>
                  <a:pt x="15083" y="40568"/>
                </a:cubicBezTo>
                <a:cubicBezTo>
                  <a:pt x="15054" y="40597"/>
                  <a:pt x="15036" y="40620"/>
                  <a:pt x="15029" y="40638"/>
                </a:cubicBezTo>
                <a:lnTo>
                  <a:pt x="15029" y="40638"/>
                </a:lnTo>
                <a:cubicBezTo>
                  <a:pt x="14943" y="40557"/>
                  <a:pt x="14875" y="40435"/>
                  <a:pt x="14780" y="40340"/>
                </a:cubicBezTo>
                <a:cubicBezTo>
                  <a:pt x="15273" y="39961"/>
                  <a:pt x="15728" y="39582"/>
                  <a:pt x="16220" y="39165"/>
                </a:cubicBezTo>
                <a:close/>
                <a:moveTo>
                  <a:pt x="18116" y="34085"/>
                </a:moveTo>
                <a:cubicBezTo>
                  <a:pt x="18685" y="34085"/>
                  <a:pt x="19178" y="34198"/>
                  <a:pt x="19671" y="34426"/>
                </a:cubicBezTo>
                <a:lnTo>
                  <a:pt x="19671" y="34464"/>
                </a:lnTo>
                <a:cubicBezTo>
                  <a:pt x="19644" y="34517"/>
                  <a:pt x="19674" y="34571"/>
                  <a:pt x="19707" y="34571"/>
                </a:cubicBezTo>
                <a:cubicBezTo>
                  <a:pt x="19721" y="34571"/>
                  <a:pt x="19735" y="34562"/>
                  <a:pt x="19746" y="34540"/>
                </a:cubicBezTo>
                <a:cubicBezTo>
                  <a:pt x="19746" y="34540"/>
                  <a:pt x="19746" y="34464"/>
                  <a:pt x="19822" y="34464"/>
                </a:cubicBezTo>
                <a:cubicBezTo>
                  <a:pt x="21187" y="35108"/>
                  <a:pt x="22135" y="36473"/>
                  <a:pt x="22135" y="38066"/>
                </a:cubicBezTo>
                <a:cubicBezTo>
                  <a:pt x="22021" y="39468"/>
                  <a:pt x="21377" y="40644"/>
                  <a:pt x="20315" y="41364"/>
                </a:cubicBezTo>
                <a:cubicBezTo>
                  <a:pt x="20267" y="41366"/>
                  <a:pt x="20218" y="41367"/>
                  <a:pt x="20169" y="41367"/>
                </a:cubicBezTo>
                <a:cubicBezTo>
                  <a:pt x="19154" y="41367"/>
                  <a:pt x="18118" y="40992"/>
                  <a:pt x="17358" y="40340"/>
                </a:cubicBezTo>
                <a:lnTo>
                  <a:pt x="17396" y="40303"/>
                </a:lnTo>
                <a:cubicBezTo>
                  <a:pt x="17425" y="40274"/>
                  <a:pt x="17388" y="40201"/>
                  <a:pt x="17335" y="40201"/>
                </a:cubicBezTo>
                <a:cubicBezTo>
                  <a:pt x="17318" y="40201"/>
                  <a:pt x="17300" y="40209"/>
                  <a:pt x="17282" y="40227"/>
                </a:cubicBezTo>
                <a:lnTo>
                  <a:pt x="17244" y="40265"/>
                </a:lnTo>
                <a:cubicBezTo>
                  <a:pt x="17017" y="40037"/>
                  <a:pt x="16789" y="39772"/>
                  <a:pt x="16600" y="39506"/>
                </a:cubicBezTo>
                <a:cubicBezTo>
                  <a:pt x="16637" y="39468"/>
                  <a:pt x="16600" y="39393"/>
                  <a:pt x="16524" y="39393"/>
                </a:cubicBezTo>
                <a:cubicBezTo>
                  <a:pt x="16486" y="39317"/>
                  <a:pt x="16410" y="39203"/>
                  <a:pt x="16334" y="39127"/>
                </a:cubicBezTo>
                <a:cubicBezTo>
                  <a:pt x="15538" y="37611"/>
                  <a:pt x="15728" y="35677"/>
                  <a:pt x="16789" y="34350"/>
                </a:cubicBezTo>
                <a:cubicBezTo>
                  <a:pt x="17206" y="34198"/>
                  <a:pt x="17623" y="34085"/>
                  <a:pt x="18116" y="34085"/>
                </a:cubicBezTo>
                <a:close/>
                <a:moveTo>
                  <a:pt x="19367" y="41440"/>
                </a:moveTo>
                <a:cubicBezTo>
                  <a:pt x="19633" y="41478"/>
                  <a:pt x="19898" y="41554"/>
                  <a:pt x="20201" y="41554"/>
                </a:cubicBezTo>
                <a:cubicBezTo>
                  <a:pt x="19708" y="41781"/>
                  <a:pt x="19254" y="41971"/>
                  <a:pt x="18723" y="42047"/>
                </a:cubicBezTo>
                <a:cubicBezTo>
                  <a:pt x="18950" y="41857"/>
                  <a:pt x="19140" y="41630"/>
                  <a:pt x="19367" y="41440"/>
                </a:cubicBezTo>
                <a:close/>
                <a:moveTo>
                  <a:pt x="16448" y="39582"/>
                </a:moveTo>
                <a:cubicBezTo>
                  <a:pt x="16524" y="39734"/>
                  <a:pt x="16637" y="39848"/>
                  <a:pt x="16713" y="39961"/>
                </a:cubicBezTo>
                <a:lnTo>
                  <a:pt x="15728" y="40985"/>
                </a:lnTo>
                <a:cubicBezTo>
                  <a:pt x="15697" y="41016"/>
                  <a:pt x="15741" y="41071"/>
                  <a:pt x="15799" y="41071"/>
                </a:cubicBezTo>
                <a:cubicBezTo>
                  <a:pt x="15812" y="41071"/>
                  <a:pt x="15827" y="41068"/>
                  <a:pt x="15841" y="41061"/>
                </a:cubicBezTo>
                <a:lnTo>
                  <a:pt x="16827" y="40075"/>
                </a:lnTo>
                <a:cubicBezTo>
                  <a:pt x="16903" y="40151"/>
                  <a:pt x="17017" y="40265"/>
                  <a:pt x="17168" y="40340"/>
                </a:cubicBezTo>
                <a:cubicBezTo>
                  <a:pt x="16751" y="40682"/>
                  <a:pt x="16448" y="41061"/>
                  <a:pt x="16069" y="41402"/>
                </a:cubicBezTo>
                <a:cubicBezTo>
                  <a:pt x="16011" y="41431"/>
                  <a:pt x="16063" y="41503"/>
                  <a:pt x="16108" y="41503"/>
                </a:cubicBezTo>
                <a:cubicBezTo>
                  <a:pt x="16122" y="41503"/>
                  <a:pt x="16135" y="41496"/>
                  <a:pt x="16145" y="41478"/>
                </a:cubicBezTo>
                <a:cubicBezTo>
                  <a:pt x="16524" y="41175"/>
                  <a:pt x="16903" y="40795"/>
                  <a:pt x="17244" y="40454"/>
                </a:cubicBezTo>
                <a:cubicBezTo>
                  <a:pt x="17813" y="40909"/>
                  <a:pt x="18457" y="41213"/>
                  <a:pt x="19178" y="41402"/>
                </a:cubicBezTo>
                <a:cubicBezTo>
                  <a:pt x="18988" y="41592"/>
                  <a:pt x="18761" y="41781"/>
                  <a:pt x="18571" y="41971"/>
                </a:cubicBezTo>
                <a:cubicBezTo>
                  <a:pt x="18533" y="42009"/>
                  <a:pt x="18571" y="42009"/>
                  <a:pt x="18571" y="42047"/>
                </a:cubicBezTo>
                <a:cubicBezTo>
                  <a:pt x="18419" y="42047"/>
                  <a:pt x="18268" y="42122"/>
                  <a:pt x="18154" y="42122"/>
                </a:cubicBezTo>
                <a:lnTo>
                  <a:pt x="18609" y="41630"/>
                </a:lnTo>
                <a:cubicBezTo>
                  <a:pt x="18674" y="41564"/>
                  <a:pt x="18599" y="41470"/>
                  <a:pt x="18552" y="41470"/>
                </a:cubicBezTo>
                <a:cubicBezTo>
                  <a:pt x="18545" y="41470"/>
                  <a:pt x="18538" y="41473"/>
                  <a:pt x="18533" y="41478"/>
                </a:cubicBezTo>
                <a:lnTo>
                  <a:pt x="17964" y="42047"/>
                </a:lnTo>
                <a:cubicBezTo>
                  <a:pt x="17775" y="42047"/>
                  <a:pt x="17585" y="42047"/>
                  <a:pt x="17434" y="42009"/>
                </a:cubicBezTo>
                <a:cubicBezTo>
                  <a:pt x="17623" y="41819"/>
                  <a:pt x="17813" y="41667"/>
                  <a:pt x="18002" y="41478"/>
                </a:cubicBezTo>
                <a:cubicBezTo>
                  <a:pt x="18033" y="41447"/>
                  <a:pt x="17989" y="41392"/>
                  <a:pt x="17951" y="41392"/>
                </a:cubicBezTo>
                <a:cubicBezTo>
                  <a:pt x="17942" y="41392"/>
                  <a:pt x="17934" y="41395"/>
                  <a:pt x="17927" y="41402"/>
                </a:cubicBezTo>
                <a:cubicBezTo>
                  <a:pt x="17661" y="41592"/>
                  <a:pt x="17472" y="41781"/>
                  <a:pt x="17244" y="41971"/>
                </a:cubicBezTo>
                <a:cubicBezTo>
                  <a:pt x="17092" y="41933"/>
                  <a:pt x="16979" y="41857"/>
                  <a:pt x="16789" y="41819"/>
                </a:cubicBezTo>
                <a:cubicBezTo>
                  <a:pt x="17055" y="41592"/>
                  <a:pt x="17396" y="41364"/>
                  <a:pt x="17661" y="41099"/>
                </a:cubicBezTo>
                <a:cubicBezTo>
                  <a:pt x="17722" y="41068"/>
                  <a:pt x="17660" y="41013"/>
                  <a:pt x="17613" y="41013"/>
                </a:cubicBezTo>
                <a:cubicBezTo>
                  <a:pt x="17603" y="41013"/>
                  <a:pt x="17593" y="41016"/>
                  <a:pt x="17585" y="41023"/>
                </a:cubicBezTo>
                <a:cubicBezTo>
                  <a:pt x="17244" y="41250"/>
                  <a:pt x="16979" y="41554"/>
                  <a:pt x="16637" y="41781"/>
                </a:cubicBezTo>
                <a:cubicBezTo>
                  <a:pt x="16031" y="41554"/>
                  <a:pt x="15462" y="41175"/>
                  <a:pt x="15007" y="40682"/>
                </a:cubicBezTo>
                <a:cubicBezTo>
                  <a:pt x="15058" y="40682"/>
                  <a:pt x="15075" y="40699"/>
                  <a:pt x="15091" y="40699"/>
                </a:cubicBezTo>
                <a:cubicBezTo>
                  <a:pt x="15100" y="40699"/>
                  <a:pt x="15108" y="40694"/>
                  <a:pt x="15121" y="40682"/>
                </a:cubicBezTo>
                <a:cubicBezTo>
                  <a:pt x="15538" y="40303"/>
                  <a:pt x="15955" y="39961"/>
                  <a:pt x="16448" y="39582"/>
                </a:cubicBezTo>
                <a:close/>
                <a:moveTo>
                  <a:pt x="36504" y="0"/>
                </a:moveTo>
                <a:cubicBezTo>
                  <a:pt x="35784" y="0"/>
                  <a:pt x="35177" y="152"/>
                  <a:pt x="34533" y="455"/>
                </a:cubicBezTo>
                <a:cubicBezTo>
                  <a:pt x="34507" y="455"/>
                  <a:pt x="34482" y="421"/>
                  <a:pt x="34468" y="421"/>
                </a:cubicBezTo>
                <a:cubicBezTo>
                  <a:pt x="34461" y="421"/>
                  <a:pt x="34457" y="430"/>
                  <a:pt x="34457" y="455"/>
                </a:cubicBezTo>
                <a:lnTo>
                  <a:pt x="34419" y="493"/>
                </a:lnTo>
                <a:cubicBezTo>
                  <a:pt x="33357" y="948"/>
                  <a:pt x="32523" y="1820"/>
                  <a:pt x="32030" y="2844"/>
                </a:cubicBezTo>
                <a:cubicBezTo>
                  <a:pt x="31993" y="2844"/>
                  <a:pt x="31993" y="2919"/>
                  <a:pt x="31993" y="2957"/>
                </a:cubicBezTo>
                <a:cubicBezTo>
                  <a:pt x="31803" y="3374"/>
                  <a:pt x="31651" y="3867"/>
                  <a:pt x="31613" y="4322"/>
                </a:cubicBezTo>
                <a:cubicBezTo>
                  <a:pt x="31613" y="4322"/>
                  <a:pt x="31613" y="4360"/>
                  <a:pt x="31575" y="4360"/>
                </a:cubicBezTo>
                <a:lnTo>
                  <a:pt x="31500" y="4360"/>
                </a:lnTo>
                <a:cubicBezTo>
                  <a:pt x="31500" y="4360"/>
                  <a:pt x="31462" y="4360"/>
                  <a:pt x="31462" y="4436"/>
                </a:cubicBezTo>
                <a:cubicBezTo>
                  <a:pt x="31007" y="4436"/>
                  <a:pt x="30552" y="4436"/>
                  <a:pt x="30097" y="4474"/>
                </a:cubicBezTo>
                <a:cubicBezTo>
                  <a:pt x="29983" y="4474"/>
                  <a:pt x="29983" y="4626"/>
                  <a:pt x="30097" y="4626"/>
                </a:cubicBezTo>
                <a:lnTo>
                  <a:pt x="31045" y="4626"/>
                </a:lnTo>
                <a:lnTo>
                  <a:pt x="20239" y="7318"/>
                </a:lnTo>
                <a:lnTo>
                  <a:pt x="20201" y="7318"/>
                </a:lnTo>
                <a:cubicBezTo>
                  <a:pt x="19367" y="5991"/>
                  <a:pt x="17927" y="5081"/>
                  <a:pt x="16220" y="5081"/>
                </a:cubicBezTo>
                <a:cubicBezTo>
                  <a:pt x="14438" y="5081"/>
                  <a:pt x="12884" y="6066"/>
                  <a:pt x="12126" y="7545"/>
                </a:cubicBezTo>
                <a:cubicBezTo>
                  <a:pt x="12088" y="7583"/>
                  <a:pt x="12050" y="7583"/>
                  <a:pt x="11974" y="7659"/>
                </a:cubicBezTo>
                <a:cubicBezTo>
                  <a:pt x="11936" y="7697"/>
                  <a:pt x="11974" y="7772"/>
                  <a:pt x="12050" y="7772"/>
                </a:cubicBezTo>
                <a:cubicBezTo>
                  <a:pt x="11974" y="7924"/>
                  <a:pt x="11936" y="8038"/>
                  <a:pt x="11898" y="8152"/>
                </a:cubicBezTo>
                <a:cubicBezTo>
                  <a:pt x="11860" y="8227"/>
                  <a:pt x="11785" y="8227"/>
                  <a:pt x="11747" y="8265"/>
                </a:cubicBezTo>
                <a:cubicBezTo>
                  <a:pt x="11709" y="8303"/>
                  <a:pt x="11747" y="8417"/>
                  <a:pt x="11785" y="8417"/>
                </a:cubicBezTo>
                <a:cubicBezTo>
                  <a:pt x="11747" y="8531"/>
                  <a:pt x="11709" y="8682"/>
                  <a:pt x="11633" y="8872"/>
                </a:cubicBezTo>
                <a:cubicBezTo>
                  <a:pt x="11595" y="8910"/>
                  <a:pt x="11557" y="8910"/>
                  <a:pt x="11557" y="8986"/>
                </a:cubicBezTo>
                <a:cubicBezTo>
                  <a:pt x="11496" y="9016"/>
                  <a:pt x="11534" y="9072"/>
                  <a:pt x="11570" y="9072"/>
                </a:cubicBezTo>
                <a:cubicBezTo>
                  <a:pt x="11579" y="9072"/>
                  <a:pt x="11588" y="9069"/>
                  <a:pt x="11595" y="9062"/>
                </a:cubicBezTo>
                <a:lnTo>
                  <a:pt x="11595" y="9062"/>
                </a:lnTo>
                <a:cubicBezTo>
                  <a:pt x="11557" y="9213"/>
                  <a:pt x="11557" y="9403"/>
                  <a:pt x="11557" y="9554"/>
                </a:cubicBezTo>
                <a:cubicBezTo>
                  <a:pt x="11557" y="9554"/>
                  <a:pt x="11519" y="9554"/>
                  <a:pt x="11519" y="9592"/>
                </a:cubicBezTo>
                <a:cubicBezTo>
                  <a:pt x="11481" y="9630"/>
                  <a:pt x="11519" y="9744"/>
                  <a:pt x="11557" y="9744"/>
                </a:cubicBezTo>
                <a:lnTo>
                  <a:pt x="11557" y="9858"/>
                </a:lnTo>
                <a:cubicBezTo>
                  <a:pt x="11557" y="10692"/>
                  <a:pt x="11747" y="11450"/>
                  <a:pt x="12126" y="12057"/>
                </a:cubicBezTo>
                <a:lnTo>
                  <a:pt x="12088" y="12095"/>
                </a:lnTo>
                <a:cubicBezTo>
                  <a:pt x="12023" y="12127"/>
                  <a:pt x="12098" y="12216"/>
                  <a:pt x="12144" y="12216"/>
                </a:cubicBezTo>
                <a:cubicBezTo>
                  <a:pt x="12152" y="12216"/>
                  <a:pt x="12158" y="12214"/>
                  <a:pt x="12164" y="12208"/>
                </a:cubicBezTo>
                <a:cubicBezTo>
                  <a:pt x="12202" y="12284"/>
                  <a:pt x="12277" y="12322"/>
                  <a:pt x="12315" y="12436"/>
                </a:cubicBezTo>
                <a:cubicBezTo>
                  <a:pt x="12283" y="12469"/>
                  <a:pt x="12306" y="12557"/>
                  <a:pt x="12338" y="12557"/>
                </a:cubicBezTo>
                <a:cubicBezTo>
                  <a:pt x="12343" y="12557"/>
                  <a:pt x="12348" y="12555"/>
                  <a:pt x="12353" y="12550"/>
                </a:cubicBezTo>
                <a:lnTo>
                  <a:pt x="12391" y="12588"/>
                </a:lnTo>
                <a:cubicBezTo>
                  <a:pt x="12012" y="12929"/>
                  <a:pt x="11633" y="13232"/>
                  <a:pt x="11330" y="13573"/>
                </a:cubicBezTo>
                <a:cubicBezTo>
                  <a:pt x="11264" y="13606"/>
                  <a:pt x="11339" y="13695"/>
                  <a:pt x="11386" y="13695"/>
                </a:cubicBezTo>
                <a:cubicBezTo>
                  <a:pt x="11393" y="13695"/>
                  <a:pt x="11400" y="13692"/>
                  <a:pt x="11405" y="13687"/>
                </a:cubicBezTo>
                <a:cubicBezTo>
                  <a:pt x="11709" y="13422"/>
                  <a:pt x="11936" y="13194"/>
                  <a:pt x="12202" y="12967"/>
                </a:cubicBezTo>
                <a:lnTo>
                  <a:pt x="12202" y="12967"/>
                </a:lnTo>
                <a:cubicBezTo>
                  <a:pt x="10268" y="15507"/>
                  <a:pt x="8296" y="18047"/>
                  <a:pt x="6325" y="20587"/>
                </a:cubicBezTo>
                <a:cubicBezTo>
                  <a:pt x="5870" y="20436"/>
                  <a:pt x="5377" y="20360"/>
                  <a:pt x="4884" y="20360"/>
                </a:cubicBezTo>
                <a:cubicBezTo>
                  <a:pt x="4353" y="20360"/>
                  <a:pt x="3823" y="20436"/>
                  <a:pt x="3368" y="20587"/>
                </a:cubicBezTo>
                <a:cubicBezTo>
                  <a:pt x="3396" y="20559"/>
                  <a:pt x="3338" y="20486"/>
                  <a:pt x="3291" y="20486"/>
                </a:cubicBezTo>
                <a:cubicBezTo>
                  <a:pt x="3277" y="20486"/>
                  <a:pt x="3263" y="20493"/>
                  <a:pt x="3254" y="20512"/>
                </a:cubicBezTo>
                <a:lnTo>
                  <a:pt x="3064" y="20701"/>
                </a:lnTo>
                <a:cubicBezTo>
                  <a:pt x="1548" y="21308"/>
                  <a:pt x="448" y="22711"/>
                  <a:pt x="221" y="24417"/>
                </a:cubicBezTo>
                <a:cubicBezTo>
                  <a:pt x="183" y="24492"/>
                  <a:pt x="145" y="24530"/>
                  <a:pt x="31" y="24568"/>
                </a:cubicBezTo>
                <a:cubicBezTo>
                  <a:pt x="1" y="24599"/>
                  <a:pt x="19" y="24703"/>
                  <a:pt x="48" y="24703"/>
                </a:cubicBezTo>
                <a:cubicBezTo>
                  <a:pt x="54" y="24703"/>
                  <a:pt x="62" y="24697"/>
                  <a:pt x="69" y="24682"/>
                </a:cubicBezTo>
                <a:lnTo>
                  <a:pt x="183" y="24568"/>
                </a:lnTo>
                <a:lnTo>
                  <a:pt x="183" y="24947"/>
                </a:lnTo>
                <a:lnTo>
                  <a:pt x="183" y="25327"/>
                </a:lnTo>
                <a:cubicBezTo>
                  <a:pt x="145" y="25327"/>
                  <a:pt x="145" y="25365"/>
                  <a:pt x="69" y="25365"/>
                </a:cubicBezTo>
                <a:cubicBezTo>
                  <a:pt x="37" y="25397"/>
                  <a:pt x="116" y="25486"/>
                  <a:pt x="163" y="25486"/>
                </a:cubicBezTo>
                <a:cubicBezTo>
                  <a:pt x="171" y="25486"/>
                  <a:pt x="178" y="25484"/>
                  <a:pt x="183" y="25478"/>
                </a:cubicBezTo>
                <a:cubicBezTo>
                  <a:pt x="448" y="27791"/>
                  <a:pt x="2420" y="29611"/>
                  <a:pt x="4770" y="29611"/>
                </a:cubicBezTo>
                <a:cubicBezTo>
                  <a:pt x="5377" y="29611"/>
                  <a:pt x="5946" y="29497"/>
                  <a:pt x="6477" y="29270"/>
                </a:cubicBezTo>
                <a:lnTo>
                  <a:pt x="6477" y="29308"/>
                </a:lnTo>
                <a:cubicBezTo>
                  <a:pt x="6666" y="29649"/>
                  <a:pt x="6894" y="29990"/>
                  <a:pt x="7083" y="30293"/>
                </a:cubicBezTo>
                <a:cubicBezTo>
                  <a:pt x="7107" y="30329"/>
                  <a:pt x="7131" y="30343"/>
                  <a:pt x="7152" y="30343"/>
                </a:cubicBezTo>
                <a:cubicBezTo>
                  <a:pt x="7196" y="30343"/>
                  <a:pt x="7223" y="30281"/>
                  <a:pt x="7197" y="30255"/>
                </a:cubicBezTo>
                <a:cubicBezTo>
                  <a:pt x="7045" y="30028"/>
                  <a:pt x="6894" y="29838"/>
                  <a:pt x="6780" y="29611"/>
                </a:cubicBezTo>
                <a:lnTo>
                  <a:pt x="6780" y="29611"/>
                </a:lnTo>
                <a:lnTo>
                  <a:pt x="14021" y="36284"/>
                </a:lnTo>
                <a:lnTo>
                  <a:pt x="14059" y="36284"/>
                </a:lnTo>
                <a:cubicBezTo>
                  <a:pt x="13832" y="36701"/>
                  <a:pt x="13680" y="37194"/>
                  <a:pt x="13642" y="37687"/>
                </a:cubicBezTo>
                <a:lnTo>
                  <a:pt x="13642" y="37724"/>
                </a:lnTo>
                <a:cubicBezTo>
                  <a:pt x="13642" y="37876"/>
                  <a:pt x="13604" y="38066"/>
                  <a:pt x="13604" y="38217"/>
                </a:cubicBezTo>
                <a:cubicBezTo>
                  <a:pt x="13604" y="40189"/>
                  <a:pt x="14969" y="41857"/>
                  <a:pt x="16827" y="42350"/>
                </a:cubicBezTo>
                <a:cubicBezTo>
                  <a:pt x="16766" y="42381"/>
                  <a:pt x="16828" y="42436"/>
                  <a:pt x="16875" y="42436"/>
                </a:cubicBezTo>
                <a:cubicBezTo>
                  <a:pt x="16886" y="42436"/>
                  <a:pt x="16896" y="42433"/>
                  <a:pt x="16903" y="42426"/>
                </a:cubicBezTo>
                <a:lnTo>
                  <a:pt x="16941" y="42388"/>
                </a:lnTo>
                <a:cubicBezTo>
                  <a:pt x="17130" y="42426"/>
                  <a:pt x="17320" y="42426"/>
                  <a:pt x="17472" y="42502"/>
                </a:cubicBezTo>
                <a:cubicBezTo>
                  <a:pt x="17441" y="42532"/>
                  <a:pt x="17485" y="42588"/>
                  <a:pt x="17543" y="42588"/>
                </a:cubicBezTo>
                <a:cubicBezTo>
                  <a:pt x="17556" y="42588"/>
                  <a:pt x="17571" y="42585"/>
                  <a:pt x="17585" y="42577"/>
                </a:cubicBezTo>
                <a:lnTo>
                  <a:pt x="17661" y="42502"/>
                </a:lnTo>
                <a:lnTo>
                  <a:pt x="17851" y="42502"/>
                </a:lnTo>
                <a:cubicBezTo>
                  <a:pt x="18836" y="42502"/>
                  <a:pt x="19708" y="42160"/>
                  <a:pt x="20467" y="41592"/>
                </a:cubicBezTo>
                <a:lnTo>
                  <a:pt x="20618" y="41592"/>
                </a:lnTo>
                <a:cubicBezTo>
                  <a:pt x="20656" y="41592"/>
                  <a:pt x="20656" y="41478"/>
                  <a:pt x="20618" y="41478"/>
                </a:cubicBezTo>
                <a:cubicBezTo>
                  <a:pt x="21377" y="40833"/>
                  <a:pt x="21945" y="39886"/>
                  <a:pt x="22059" y="38824"/>
                </a:cubicBezTo>
                <a:cubicBezTo>
                  <a:pt x="26723" y="37990"/>
                  <a:pt x="31348" y="37118"/>
                  <a:pt x="36011" y="36322"/>
                </a:cubicBezTo>
                <a:lnTo>
                  <a:pt x="36011" y="36322"/>
                </a:lnTo>
                <a:cubicBezTo>
                  <a:pt x="35784" y="36435"/>
                  <a:pt x="35481" y="36549"/>
                  <a:pt x="35253" y="36663"/>
                </a:cubicBezTo>
                <a:cubicBezTo>
                  <a:pt x="35167" y="36692"/>
                  <a:pt x="35212" y="36764"/>
                  <a:pt x="35255" y="36764"/>
                </a:cubicBezTo>
                <a:cubicBezTo>
                  <a:pt x="35268" y="36764"/>
                  <a:pt x="35282" y="36757"/>
                  <a:pt x="35291" y="36739"/>
                </a:cubicBezTo>
                <a:cubicBezTo>
                  <a:pt x="35708" y="36549"/>
                  <a:pt x="36087" y="36360"/>
                  <a:pt x="36542" y="36170"/>
                </a:cubicBezTo>
                <a:cubicBezTo>
                  <a:pt x="36565" y="36170"/>
                  <a:pt x="36601" y="36170"/>
                  <a:pt x="36642" y="36162"/>
                </a:cubicBezTo>
                <a:lnTo>
                  <a:pt x="36642" y="36162"/>
                </a:lnTo>
                <a:cubicBezTo>
                  <a:pt x="36636" y="36201"/>
                  <a:pt x="36660" y="36253"/>
                  <a:pt x="36702" y="36253"/>
                </a:cubicBezTo>
                <a:cubicBezTo>
                  <a:pt x="36711" y="36253"/>
                  <a:pt x="36721" y="36251"/>
                  <a:pt x="36732" y="36246"/>
                </a:cubicBezTo>
                <a:cubicBezTo>
                  <a:pt x="36770" y="36246"/>
                  <a:pt x="36770" y="36170"/>
                  <a:pt x="36808" y="36170"/>
                </a:cubicBezTo>
                <a:lnTo>
                  <a:pt x="37111" y="36625"/>
                </a:lnTo>
                <a:lnTo>
                  <a:pt x="36959" y="36739"/>
                </a:lnTo>
                <a:cubicBezTo>
                  <a:pt x="36928" y="36801"/>
                  <a:pt x="36973" y="36863"/>
                  <a:pt x="37011" y="36863"/>
                </a:cubicBezTo>
                <a:cubicBezTo>
                  <a:pt x="37020" y="36863"/>
                  <a:pt x="37028" y="36859"/>
                  <a:pt x="37035" y="36852"/>
                </a:cubicBezTo>
                <a:cubicBezTo>
                  <a:pt x="37111" y="36815"/>
                  <a:pt x="37149" y="36739"/>
                  <a:pt x="37187" y="36739"/>
                </a:cubicBezTo>
                <a:cubicBezTo>
                  <a:pt x="37907" y="37573"/>
                  <a:pt x="38931" y="38028"/>
                  <a:pt x="40068" y="38028"/>
                </a:cubicBezTo>
                <a:cubicBezTo>
                  <a:pt x="40409" y="38028"/>
                  <a:pt x="40713" y="37990"/>
                  <a:pt x="40978" y="37952"/>
                </a:cubicBezTo>
                <a:lnTo>
                  <a:pt x="40978" y="37952"/>
                </a:lnTo>
                <a:cubicBezTo>
                  <a:pt x="40947" y="37983"/>
                  <a:pt x="40991" y="38038"/>
                  <a:pt x="41049" y="38038"/>
                </a:cubicBezTo>
                <a:cubicBezTo>
                  <a:pt x="41063" y="38038"/>
                  <a:pt x="41077" y="38035"/>
                  <a:pt x="41092" y="38028"/>
                </a:cubicBezTo>
                <a:cubicBezTo>
                  <a:pt x="41168" y="37990"/>
                  <a:pt x="41206" y="37876"/>
                  <a:pt x="41319" y="37838"/>
                </a:cubicBezTo>
                <a:cubicBezTo>
                  <a:pt x="41888" y="37649"/>
                  <a:pt x="42419" y="37307"/>
                  <a:pt x="42836" y="36890"/>
                </a:cubicBezTo>
                <a:cubicBezTo>
                  <a:pt x="42912" y="36890"/>
                  <a:pt x="43063" y="36852"/>
                  <a:pt x="43177" y="36852"/>
                </a:cubicBezTo>
                <a:cubicBezTo>
                  <a:pt x="43253" y="36852"/>
                  <a:pt x="43215" y="36701"/>
                  <a:pt x="43101" y="36701"/>
                </a:cubicBezTo>
                <a:lnTo>
                  <a:pt x="42988" y="36701"/>
                </a:lnTo>
                <a:cubicBezTo>
                  <a:pt x="43594" y="35980"/>
                  <a:pt x="44011" y="35108"/>
                  <a:pt x="44011" y="34085"/>
                </a:cubicBezTo>
                <a:cubicBezTo>
                  <a:pt x="44011" y="32758"/>
                  <a:pt x="43367" y="31582"/>
                  <a:pt x="42305" y="30862"/>
                </a:cubicBezTo>
                <a:cubicBezTo>
                  <a:pt x="43177" y="29699"/>
                  <a:pt x="43910" y="28397"/>
                  <a:pt x="44470" y="27022"/>
                </a:cubicBezTo>
                <a:lnTo>
                  <a:pt x="44470" y="27022"/>
                </a:lnTo>
                <a:cubicBezTo>
                  <a:pt x="43897" y="28323"/>
                  <a:pt x="43215" y="29561"/>
                  <a:pt x="42381" y="30672"/>
                </a:cubicBezTo>
                <a:cubicBezTo>
                  <a:pt x="42229" y="30635"/>
                  <a:pt x="42078" y="30559"/>
                  <a:pt x="41888" y="30445"/>
                </a:cubicBezTo>
                <a:cubicBezTo>
                  <a:pt x="42115" y="30104"/>
                  <a:pt x="42381" y="29838"/>
                  <a:pt x="42608" y="29497"/>
                </a:cubicBezTo>
                <a:cubicBezTo>
                  <a:pt x="42634" y="29471"/>
                  <a:pt x="42607" y="29410"/>
                  <a:pt x="42563" y="29410"/>
                </a:cubicBezTo>
                <a:cubicBezTo>
                  <a:pt x="42543" y="29410"/>
                  <a:pt x="42519" y="29423"/>
                  <a:pt x="42495" y="29459"/>
                </a:cubicBezTo>
                <a:cubicBezTo>
                  <a:pt x="42381" y="29649"/>
                  <a:pt x="42229" y="29838"/>
                  <a:pt x="42078" y="29990"/>
                </a:cubicBezTo>
                <a:cubicBezTo>
                  <a:pt x="42760" y="28587"/>
                  <a:pt x="43405" y="27260"/>
                  <a:pt x="44087" y="25895"/>
                </a:cubicBezTo>
                <a:cubicBezTo>
                  <a:pt x="44314" y="25933"/>
                  <a:pt x="44542" y="26009"/>
                  <a:pt x="44769" y="26009"/>
                </a:cubicBezTo>
                <a:cubicBezTo>
                  <a:pt x="44542" y="26312"/>
                  <a:pt x="44277" y="26654"/>
                  <a:pt x="44011" y="26995"/>
                </a:cubicBezTo>
                <a:cubicBezTo>
                  <a:pt x="43985" y="27021"/>
                  <a:pt x="44030" y="27082"/>
                  <a:pt x="44073" y="27082"/>
                </a:cubicBezTo>
                <a:cubicBezTo>
                  <a:pt x="44093" y="27082"/>
                  <a:pt x="44113" y="27069"/>
                  <a:pt x="44125" y="27033"/>
                </a:cubicBezTo>
                <a:cubicBezTo>
                  <a:pt x="44352" y="26767"/>
                  <a:pt x="44580" y="26426"/>
                  <a:pt x="44845" y="26123"/>
                </a:cubicBezTo>
                <a:lnTo>
                  <a:pt x="44845" y="26123"/>
                </a:lnTo>
                <a:cubicBezTo>
                  <a:pt x="44748" y="26370"/>
                  <a:pt x="44647" y="26615"/>
                  <a:pt x="44542" y="26858"/>
                </a:cubicBezTo>
                <a:lnTo>
                  <a:pt x="44542" y="26858"/>
                </a:lnTo>
                <a:cubicBezTo>
                  <a:pt x="44542" y="26853"/>
                  <a:pt x="44542" y="26848"/>
                  <a:pt x="44542" y="26843"/>
                </a:cubicBezTo>
                <a:lnTo>
                  <a:pt x="44542" y="26843"/>
                </a:lnTo>
                <a:cubicBezTo>
                  <a:pt x="44518" y="26903"/>
                  <a:pt x="44495" y="26962"/>
                  <a:pt x="44470" y="27022"/>
                </a:cubicBezTo>
                <a:lnTo>
                  <a:pt x="44470" y="27022"/>
                </a:lnTo>
                <a:cubicBezTo>
                  <a:pt x="44494" y="26967"/>
                  <a:pt x="44518" y="26912"/>
                  <a:pt x="44542" y="26858"/>
                </a:cubicBezTo>
                <a:lnTo>
                  <a:pt x="44542" y="26858"/>
                </a:lnTo>
                <a:cubicBezTo>
                  <a:pt x="44540" y="27004"/>
                  <a:pt x="44504" y="27149"/>
                  <a:pt x="44504" y="27222"/>
                </a:cubicBezTo>
                <a:cubicBezTo>
                  <a:pt x="44504" y="27288"/>
                  <a:pt x="44530" y="27329"/>
                  <a:pt x="44559" y="27329"/>
                </a:cubicBezTo>
                <a:cubicBezTo>
                  <a:pt x="44579" y="27329"/>
                  <a:pt x="44602" y="27308"/>
                  <a:pt x="44618" y="27260"/>
                </a:cubicBezTo>
                <a:cubicBezTo>
                  <a:pt x="44694" y="26957"/>
                  <a:pt x="44732" y="26616"/>
                  <a:pt x="44807" y="26237"/>
                </a:cubicBezTo>
                <a:cubicBezTo>
                  <a:pt x="44807" y="26199"/>
                  <a:pt x="44883" y="26123"/>
                  <a:pt x="44883" y="26085"/>
                </a:cubicBezTo>
                <a:lnTo>
                  <a:pt x="45149" y="26085"/>
                </a:lnTo>
                <a:cubicBezTo>
                  <a:pt x="46476" y="26085"/>
                  <a:pt x="47651" y="25668"/>
                  <a:pt x="48675" y="24910"/>
                </a:cubicBezTo>
                <a:lnTo>
                  <a:pt x="48750" y="24910"/>
                </a:lnTo>
                <a:cubicBezTo>
                  <a:pt x="48788" y="24910"/>
                  <a:pt x="48864" y="24872"/>
                  <a:pt x="48788" y="24796"/>
                </a:cubicBezTo>
                <a:cubicBezTo>
                  <a:pt x="50229" y="23734"/>
                  <a:pt x="51025" y="22104"/>
                  <a:pt x="51025" y="20322"/>
                </a:cubicBezTo>
                <a:cubicBezTo>
                  <a:pt x="51025" y="17137"/>
                  <a:pt x="48485" y="14559"/>
                  <a:pt x="45300" y="14559"/>
                </a:cubicBezTo>
                <a:cubicBezTo>
                  <a:pt x="44772" y="14559"/>
                  <a:pt x="44277" y="14626"/>
                  <a:pt x="43793" y="14748"/>
                </a:cubicBezTo>
                <a:lnTo>
                  <a:pt x="43793" y="14748"/>
                </a:lnTo>
                <a:cubicBezTo>
                  <a:pt x="43796" y="14734"/>
                  <a:pt x="43793" y="14720"/>
                  <a:pt x="43784" y="14711"/>
                </a:cubicBezTo>
                <a:cubicBezTo>
                  <a:pt x="42646" y="12777"/>
                  <a:pt x="41547" y="10843"/>
                  <a:pt x="40409" y="8872"/>
                </a:cubicBezTo>
                <a:lnTo>
                  <a:pt x="40409" y="8872"/>
                </a:lnTo>
                <a:cubicBezTo>
                  <a:pt x="40561" y="9062"/>
                  <a:pt x="40751" y="9213"/>
                  <a:pt x="40902" y="9403"/>
                </a:cubicBezTo>
                <a:cubicBezTo>
                  <a:pt x="40909" y="9410"/>
                  <a:pt x="40919" y="9413"/>
                  <a:pt x="40929" y="9413"/>
                </a:cubicBezTo>
                <a:cubicBezTo>
                  <a:pt x="40976" y="9413"/>
                  <a:pt x="41040" y="9351"/>
                  <a:pt x="40978" y="9289"/>
                </a:cubicBezTo>
                <a:cubicBezTo>
                  <a:pt x="40713" y="8986"/>
                  <a:pt x="40409" y="8644"/>
                  <a:pt x="40106" y="8303"/>
                </a:cubicBezTo>
                <a:lnTo>
                  <a:pt x="40106" y="8265"/>
                </a:lnTo>
                <a:cubicBezTo>
                  <a:pt x="40902" y="7393"/>
                  <a:pt x="41433" y="6218"/>
                  <a:pt x="41433" y="4929"/>
                </a:cubicBezTo>
                <a:cubicBezTo>
                  <a:pt x="41433" y="2237"/>
                  <a:pt x="39196" y="0"/>
                  <a:pt x="36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9" name="Google Shape;2419;p30"/>
          <p:cNvSpPr/>
          <p:nvPr/>
        </p:nvSpPr>
        <p:spPr>
          <a:xfrm rot="-9062902" flipH="1">
            <a:off x="10593498" y="-836113"/>
            <a:ext cx="1394593" cy="1917493"/>
          </a:xfrm>
          <a:custGeom>
            <a:avLst/>
            <a:gdLst/>
            <a:ahLst/>
            <a:cxnLst/>
            <a:rect l="l" t="t" r="r" b="b"/>
            <a:pathLst>
              <a:path w="16901" h="23238" extrusionOk="0">
                <a:moveTo>
                  <a:pt x="1318" y="351"/>
                </a:moveTo>
                <a:cubicBezTo>
                  <a:pt x="1204" y="1223"/>
                  <a:pt x="825" y="2019"/>
                  <a:pt x="332" y="2701"/>
                </a:cubicBezTo>
                <a:cubicBezTo>
                  <a:pt x="636" y="1943"/>
                  <a:pt x="977" y="1109"/>
                  <a:pt x="1318" y="351"/>
                </a:cubicBezTo>
                <a:close/>
                <a:moveTo>
                  <a:pt x="10486" y="9770"/>
                </a:moveTo>
                <a:cubicBezTo>
                  <a:pt x="11204" y="9770"/>
                  <a:pt x="11915" y="9911"/>
                  <a:pt x="12578" y="10133"/>
                </a:cubicBezTo>
                <a:cubicBezTo>
                  <a:pt x="12958" y="10208"/>
                  <a:pt x="13375" y="10360"/>
                  <a:pt x="13754" y="10550"/>
                </a:cubicBezTo>
                <a:cubicBezTo>
                  <a:pt x="14171" y="11535"/>
                  <a:pt x="14247" y="12635"/>
                  <a:pt x="13905" y="13696"/>
                </a:cubicBezTo>
                <a:cubicBezTo>
                  <a:pt x="13345" y="15303"/>
                  <a:pt x="11679" y="16579"/>
                  <a:pt x="9962" y="16579"/>
                </a:cubicBezTo>
                <a:cubicBezTo>
                  <a:pt x="9937" y="16579"/>
                  <a:pt x="9912" y="16578"/>
                  <a:pt x="9887" y="16578"/>
                </a:cubicBezTo>
                <a:cubicBezTo>
                  <a:pt x="8294" y="16540"/>
                  <a:pt x="7005" y="15251"/>
                  <a:pt x="6664" y="13696"/>
                </a:cubicBezTo>
                <a:cubicBezTo>
                  <a:pt x="6512" y="12938"/>
                  <a:pt x="6588" y="12104"/>
                  <a:pt x="7005" y="11460"/>
                </a:cubicBezTo>
                <a:cubicBezTo>
                  <a:pt x="7498" y="10663"/>
                  <a:pt x="8408" y="10133"/>
                  <a:pt x="9318" y="9905"/>
                </a:cubicBezTo>
                <a:cubicBezTo>
                  <a:pt x="9705" y="9812"/>
                  <a:pt x="10097" y="9770"/>
                  <a:pt x="10486" y="9770"/>
                </a:cubicBezTo>
                <a:close/>
                <a:moveTo>
                  <a:pt x="1470" y="0"/>
                </a:moveTo>
                <a:cubicBezTo>
                  <a:pt x="1432" y="0"/>
                  <a:pt x="1394" y="29"/>
                  <a:pt x="1394" y="85"/>
                </a:cubicBezTo>
                <a:lnTo>
                  <a:pt x="1394" y="161"/>
                </a:lnTo>
                <a:lnTo>
                  <a:pt x="1356" y="123"/>
                </a:lnTo>
                <a:cubicBezTo>
                  <a:pt x="1337" y="104"/>
                  <a:pt x="1318" y="95"/>
                  <a:pt x="1304" y="95"/>
                </a:cubicBezTo>
                <a:cubicBezTo>
                  <a:pt x="1290" y="95"/>
                  <a:pt x="1280" y="104"/>
                  <a:pt x="1280" y="123"/>
                </a:cubicBezTo>
                <a:cubicBezTo>
                  <a:pt x="825" y="1071"/>
                  <a:pt x="446" y="2019"/>
                  <a:pt x="29" y="2967"/>
                </a:cubicBezTo>
                <a:cubicBezTo>
                  <a:pt x="0" y="2996"/>
                  <a:pt x="37" y="3068"/>
                  <a:pt x="90" y="3068"/>
                </a:cubicBezTo>
                <a:cubicBezTo>
                  <a:pt x="106" y="3068"/>
                  <a:pt x="125" y="3061"/>
                  <a:pt x="143" y="3043"/>
                </a:cubicBezTo>
                <a:cubicBezTo>
                  <a:pt x="636" y="2512"/>
                  <a:pt x="1091" y="1792"/>
                  <a:pt x="1318" y="1071"/>
                </a:cubicBezTo>
                <a:cubicBezTo>
                  <a:pt x="1318" y="2360"/>
                  <a:pt x="1773" y="3573"/>
                  <a:pt x="2645" y="4521"/>
                </a:cubicBezTo>
                <a:cubicBezTo>
                  <a:pt x="3858" y="5924"/>
                  <a:pt x="5640" y="6341"/>
                  <a:pt x="7384" y="6607"/>
                </a:cubicBezTo>
                <a:cubicBezTo>
                  <a:pt x="9242" y="6948"/>
                  <a:pt x="11176" y="7251"/>
                  <a:pt x="12578" y="8616"/>
                </a:cubicBezTo>
                <a:cubicBezTo>
                  <a:pt x="13071" y="9071"/>
                  <a:pt x="13450" y="9640"/>
                  <a:pt x="13716" y="10284"/>
                </a:cubicBezTo>
                <a:cubicBezTo>
                  <a:pt x="12920" y="9943"/>
                  <a:pt x="12086" y="9716"/>
                  <a:pt x="11214" y="9602"/>
                </a:cubicBezTo>
                <a:cubicBezTo>
                  <a:pt x="11003" y="9579"/>
                  <a:pt x="10788" y="9567"/>
                  <a:pt x="10570" y="9567"/>
                </a:cubicBezTo>
                <a:cubicBezTo>
                  <a:pt x="8986" y="9567"/>
                  <a:pt x="7297" y="10196"/>
                  <a:pt x="6664" y="11763"/>
                </a:cubicBezTo>
                <a:cubicBezTo>
                  <a:pt x="6133" y="13166"/>
                  <a:pt x="6702" y="14834"/>
                  <a:pt x="7763" y="15782"/>
                </a:cubicBezTo>
                <a:cubicBezTo>
                  <a:pt x="8394" y="16334"/>
                  <a:pt x="9189" y="16589"/>
                  <a:pt x="9999" y="16589"/>
                </a:cubicBezTo>
                <a:cubicBezTo>
                  <a:pt x="10746" y="16589"/>
                  <a:pt x="11506" y="16372"/>
                  <a:pt x="12161" y="15971"/>
                </a:cubicBezTo>
                <a:cubicBezTo>
                  <a:pt x="13640" y="15023"/>
                  <a:pt x="14474" y="13355"/>
                  <a:pt x="14247" y="11611"/>
                </a:cubicBezTo>
                <a:cubicBezTo>
                  <a:pt x="14209" y="11232"/>
                  <a:pt x="14095" y="10853"/>
                  <a:pt x="13981" y="10512"/>
                </a:cubicBezTo>
                <a:lnTo>
                  <a:pt x="13981" y="10512"/>
                </a:lnTo>
                <a:cubicBezTo>
                  <a:pt x="14436" y="10701"/>
                  <a:pt x="14929" y="10929"/>
                  <a:pt x="15308" y="11232"/>
                </a:cubicBezTo>
                <a:cubicBezTo>
                  <a:pt x="16256" y="11877"/>
                  <a:pt x="16863" y="12862"/>
                  <a:pt x="16559" y="14076"/>
                </a:cubicBezTo>
                <a:cubicBezTo>
                  <a:pt x="16294" y="15251"/>
                  <a:pt x="15498" y="16275"/>
                  <a:pt x="14815" y="17298"/>
                </a:cubicBezTo>
                <a:cubicBezTo>
                  <a:pt x="13450" y="19308"/>
                  <a:pt x="11934" y="21241"/>
                  <a:pt x="10266" y="23099"/>
                </a:cubicBezTo>
                <a:cubicBezTo>
                  <a:pt x="10237" y="23157"/>
                  <a:pt x="10275" y="23238"/>
                  <a:pt x="10328" y="23238"/>
                </a:cubicBezTo>
                <a:cubicBezTo>
                  <a:pt x="10344" y="23238"/>
                  <a:pt x="10362" y="23230"/>
                  <a:pt x="10379" y="23213"/>
                </a:cubicBezTo>
                <a:cubicBezTo>
                  <a:pt x="11972" y="21469"/>
                  <a:pt x="13413" y="19649"/>
                  <a:pt x="14740" y="17677"/>
                </a:cubicBezTo>
                <a:cubicBezTo>
                  <a:pt x="15384" y="16730"/>
                  <a:pt x="16104" y="15706"/>
                  <a:pt x="16521" y="14682"/>
                </a:cubicBezTo>
                <a:cubicBezTo>
                  <a:pt x="16901" y="13924"/>
                  <a:pt x="16901" y="12976"/>
                  <a:pt x="16370" y="12180"/>
                </a:cubicBezTo>
                <a:cubicBezTo>
                  <a:pt x="15915" y="11460"/>
                  <a:pt x="15119" y="10967"/>
                  <a:pt x="14360" y="10588"/>
                </a:cubicBezTo>
                <a:cubicBezTo>
                  <a:pt x="14209" y="10550"/>
                  <a:pt x="14057" y="10436"/>
                  <a:pt x="13905" y="10398"/>
                </a:cubicBezTo>
                <a:cubicBezTo>
                  <a:pt x="13413" y="9185"/>
                  <a:pt x="12389" y="8085"/>
                  <a:pt x="11214" y="7479"/>
                </a:cubicBezTo>
                <a:cubicBezTo>
                  <a:pt x="9356" y="6569"/>
                  <a:pt x="7233" y="6607"/>
                  <a:pt x="5299" y="6000"/>
                </a:cubicBezTo>
                <a:cubicBezTo>
                  <a:pt x="4313" y="5659"/>
                  <a:pt x="3365" y="5128"/>
                  <a:pt x="2683" y="4332"/>
                </a:cubicBezTo>
                <a:cubicBezTo>
                  <a:pt x="2038" y="3536"/>
                  <a:pt x="1583" y="2550"/>
                  <a:pt x="1508" y="1564"/>
                </a:cubicBezTo>
                <a:cubicBezTo>
                  <a:pt x="1470" y="1147"/>
                  <a:pt x="1470" y="844"/>
                  <a:pt x="1508" y="465"/>
                </a:cubicBezTo>
                <a:cubicBezTo>
                  <a:pt x="2114" y="1147"/>
                  <a:pt x="2797" y="1867"/>
                  <a:pt x="3403" y="2588"/>
                </a:cubicBezTo>
                <a:cubicBezTo>
                  <a:pt x="3411" y="2595"/>
                  <a:pt x="3421" y="2598"/>
                  <a:pt x="3432" y="2598"/>
                </a:cubicBezTo>
                <a:cubicBezTo>
                  <a:pt x="3478" y="2598"/>
                  <a:pt x="3541" y="2543"/>
                  <a:pt x="3479" y="2512"/>
                </a:cubicBezTo>
                <a:cubicBezTo>
                  <a:pt x="2835" y="1792"/>
                  <a:pt x="2152" y="1033"/>
                  <a:pt x="1508" y="313"/>
                </a:cubicBezTo>
                <a:cubicBezTo>
                  <a:pt x="1508" y="237"/>
                  <a:pt x="1508" y="161"/>
                  <a:pt x="1546" y="85"/>
                </a:cubicBezTo>
                <a:cubicBezTo>
                  <a:pt x="1546" y="29"/>
                  <a:pt x="1508" y="0"/>
                  <a:pt x="1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70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4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174" name="Google Shape;174;p4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175" name="Google Shape;175;p4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1" name="Google Shape;221;p4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222" name="Google Shape;222;p4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50" name="Google Shape;250;p4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215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52" name="Google Shape;252;p4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4"/>
          <p:cNvSpPr/>
          <p:nvPr/>
        </p:nvSpPr>
        <p:spPr>
          <a:xfrm rot="340207">
            <a:off x="10798024" y="211778"/>
            <a:ext cx="1093392" cy="696361"/>
          </a:xfrm>
          <a:custGeom>
            <a:avLst/>
            <a:gdLst/>
            <a:ahLst/>
            <a:cxnLst/>
            <a:rect l="l" t="t" r="r" b="b"/>
            <a:pathLst>
              <a:path w="32802" h="20891" extrusionOk="0">
                <a:moveTo>
                  <a:pt x="26377" y="473"/>
                </a:moveTo>
                <a:cubicBezTo>
                  <a:pt x="26296" y="473"/>
                  <a:pt x="26215" y="503"/>
                  <a:pt x="26161" y="569"/>
                </a:cubicBezTo>
                <a:cubicBezTo>
                  <a:pt x="26135" y="595"/>
                  <a:pt x="26163" y="639"/>
                  <a:pt x="26208" y="639"/>
                </a:cubicBezTo>
                <a:cubicBezTo>
                  <a:pt x="26228" y="639"/>
                  <a:pt x="26252" y="631"/>
                  <a:pt x="26275" y="607"/>
                </a:cubicBezTo>
                <a:cubicBezTo>
                  <a:pt x="26300" y="569"/>
                  <a:pt x="26338" y="552"/>
                  <a:pt x="26378" y="552"/>
                </a:cubicBezTo>
                <a:cubicBezTo>
                  <a:pt x="26456" y="552"/>
                  <a:pt x="26541" y="620"/>
                  <a:pt x="26541" y="721"/>
                </a:cubicBezTo>
                <a:cubicBezTo>
                  <a:pt x="26541" y="821"/>
                  <a:pt x="26477" y="868"/>
                  <a:pt x="26412" y="868"/>
                </a:cubicBezTo>
                <a:cubicBezTo>
                  <a:pt x="26353" y="868"/>
                  <a:pt x="26293" y="830"/>
                  <a:pt x="26275" y="759"/>
                </a:cubicBezTo>
                <a:cubicBezTo>
                  <a:pt x="26275" y="748"/>
                  <a:pt x="26262" y="743"/>
                  <a:pt x="26245" y="743"/>
                </a:cubicBezTo>
                <a:cubicBezTo>
                  <a:pt x="26203" y="743"/>
                  <a:pt x="26135" y="770"/>
                  <a:pt x="26161" y="797"/>
                </a:cubicBezTo>
                <a:cubicBezTo>
                  <a:pt x="26215" y="921"/>
                  <a:pt x="26326" y="987"/>
                  <a:pt x="26430" y="987"/>
                </a:cubicBezTo>
                <a:cubicBezTo>
                  <a:pt x="26547" y="987"/>
                  <a:pt x="26654" y="902"/>
                  <a:pt x="26654" y="721"/>
                </a:cubicBezTo>
                <a:cubicBezTo>
                  <a:pt x="26679" y="573"/>
                  <a:pt x="26528" y="473"/>
                  <a:pt x="26377" y="473"/>
                </a:cubicBezTo>
                <a:close/>
                <a:moveTo>
                  <a:pt x="9631" y="342"/>
                </a:moveTo>
                <a:lnTo>
                  <a:pt x="9593" y="380"/>
                </a:lnTo>
                <a:cubicBezTo>
                  <a:pt x="9669" y="531"/>
                  <a:pt x="9783" y="721"/>
                  <a:pt x="9859" y="910"/>
                </a:cubicBezTo>
                <a:cubicBezTo>
                  <a:pt x="9593" y="1138"/>
                  <a:pt x="9290" y="1365"/>
                  <a:pt x="9062" y="1631"/>
                </a:cubicBezTo>
                <a:cubicBezTo>
                  <a:pt x="9214" y="1176"/>
                  <a:pt x="9404" y="797"/>
                  <a:pt x="9593" y="380"/>
                </a:cubicBezTo>
                <a:cubicBezTo>
                  <a:pt x="9593" y="342"/>
                  <a:pt x="9631" y="342"/>
                  <a:pt x="9631" y="342"/>
                </a:cubicBezTo>
                <a:close/>
                <a:moveTo>
                  <a:pt x="25645" y="651"/>
                </a:moveTo>
                <a:cubicBezTo>
                  <a:pt x="25678" y="651"/>
                  <a:pt x="25711" y="661"/>
                  <a:pt x="25744" y="683"/>
                </a:cubicBezTo>
                <a:lnTo>
                  <a:pt x="25744" y="721"/>
                </a:lnTo>
                <a:cubicBezTo>
                  <a:pt x="25820" y="910"/>
                  <a:pt x="25934" y="1138"/>
                  <a:pt x="25896" y="1327"/>
                </a:cubicBezTo>
                <a:cubicBezTo>
                  <a:pt x="25845" y="1482"/>
                  <a:pt x="25689" y="1653"/>
                  <a:pt x="25546" y="1653"/>
                </a:cubicBezTo>
                <a:cubicBezTo>
                  <a:pt x="25479" y="1653"/>
                  <a:pt x="25414" y="1615"/>
                  <a:pt x="25365" y="1517"/>
                </a:cubicBezTo>
                <a:cubicBezTo>
                  <a:pt x="25327" y="1327"/>
                  <a:pt x="25365" y="1138"/>
                  <a:pt x="25365" y="986"/>
                </a:cubicBezTo>
                <a:cubicBezTo>
                  <a:pt x="25365" y="910"/>
                  <a:pt x="25403" y="797"/>
                  <a:pt x="25441" y="759"/>
                </a:cubicBezTo>
                <a:cubicBezTo>
                  <a:pt x="25495" y="705"/>
                  <a:pt x="25567" y="651"/>
                  <a:pt x="25645" y="651"/>
                </a:cubicBezTo>
                <a:close/>
                <a:moveTo>
                  <a:pt x="25664" y="473"/>
                </a:moveTo>
                <a:cubicBezTo>
                  <a:pt x="25577" y="473"/>
                  <a:pt x="25493" y="520"/>
                  <a:pt x="25441" y="607"/>
                </a:cubicBezTo>
                <a:cubicBezTo>
                  <a:pt x="25365" y="721"/>
                  <a:pt x="25327" y="948"/>
                  <a:pt x="25251" y="1138"/>
                </a:cubicBezTo>
                <a:cubicBezTo>
                  <a:pt x="25251" y="986"/>
                  <a:pt x="25176" y="872"/>
                  <a:pt x="25024" y="872"/>
                </a:cubicBezTo>
                <a:cubicBezTo>
                  <a:pt x="25062" y="759"/>
                  <a:pt x="25062" y="683"/>
                  <a:pt x="25138" y="569"/>
                </a:cubicBezTo>
                <a:cubicBezTo>
                  <a:pt x="25138" y="542"/>
                  <a:pt x="25100" y="516"/>
                  <a:pt x="25064" y="516"/>
                </a:cubicBezTo>
                <a:cubicBezTo>
                  <a:pt x="25049" y="516"/>
                  <a:pt x="25035" y="520"/>
                  <a:pt x="25024" y="531"/>
                </a:cubicBezTo>
                <a:cubicBezTo>
                  <a:pt x="24910" y="569"/>
                  <a:pt x="24834" y="683"/>
                  <a:pt x="24759" y="721"/>
                </a:cubicBezTo>
                <a:cubicBezTo>
                  <a:pt x="24701" y="750"/>
                  <a:pt x="24731" y="822"/>
                  <a:pt x="24765" y="822"/>
                </a:cubicBezTo>
                <a:cubicBezTo>
                  <a:pt x="24776" y="822"/>
                  <a:pt x="24787" y="815"/>
                  <a:pt x="24797" y="797"/>
                </a:cubicBezTo>
                <a:cubicBezTo>
                  <a:pt x="24834" y="759"/>
                  <a:pt x="24872" y="721"/>
                  <a:pt x="24986" y="721"/>
                </a:cubicBezTo>
                <a:cubicBezTo>
                  <a:pt x="24986" y="759"/>
                  <a:pt x="24948" y="872"/>
                  <a:pt x="24948" y="910"/>
                </a:cubicBezTo>
                <a:cubicBezTo>
                  <a:pt x="24834" y="948"/>
                  <a:pt x="24797" y="1062"/>
                  <a:pt x="24872" y="1138"/>
                </a:cubicBezTo>
                <a:cubicBezTo>
                  <a:pt x="24910" y="1157"/>
                  <a:pt x="24939" y="1166"/>
                  <a:pt x="24958" y="1166"/>
                </a:cubicBezTo>
                <a:cubicBezTo>
                  <a:pt x="24977" y="1166"/>
                  <a:pt x="24986" y="1157"/>
                  <a:pt x="24986" y="1138"/>
                </a:cubicBezTo>
                <a:lnTo>
                  <a:pt x="24986" y="1100"/>
                </a:lnTo>
                <a:cubicBezTo>
                  <a:pt x="25138" y="1290"/>
                  <a:pt x="25176" y="1138"/>
                  <a:pt x="25176" y="1365"/>
                </a:cubicBezTo>
                <a:lnTo>
                  <a:pt x="25176" y="1517"/>
                </a:lnTo>
                <a:cubicBezTo>
                  <a:pt x="25155" y="1621"/>
                  <a:pt x="25100" y="1680"/>
                  <a:pt x="25023" y="1680"/>
                </a:cubicBezTo>
                <a:cubicBezTo>
                  <a:pt x="24960" y="1680"/>
                  <a:pt x="24882" y="1640"/>
                  <a:pt x="24797" y="1555"/>
                </a:cubicBezTo>
                <a:cubicBezTo>
                  <a:pt x="24797" y="1536"/>
                  <a:pt x="24768" y="1526"/>
                  <a:pt x="24740" y="1526"/>
                </a:cubicBezTo>
                <a:cubicBezTo>
                  <a:pt x="24711" y="1526"/>
                  <a:pt x="24683" y="1536"/>
                  <a:pt x="24683" y="1555"/>
                </a:cubicBezTo>
                <a:cubicBezTo>
                  <a:pt x="24607" y="1707"/>
                  <a:pt x="24759" y="1820"/>
                  <a:pt x="24948" y="1820"/>
                </a:cubicBezTo>
                <a:cubicBezTo>
                  <a:pt x="25138" y="1744"/>
                  <a:pt x="25214" y="1517"/>
                  <a:pt x="25251" y="1327"/>
                </a:cubicBezTo>
                <a:cubicBezTo>
                  <a:pt x="25251" y="1365"/>
                  <a:pt x="25251" y="1403"/>
                  <a:pt x="25327" y="1479"/>
                </a:cubicBezTo>
                <a:cubicBezTo>
                  <a:pt x="25370" y="1608"/>
                  <a:pt x="25499" y="1676"/>
                  <a:pt x="25637" y="1676"/>
                </a:cubicBezTo>
                <a:cubicBezTo>
                  <a:pt x="25742" y="1676"/>
                  <a:pt x="25852" y="1637"/>
                  <a:pt x="25934" y="1555"/>
                </a:cubicBezTo>
                <a:cubicBezTo>
                  <a:pt x="26161" y="1327"/>
                  <a:pt x="26086" y="986"/>
                  <a:pt x="25934" y="721"/>
                </a:cubicBezTo>
                <a:lnTo>
                  <a:pt x="25934" y="683"/>
                </a:lnTo>
                <a:cubicBezTo>
                  <a:pt x="25872" y="539"/>
                  <a:pt x="25766" y="473"/>
                  <a:pt x="25664" y="473"/>
                </a:cubicBezTo>
                <a:close/>
                <a:moveTo>
                  <a:pt x="26883" y="1635"/>
                </a:moveTo>
                <a:cubicBezTo>
                  <a:pt x="26915" y="1635"/>
                  <a:pt x="26945" y="1656"/>
                  <a:pt x="26958" y="1707"/>
                </a:cubicBezTo>
                <a:cubicBezTo>
                  <a:pt x="27033" y="1808"/>
                  <a:pt x="26974" y="1858"/>
                  <a:pt x="26893" y="1858"/>
                </a:cubicBezTo>
                <a:cubicBezTo>
                  <a:pt x="26852" y="1858"/>
                  <a:pt x="26806" y="1846"/>
                  <a:pt x="26768" y="1820"/>
                </a:cubicBezTo>
                <a:cubicBezTo>
                  <a:pt x="26743" y="1719"/>
                  <a:pt x="26819" y="1635"/>
                  <a:pt x="26883" y="1635"/>
                </a:cubicBezTo>
                <a:close/>
                <a:moveTo>
                  <a:pt x="26967" y="743"/>
                </a:moveTo>
                <a:cubicBezTo>
                  <a:pt x="26948" y="743"/>
                  <a:pt x="26931" y="748"/>
                  <a:pt x="26920" y="759"/>
                </a:cubicBezTo>
                <a:cubicBezTo>
                  <a:pt x="26692" y="1100"/>
                  <a:pt x="26389" y="1479"/>
                  <a:pt x="26161" y="1820"/>
                </a:cubicBezTo>
                <a:cubicBezTo>
                  <a:pt x="26135" y="1847"/>
                  <a:pt x="26165" y="1874"/>
                  <a:pt x="26211" y="1874"/>
                </a:cubicBezTo>
                <a:cubicBezTo>
                  <a:pt x="26231" y="1874"/>
                  <a:pt x="26253" y="1869"/>
                  <a:pt x="26275" y="1858"/>
                </a:cubicBezTo>
                <a:cubicBezTo>
                  <a:pt x="26503" y="1517"/>
                  <a:pt x="26768" y="1138"/>
                  <a:pt x="27033" y="797"/>
                </a:cubicBezTo>
                <a:cubicBezTo>
                  <a:pt x="27060" y="770"/>
                  <a:pt x="27011" y="743"/>
                  <a:pt x="26967" y="743"/>
                </a:cubicBezTo>
                <a:close/>
                <a:moveTo>
                  <a:pt x="17206" y="1730"/>
                </a:moveTo>
                <a:cubicBezTo>
                  <a:pt x="17231" y="1730"/>
                  <a:pt x="17252" y="1765"/>
                  <a:pt x="17252" y="1820"/>
                </a:cubicBezTo>
                <a:cubicBezTo>
                  <a:pt x="17252" y="1858"/>
                  <a:pt x="17252" y="1896"/>
                  <a:pt x="17214" y="1896"/>
                </a:cubicBezTo>
                <a:lnTo>
                  <a:pt x="17100" y="1896"/>
                </a:lnTo>
                <a:lnTo>
                  <a:pt x="17100" y="1858"/>
                </a:lnTo>
                <a:cubicBezTo>
                  <a:pt x="17176" y="1858"/>
                  <a:pt x="17176" y="1820"/>
                  <a:pt x="17176" y="1744"/>
                </a:cubicBezTo>
                <a:cubicBezTo>
                  <a:pt x="17186" y="1734"/>
                  <a:pt x="17196" y="1730"/>
                  <a:pt x="17206" y="1730"/>
                </a:cubicBezTo>
                <a:close/>
                <a:moveTo>
                  <a:pt x="26920" y="1574"/>
                </a:moveTo>
                <a:cubicBezTo>
                  <a:pt x="26762" y="1574"/>
                  <a:pt x="26623" y="1735"/>
                  <a:pt x="26730" y="1896"/>
                </a:cubicBezTo>
                <a:cubicBezTo>
                  <a:pt x="26786" y="1963"/>
                  <a:pt x="26854" y="1990"/>
                  <a:pt x="26920" y="1990"/>
                </a:cubicBezTo>
                <a:cubicBezTo>
                  <a:pt x="27077" y="1990"/>
                  <a:pt x="27216" y="1829"/>
                  <a:pt x="27109" y="1669"/>
                </a:cubicBezTo>
                <a:cubicBezTo>
                  <a:pt x="27054" y="1602"/>
                  <a:pt x="26985" y="1574"/>
                  <a:pt x="26920" y="1574"/>
                </a:cubicBezTo>
                <a:close/>
                <a:moveTo>
                  <a:pt x="17176" y="1555"/>
                </a:moveTo>
                <a:cubicBezTo>
                  <a:pt x="17062" y="1555"/>
                  <a:pt x="17024" y="1669"/>
                  <a:pt x="17024" y="1744"/>
                </a:cubicBezTo>
                <a:cubicBezTo>
                  <a:pt x="17024" y="1858"/>
                  <a:pt x="16948" y="1896"/>
                  <a:pt x="17024" y="1934"/>
                </a:cubicBezTo>
                <a:cubicBezTo>
                  <a:pt x="17056" y="1982"/>
                  <a:pt x="17101" y="2003"/>
                  <a:pt x="17145" y="2003"/>
                </a:cubicBezTo>
                <a:cubicBezTo>
                  <a:pt x="17207" y="2003"/>
                  <a:pt x="17268" y="1962"/>
                  <a:pt x="17290" y="1896"/>
                </a:cubicBezTo>
                <a:cubicBezTo>
                  <a:pt x="17328" y="1820"/>
                  <a:pt x="17290" y="1555"/>
                  <a:pt x="17176" y="1555"/>
                </a:cubicBezTo>
                <a:close/>
                <a:moveTo>
                  <a:pt x="4247" y="1567"/>
                </a:moveTo>
                <a:cubicBezTo>
                  <a:pt x="4127" y="1567"/>
                  <a:pt x="4003" y="1654"/>
                  <a:pt x="3982" y="1820"/>
                </a:cubicBezTo>
                <a:cubicBezTo>
                  <a:pt x="3963" y="1858"/>
                  <a:pt x="3991" y="1877"/>
                  <a:pt x="4029" y="1877"/>
                </a:cubicBezTo>
                <a:cubicBezTo>
                  <a:pt x="4067" y="1877"/>
                  <a:pt x="4115" y="1858"/>
                  <a:pt x="4134" y="1820"/>
                </a:cubicBezTo>
                <a:cubicBezTo>
                  <a:pt x="4134" y="1744"/>
                  <a:pt x="4190" y="1707"/>
                  <a:pt x="4247" y="1707"/>
                </a:cubicBezTo>
                <a:cubicBezTo>
                  <a:pt x="4304" y="1707"/>
                  <a:pt x="4361" y="1744"/>
                  <a:pt x="4361" y="1820"/>
                </a:cubicBezTo>
                <a:cubicBezTo>
                  <a:pt x="4361" y="1894"/>
                  <a:pt x="4297" y="1952"/>
                  <a:pt x="4231" y="1952"/>
                </a:cubicBezTo>
                <a:cubicBezTo>
                  <a:pt x="4196" y="1952"/>
                  <a:pt x="4160" y="1936"/>
                  <a:pt x="4134" y="1896"/>
                </a:cubicBezTo>
                <a:cubicBezTo>
                  <a:pt x="4122" y="1885"/>
                  <a:pt x="4105" y="1880"/>
                  <a:pt x="4086" y="1880"/>
                </a:cubicBezTo>
                <a:cubicBezTo>
                  <a:pt x="4042" y="1880"/>
                  <a:pt x="3993" y="1907"/>
                  <a:pt x="4020" y="1934"/>
                </a:cubicBezTo>
                <a:cubicBezTo>
                  <a:pt x="4075" y="2004"/>
                  <a:pt x="4157" y="2037"/>
                  <a:pt x="4235" y="2037"/>
                </a:cubicBezTo>
                <a:cubicBezTo>
                  <a:pt x="4371" y="2037"/>
                  <a:pt x="4499" y="1937"/>
                  <a:pt x="4475" y="1744"/>
                </a:cubicBezTo>
                <a:cubicBezTo>
                  <a:pt x="4441" y="1625"/>
                  <a:pt x="4345" y="1567"/>
                  <a:pt x="4247" y="1567"/>
                </a:cubicBezTo>
                <a:close/>
                <a:moveTo>
                  <a:pt x="16558" y="1957"/>
                </a:moveTo>
                <a:cubicBezTo>
                  <a:pt x="16614" y="1957"/>
                  <a:pt x="16679" y="1985"/>
                  <a:pt x="16721" y="2048"/>
                </a:cubicBezTo>
                <a:cubicBezTo>
                  <a:pt x="16873" y="2124"/>
                  <a:pt x="16873" y="2351"/>
                  <a:pt x="16759" y="2503"/>
                </a:cubicBezTo>
                <a:cubicBezTo>
                  <a:pt x="16718" y="2564"/>
                  <a:pt x="16634" y="2603"/>
                  <a:pt x="16547" y="2603"/>
                </a:cubicBezTo>
                <a:cubicBezTo>
                  <a:pt x="16472" y="2603"/>
                  <a:pt x="16395" y="2573"/>
                  <a:pt x="16342" y="2503"/>
                </a:cubicBezTo>
                <a:cubicBezTo>
                  <a:pt x="16304" y="2465"/>
                  <a:pt x="16304" y="2351"/>
                  <a:pt x="16304" y="2313"/>
                </a:cubicBezTo>
                <a:cubicBezTo>
                  <a:pt x="16342" y="2313"/>
                  <a:pt x="16342" y="2275"/>
                  <a:pt x="16342" y="2275"/>
                </a:cubicBezTo>
                <a:lnTo>
                  <a:pt x="16342" y="2237"/>
                </a:lnTo>
                <a:cubicBezTo>
                  <a:pt x="16380" y="2199"/>
                  <a:pt x="16380" y="2124"/>
                  <a:pt x="16493" y="2086"/>
                </a:cubicBezTo>
                <a:cubicBezTo>
                  <a:pt x="16531" y="2048"/>
                  <a:pt x="16493" y="2010"/>
                  <a:pt x="16455" y="2010"/>
                </a:cubicBezTo>
                <a:cubicBezTo>
                  <a:pt x="16473" y="1976"/>
                  <a:pt x="16513" y="1957"/>
                  <a:pt x="16558" y="1957"/>
                </a:cubicBezTo>
                <a:close/>
                <a:moveTo>
                  <a:pt x="3603" y="1479"/>
                </a:moveTo>
                <a:cubicBezTo>
                  <a:pt x="3716" y="1631"/>
                  <a:pt x="3792" y="1820"/>
                  <a:pt x="3830" y="2010"/>
                </a:cubicBezTo>
                <a:cubicBezTo>
                  <a:pt x="3906" y="2199"/>
                  <a:pt x="3906" y="2579"/>
                  <a:pt x="3716" y="2692"/>
                </a:cubicBezTo>
                <a:lnTo>
                  <a:pt x="3337" y="2692"/>
                </a:lnTo>
                <a:cubicBezTo>
                  <a:pt x="3224" y="2616"/>
                  <a:pt x="3186" y="2465"/>
                  <a:pt x="3186" y="2313"/>
                </a:cubicBezTo>
                <a:cubicBezTo>
                  <a:pt x="3224" y="2275"/>
                  <a:pt x="3224" y="2199"/>
                  <a:pt x="3224" y="2086"/>
                </a:cubicBezTo>
                <a:cubicBezTo>
                  <a:pt x="3224" y="1820"/>
                  <a:pt x="3337" y="1517"/>
                  <a:pt x="3603" y="1479"/>
                </a:cubicBezTo>
                <a:close/>
                <a:moveTo>
                  <a:pt x="9972" y="1062"/>
                </a:moveTo>
                <a:cubicBezTo>
                  <a:pt x="9972" y="1176"/>
                  <a:pt x="10010" y="1252"/>
                  <a:pt x="10048" y="1327"/>
                </a:cubicBezTo>
                <a:lnTo>
                  <a:pt x="8494" y="2768"/>
                </a:lnTo>
                <a:cubicBezTo>
                  <a:pt x="8569" y="2503"/>
                  <a:pt x="8683" y="2275"/>
                  <a:pt x="8835" y="2048"/>
                </a:cubicBezTo>
                <a:lnTo>
                  <a:pt x="9972" y="1062"/>
                </a:lnTo>
                <a:close/>
                <a:moveTo>
                  <a:pt x="17711" y="2530"/>
                </a:moveTo>
                <a:cubicBezTo>
                  <a:pt x="17767" y="2530"/>
                  <a:pt x="17820" y="2569"/>
                  <a:pt x="17820" y="2654"/>
                </a:cubicBezTo>
                <a:cubicBezTo>
                  <a:pt x="17820" y="2736"/>
                  <a:pt x="17766" y="2773"/>
                  <a:pt x="17710" y="2773"/>
                </a:cubicBezTo>
                <a:cubicBezTo>
                  <a:pt x="17661" y="2773"/>
                  <a:pt x="17611" y="2745"/>
                  <a:pt x="17593" y="2692"/>
                </a:cubicBezTo>
                <a:cubicBezTo>
                  <a:pt x="17572" y="2588"/>
                  <a:pt x="17643" y="2530"/>
                  <a:pt x="17711" y="2530"/>
                </a:cubicBezTo>
                <a:close/>
                <a:moveTo>
                  <a:pt x="16523" y="1820"/>
                </a:moveTo>
                <a:cubicBezTo>
                  <a:pt x="16338" y="1820"/>
                  <a:pt x="16169" y="1964"/>
                  <a:pt x="16228" y="2199"/>
                </a:cubicBezTo>
                <a:cubicBezTo>
                  <a:pt x="16209" y="2227"/>
                  <a:pt x="16195" y="2258"/>
                  <a:pt x="16186" y="2289"/>
                </a:cubicBezTo>
                <a:lnTo>
                  <a:pt x="16186" y="2289"/>
                </a:lnTo>
                <a:cubicBezTo>
                  <a:pt x="16258" y="2363"/>
                  <a:pt x="16265" y="2469"/>
                  <a:pt x="16266" y="2578"/>
                </a:cubicBezTo>
                <a:lnTo>
                  <a:pt x="16266" y="2578"/>
                </a:lnTo>
                <a:cubicBezTo>
                  <a:pt x="16180" y="2493"/>
                  <a:pt x="16159" y="2386"/>
                  <a:pt x="16186" y="2289"/>
                </a:cubicBezTo>
                <a:lnTo>
                  <a:pt x="16186" y="2289"/>
                </a:lnTo>
                <a:cubicBezTo>
                  <a:pt x="16167" y="2270"/>
                  <a:pt x="16144" y="2252"/>
                  <a:pt x="16114" y="2237"/>
                </a:cubicBezTo>
                <a:cubicBezTo>
                  <a:pt x="16076" y="2199"/>
                  <a:pt x="16038" y="2199"/>
                  <a:pt x="15963" y="2199"/>
                </a:cubicBezTo>
                <a:cubicBezTo>
                  <a:pt x="16038" y="2086"/>
                  <a:pt x="16038" y="2010"/>
                  <a:pt x="15925" y="1896"/>
                </a:cubicBezTo>
                <a:cubicBezTo>
                  <a:pt x="15884" y="1876"/>
                  <a:pt x="15846" y="1866"/>
                  <a:pt x="15812" y="1866"/>
                </a:cubicBezTo>
                <a:cubicBezTo>
                  <a:pt x="15720" y="1866"/>
                  <a:pt x="15659" y="1937"/>
                  <a:pt x="15659" y="2048"/>
                </a:cubicBezTo>
                <a:cubicBezTo>
                  <a:pt x="15659" y="2067"/>
                  <a:pt x="15678" y="2076"/>
                  <a:pt x="15697" y="2076"/>
                </a:cubicBezTo>
                <a:cubicBezTo>
                  <a:pt x="15716" y="2076"/>
                  <a:pt x="15735" y="2067"/>
                  <a:pt x="15735" y="2048"/>
                </a:cubicBezTo>
                <a:lnTo>
                  <a:pt x="15887" y="2048"/>
                </a:lnTo>
                <a:cubicBezTo>
                  <a:pt x="15887" y="2086"/>
                  <a:pt x="15887" y="2124"/>
                  <a:pt x="15849" y="2199"/>
                </a:cubicBezTo>
                <a:lnTo>
                  <a:pt x="15849" y="2237"/>
                </a:lnTo>
                <a:cubicBezTo>
                  <a:pt x="15849" y="2275"/>
                  <a:pt x="15773" y="2275"/>
                  <a:pt x="15773" y="2313"/>
                </a:cubicBezTo>
                <a:cubicBezTo>
                  <a:pt x="15773" y="2369"/>
                  <a:pt x="15814" y="2404"/>
                  <a:pt x="15850" y="2404"/>
                </a:cubicBezTo>
                <a:cubicBezTo>
                  <a:pt x="15864" y="2404"/>
                  <a:pt x="15877" y="2399"/>
                  <a:pt x="15887" y="2389"/>
                </a:cubicBezTo>
                <a:cubicBezTo>
                  <a:pt x="15957" y="2336"/>
                  <a:pt x="16003" y="2308"/>
                  <a:pt x="16036" y="2308"/>
                </a:cubicBezTo>
                <a:cubicBezTo>
                  <a:pt x="16074" y="2308"/>
                  <a:pt x="16094" y="2346"/>
                  <a:pt x="16114" y="2427"/>
                </a:cubicBezTo>
                <a:lnTo>
                  <a:pt x="16114" y="2465"/>
                </a:lnTo>
                <a:cubicBezTo>
                  <a:pt x="16114" y="2503"/>
                  <a:pt x="16076" y="2616"/>
                  <a:pt x="16038" y="2654"/>
                </a:cubicBezTo>
                <a:cubicBezTo>
                  <a:pt x="15972" y="2721"/>
                  <a:pt x="15898" y="2751"/>
                  <a:pt x="15827" y="2751"/>
                </a:cubicBezTo>
                <a:cubicBezTo>
                  <a:pt x="15735" y="2751"/>
                  <a:pt x="15647" y="2702"/>
                  <a:pt x="15583" y="2616"/>
                </a:cubicBezTo>
                <a:cubicBezTo>
                  <a:pt x="15572" y="2605"/>
                  <a:pt x="15558" y="2601"/>
                  <a:pt x="15544" y="2601"/>
                </a:cubicBezTo>
                <a:cubicBezTo>
                  <a:pt x="15511" y="2601"/>
                  <a:pt x="15481" y="2628"/>
                  <a:pt x="15508" y="2654"/>
                </a:cubicBezTo>
                <a:cubicBezTo>
                  <a:pt x="15595" y="2759"/>
                  <a:pt x="15729" y="2807"/>
                  <a:pt x="15864" y="2807"/>
                </a:cubicBezTo>
                <a:cubicBezTo>
                  <a:pt x="16024" y="2807"/>
                  <a:pt x="16184" y="2740"/>
                  <a:pt x="16266" y="2616"/>
                </a:cubicBezTo>
                <a:cubicBezTo>
                  <a:pt x="16266" y="2604"/>
                  <a:pt x="16266" y="2591"/>
                  <a:pt x="16266" y="2578"/>
                </a:cubicBezTo>
                <a:lnTo>
                  <a:pt x="16266" y="2578"/>
                </a:lnTo>
                <a:cubicBezTo>
                  <a:pt x="16266" y="2579"/>
                  <a:pt x="16266" y="2579"/>
                  <a:pt x="16266" y="2579"/>
                </a:cubicBezTo>
                <a:cubicBezTo>
                  <a:pt x="16327" y="2655"/>
                  <a:pt x="16413" y="2688"/>
                  <a:pt x="16504" y="2688"/>
                </a:cubicBezTo>
                <a:cubicBezTo>
                  <a:pt x="16638" y="2688"/>
                  <a:pt x="16782" y="2616"/>
                  <a:pt x="16873" y="2503"/>
                </a:cubicBezTo>
                <a:cubicBezTo>
                  <a:pt x="17024" y="2275"/>
                  <a:pt x="16910" y="2010"/>
                  <a:pt x="16683" y="1858"/>
                </a:cubicBezTo>
                <a:cubicBezTo>
                  <a:pt x="16632" y="1833"/>
                  <a:pt x="16577" y="1820"/>
                  <a:pt x="16523" y="1820"/>
                </a:cubicBezTo>
                <a:close/>
                <a:moveTo>
                  <a:pt x="17523" y="1911"/>
                </a:moveTo>
                <a:cubicBezTo>
                  <a:pt x="17499" y="1911"/>
                  <a:pt x="17479" y="1920"/>
                  <a:pt x="17479" y="1934"/>
                </a:cubicBezTo>
                <a:cubicBezTo>
                  <a:pt x="17403" y="2237"/>
                  <a:pt x="17365" y="2503"/>
                  <a:pt x="17252" y="2806"/>
                </a:cubicBezTo>
                <a:cubicBezTo>
                  <a:pt x="17252" y="2833"/>
                  <a:pt x="17309" y="2860"/>
                  <a:pt x="17342" y="2860"/>
                </a:cubicBezTo>
                <a:cubicBezTo>
                  <a:pt x="17356" y="2860"/>
                  <a:pt x="17365" y="2855"/>
                  <a:pt x="17365" y="2844"/>
                </a:cubicBezTo>
                <a:cubicBezTo>
                  <a:pt x="17441" y="2579"/>
                  <a:pt x="17479" y="2275"/>
                  <a:pt x="17593" y="2010"/>
                </a:cubicBezTo>
                <a:cubicBezTo>
                  <a:pt x="17617" y="1938"/>
                  <a:pt x="17565" y="1911"/>
                  <a:pt x="17523" y="1911"/>
                </a:cubicBezTo>
                <a:close/>
                <a:moveTo>
                  <a:pt x="4626" y="2583"/>
                </a:moveTo>
                <a:cubicBezTo>
                  <a:pt x="4679" y="2583"/>
                  <a:pt x="4725" y="2616"/>
                  <a:pt x="4740" y="2692"/>
                </a:cubicBezTo>
                <a:cubicBezTo>
                  <a:pt x="4763" y="2805"/>
                  <a:pt x="4691" y="2878"/>
                  <a:pt x="4605" y="2878"/>
                </a:cubicBezTo>
                <a:cubicBezTo>
                  <a:pt x="4547" y="2878"/>
                  <a:pt x="4483" y="2845"/>
                  <a:pt x="4437" y="2768"/>
                </a:cubicBezTo>
                <a:cubicBezTo>
                  <a:pt x="4459" y="2655"/>
                  <a:pt x="4549" y="2583"/>
                  <a:pt x="4626" y="2583"/>
                </a:cubicBezTo>
                <a:close/>
                <a:moveTo>
                  <a:pt x="2655" y="1451"/>
                </a:moveTo>
                <a:cubicBezTo>
                  <a:pt x="2636" y="1451"/>
                  <a:pt x="2617" y="1460"/>
                  <a:pt x="2617" y="1479"/>
                </a:cubicBezTo>
                <a:cubicBezTo>
                  <a:pt x="2655" y="1820"/>
                  <a:pt x="2541" y="2124"/>
                  <a:pt x="2352" y="2427"/>
                </a:cubicBezTo>
                <a:cubicBezTo>
                  <a:pt x="2352" y="2465"/>
                  <a:pt x="2427" y="2503"/>
                  <a:pt x="2427" y="2579"/>
                </a:cubicBezTo>
                <a:cubicBezTo>
                  <a:pt x="2503" y="2522"/>
                  <a:pt x="2570" y="2493"/>
                  <a:pt x="2636" y="2493"/>
                </a:cubicBezTo>
                <a:cubicBezTo>
                  <a:pt x="2702" y="2493"/>
                  <a:pt x="2769" y="2522"/>
                  <a:pt x="2844" y="2579"/>
                </a:cubicBezTo>
                <a:lnTo>
                  <a:pt x="2844" y="2882"/>
                </a:lnTo>
                <a:lnTo>
                  <a:pt x="2958" y="2882"/>
                </a:lnTo>
                <a:lnTo>
                  <a:pt x="2958" y="2010"/>
                </a:lnTo>
                <a:cubicBezTo>
                  <a:pt x="2958" y="1972"/>
                  <a:pt x="2930" y="1953"/>
                  <a:pt x="2901" y="1953"/>
                </a:cubicBezTo>
                <a:cubicBezTo>
                  <a:pt x="2873" y="1953"/>
                  <a:pt x="2844" y="1972"/>
                  <a:pt x="2844" y="2010"/>
                </a:cubicBezTo>
                <a:lnTo>
                  <a:pt x="2844" y="2427"/>
                </a:lnTo>
                <a:cubicBezTo>
                  <a:pt x="2792" y="2401"/>
                  <a:pt x="2704" y="2357"/>
                  <a:pt x="2617" y="2357"/>
                </a:cubicBezTo>
                <a:cubicBezTo>
                  <a:pt x="2577" y="2357"/>
                  <a:pt x="2539" y="2365"/>
                  <a:pt x="2503" y="2389"/>
                </a:cubicBezTo>
                <a:cubicBezTo>
                  <a:pt x="2655" y="2086"/>
                  <a:pt x="2769" y="1820"/>
                  <a:pt x="2693" y="1479"/>
                </a:cubicBezTo>
                <a:cubicBezTo>
                  <a:pt x="2693" y="1460"/>
                  <a:pt x="2674" y="1451"/>
                  <a:pt x="2655" y="1451"/>
                </a:cubicBezTo>
                <a:close/>
                <a:moveTo>
                  <a:pt x="4598" y="1880"/>
                </a:moveTo>
                <a:cubicBezTo>
                  <a:pt x="4579" y="1880"/>
                  <a:pt x="4562" y="1885"/>
                  <a:pt x="4551" y="1896"/>
                </a:cubicBezTo>
                <a:cubicBezTo>
                  <a:pt x="4399" y="2199"/>
                  <a:pt x="4209" y="2503"/>
                  <a:pt x="4020" y="2844"/>
                </a:cubicBezTo>
                <a:cubicBezTo>
                  <a:pt x="4009" y="2855"/>
                  <a:pt x="4011" y="2869"/>
                  <a:pt x="4020" y="2882"/>
                </a:cubicBezTo>
                <a:lnTo>
                  <a:pt x="4134" y="2882"/>
                </a:lnTo>
                <a:cubicBezTo>
                  <a:pt x="4285" y="2616"/>
                  <a:pt x="4475" y="2275"/>
                  <a:pt x="4664" y="1934"/>
                </a:cubicBezTo>
                <a:cubicBezTo>
                  <a:pt x="4691" y="1907"/>
                  <a:pt x="4642" y="1880"/>
                  <a:pt x="4598" y="1880"/>
                </a:cubicBezTo>
                <a:close/>
                <a:moveTo>
                  <a:pt x="17695" y="2451"/>
                </a:moveTo>
                <a:cubicBezTo>
                  <a:pt x="17568" y="2451"/>
                  <a:pt x="17418" y="2581"/>
                  <a:pt x="17441" y="2768"/>
                </a:cubicBezTo>
                <a:cubicBezTo>
                  <a:pt x="17497" y="2866"/>
                  <a:pt x="17583" y="2907"/>
                  <a:pt x="17665" y="2907"/>
                </a:cubicBezTo>
                <a:cubicBezTo>
                  <a:pt x="17805" y="2907"/>
                  <a:pt x="17930" y="2784"/>
                  <a:pt x="17858" y="2616"/>
                </a:cubicBezTo>
                <a:cubicBezTo>
                  <a:pt x="17844" y="2501"/>
                  <a:pt x="17774" y="2451"/>
                  <a:pt x="17695" y="2451"/>
                </a:cubicBezTo>
                <a:close/>
                <a:moveTo>
                  <a:pt x="10162" y="1517"/>
                </a:moveTo>
                <a:cubicBezTo>
                  <a:pt x="10200" y="1707"/>
                  <a:pt x="10276" y="1858"/>
                  <a:pt x="10351" y="2010"/>
                </a:cubicBezTo>
                <a:lnTo>
                  <a:pt x="10276" y="2010"/>
                </a:lnTo>
                <a:cubicBezTo>
                  <a:pt x="9479" y="2692"/>
                  <a:pt x="8683" y="3375"/>
                  <a:pt x="7887" y="4095"/>
                </a:cubicBezTo>
                <a:cubicBezTo>
                  <a:pt x="8001" y="3792"/>
                  <a:pt x="8152" y="3451"/>
                  <a:pt x="8304" y="3185"/>
                </a:cubicBezTo>
                <a:lnTo>
                  <a:pt x="8342" y="3185"/>
                </a:lnTo>
                <a:cubicBezTo>
                  <a:pt x="8949" y="2616"/>
                  <a:pt x="9593" y="2086"/>
                  <a:pt x="10162" y="1517"/>
                </a:cubicBezTo>
                <a:close/>
                <a:moveTo>
                  <a:pt x="24000" y="3375"/>
                </a:moveTo>
                <a:cubicBezTo>
                  <a:pt x="24038" y="3564"/>
                  <a:pt x="24114" y="3754"/>
                  <a:pt x="24266" y="3906"/>
                </a:cubicBezTo>
                <a:lnTo>
                  <a:pt x="23090" y="5081"/>
                </a:lnTo>
                <a:cubicBezTo>
                  <a:pt x="23356" y="4512"/>
                  <a:pt x="23697" y="3943"/>
                  <a:pt x="24000" y="3375"/>
                </a:cubicBezTo>
                <a:close/>
                <a:moveTo>
                  <a:pt x="10465" y="2199"/>
                </a:moveTo>
                <a:cubicBezTo>
                  <a:pt x="10465" y="2313"/>
                  <a:pt x="10579" y="2427"/>
                  <a:pt x="10617" y="2579"/>
                </a:cubicBezTo>
                <a:cubicBezTo>
                  <a:pt x="9517" y="3526"/>
                  <a:pt x="8380" y="4474"/>
                  <a:pt x="7318" y="5460"/>
                </a:cubicBezTo>
                <a:cubicBezTo>
                  <a:pt x="7432" y="5119"/>
                  <a:pt x="7584" y="4853"/>
                  <a:pt x="7735" y="4512"/>
                </a:cubicBezTo>
                <a:lnTo>
                  <a:pt x="7773" y="4512"/>
                </a:lnTo>
                <a:cubicBezTo>
                  <a:pt x="8683" y="3754"/>
                  <a:pt x="9593" y="2958"/>
                  <a:pt x="10465" y="2199"/>
                </a:cubicBezTo>
                <a:close/>
                <a:moveTo>
                  <a:pt x="10731" y="2692"/>
                </a:moveTo>
                <a:cubicBezTo>
                  <a:pt x="10768" y="2882"/>
                  <a:pt x="10844" y="3034"/>
                  <a:pt x="10920" y="3185"/>
                </a:cubicBezTo>
                <a:cubicBezTo>
                  <a:pt x="9517" y="4285"/>
                  <a:pt x="8190" y="5308"/>
                  <a:pt x="6825" y="6408"/>
                </a:cubicBezTo>
                <a:cubicBezTo>
                  <a:pt x="6939" y="6218"/>
                  <a:pt x="6977" y="6029"/>
                  <a:pt x="7053" y="5839"/>
                </a:cubicBezTo>
                <a:cubicBezTo>
                  <a:pt x="8304" y="4778"/>
                  <a:pt x="9479" y="3754"/>
                  <a:pt x="10731" y="2692"/>
                </a:cubicBezTo>
                <a:close/>
                <a:moveTo>
                  <a:pt x="24342" y="4133"/>
                </a:moveTo>
                <a:cubicBezTo>
                  <a:pt x="24417" y="4209"/>
                  <a:pt x="24493" y="4361"/>
                  <a:pt x="24607" y="4474"/>
                </a:cubicBezTo>
                <a:cubicBezTo>
                  <a:pt x="23811" y="5233"/>
                  <a:pt x="22977" y="5991"/>
                  <a:pt x="22143" y="6787"/>
                </a:cubicBezTo>
                <a:cubicBezTo>
                  <a:pt x="22332" y="6408"/>
                  <a:pt x="22560" y="6029"/>
                  <a:pt x="22749" y="5650"/>
                </a:cubicBezTo>
                <a:lnTo>
                  <a:pt x="22787" y="5650"/>
                </a:lnTo>
                <a:cubicBezTo>
                  <a:pt x="23318" y="5119"/>
                  <a:pt x="23849" y="4664"/>
                  <a:pt x="24342" y="4133"/>
                </a:cubicBezTo>
                <a:close/>
                <a:moveTo>
                  <a:pt x="10996" y="3299"/>
                </a:moveTo>
                <a:cubicBezTo>
                  <a:pt x="11034" y="3526"/>
                  <a:pt x="11110" y="3602"/>
                  <a:pt x="11148" y="3716"/>
                </a:cubicBezTo>
                <a:lnTo>
                  <a:pt x="11110" y="3716"/>
                </a:lnTo>
                <a:cubicBezTo>
                  <a:pt x="9517" y="4929"/>
                  <a:pt x="7963" y="6142"/>
                  <a:pt x="6408" y="7356"/>
                </a:cubicBezTo>
                <a:cubicBezTo>
                  <a:pt x="6484" y="7166"/>
                  <a:pt x="6598" y="6977"/>
                  <a:pt x="6636" y="6787"/>
                </a:cubicBezTo>
                <a:cubicBezTo>
                  <a:pt x="8114" y="5650"/>
                  <a:pt x="9517" y="4474"/>
                  <a:pt x="10996" y="3299"/>
                </a:cubicBezTo>
                <a:close/>
                <a:moveTo>
                  <a:pt x="15963" y="5119"/>
                </a:moveTo>
                <a:cubicBezTo>
                  <a:pt x="16266" y="5498"/>
                  <a:pt x="16493" y="5877"/>
                  <a:pt x="16721" y="6294"/>
                </a:cubicBezTo>
                <a:cubicBezTo>
                  <a:pt x="15963" y="6825"/>
                  <a:pt x="15242" y="7432"/>
                  <a:pt x="14598" y="8114"/>
                </a:cubicBezTo>
                <a:cubicBezTo>
                  <a:pt x="14977" y="7204"/>
                  <a:pt x="15394" y="6294"/>
                  <a:pt x="15773" y="5422"/>
                </a:cubicBezTo>
                <a:cubicBezTo>
                  <a:pt x="15887" y="5308"/>
                  <a:pt x="15925" y="5233"/>
                  <a:pt x="15963" y="5119"/>
                </a:cubicBezTo>
                <a:close/>
                <a:moveTo>
                  <a:pt x="24683" y="4664"/>
                </a:moveTo>
                <a:cubicBezTo>
                  <a:pt x="24759" y="4740"/>
                  <a:pt x="24797" y="4853"/>
                  <a:pt x="24872" y="4929"/>
                </a:cubicBezTo>
                <a:cubicBezTo>
                  <a:pt x="23697" y="6105"/>
                  <a:pt x="22484" y="7242"/>
                  <a:pt x="21271" y="8455"/>
                </a:cubicBezTo>
                <a:cubicBezTo>
                  <a:pt x="21460" y="8076"/>
                  <a:pt x="21650" y="7735"/>
                  <a:pt x="21839" y="7356"/>
                </a:cubicBezTo>
                <a:lnTo>
                  <a:pt x="24683" y="4664"/>
                </a:lnTo>
                <a:close/>
                <a:moveTo>
                  <a:pt x="11185" y="3943"/>
                </a:moveTo>
                <a:cubicBezTo>
                  <a:pt x="11299" y="4019"/>
                  <a:pt x="11337" y="4171"/>
                  <a:pt x="11375" y="4323"/>
                </a:cubicBezTo>
                <a:cubicBezTo>
                  <a:pt x="9517" y="5725"/>
                  <a:pt x="7697" y="7166"/>
                  <a:pt x="5878" y="8569"/>
                </a:cubicBezTo>
                <a:cubicBezTo>
                  <a:pt x="5991" y="8341"/>
                  <a:pt x="6105" y="8114"/>
                  <a:pt x="6219" y="7811"/>
                </a:cubicBezTo>
                <a:cubicBezTo>
                  <a:pt x="7887" y="6484"/>
                  <a:pt x="9517" y="5233"/>
                  <a:pt x="11185" y="3943"/>
                </a:cubicBezTo>
                <a:close/>
                <a:moveTo>
                  <a:pt x="13489" y="8966"/>
                </a:moveTo>
                <a:lnTo>
                  <a:pt x="13464" y="9017"/>
                </a:lnTo>
                <a:lnTo>
                  <a:pt x="13464" y="9017"/>
                </a:lnTo>
                <a:cubicBezTo>
                  <a:pt x="13475" y="9006"/>
                  <a:pt x="13487" y="8996"/>
                  <a:pt x="13498" y="8986"/>
                </a:cubicBezTo>
                <a:cubicBezTo>
                  <a:pt x="13495" y="8980"/>
                  <a:pt x="13492" y="8973"/>
                  <a:pt x="13489" y="8966"/>
                </a:cubicBezTo>
                <a:close/>
                <a:moveTo>
                  <a:pt x="11489" y="4474"/>
                </a:moveTo>
                <a:cubicBezTo>
                  <a:pt x="11565" y="4664"/>
                  <a:pt x="11678" y="4891"/>
                  <a:pt x="11754" y="5081"/>
                </a:cubicBezTo>
                <a:cubicBezTo>
                  <a:pt x="9593" y="6673"/>
                  <a:pt x="7432" y="8341"/>
                  <a:pt x="5271" y="9972"/>
                </a:cubicBezTo>
                <a:lnTo>
                  <a:pt x="5688" y="8948"/>
                </a:lnTo>
                <a:cubicBezTo>
                  <a:pt x="7622" y="7432"/>
                  <a:pt x="9517" y="5991"/>
                  <a:pt x="11489" y="4474"/>
                </a:cubicBezTo>
                <a:close/>
                <a:moveTo>
                  <a:pt x="24986" y="5119"/>
                </a:moveTo>
                <a:cubicBezTo>
                  <a:pt x="25024" y="5270"/>
                  <a:pt x="25138" y="5346"/>
                  <a:pt x="25176" y="5498"/>
                </a:cubicBezTo>
                <a:cubicBezTo>
                  <a:pt x="23545" y="7014"/>
                  <a:pt x="21991" y="8569"/>
                  <a:pt x="20399" y="10086"/>
                </a:cubicBezTo>
                <a:cubicBezTo>
                  <a:pt x="20588" y="9782"/>
                  <a:pt x="20778" y="9441"/>
                  <a:pt x="20967" y="9062"/>
                </a:cubicBezTo>
                <a:cubicBezTo>
                  <a:pt x="22294" y="7735"/>
                  <a:pt x="23659" y="6446"/>
                  <a:pt x="24986" y="5119"/>
                </a:cubicBezTo>
                <a:close/>
                <a:moveTo>
                  <a:pt x="16873" y="6446"/>
                </a:moveTo>
                <a:cubicBezTo>
                  <a:pt x="16948" y="6673"/>
                  <a:pt x="17062" y="6825"/>
                  <a:pt x="17176" y="7014"/>
                </a:cubicBezTo>
                <a:cubicBezTo>
                  <a:pt x="15963" y="8038"/>
                  <a:pt x="14825" y="9100"/>
                  <a:pt x="13650" y="10161"/>
                </a:cubicBezTo>
                <a:cubicBezTo>
                  <a:pt x="13764" y="9934"/>
                  <a:pt x="13802" y="9820"/>
                  <a:pt x="13877" y="9631"/>
                </a:cubicBezTo>
                <a:lnTo>
                  <a:pt x="13953" y="9593"/>
                </a:lnTo>
                <a:cubicBezTo>
                  <a:pt x="13991" y="9517"/>
                  <a:pt x="13991" y="9517"/>
                  <a:pt x="13991" y="9479"/>
                </a:cubicBezTo>
                <a:cubicBezTo>
                  <a:pt x="14143" y="9138"/>
                  <a:pt x="14257" y="8872"/>
                  <a:pt x="14408" y="8531"/>
                </a:cubicBezTo>
                <a:lnTo>
                  <a:pt x="14446" y="8531"/>
                </a:lnTo>
                <a:cubicBezTo>
                  <a:pt x="15204" y="7735"/>
                  <a:pt x="16038" y="7052"/>
                  <a:pt x="16873" y="6446"/>
                </a:cubicBezTo>
                <a:close/>
                <a:moveTo>
                  <a:pt x="23128" y="4512"/>
                </a:moveTo>
                <a:cubicBezTo>
                  <a:pt x="22029" y="6597"/>
                  <a:pt x="20171" y="10048"/>
                  <a:pt x="19678" y="10958"/>
                </a:cubicBezTo>
                <a:cubicBezTo>
                  <a:pt x="19564" y="10806"/>
                  <a:pt x="19489" y="10616"/>
                  <a:pt x="19451" y="10427"/>
                </a:cubicBezTo>
                <a:cubicBezTo>
                  <a:pt x="20664" y="8455"/>
                  <a:pt x="21915" y="6484"/>
                  <a:pt x="23128" y="4512"/>
                </a:cubicBezTo>
                <a:close/>
                <a:moveTo>
                  <a:pt x="11868" y="5270"/>
                </a:moveTo>
                <a:cubicBezTo>
                  <a:pt x="11906" y="5346"/>
                  <a:pt x="11944" y="5498"/>
                  <a:pt x="11982" y="5612"/>
                </a:cubicBezTo>
                <a:cubicBezTo>
                  <a:pt x="9593" y="7432"/>
                  <a:pt x="7167" y="9251"/>
                  <a:pt x="4740" y="11109"/>
                </a:cubicBezTo>
                <a:cubicBezTo>
                  <a:pt x="4854" y="10844"/>
                  <a:pt x="4968" y="10578"/>
                  <a:pt x="5081" y="10351"/>
                </a:cubicBezTo>
                <a:cubicBezTo>
                  <a:pt x="7356" y="8645"/>
                  <a:pt x="9593" y="6977"/>
                  <a:pt x="11868" y="5270"/>
                </a:cubicBezTo>
                <a:close/>
                <a:moveTo>
                  <a:pt x="25327" y="5688"/>
                </a:moveTo>
                <a:cubicBezTo>
                  <a:pt x="25365" y="5839"/>
                  <a:pt x="25441" y="5991"/>
                  <a:pt x="25555" y="6105"/>
                </a:cubicBezTo>
                <a:cubicBezTo>
                  <a:pt x="23697" y="7924"/>
                  <a:pt x="21801" y="9668"/>
                  <a:pt x="19944" y="11488"/>
                </a:cubicBezTo>
                <a:lnTo>
                  <a:pt x="19830" y="11185"/>
                </a:lnTo>
                <a:lnTo>
                  <a:pt x="20095" y="10616"/>
                </a:lnTo>
                <a:lnTo>
                  <a:pt x="20133" y="10616"/>
                </a:lnTo>
                <a:cubicBezTo>
                  <a:pt x="21839" y="8948"/>
                  <a:pt x="23583" y="7318"/>
                  <a:pt x="25327" y="5688"/>
                </a:cubicBezTo>
                <a:close/>
                <a:moveTo>
                  <a:pt x="25593" y="6294"/>
                </a:moveTo>
                <a:cubicBezTo>
                  <a:pt x="25744" y="6446"/>
                  <a:pt x="25820" y="6597"/>
                  <a:pt x="25896" y="6673"/>
                </a:cubicBezTo>
                <a:lnTo>
                  <a:pt x="20209" y="11943"/>
                </a:lnTo>
                <a:cubicBezTo>
                  <a:pt x="20133" y="11905"/>
                  <a:pt x="20133" y="11867"/>
                  <a:pt x="20095" y="11792"/>
                </a:cubicBezTo>
                <a:cubicBezTo>
                  <a:pt x="20095" y="11754"/>
                  <a:pt x="20095" y="11716"/>
                  <a:pt x="20057" y="11716"/>
                </a:cubicBezTo>
                <a:cubicBezTo>
                  <a:pt x="20057" y="11716"/>
                  <a:pt x="20057" y="11678"/>
                  <a:pt x="20019" y="11678"/>
                </a:cubicBezTo>
                <a:cubicBezTo>
                  <a:pt x="21839" y="9858"/>
                  <a:pt x="23735" y="8114"/>
                  <a:pt x="25593" y="6294"/>
                </a:cubicBezTo>
                <a:close/>
                <a:moveTo>
                  <a:pt x="17328" y="7242"/>
                </a:moveTo>
                <a:cubicBezTo>
                  <a:pt x="17479" y="7545"/>
                  <a:pt x="17669" y="7773"/>
                  <a:pt x="17820" y="8038"/>
                </a:cubicBezTo>
                <a:lnTo>
                  <a:pt x="12702" y="12322"/>
                </a:lnTo>
                <a:cubicBezTo>
                  <a:pt x="13005" y="11716"/>
                  <a:pt x="13233" y="11147"/>
                  <a:pt x="13498" y="10540"/>
                </a:cubicBezTo>
                <a:lnTo>
                  <a:pt x="13612" y="10540"/>
                </a:lnTo>
                <a:cubicBezTo>
                  <a:pt x="14825" y="9441"/>
                  <a:pt x="16038" y="8341"/>
                  <a:pt x="17252" y="7242"/>
                </a:cubicBezTo>
                <a:close/>
                <a:moveTo>
                  <a:pt x="12095" y="5801"/>
                </a:moveTo>
                <a:lnTo>
                  <a:pt x="12209" y="6067"/>
                </a:lnTo>
                <a:cubicBezTo>
                  <a:pt x="9517" y="8190"/>
                  <a:pt x="6825" y="10351"/>
                  <a:pt x="4058" y="12474"/>
                </a:cubicBezTo>
                <a:cubicBezTo>
                  <a:pt x="4209" y="12133"/>
                  <a:pt x="4399" y="11754"/>
                  <a:pt x="4551" y="11413"/>
                </a:cubicBezTo>
                <a:lnTo>
                  <a:pt x="4589" y="11413"/>
                </a:lnTo>
                <a:cubicBezTo>
                  <a:pt x="7129" y="9593"/>
                  <a:pt x="9593" y="7697"/>
                  <a:pt x="12095" y="5801"/>
                </a:cubicBezTo>
                <a:close/>
                <a:moveTo>
                  <a:pt x="25972" y="6863"/>
                </a:moveTo>
                <a:cubicBezTo>
                  <a:pt x="26086" y="7014"/>
                  <a:pt x="26161" y="7166"/>
                  <a:pt x="26199" y="7242"/>
                </a:cubicBezTo>
                <a:cubicBezTo>
                  <a:pt x="24304" y="8986"/>
                  <a:pt x="22408" y="10768"/>
                  <a:pt x="20474" y="12512"/>
                </a:cubicBezTo>
                <a:cubicBezTo>
                  <a:pt x="20436" y="12360"/>
                  <a:pt x="20323" y="12285"/>
                  <a:pt x="20285" y="12133"/>
                </a:cubicBezTo>
                <a:lnTo>
                  <a:pt x="25972" y="6863"/>
                </a:lnTo>
                <a:close/>
                <a:moveTo>
                  <a:pt x="26313" y="7394"/>
                </a:moveTo>
                <a:cubicBezTo>
                  <a:pt x="26389" y="7583"/>
                  <a:pt x="26503" y="7735"/>
                  <a:pt x="26578" y="7887"/>
                </a:cubicBezTo>
                <a:cubicBezTo>
                  <a:pt x="24645" y="9631"/>
                  <a:pt x="22749" y="11375"/>
                  <a:pt x="20816" y="13081"/>
                </a:cubicBezTo>
                <a:lnTo>
                  <a:pt x="20664" y="12815"/>
                </a:lnTo>
                <a:lnTo>
                  <a:pt x="20702" y="12739"/>
                </a:lnTo>
                <a:cubicBezTo>
                  <a:pt x="20740" y="12702"/>
                  <a:pt x="20740" y="12626"/>
                  <a:pt x="20664" y="12626"/>
                </a:cubicBezTo>
                <a:cubicBezTo>
                  <a:pt x="22560" y="10844"/>
                  <a:pt x="24417" y="9138"/>
                  <a:pt x="26313" y="7394"/>
                </a:cubicBezTo>
                <a:close/>
                <a:moveTo>
                  <a:pt x="26692" y="8114"/>
                </a:moveTo>
                <a:cubicBezTo>
                  <a:pt x="26730" y="8152"/>
                  <a:pt x="26844" y="8304"/>
                  <a:pt x="26882" y="8379"/>
                </a:cubicBezTo>
                <a:cubicBezTo>
                  <a:pt x="24948" y="10161"/>
                  <a:pt x="23052" y="11943"/>
                  <a:pt x="21081" y="13687"/>
                </a:cubicBezTo>
                <a:cubicBezTo>
                  <a:pt x="21043" y="13536"/>
                  <a:pt x="20967" y="13460"/>
                  <a:pt x="20891" y="13308"/>
                </a:cubicBezTo>
                <a:cubicBezTo>
                  <a:pt x="22825" y="11564"/>
                  <a:pt x="24721" y="9820"/>
                  <a:pt x="26692" y="8114"/>
                </a:cubicBezTo>
                <a:close/>
                <a:moveTo>
                  <a:pt x="12361" y="6294"/>
                </a:moveTo>
                <a:cubicBezTo>
                  <a:pt x="12361" y="6408"/>
                  <a:pt x="12437" y="6484"/>
                  <a:pt x="12475" y="6635"/>
                </a:cubicBezTo>
                <a:cubicBezTo>
                  <a:pt x="9441" y="9100"/>
                  <a:pt x="6446" y="11564"/>
                  <a:pt x="3413" y="14029"/>
                </a:cubicBezTo>
                <a:cubicBezTo>
                  <a:pt x="3603" y="13649"/>
                  <a:pt x="3792" y="13232"/>
                  <a:pt x="3982" y="12853"/>
                </a:cubicBezTo>
                <a:lnTo>
                  <a:pt x="4096" y="12853"/>
                </a:lnTo>
                <a:cubicBezTo>
                  <a:pt x="6825" y="10654"/>
                  <a:pt x="9593" y="8493"/>
                  <a:pt x="12361" y="6294"/>
                </a:cubicBezTo>
                <a:close/>
                <a:moveTo>
                  <a:pt x="27033" y="8569"/>
                </a:moveTo>
                <a:cubicBezTo>
                  <a:pt x="27071" y="8721"/>
                  <a:pt x="27147" y="8872"/>
                  <a:pt x="27261" y="9024"/>
                </a:cubicBezTo>
                <a:lnTo>
                  <a:pt x="21422" y="14256"/>
                </a:lnTo>
                <a:cubicBezTo>
                  <a:pt x="21384" y="14142"/>
                  <a:pt x="21271" y="14029"/>
                  <a:pt x="21233" y="13877"/>
                </a:cubicBezTo>
                <a:cubicBezTo>
                  <a:pt x="23166" y="12133"/>
                  <a:pt x="25062" y="10351"/>
                  <a:pt x="27033" y="8569"/>
                </a:cubicBezTo>
                <a:close/>
                <a:moveTo>
                  <a:pt x="17858" y="8266"/>
                </a:moveTo>
                <a:cubicBezTo>
                  <a:pt x="18010" y="8455"/>
                  <a:pt x="18162" y="8683"/>
                  <a:pt x="18313" y="8872"/>
                </a:cubicBezTo>
                <a:cubicBezTo>
                  <a:pt x="16114" y="10730"/>
                  <a:pt x="13953" y="12550"/>
                  <a:pt x="11754" y="14446"/>
                </a:cubicBezTo>
                <a:cubicBezTo>
                  <a:pt x="12058" y="13839"/>
                  <a:pt x="12285" y="13270"/>
                  <a:pt x="12550" y="12664"/>
                </a:cubicBezTo>
                <a:lnTo>
                  <a:pt x="12664" y="12664"/>
                </a:lnTo>
                <a:cubicBezTo>
                  <a:pt x="14408" y="11185"/>
                  <a:pt x="16114" y="9706"/>
                  <a:pt x="17858" y="8266"/>
                </a:cubicBezTo>
                <a:close/>
                <a:moveTo>
                  <a:pt x="27337" y="9214"/>
                </a:moveTo>
                <a:cubicBezTo>
                  <a:pt x="27413" y="9289"/>
                  <a:pt x="27488" y="9403"/>
                  <a:pt x="27526" y="9517"/>
                </a:cubicBezTo>
                <a:lnTo>
                  <a:pt x="21726" y="14787"/>
                </a:lnTo>
                <a:cubicBezTo>
                  <a:pt x="21650" y="14711"/>
                  <a:pt x="21612" y="14559"/>
                  <a:pt x="21536" y="14446"/>
                </a:cubicBezTo>
                <a:lnTo>
                  <a:pt x="27337" y="9214"/>
                </a:lnTo>
                <a:close/>
                <a:moveTo>
                  <a:pt x="12512" y="6863"/>
                </a:moveTo>
                <a:cubicBezTo>
                  <a:pt x="12550" y="6939"/>
                  <a:pt x="12626" y="6977"/>
                  <a:pt x="12664" y="7052"/>
                </a:cubicBezTo>
                <a:cubicBezTo>
                  <a:pt x="9404" y="9820"/>
                  <a:pt x="6067" y="12550"/>
                  <a:pt x="2807" y="15318"/>
                </a:cubicBezTo>
                <a:cubicBezTo>
                  <a:pt x="2958" y="15014"/>
                  <a:pt x="3072" y="14673"/>
                  <a:pt x="3224" y="14408"/>
                </a:cubicBezTo>
                <a:lnTo>
                  <a:pt x="3262" y="14408"/>
                </a:lnTo>
                <a:lnTo>
                  <a:pt x="12512" y="6863"/>
                </a:lnTo>
                <a:close/>
                <a:moveTo>
                  <a:pt x="27640" y="9706"/>
                </a:moveTo>
                <a:cubicBezTo>
                  <a:pt x="27716" y="9858"/>
                  <a:pt x="27830" y="10010"/>
                  <a:pt x="27905" y="10199"/>
                </a:cubicBezTo>
                <a:lnTo>
                  <a:pt x="21953" y="15318"/>
                </a:lnTo>
                <a:lnTo>
                  <a:pt x="21801" y="15014"/>
                </a:lnTo>
                <a:cubicBezTo>
                  <a:pt x="23735" y="13270"/>
                  <a:pt x="25706" y="11526"/>
                  <a:pt x="27640" y="9706"/>
                </a:cubicBezTo>
                <a:close/>
                <a:moveTo>
                  <a:pt x="28019" y="10351"/>
                </a:moveTo>
                <a:cubicBezTo>
                  <a:pt x="28095" y="10465"/>
                  <a:pt x="28171" y="10616"/>
                  <a:pt x="28247" y="10730"/>
                </a:cubicBezTo>
                <a:cubicBezTo>
                  <a:pt x="26275" y="12436"/>
                  <a:pt x="24228" y="14142"/>
                  <a:pt x="22218" y="15773"/>
                </a:cubicBezTo>
                <a:cubicBezTo>
                  <a:pt x="22180" y="15697"/>
                  <a:pt x="22143" y="15545"/>
                  <a:pt x="22029" y="15469"/>
                </a:cubicBezTo>
                <a:lnTo>
                  <a:pt x="28019" y="10351"/>
                </a:lnTo>
                <a:close/>
                <a:moveTo>
                  <a:pt x="18389" y="9100"/>
                </a:moveTo>
                <a:cubicBezTo>
                  <a:pt x="18541" y="9327"/>
                  <a:pt x="18692" y="9593"/>
                  <a:pt x="18806" y="9858"/>
                </a:cubicBezTo>
                <a:cubicBezTo>
                  <a:pt x="16228" y="12057"/>
                  <a:pt x="13612" y="14218"/>
                  <a:pt x="10920" y="16303"/>
                </a:cubicBezTo>
                <a:cubicBezTo>
                  <a:pt x="11148" y="15848"/>
                  <a:pt x="11337" y="15356"/>
                  <a:pt x="11565" y="14901"/>
                </a:cubicBezTo>
                <a:lnTo>
                  <a:pt x="11603" y="14901"/>
                </a:lnTo>
                <a:cubicBezTo>
                  <a:pt x="13877" y="12929"/>
                  <a:pt x="16114" y="10995"/>
                  <a:pt x="18389" y="9100"/>
                </a:cubicBezTo>
                <a:close/>
                <a:moveTo>
                  <a:pt x="28360" y="10882"/>
                </a:moveTo>
                <a:cubicBezTo>
                  <a:pt x="28436" y="11033"/>
                  <a:pt x="28550" y="11223"/>
                  <a:pt x="28626" y="11375"/>
                </a:cubicBezTo>
                <a:cubicBezTo>
                  <a:pt x="26578" y="13043"/>
                  <a:pt x="24569" y="14749"/>
                  <a:pt x="22560" y="16417"/>
                </a:cubicBezTo>
                <a:cubicBezTo>
                  <a:pt x="22560" y="16417"/>
                  <a:pt x="22560" y="16341"/>
                  <a:pt x="22522" y="16341"/>
                </a:cubicBezTo>
                <a:cubicBezTo>
                  <a:pt x="22560" y="16265"/>
                  <a:pt x="22522" y="16152"/>
                  <a:pt x="22408" y="16152"/>
                </a:cubicBezTo>
                <a:cubicBezTo>
                  <a:pt x="22370" y="16114"/>
                  <a:pt x="22370" y="16076"/>
                  <a:pt x="22332" y="16038"/>
                </a:cubicBezTo>
                <a:cubicBezTo>
                  <a:pt x="24304" y="14332"/>
                  <a:pt x="26351" y="12626"/>
                  <a:pt x="28360" y="10882"/>
                </a:cubicBezTo>
                <a:close/>
                <a:moveTo>
                  <a:pt x="28664" y="11564"/>
                </a:moveTo>
                <a:cubicBezTo>
                  <a:pt x="28777" y="11678"/>
                  <a:pt x="28815" y="11754"/>
                  <a:pt x="28929" y="11905"/>
                </a:cubicBezTo>
                <a:cubicBezTo>
                  <a:pt x="26882" y="13612"/>
                  <a:pt x="24834" y="15280"/>
                  <a:pt x="22787" y="16910"/>
                </a:cubicBezTo>
                <a:cubicBezTo>
                  <a:pt x="22749" y="16834"/>
                  <a:pt x="22635" y="16683"/>
                  <a:pt x="22598" y="16607"/>
                </a:cubicBezTo>
                <a:cubicBezTo>
                  <a:pt x="24645" y="14938"/>
                  <a:pt x="26692" y="13232"/>
                  <a:pt x="28664" y="11564"/>
                </a:cubicBezTo>
                <a:close/>
                <a:moveTo>
                  <a:pt x="12740" y="7242"/>
                </a:moveTo>
                <a:cubicBezTo>
                  <a:pt x="12854" y="7432"/>
                  <a:pt x="12892" y="7583"/>
                  <a:pt x="13005" y="7773"/>
                </a:cubicBezTo>
                <a:cubicBezTo>
                  <a:pt x="9290" y="10920"/>
                  <a:pt x="5650" y="14029"/>
                  <a:pt x="1935" y="17175"/>
                </a:cubicBezTo>
                <a:cubicBezTo>
                  <a:pt x="2200" y="16683"/>
                  <a:pt x="2390" y="16228"/>
                  <a:pt x="2617" y="15735"/>
                </a:cubicBezTo>
                <a:cubicBezTo>
                  <a:pt x="5991" y="12891"/>
                  <a:pt x="9404" y="10048"/>
                  <a:pt x="12740" y="7242"/>
                </a:cubicBezTo>
                <a:close/>
                <a:moveTo>
                  <a:pt x="29005" y="12095"/>
                </a:moveTo>
                <a:cubicBezTo>
                  <a:pt x="29119" y="12247"/>
                  <a:pt x="29195" y="12436"/>
                  <a:pt x="29308" y="12626"/>
                </a:cubicBezTo>
                <a:cubicBezTo>
                  <a:pt x="27185" y="14218"/>
                  <a:pt x="25176" y="15886"/>
                  <a:pt x="23090" y="17479"/>
                </a:cubicBezTo>
                <a:cubicBezTo>
                  <a:pt x="23052" y="17365"/>
                  <a:pt x="22939" y="17251"/>
                  <a:pt x="22901" y="17100"/>
                </a:cubicBezTo>
                <a:cubicBezTo>
                  <a:pt x="24910" y="15469"/>
                  <a:pt x="26958" y="13763"/>
                  <a:pt x="29005" y="12095"/>
                </a:cubicBezTo>
                <a:close/>
                <a:moveTo>
                  <a:pt x="29422" y="12739"/>
                </a:moveTo>
                <a:cubicBezTo>
                  <a:pt x="29498" y="12891"/>
                  <a:pt x="29536" y="13043"/>
                  <a:pt x="29612" y="13119"/>
                </a:cubicBezTo>
                <a:cubicBezTo>
                  <a:pt x="27602" y="14787"/>
                  <a:pt x="25517" y="16455"/>
                  <a:pt x="23470" y="18123"/>
                </a:cubicBezTo>
                <a:cubicBezTo>
                  <a:pt x="23356" y="17972"/>
                  <a:pt x="23318" y="17782"/>
                  <a:pt x="23242" y="17630"/>
                </a:cubicBezTo>
                <a:cubicBezTo>
                  <a:pt x="25327" y="16038"/>
                  <a:pt x="27337" y="14370"/>
                  <a:pt x="29422" y="12739"/>
                </a:cubicBezTo>
                <a:close/>
                <a:moveTo>
                  <a:pt x="29725" y="13308"/>
                </a:moveTo>
                <a:cubicBezTo>
                  <a:pt x="29801" y="13498"/>
                  <a:pt x="29915" y="13649"/>
                  <a:pt x="29991" y="13839"/>
                </a:cubicBezTo>
                <a:cubicBezTo>
                  <a:pt x="28095" y="15318"/>
                  <a:pt x="26237" y="16796"/>
                  <a:pt x="24342" y="18199"/>
                </a:cubicBezTo>
                <a:lnTo>
                  <a:pt x="23697" y="18199"/>
                </a:lnTo>
                <a:cubicBezTo>
                  <a:pt x="25706" y="16607"/>
                  <a:pt x="27716" y="14976"/>
                  <a:pt x="29725" y="13308"/>
                </a:cubicBezTo>
                <a:close/>
                <a:moveTo>
                  <a:pt x="30142" y="14029"/>
                </a:moveTo>
                <a:cubicBezTo>
                  <a:pt x="30256" y="14180"/>
                  <a:pt x="30332" y="14370"/>
                  <a:pt x="30446" y="14521"/>
                </a:cubicBezTo>
                <a:cubicBezTo>
                  <a:pt x="28777" y="15735"/>
                  <a:pt x="27071" y="16986"/>
                  <a:pt x="25403" y="18199"/>
                </a:cubicBezTo>
                <a:lnTo>
                  <a:pt x="24759" y="18199"/>
                </a:lnTo>
                <a:cubicBezTo>
                  <a:pt x="26541" y="16834"/>
                  <a:pt x="28360" y="15393"/>
                  <a:pt x="30142" y="14029"/>
                </a:cubicBezTo>
                <a:close/>
                <a:moveTo>
                  <a:pt x="30825" y="15166"/>
                </a:moveTo>
                <a:cubicBezTo>
                  <a:pt x="30901" y="15318"/>
                  <a:pt x="30939" y="15469"/>
                  <a:pt x="31052" y="15583"/>
                </a:cubicBezTo>
                <a:cubicBezTo>
                  <a:pt x="29877" y="16455"/>
                  <a:pt x="28664" y="17365"/>
                  <a:pt x="27488" y="18199"/>
                </a:cubicBezTo>
                <a:lnTo>
                  <a:pt x="26882" y="18199"/>
                </a:lnTo>
                <a:cubicBezTo>
                  <a:pt x="28209" y="17213"/>
                  <a:pt x="29498" y="16228"/>
                  <a:pt x="30825" y="15166"/>
                </a:cubicBezTo>
                <a:close/>
                <a:moveTo>
                  <a:pt x="30521" y="14711"/>
                </a:moveTo>
                <a:cubicBezTo>
                  <a:pt x="30559" y="14787"/>
                  <a:pt x="30673" y="14938"/>
                  <a:pt x="30711" y="15014"/>
                </a:cubicBezTo>
                <a:cubicBezTo>
                  <a:pt x="29346" y="16114"/>
                  <a:pt x="27905" y="17175"/>
                  <a:pt x="26541" y="18237"/>
                </a:cubicBezTo>
                <a:cubicBezTo>
                  <a:pt x="26275" y="18199"/>
                  <a:pt x="25972" y="18199"/>
                  <a:pt x="25744" y="18199"/>
                </a:cubicBezTo>
                <a:cubicBezTo>
                  <a:pt x="27337" y="17024"/>
                  <a:pt x="28929" y="15848"/>
                  <a:pt x="30521" y="14711"/>
                </a:cubicBezTo>
                <a:close/>
                <a:moveTo>
                  <a:pt x="31128" y="15773"/>
                </a:moveTo>
                <a:cubicBezTo>
                  <a:pt x="31242" y="15924"/>
                  <a:pt x="31280" y="16076"/>
                  <a:pt x="31394" y="16190"/>
                </a:cubicBezTo>
                <a:cubicBezTo>
                  <a:pt x="30484" y="16872"/>
                  <a:pt x="29574" y="17592"/>
                  <a:pt x="28664" y="18237"/>
                </a:cubicBezTo>
                <a:cubicBezTo>
                  <a:pt x="28360" y="18199"/>
                  <a:pt x="28095" y="18199"/>
                  <a:pt x="27830" y="18199"/>
                </a:cubicBezTo>
                <a:cubicBezTo>
                  <a:pt x="28929" y="17403"/>
                  <a:pt x="29991" y="16607"/>
                  <a:pt x="31128" y="15773"/>
                </a:cubicBezTo>
                <a:close/>
                <a:moveTo>
                  <a:pt x="31431" y="16417"/>
                </a:moveTo>
                <a:cubicBezTo>
                  <a:pt x="31469" y="16493"/>
                  <a:pt x="31507" y="16569"/>
                  <a:pt x="31583" y="16645"/>
                </a:cubicBezTo>
                <a:cubicBezTo>
                  <a:pt x="30863" y="17175"/>
                  <a:pt x="30180" y="17668"/>
                  <a:pt x="29498" y="18237"/>
                </a:cubicBezTo>
                <a:lnTo>
                  <a:pt x="28967" y="18237"/>
                </a:lnTo>
                <a:cubicBezTo>
                  <a:pt x="29763" y="17630"/>
                  <a:pt x="30635" y="17024"/>
                  <a:pt x="31431" y="16417"/>
                </a:cubicBezTo>
                <a:close/>
                <a:moveTo>
                  <a:pt x="31659" y="16834"/>
                </a:moveTo>
                <a:cubicBezTo>
                  <a:pt x="31697" y="16910"/>
                  <a:pt x="31811" y="17062"/>
                  <a:pt x="31848" y="17138"/>
                </a:cubicBezTo>
                <a:cubicBezTo>
                  <a:pt x="31394" y="17479"/>
                  <a:pt x="30901" y="17858"/>
                  <a:pt x="30446" y="18199"/>
                </a:cubicBezTo>
                <a:cubicBezTo>
                  <a:pt x="30256" y="18237"/>
                  <a:pt x="30067" y="18237"/>
                  <a:pt x="29801" y="18237"/>
                </a:cubicBezTo>
                <a:lnTo>
                  <a:pt x="31659" y="16834"/>
                </a:lnTo>
                <a:close/>
                <a:moveTo>
                  <a:pt x="32000" y="17365"/>
                </a:moveTo>
                <a:cubicBezTo>
                  <a:pt x="32038" y="17479"/>
                  <a:pt x="32152" y="17592"/>
                  <a:pt x="32190" y="17744"/>
                </a:cubicBezTo>
                <a:cubicBezTo>
                  <a:pt x="31962" y="17934"/>
                  <a:pt x="31697" y="18047"/>
                  <a:pt x="31469" y="18237"/>
                </a:cubicBezTo>
                <a:lnTo>
                  <a:pt x="30825" y="18237"/>
                </a:lnTo>
                <a:cubicBezTo>
                  <a:pt x="31204" y="17972"/>
                  <a:pt x="31583" y="17668"/>
                  <a:pt x="32000" y="17365"/>
                </a:cubicBezTo>
                <a:close/>
                <a:moveTo>
                  <a:pt x="32266" y="17934"/>
                </a:moveTo>
                <a:cubicBezTo>
                  <a:pt x="32341" y="18010"/>
                  <a:pt x="32417" y="18161"/>
                  <a:pt x="32455" y="18237"/>
                </a:cubicBezTo>
                <a:lnTo>
                  <a:pt x="31848" y="18237"/>
                </a:lnTo>
                <a:cubicBezTo>
                  <a:pt x="32000" y="18161"/>
                  <a:pt x="32152" y="18010"/>
                  <a:pt x="32266" y="17934"/>
                </a:cubicBezTo>
                <a:close/>
                <a:moveTo>
                  <a:pt x="32760" y="18237"/>
                </a:moveTo>
                <a:cubicBezTo>
                  <a:pt x="32781" y="18256"/>
                  <a:pt x="32792" y="18262"/>
                  <a:pt x="32795" y="18262"/>
                </a:cubicBezTo>
                <a:cubicBezTo>
                  <a:pt x="32802" y="18262"/>
                  <a:pt x="32781" y="18239"/>
                  <a:pt x="32760" y="18237"/>
                </a:cubicBezTo>
                <a:close/>
                <a:moveTo>
                  <a:pt x="18920" y="10048"/>
                </a:moveTo>
                <a:cubicBezTo>
                  <a:pt x="19147" y="10389"/>
                  <a:pt x="19299" y="10730"/>
                  <a:pt x="19489" y="11033"/>
                </a:cubicBezTo>
                <a:cubicBezTo>
                  <a:pt x="16152" y="13422"/>
                  <a:pt x="12930" y="15924"/>
                  <a:pt x="9859" y="18616"/>
                </a:cubicBezTo>
                <a:cubicBezTo>
                  <a:pt x="10162" y="18010"/>
                  <a:pt x="10427" y="17365"/>
                  <a:pt x="10731" y="16720"/>
                </a:cubicBezTo>
                <a:cubicBezTo>
                  <a:pt x="13498" y="14559"/>
                  <a:pt x="16228" y="12322"/>
                  <a:pt x="18920" y="10048"/>
                </a:cubicBezTo>
                <a:close/>
                <a:moveTo>
                  <a:pt x="13081" y="8000"/>
                </a:moveTo>
                <a:cubicBezTo>
                  <a:pt x="13119" y="8152"/>
                  <a:pt x="13233" y="8304"/>
                  <a:pt x="13309" y="8493"/>
                </a:cubicBezTo>
                <a:cubicBezTo>
                  <a:pt x="9214" y="12057"/>
                  <a:pt x="5119" y="15659"/>
                  <a:pt x="987" y="19185"/>
                </a:cubicBezTo>
                <a:cubicBezTo>
                  <a:pt x="1290" y="18616"/>
                  <a:pt x="1517" y="18047"/>
                  <a:pt x="1821" y="17479"/>
                </a:cubicBezTo>
                <a:lnTo>
                  <a:pt x="1897" y="17479"/>
                </a:lnTo>
                <a:cubicBezTo>
                  <a:pt x="5650" y="14332"/>
                  <a:pt x="9328" y="11185"/>
                  <a:pt x="13081" y="8000"/>
                </a:cubicBezTo>
                <a:close/>
                <a:moveTo>
                  <a:pt x="8477" y="2206"/>
                </a:moveTo>
                <a:cubicBezTo>
                  <a:pt x="7929" y="3412"/>
                  <a:pt x="7414" y="4551"/>
                  <a:pt x="6863" y="5725"/>
                </a:cubicBezTo>
                <a:cubicBezTo>
                  <a:pt x="6825" y="5801"/>
                  <a:pt x="6825" y="5801"/>
                  <a:pt x="6825" y="5839"/>
                </a:cubicBezTo>
                <a:cubicBezTo>
                  <a:pt x="6674" y="6105"/>
                  <a:pt x="6598" y="6408"/>
                  <a:pt x="6446" y="6673"/>
                </a:cubicBezTo>
                <a:lnTo>
                  <a:pt x="6408" y="6749"/>
                </a:lnTo>
                <a:cubicBezTo>
                  <a:pt x="6370" y="6787"/>
                  <a:pt x="6370" y="6825"/>
                  <a:pt x="6408" y="6825"/>
                </a:cubicBezTo>
                <a:cubicBezTo>
                  <a:pt x="6257" y="7128"/>
                  <a:pt x="6181" y="7394"/>
                  <a:pt x="6029" y="7621"/>
                </a:cubicBezTo>
                <a:cubicBezTo>
                  <a:pt x="5991" y="7621"/>
                  <a:pt x="5991" y="7697"/>
                  <a:pt x="5991" y="7735"/>
                </a:cubicBezTo>
                <a:cubicBezTo>
                  <a:pt x="5840" y="8038"/>
                  <a:pt x="5650" y="8455"/>
                  <a:pt x="5498" y="8759"/>
                </a:cubicBezTo>
                <a:cubicBezTo>
                  <a:pt x="5498" y="8759"/>
                  <a:pt x="5498" y="8796"/>
                  <a:pt x="5461" y="8796"/>
                </a:cubicBezTo>
                <a:cubicBezTo>
                  <a:pt x="4475" y="11033"/>
                  <a:pt x="3413" y="13308"/>
                  <a:pt x="2390" y="15545"/>
                </a:cubicBezTo>
                <a:lnTo>
                  <a:pt x="2314" y="15583"/>
                </a:lnTo>
                <a:cubicBezTo>
                  <a:pt x="2276" y="15659"/>
                  <a:pt x="2276" y="15659"/>
                  <a:pt x="2276" y="15697"/>
                </a:cubicBezTo>
                <a:cubicBezTo>
                  <a:pt x="2314" y="15773"/>
                  <a:pt x="2048" y="16152"/>
                  <a:pt x="2010" y="16265"/>
                </a:cubicBezTo>
                <a:cubicBezTo>
                  <a:pt x="1897" y="16493"/>
                  <a:pt x="1821" y="16683"/>
                  <a:pt x="1707" y="16910"/>
                </a:cubicBezTo>
                <a:cubicBezTo>
                  <a:pt x="1517" y="17327"/>
                  <a:pt x="1290" y="17782"/>
                  <a:pt x="1100" y="18199"/>
                </a:cubicBezTo>
                <a:cubicBezTo>
                  <a:pt x="911" y="18578"/>
                  <a:pt x="759" y="18957"/>
                  <a:pt x="570" y="19374"/>
                </a:cubicBezTo>
                <a:cubicBezTo>
                  <a:pt x="570" y="19071"/>
                  <a:pt x="494" y="18692"/>
                  <a:pt x="380" y="18313"/>
                </a:cubicBezTo>
                <a:cubicBezTo>
                  <a:pt x="342" y="18199"/>
                  <a:pt x="304" y="18047"/>
                  <a:pt x="304" y="17972"/>
                </a:cubicBezTo>
                <a:cubicBezTo>
                  <a:pt x="304" y="17858"/>
                  <a:pt x="380" y="17782"/>
                  <a:pt x="418" y="17744"/>
                </a:cubicBezTo>
                <a:lnTo>
                  <a:pt x="987" y="16607"/>
                </a:lnTo>
                <a:lnTo>
                  <a:pt x="3148" y="12474"/>
                </a:lnTo>
                <a:cubicBezTo>
                  <a:pt x="4854" y="9214"/>
                  <a:pt x="6560" y="5877"/>
                  <a:pt x="8266" y="2616"/>
                </a:cubicBezTo>
                <a:cubicBezTo>
                  <a:pt x="8325" y="2468"/>
                  <a:pt x="8408" y="2344"/>
                  <a:pt x="8477" y="2206"/>
                </a:cubicBezTo>
                <a:close/>
                <a:moveTo>
                  <a:pt x="11848" y="12227"/>
                </a:moveTo>
                <a:cubicBezTo>
                  <a:pt x="11582" y="12729"/>
                  <a:pt x="11316" y="13231"/>
                  <a:pt x="11048" y="13733"/>
                </a:cubicBezTo>
                <a:lnTo>
                  <a:pt x="11048" y="13733"/>
                </a:lnTo>
                <a:cubicBezTo>
                  <a:pt x="8860" y="15666"/>
                  <a:pt x="6742" y="17632"/>
                  <a:pt x="4551" y="19526"/>
                </a:cubicBezTo>
                <a:lnTo>
                  <a:pt x="4020" y="19526"/>
                </a:lnTo>
                <a:cubicBezTo>
                  <a:pt x="6629" y="17106"/>
                  <a:pt x="9239" y="14648"/>
                  <a:pt x="11848" y="12227"/>
                </a:cubicBezTo>
                <a:close/>
                <a:moveTo>
                  <a:pt x="10783" y="14229"/>
                </a:moveTo>
                <a:cubicBezTo>
                  <a:pt x="10565" y="14635"/>
                  <a:pt x="10346" y="15042"/>
                  <a:pt x="10126" y="15449"/>
                </a:cubicBezTo>
                <a:lnTo>
                  <a:pt x="10126" y="15449"/>
                </a:lnTo>
                <a:cubicBezTo>
                  <a:pt x="8581" y="16806"/>
                  <a:pt x="7003" y="18130"/>
                  <a:pt x="5461" y="19526"/>
                </a:cubicBezTo>
                <a:lnTo>
                  <a:pt x="4892" y="19526"/>
                </a:lnTo>
                <a:cubicBezTo>
                  <a:pt x="6818" y="17748"/>
                  <a:pt x="8818" y="16005"/>
                  <a:pt x="10783" y="14229"/>
                </a:cubicBezTo>
                <a:close/>
                <a:moveTo>
                  <a:pt x="9822" y="16010"/>
                </a:moveTo>
                <a:cubicBezTo>
                  <a:pt x="9721" y="16196"/>
                  <a:pt x="9619" y="16382"/>
                  <a:pt x="9517" y="16569"/>
                </a:cubicBezTo>
                <a:lnTo>
                  <a:pt x="9404" y="16872"/>
                </a:lnTo>
                <a:cubicBezTo>
                  <a:pt x="8380" y="17782"/>
                  <a:pt x="7394" y="18616"/>
                  <a:pt x="6446" y="19526"/>
                </a:cubicBezTo>
                <a:lnTo>
                  <a:pt x="5726" y="19526"/>
                </a:lnTo>
                <a:lnTo>
                  <a:pt x="9822" y="16010"/>
                </a:lnTo>
                <a:close/>
                <a:moveTo>
                  <a:pt x="9404" y="0"/>
                </a:moveTo>
                <a:lnTo>
                  <a:pt x="9328" y="38"/>
                </a:lnTo>
                <a:cubicBezTo>
                  <a:pt x="9314" y="24"/>
                  <a:pt x="9300" y="16"/>
                  <a:pt x="9286" y="16"/>
                </a:cubicBezTo>
                <a:cubicBezTo>
                  <a:pt x="9262" y="16"/>
                  <a:pt x="9238" y="42"/>
                  <a:pt x="9214" y="114"/>
                </a:cubicBezTo>
                <a:cubicBezTo>
                  <a:pt x="8114" y="2199"/>
                  <a:pt x="7015" y="4323"/>
                  <a:pt x="5915" y="6408"/>
                </a:cubicBezTo>
                <a:cubicBezTo>
                  <a:pt x="5612" y="5270"/>
                  <a:pt x="5233" y="4095"/>
                  <a:pt x="4892" y="2958"/>
                </a:cubicBezTo>
                <a:lnTo>
                  <a:pt x="4854" y="2882"/>
                </a:lnTo>
                <a:lnTo>
                  <a:pt x="4798" y="2882"/>
                </a:lnTo>
                <a:cubicBezTo>
                  <a:pt x="4841" y="2839"/>
                  <a:pt x="4864" y="2775"/>
                  <a:pt x="4854" y="2692"/>
                </a:cubicBezTo>
                <a:cubicBezTo>
                  <a:pt x="4816" y="2560"/>
                  <a:pt x="4702" y="2493"/>
                  <a:pt x="4593" y="2493"/>
                </a:cubicBezTo>
                <a:cubicBezTo>
                  <a:pt x="4484" y="2493"/>
                  <a:pt x="4380" y="2560"/>
                  <a:pt x="4361" y="2692"/>
                </a:cubicBezTo>
                <a:lnTo>
                  <a:pt x="4361" y="2768"/>
                </a:lnTo>
                <a:lnTo>
                  <a:pt x="4361" y="2806"/>
                </a:lnTo>
                <a:cubicBezTo>
                  <a:pt x="4376" y="2836"/>
                  <a:pt x="4396" y="2861"/>
                  <a:pt x="4420" y="2882"/>
                </a:cubicBezTo>
                <a:lnTo>
                  <a:pt x="4134" y="2882"/>
                </a:lnTo>
                <a:cubicBezTo>
                  <a:pt x="4122" y="2905"/>
                  <a:pt x="4103" y="2914"/>
                  <a:pt x="4083" y="2914"/>
                </a:cubicBezTo>
                <a:cubicBezTo>
                  <a:pt x="4058" y="2914"/>
                  <a:pt x="4032" y="2899"/>
                  <a:pt x="4020" y="2882"/>
                </a:cubicBezTo>
                <a:lnTo>
                  <a:pt x="3684" y="2882"/>
                </a:lnTo>
                <a:cubicBezTo>
                  <a:pt x="3802" y="2820"/>
                  <a:pt x="3873" y="2669"/>
                  <a:pt x="3944" y="2503"/>
                </a:cubicBezTo>
                <a:cubicBezTo>
                  <a:pt x="4020" y="2124"/>
                  <a:pt x="3944" y="1744"/>
                  <a:pt x="3716" y="1403"/>
                </a:cubicBezTo>
                <a:cubicBezTo>
                  <a:pt x="3716" y="1403"/>
                  <a:pt x="3683" y="1386"/>
                  <a:pt x="3660" y="1386"/>
                </a:cubicBezTo>
                <a:cubicBezTo>
                  <a:pt x="3649" y="1386"/>
                  <a:pt x="3641" y="1391"/>
                  <a:pt x="3641" y="1403"/>
                </a:cubicBezTo>
                <a:cubicBezTo>
                  <a:pt x="3641" y="1365"/>
                  <a:pt x="3603" y="1365"/>
                  <a:pt x="3603" y="1365"/>
                </a:cubicBezTo>
                <a:cubicBezTo>
                  <a:pt x="3262" y="1403"/>
                  <a:pt x="3148" y="1820"/>
                  <a:pt x="3148" y="2086"/>
                </a:cubicBezTo>
                <a:cubicBezTo>
                  <a:pt x="3072" y="2389"/>
                  <a:pt x="3072" y="2806"/>
                  <a:pt x="3413" y="2882"/>
                </a:cubicBezTo>
                <a:lnTo>
                  <a:pt x="2958" y="2882"/>
                </a:lnTo>
                <a:cubicBezTo>
                  <a:pt x="2958" y="2920"/>
                  <a:pt x="2930" y="2939"/>
                  <a:pt x="2901" y="2939"/>
                </a:cubicBezTo>
                <a:cubicBezTo>
                  <a:pt x="2873" y="2939"/>
                  <a:pt x="2844" y="2920"/>
                  <a:pt x="2844" y="2882"/>
                </a:cubicBezTo>
                <a:lnTo>
                  <a:pt x="1366" y="2882"/>
                </a:lnTo>
                <a:cubicBezTo>
                  <a:pt x="1328" y="2882"/>
                  <a:pt x="1328" y="2996"/>
                  <a:pt x="1366" y="2996"/>
                </a:cubicBezTo>
                <a:lnTo>
                  <a:pt x="4778" y="2996"/>
                </a:lnTo>
                <a:lnTo>
                  <a:pt x="4778" y="3034"/>
                </a:lnTo>
                <a:cubicBezTo>
                  <a:pt x="4778" y="3109"/>
                  <a:pt x="4854" y="3223"/>
                  <a:pt x="4892" y="3261"/>
                </a:cubicBezTo>
                <a:cubicBezTo>
                  <a:pt x="5081" y="3906"/>
                  <a:pt x="5271" y="4474"/>
                  <a:pt x="5423" y="5081"/>
                </a:cubicBezTo>
                <a:cubicBezTo>
                  <a:pt x="5536" y="5536"/>
                  <a:pt x="5688" y="5991"/>
                  <a:pt x="5840" y="6446"/>
                </a:cubicBezTo>
                <a:cubicBezTo>
                  <a:pt x="5840" y="6446"/>
                  <a:pt x="5840" y="6484"/>
                  <a:pt x="5878" y="6484"/>
                </a:cubicBezTo>
                <a:cubicBezTo>
                  <a:pt x="4209" y="9706"/>
                  <a:pt x="2503" y="12929"/>
                  <a:pt x="873" y="16114"/>
                </a:cubicBezTo>
                <a:cubicBezTo>
                  <a:pt x="608" y="16569"/>
                  <a:pt x="380" y="17024"/>
                  <a:pt x="153" y="17479"/>
                </a:cubicBezTo>
                <a:cubicBezTo>
                  <a:pt x="115" y="17592"/>
                  <a:pt x="39" y="17668"/>
                  <a:pt x="1" y="17706"/>
                </a:cubicBezTo>
                <a:lnTo>
                  <a:pt x="1" y="17896"/>
                </a:lnTo>
                <a:cubicBezTo>
                  <a:pt x="39" y="18427"/>
                  <a:pt x="304" y="18995"/>
                  <a:pt x="380" y="19488"/>
                </a:cubicBezTo>
                <a:lnTo>
                  <a:pt x="380" y="19526"/>
                </a:lnTo>
                <a:cubicBezTo>
                  <a:pt x="399" y="19545"/>
                  <a:pt x="427" y="19555"/>
                  <a:pt x="451" y="19555"/>
                </a:cubicBezTo>
                <a:cubicBezTo>
                  <a:pt x="475" y="19555"/>
                  <a:pt x="494" y="19545"/>
                  <a:pt x="494" y="19526"/>
                </a:cubicBezTo>
                <a:cubicBezTo>
                  <a:pt x="494" y="19564"/>
                  <a:pt x="532" y="19602"/>
                  <a:pt x="570" y="19602"/>
                </a:cubicBezTo>
                <a:lnTo>
                  <a:pt x="1517" y="19602"/>
                </a:lnTo>
                <a:cubicBezTo>
                  <a:pt x="1290" y="19564"/>
                  <a:pt x="1063" y="19564"/>
                  <a:pt x="797" y="19564"/>
                </a:cubicBezTo>
                <a:cubicBezTo>
                  <a:pt x="4968" y="15924"/>
                  <a:pt x="9214" y="12285"/>
                  <a:pt x="13384" y="8683"/>
                </a:cubicBezTo>
                <a:cubicBezTo>
                  <a:pt x="13419" y="8752"/>
                  <a:pt x="13454" y="8886"/>
                  <a:pt x="13489" y="8966"/>
                </a:cubicBezTo>
                <a:lnTo>
                  <a:pt x="13489" y="8966"/>
                </a:lnTo>
                <a:lnTo>
                  <a:pt x="13574" y="8796"/>
                </a:lnTo>
                <a:cubicBezTo>
                  <a:pt x="13498" y="8721"/>
                  <a:pt x="13460" y="8683"/>
                  <a:pt x="13460" y="8569"/>
                </a:cubicBezTo>
                <a:cubicBezTo>
                  <a:pt x="13195" y="7962"/>
                  <a:pt x="12892" y="7356"/>
                  <a:pt x="12626" y="6673"/>
                </a:cubicBezTo>
                <a:cubicBezTo>
                  <a:pt x="12361" y="6218"/>
                  <a:pt x="12171" y="5688"/>
                  <a:pt x="11944" y="5195"/>
                </a:cubicBezTo>
                <a:cubicBezTo>
                  <a:pt x="11792" y="4891"/>
                  <a:pt x="11678" y="4512"/>
                  <a:pt x="11489" y="4171"/>
                </a:cubicBezTo>
                <a:cubicBezTo>
                  <a:pt x="11375" y="3981"/>
                  <a:pt x="11337" y="3792"/>
                  <a:pt x="11223" y="3640"/>
                </a:cubicBezTo>
                <a:lnTo>
                  <a:pt x="11110" y="3375"/>
                </a:lnTo>
                <a:cubicBezTo>
                  <a:pt x="11034" y="3299"/>
                  <a:pt x="10996" y="3185"/>
                  <a:pt x="10996" y="3109"/>
                </a:cubicBezTo>
                <a:lnTo>
                  <a:pt x="10996" y="3071"/>
                </a:lnTo>
                <a:cubicBezTo>
                  <a:pt x="10579" y="2086"/>
                  <a:pt x="10086" y="1138"/>
                  <a:pt x="9669" y="152"/>
                </a:cubicBezTo>
                <a:cubicBezTo>
                  <a:pt x="9631" y="114"/>
                  <a:pt x="9593" y="114"/>
                  <a:pt x="9517" y="114"/>
                </a:cubicBezTo>
                <a:cubicBezTo>
                  <a:pt x="9517" y="38"/>
                  <a:pt x="9441" y="0"/>
                  <a:pt x="9404" y="0"/>
                </a:cubicBezTo>
                <a:close/>
                <a:moveTo>
                  <a:pt x="7401" y="19602"/>
                </a:moveTo>
                <a:cubicBezTo>
                  <a:pt x="7450" y="19612"/>
                  <a:pt x="7499" y="19624"/>
                  <a:pt x="7546" y="19640"/>
                </a:cubicBezTo>
                <a:cubicBezTo>
                  <a:pt x="7560" y="19627"/>
                  <a:pt x="7574" y="19615"/>
                  <a:pt x="7587" y="19602"/>
                </a:cubicBezTo>
                <a:close/>
                <a:moveTo>
                  <a:pt x="24379" y="20095"/>
                </a:moveTo>
                <a:lnTo>
                  <a:pt x="24379" y="20095"/>
                </a:lnTo>
                <a:cubicBezTo>
                  <a:pt x="24443" y="20255"/>
                  <a:pt x="24535" y="20388"/>
                  <a:pt x="24607" y="20539"/>
                </a:cubicBezTo>
                <a:lnTo>
                  <a:pt x="24607" y="20539"/>
                </a:lnTo>
                <a:lnTo>
                  <a:pt x="24607" y="20474"/>
                </a:lnTo>
                <a:lnTo>
                  <a:pt x="24569" y="20436"/>
                </a:lnTo>
                <a:lnTo>
                  <a:pt x="24455" y="20246"/>
                </a:lnTo>
                <a:lnTo>
                  <a:pt x="24379" y="20095"/>
                </a:lnTo>
                <a:close/>
                <a:moveTo>
                  <a:pt x="24607" y="20539"/>
                </a:moveTo>
                <a:lnTo>
                  <a:pt x="24607" y="20550"/>
                </a:lnTo>
                <a:lnTo>
                  <a:pt x="24612" y="20550"/>
                </a:lnTo>
                <a:cubicBezTo>
                  <a:pt x="24610" y="20546"/>
                  <a:pt x="24609" y="20543"/>
                  <a:pt x="24607" y="20539"/>
                </a:cubicBezTo>
                <a:close/>
                <a:moveTo>
                  <a:pt x="14257" y="8304"/>
                </a:moveTo>
                <a:lnTo>
                  <a:pt x="14029" y="8834"/>
                </a:lnTo>
                <a:lnTo>
                  <a:pt x="12095" y="13119"/>
                </a:lnTo>
                <a:cubicBezTo>
                  <a:pt x="12058" y="13270"/>
                  <a:pt x="11982" y="13384"/>
                  <a:pt x="11944" y="13498"/>
                </a:cubicBezTo>
                <a:lnTo>
                  <a:pt x="11223" y="15014"/>
                </a:lnTo>
                <a:lnTo>
                  <a:pt x="10958" y="15583"/>
                </a:lnTo>
                <a:lnTo>
                  <a:pt x="10768" y="16038"/>
                </a:lnTo>
                <a:cubicBezTo>
                  <a:pt x="10617" y="16303"/>
                  <a:pt x="10541" y="16569"/>
                  <a:pt x="10389" y="16872"/>
                </a:cubicBezTo>
                <a:lnTo>
                  <a:pt x="9669" y="18464"/>
                </a:lnTo>
                <a:cubicBezTo>
                  <a:pt x="9669" y="18540"/>
                  <a:pt x="9631" y="18578"/>
                  <a:pt x="9631" y="18616"/>
                </a:cubicBezTo>
                <a:lnTo>
                  <a:pt x="9441" y="18995"/>
                </a:lnTo>
                <a:cubicBezTo>
                  <a:pt x="9214" y="19526"/>
                  <a:pt x="8949" y="20095"/>
                  <a:pt x="8721" y="20626"/>
                </a:cubicBezTo>
                <a:cubicBezTo>
                  <a:pt x="8645" y="20360"/>
                  <a:pt x="8532" y="20209"/>
                  <a:pt x="8380" y="19943"/>
                </a:cubicBezTo>
                <a:cubicBezTo>
                  <a:pt x="8380" y="19905"/>
                  <a:pt x="8304" y="19754"/>
                  <a:pt x="8266" y="19716"/>
                </a:cubicBezTo>
                <a:cubicBezTo>
                  <a:pt x="8342" y="19488"/>
                  <a:pt x="8494" y="19261"/>
                  <a:pt x="8645" y="18995"/>
                </a:cubicBezTo>
                <a:cubicBezTo>
                  <a:pt x="9214" y="17934"/>
                  <a:pt x="9821" y="16796"/>
                  <a:pt x="10389" y="15697"/>
                </a:cubicBezTo>
                <a:cubicBezTo>
                  <a:pt x="11678" y="13232"/>
                  <a:pt x="13005" y="10768"/>
                  <a:pt x="14257" y="8304"/>
                </a:cubicBezTo>
                <a:close/>
                <a:moveTo>
                  <a:pt x="23470" y="18540"/>
                </a:moveTo>
                <a:cubicBezTo>
                  <a:pt x="23507" y="18692"/>
                  <a:pt x="23545" y="18768"/>
                  <a:pt x="23583" y="18882"/>
                </a:cubicBezTo>
                <a:cubicBezTo>
                  <a:pt x="23583" y="18882"/>
                  <a:pt x="23583" y="18919"/>
                  <a:pt x="23659" y="18919"/>
                </a:cubicBezTo>
                <a:cubicBezTo>
                  <a:pt x="23735" y="19071"/>
                  <a:pt x="23849" y="19185"/>
                  <a:pt x="23887" y="19374"/>
                </a:cubicBezTo>
                <a:lnTo>
                  <a:pt x="23773" y="19374"/>
                </a:lnTo>
                <a:cubicBezTo>
                  <a:pt x="23394" y="19829"/>
                  <a:pt x="22977" y="20246"/>
                  <a:pt x="22598" y="20663"/>
                </a:cubicBezTo>
                <a:lnTo>
                  <a:pt x="20929" y="20663"/>
                </a:lnTo>
                <a:cubicBezTo>
                  <a:pt x="21801" y="19943"/>
                  <a:pt x="22598" y="19261"/>
                  <a:pt x="23470" y="18540"/>
                </a:cubicBezTo>
                <a:close/>
                <a:moveTo>
                  <a:pt x="21688" y="15280"/>
                </a:moveTo>
                <a:cubicBezTo>
                  <a:pt x="21915" y="15583"/>
                  <a:pt x="22029" y="15924"/>
                  <a:pt x="22218" y="16265"/>
                </a:cubicBezTo>
                <a:cubicBezTo>
                  <a:pt x="20323" y="17782"/>
                  <a:pt x="18427" y="19261"/>
                  <a:pt x="16493" y="20701"/>
                </a:cubicBezTo>
                <a:lnTo>
                  <a:pt x="14560" y="20701"/>
                </a:lnTo>
                <a:cubicBezTo>
                  <a:pt x="16910" y="18919"/>
                  <a:pt x="19299" y="17062"/>
                  <a:pt x="21688" y="15280"/>
                </a:cubicBezTo>
                <a:close/>
                <a:moveTo>
                  <a:pt x="22294" y="16455"/>
                </a:moveTo>
                <a:cubicBezTo>
                  <a:pt x="22294" y="16493"/>
                  <a:pt x="22332" y="16493"/>
                  <a:pt x="22332" y="16531"/>
                </a:cubicBezTo>
                <a:cubicBezTo>
                  <a:pt x="22294" y="16607"/>
                  <a:pt x="22332" y="16645"/>
                  <a:pt x="22370" y="16683"/>
                </a:cubicBezTo>
                <a:cubicBezTo>
                  <a:pt x="22408" y="16834"/>
                  <a:pt x="22522" y="16910"/>
                  <a:pt x="22560" y="17062"/>
                </a:cubicBezTo>
                <a:cubicBezTo>
                  <a:pt x="22484" y="17175"/>
                  <a:pt x="22560" y="17251"/>
                  <a:pt x="22673" y="17251"/>
                </a:cubicBezTo>
                <a:cubicBezTo>
                  <a:pt x="22673" y="17251"/>
                  <a:pt x="22673" y="17289"/>
                  <a:pt x="22711" y="17289"/>
                </a:cubicBezTo>
                <a:lnTo>
                  <a:pt x="22673" y="17289"/>
                </a:lnTo>
                <a:cubicBezTo>
                  <a:pt x="21346" y="18427"/>
                  <a:pt x="19944" y="19564"/>
                  <a:pt x="18541" y="20701"/>
                </a:cubicBezTo>
                <a:lnTo>
                  <a:pt x="16835" y="20701"/>
                </a:lnTo>
                <a:cubicBezTo>
                  <a:pt x="18617" y="19299"/>
                  <a:pt x="20474" y="17858"/>
                  <a:pt x="22294" y="16455"/>
                </a:cubicBezTo>
                <a:close/>
                <a:moveTo>
                  <a:pt x="22863" y="17441"/>
                </a:moveTo>
                <a:cubicBezTo>
                  <a:pt x="22977" y="17744"/>
                  <a:pt x="23166" y="18047"/>
                  <a:pt x="23318" y="18351"/>
                </a:cubicBezTo>
                <a:cubicBezTo>
                  <a:pt x="22408" y="19147"/>
                  <a:pt x="21536" y="19905"/>
                  <a:pt x="20626" y="20701"/>
                </a:cubicBezTo>
                <a:lnTo>
                  <a:pt x="18844" y="20701"/>
                </a:lnTo>
                <a:lnTo>
                  <a:pt x="22863" y="17441"/>
                </a:lnTo>
                <a:close/>
                <a:moveTo>
                  <a:pt x="19564" y="11223"/>
                </a:moveTo>
                <a:cubicBezTo>
                  <a:pt x="19564" y="11261"/>
                  <a:pt x="19602" y="11261"/>
                  <a:pt x="19602" y="11337"/>
                </a:cubicBezTo>
                <a:cubicBezTo>
                  <a:pt x="19678" y="11413"/>
                  <a:pt x="19754" y="11564"/>
                  <a:pt x="19792" y="11640"/>
                </a:cubicBezTo>
                <a:cubicBezTo>
                  <a:pt x="19792" y="11640"/>
                  <a:pt x="19792" y="11716"/>
                  <a:pt x="19868" y="11716"/>
                </a:cubicBezTo>
                <a:cubicBezTo>
                  <a:pt x="19868" y="11754"/>
                  <a:pt x="19906" y="11754"/>
                  <a:pt x="19906" y="11792"/>
                </a:cubicBezTo>
                <a:cubicBezTo>
                  <a:pt x="16304" y="14749"/>
                  <a:pt x="12702" y="17706"/>
                  <a:pt x="9062" y="20663"/>
                </a:cubicBezTo>
                <a:cubicBezTo>
                  <a:pt x="9024" y="20701"/>
                  <a:pt x="9024" y="20777"/>
                  <a:pt x="9024" y="20777"/>
                </a:cubicBezTo>
                <a:lnTo>
                  <a:pt x="8911" y="20777"/>
                </a:lnTo>
                <a:cubicBezTo>
                  <a:pt x="9214" y="20133"/>
                  <a:pt x="9441" y="19564"/>
                  <a:pt x="9707" y="18957"/>
                </a:cubicBezTo>
                <a:lnTo>
                  <a:pt x="9821" y="18957"/>
                </a:lnTo>
                <a:cubicBezTo>
                  <a:pt x="12930" y="16190"/>
                  <a:pt x="16228" y="13649"/>
                  <a:pt x="19564" y="11223"/>
                </a:cubicBezTo>
                <a:close/>
                <a:moveTo>
                  <a:pt x="19944" y="11943"/>
                </a:moveTo>
                <a:cubicBezTo>
                  <a:pt x="20019" y="11981"/>
                  <a:pt x="20019" y="12057"/>
                  <a:pt x="20057" y="12095"/>
                </a:cubicBezTo>
                <a:cubicBezTo>
                  <a:pt x="20019" y="12133"/>
                  <a:pt x="20057" y="12247"/>
                  <a:pt x="20133" y="12247"/>
                </a:cubicBezTo>
                <a:cubicBezTo>
                  <a:pt x="20247" y="12436"/>
                  <a:pt x="20323" y="12550"/>
                  <a:pt x="20436" y="12739"/>
                </a:cubicBezTo>
                <a:cubicBezTo>
                  <a:pt x="17100" y="15583"/>
                  <a:pt x="13688" y="18237"/>
                  <a:pt x="10162" y="20777"/>
                </a:cubicBezTo>
                <a:lnTo>
                  <a:pt x="9214" y="20777"/>
                </a:lnTo>
                <a:cubicBezTo>
                  <a:pt x="12816" y="17820"/>
                  <a:pt x="16342" y="14901"/>
                  <a:pt x="19944" y="11943"/>
                </a:cubicBezTo>
                <a:close/>
                <a:moveTo>
                  <a:pt x="20512" y="13005"/>
                </a:moveTo>
                <a:lnTo>
                  <a:pt x="20664" y="13270"/>
                </a:lnTo>
                <a:cubicBezTo>
                  <a:pt x="20664" y="13308"/>
                  <a:pt x="20664" y="13346"/>
                  <a:pt x="20702" y="13346"/>
                </a:cubicBezTo>
                <a:cubicBezTo>
                  <a:pt x="20853" y="13612"/>
                  <a:pt x="21005" y="13877"/>
                  <a:pt x="21081" y="14104"/>
                </a:cubicBezTo>
                <a:cubicBezTo>
                  <a:pt x="18200" y="16341"/>
                  <a:pt x="15280" y="18578"/>
                  <a:pt x="12323" y="20777"/>
                </a:cubicBezTo>
                <a:lnTo>
                  <a:pt x="10541" y="20777"/>
                </a:lnTo>
                <a:cubicBezTo>
                  <a:pt x="13991" y="18313"/>
                  <a:pt x="17290" y="15697"/>
                  <a:pt x="20512" y="13005"/>
                </a:cubicBezTo>
                <a:close/>
                <a:moveTo>
                  <a:pt x="21271" y="14370"/>
                </a:moveTo>
                <a:cubicBezTo>
                  <a:pt x="21422" y="14597"/>
                  <a:pt x="21574" y="14901"/>
                  <a:pt x="21650" y="15128"/>
                </a:cubicBezTo>
                <a:cubicBezTo>
                  <a:pt x="19147" y="16986"/>
                  <a:pt x="16721" y="18882"/>
                  <a:pt x="14257" y="20777"/>
                </a:cubicBezTo>
                <a:lnTo>
                  <a:pt x="12702" y="20777"/>
                </a:lnTo>
                <a:cubicBezTo>
                  <a:pt x="15546" y="18616"/>
                  <a:pt x="18389" y="16493"/>
                  <a:pt x="21271" y="14370"/>
                </a:cubicBezTo>
                <a:close/>
                <a:moveTo>
                  <a:pt x="23621" y="2162"/>
                </a:moveTo>
                <a:cubicBezTo>
                  <a:pt x="23545" y="2162"/>
                  <a:pt x="23545" y="2275"/>
                  <a:pt x="23621" y="2275"/>
                </a:cubicBezTo>
                <a:lnTo>
                  <a:pt x="27337" y="2275"/>
                </a:lnTo>
                <a:cubicBezTo>
                  <a:pt x="26844" y="3602"/>
                  <a:pt x="26275" y="4929"/>
                  <a:pt x="25744" y="6256"/>
                </a:cubicBezTo>
                <a:cubicBezTo>
                  <a:pt x="25517" y="5839"/>
                  <a:pt x="25214" y="5384"/>
                  <a:pt x="24986" y="4967"/>
                </a:cubicBezTo>
                <a:lnTo>
                  <a:pt x="24986" y="4929"/>
                </a:lnTo>
                <a:cubicBezTo>
                  <a:pt x="24797" y="4588"/>
                  <a:pt x="24607" y="4247"/>
                  <a:pt x="24379" y="3906"/>
                </a:cubicBezTo>
                <a:lnTo>
                  <a:pt x="24379" y="3830"/>
                </a:lnTo>
                <a:lnTo>
                  <a:pt x="23925" y="3147"/>
                </a:lnTo>
                <a:lnTo>
                  <a:pt x="23925" y="3071"/>
                </a:lnTo>
                <a:lnTo>
                  <a:pt x="23925" y="3034"/>
                </a:lnTo>
                <a:cubicBezTo>
                  <a:pt x="23908" y="3001"/>
                  <a:pt x="23886" y="2990"/>
                  <a:pt x="23859" y="2990"/>
                </a:cubicBezTo>
                <a:cubicBezTo>
                  <a:pt x="23822" y="2990"/>
                  <a:pt x="23779" y="3012"/>
                  <a:pt x="23735" y="3034"/>
                </a:cubicBezTo>
                <a:cubicBezTo>
                  <a:pt x="23697" y="3034"/>
                  <a:pt x="23659" y="3034"/>
                  <a:pt x="23659" y="3071"/>
                </a:cubicBezTo>
                <a:cubicBezTo>
                  <a:pt x="22180" y="5460"/>
                  <a:pt x="20702" y="7811"/>
                  <a:pt x="19185" y="10199"/>
                </a:cubicBezTo>
                <a:cubicBezTo>
                  <a:pt x="19147" y="10086"/>
                  <a:pt x="19072" y="9972"/>
                  <a:pt x="18996" y="9820"/>
                </a:cubicBezTo>
                <a:cubicBezTo>
                  <a:pt x="19034" y="9782"/>
                  <a:pt x="18996" y="9706"/>
                  <a:pt x="18958" y="9668"/>
                </a:cubicBezTo>
                <a:cubicBezTo>
                  <a:pt x="18427" y="8759"/>
                  <a:pt x="17972" y="7849"/>
                  <a:pt x="17403" y="7014"/>
                </a:cubicBezTo>
                <a:cubicBezTo>
                  <a:pt x="17479" y="6863"/>
                  <a:pt x="17555" y="6673"/>
                  <a:pt x="17593" y="6597"/>
                </a:cubicBezTo>
                <a:cubicBezTo>
                  <a:pt x="17782" y="6105"/>
                  <a:pt x="17972" y="5650"/>
                  <a:pt x="18124" y="5195"/>
                </a:cubicBezTo>
                <a:cubicBezTo>
                  <a:pt x="18351" y="4512"/>
                  <a:pt x="18617" y="3754"/>
                  <a:pt x="18806" y="3034"/>
                </a:cubicBezTo>
                <a:cubicBezTo>
                  <a:pt x="18806" y="2996"/>
                  <a:pt x="18806" y="2996"/>
                  <a:pt x="18768" y="2996"/>
                </a:cubicBezTo>
                <a:lnTo>
                  <a:pt x="14560" y="2996"/>
                </a:lnTo>
                <a:cubicBezTo>
                  <a:pt x="14522" y="2996"/>
                  <a:pt x="14522" y="3071"/>
                  <a:pt x="14560" y="3071"/>
                </a:cubicBezTo>
                <a:lnTo>
                  <a:pt x="18692" y="3071"/>
                </a:lnTo>
                <a:cubicBezTo>
                  <a:pt x="18503" y="3716"/>
                  <a:pt x="18237" y="4323"/>
                  <a:pt x="18048" y="4967"/>
                </a:cubicBezTo>
                <a:cubicBezTo>
                  <a:pt x="17934" y="5460"/>
                  <a:pt x="17745" y="5915"/>
                  <a:pt x="17555" y="6370"/>
                </a:cubicBezTo>
                <a:cubicBezTo>
                  <a:pt x="17555" y="6408"/>
                  <a:pt x="17403" y="6749"/>
                  <a:pt x="17290" y="6977"/>
                </a:cubicBezTo>
                <a:lnTo>
                  <a:pt x="16873" y="6256"/>
                </a:lnTo>
                <a:cubicBezTo>
                  <a:pt x="16873" y="6218"/>
                  <a:pt x="16835" y="6218"/>
                  <a:pt x="16835" y="6180"/>
                </a:cubicBezTo>
                <a:cubicBezTo>
                  <a:pt x="16531" y="5725"/>
                  <a:pt x="16266" y="5308"/>
                  <a:pt x="15963" y="4853"/>
                </a:cubicBezTo>
                <a:cubicBezTo>
                  <a:pt x="15963" y="4853"/>
                  <a:pt x="15963" y="4778"/>
                  <a:pt x="16038" y="4778"/>
                </a:cubicBezTo>
                <a:cubicBezTo>
                  <a:pt x="16063" y="4703"/>
                  <a:pt x="16007" y="4629"/>
                  <a:pt x="15944" y="4629"/>
                </a:cubicBezTo>
                <a:cubicBezTo>
                  <a:pt x="15910" y="4629"/>
                  <a:pt x="15875" y="4649"/>
                  <a:pt x="15849" y="4702"/>
                </a:cubicBezTo>
                <a:cubicBezTo>
                  <a:pt x="15773" y="4702"/>
                  <a:pt x="15735" y="4740"/>
                  <a:pt x="15735" y="4778"/>
                </a:cubicBezTo>
                <a:lnTo>
                  <a:pt x="15546" y="5233"/>
                </a:lnTo>
                <a:cubicBezTo>
                  <a:pt x="14598" y="6977"/>
                  <a:pt x="13688" y="8721"/>
                  <a:pt x="12740" y="10540"/>
                </a:cubicBezTo>
                <a:cubicBezTo>
                  <a:pt x="12474" y="11043"/>
                  <a:pt x="12209" y="11546"/>
                  <a:pt x="11943" y="12048"/>
                </a:cubicBezTo>
                <a:lnTo>
                  <a:pt x="11943" y="12048"/>
                </a:lnTo>
                <a:lnTo>
                  <a:pt x="12133" y="11640"/>
                </a:lnTo>
                <a:lnTo>
                  <a:pt x="12133" y="11640"/>
                </a:lnTo>
                <a:cubicBezTo>
                  <a:pt x="9328" y="14256"/>
                  <a:pt x="6484" y="16910"/>
                  <a:pt x="3716" y="19526"/>
                </a:cubicBezTo>
                <a:lnTo>
                  <a:pt x="2882" y="19526"/>
                </a:lnTo>
                <a:cubicBezTo>
                  <a:pt x="6219" y="16683"/>
                  <a:pt x="9479" y="13725"/>
                  <a:pt x="12626" y="10692"/>
                </a:cubicBezTo>
                <a:lnTo>
                  <a:pt x="12892" y="10161"/>
                </a:lnTo>
                <a:lnTo>
                  <a:pt x="12892" y="10161"/>
                </a:lnTo>
                <a:cubicBezTo>
                  <a:pt x="9517" y="13384"/>
                  <a:pt x="6105" y="16493"/>
                  <a:pt x="2579" y="19526"/>
                </a:cubicBezTo>
                <a:lnTo>
                  <a:pt x="1707" y="19526"/>
                </a:lnTo>
                <a:cubicBezTo>
                  <a:pt x="5612" y="16076"/>
                  <a:pt x="9479" y="12664"/>
                  <a:pt x="13384" y="9176"/>
                </a:cubicBezTo>
                <a:lnTo>
                  <a:pt x="13464" y="9017"/>
                </a:lnTo>
                <a:lnTo>
                  <a:pt x="13464" y="9017"/>
                </a:lnTo>
                <a:cubicBezTo>
                  <a:pt x="9494" y="12570"/>
                  <a:pt x="5487" y="16086"/>
                  <a:pt x="1517" y="19602"/>
                </a:cubicBezTo>
                <a:lnTo>
                  <a:pt x="6181" y="19602"/>
                </a:lnTo>
                <a:lnTo>
                  <a:pt x="6105" y="19678"/>
                </a:lnTo>
                <a:lnTo>
                  <a:pt x="6408" y="19678"/>
                </a:lnTo>
                <a:cubicBezTo>
                  <a:pt x="6408" y="19678"/>
                  <a:pt x="6446" y="19678"/>
                  <a:pt x="6446" y="19602"/>
                </a:cubicBezTo>
                <a:lnTo>
                  <a:pt x="7129" y="19602"/>
                </a:lnTo>
                <a:lnTo>
                  <a:pt x="7053" y="19678"/>
                </a:lnTo>
                <a:lnTo>
                  <a:pt x="7356" y="19678"/>
                </a:lnTo>
                <a:lnTo>
                  <a:pt x="7394" y="19602"/>
                </a:lnTo>
                <a:lnTo>
                  <a:pt x="7401" y="19602"/>
                </a:lnTo>
                <a:cubicBezTo>
                  <a:pt x="7212" y="19564"/>
                  <a:pt x="7014" y="19564"/>
                  <a:pt x="6863" y="19564"/>
                </a:cubicBezTo>
                <a:cubicBezTo>
                  <a:pt x="7697" y="18882"/>
                  <a:pt x="8418" y="18161"/>
                  <a:pt x="9252" y="17479"/>
                </a:cubicBezTo>
                <a:lnTo>
                  <a:pt x="9252" y="17479"/>
                </a:lnTo>
                <a:cubicBezTo>
                  <a:pt x="9062" y="17820"/>
                  <a:pt x="8873" y="18161"/>
                  <a:pt x="8721" y="18540"/>
                </a:cubicBezTo>
                <a:cubicBezTo>
                  <a:pt x="8355" y="18907"/>
                  <a:pt x="7988" y="19238"/>
                  <a:pt x="7587" y="19602"/>
                </a:cubicBezTo>
                <a:lnTo>
                  <a:pt x="7811" y="19602"/>
                </a:lnTo>
                <a:cubicBezTo>
                  <a:pt x="7832" y="19602"/>
                  <a:pt x="7850" y="19599"/>
                  <a:pt x="7865" y="19595"/>
                </a:cubicBezTo>
                <a:lnTo>
                  <a:pt x="7865" y="19595"/>
                </a:lnTo>
                <a:cubicBezTo>
                  <a:pt x="7847" y="19610"/>
                  <a:pt x="7829" y="19625"/>
                  <a:pt x="7811" y="19640"/>
                </a:cubicBezTo>
                <a:lnTo>
                  <a:pt x="7944" y="19640"/>
                </a:lnTo>
                <a:cubicBezTo>
                  <a:pt x="7934" y="19611"/>
                  <a:pt x="7925" y="19583"/>
                  <a:pt x="7925" y="19564"/>
                </a:cubicBezTo>
                <a:cubicBezTo>
                  <a:pt x="7925" y="19564"/>
                  <a:pt x="7905" y="19584"/>
                  <a:pt x="7865" y="19595"/>
                </a:cubicBezTo>
                <a:lnTo>
                  <a:pt x="7865" y="19595"/>
                </a:lnTo>
                <a:cubicBezTo>
                  <a:pt x="8030" y="19452"/>
                  <a:pt x="8171" y="19284"/>
                  <a:pt x="8342" y="19147"/>
                </a:cubicBezTo>
                <a:lnTo>
                  <a:pt x="8342" y="19147"/>
                </a:lnTo>
                <a:cubicBezTo>
                  <a:pt x="8266" y="19299"/>
                  <a:pt x="8114" y="19412"/>
                  <a:pt x="8114" y="19640"/>
                </a:cubicBezTo>
                <a:lnTo>
                  <a:pt x="7944" y="19640"/>
                </a:lnTo>
                <a:cubicBezTo>
                  <a:pt x="7953" y="19668"/>
                  <a:pt x="7963" y="19697"/>
                  <a:pt x="7963" y="19716"/>
                </a:cubicBezTo>
                <a:cubicBezTo>
                  <a:pt x="7963" y="19716"/>
                  <a:pt x="7963" y="19754"/>
                  <a:pt x="8001" y="19754"/>
                </a:cubicBezTo>
                <a:lnTo>
                  <a:pt x="7963" y="19829"/>
                </a:lnTo>
                <a:lnTo>
                  <a:pt x="8077" y="19981"/>
                </a:lnTo>
                <a:cubicBezTo>
                  <a:pt x="8152" y="20171"/>
                  <a:pt x="8266" y="20322"/>
                  <a:pt x="8304" y="20512"/>
                </a:cubicBezTo>
                <a:lnTo>
                  <a:pt x="8494" y="20891"/>
                </a:lnTo>
                <a:lnTo>
                  <a:pt x="12171" y="20891"/>
                </a:lnTo>
                <a:cubicBezTo>
                  <a:pt x="13574" y="20891"/>
                  <a:pt x="14939" y="20891"/>
                  <a:pt x="16266" y="20853"/>
                </a:cubicBezTo>
                <a:cubicBezTo>
                  <a:pt x="16285" y="20872"/>
                  <a:pt x="16294" y="20882"/>
                  <a:pt x="16304" y="20882"/>
                </a:cubicBezTo>
                <a:cubicBezTo>
                  <a:pt x="16313" y="20882"/>
                  <a:pt x="16323" y="20872"/>
                  <a:pt x="16342" y="20853"/>
                </a:cubicBezTo>
                <a:cubicBezTo>
                  <a:pt x="17669" y="20853"/>
                  <a:pt x="18958" y="20853"/>
                  <a:pt x="20285" y="20815"/>
                </a:cubicBezTo>
                <a:cubicBezTo>
                  <a:pt x="20312" y="20842"/>
                  <a:pt x="20357" y="20869"/>
                  <a:pt x="20395" y="20869"/>
                </a:cubicBezTo>
                <a:cubicBezTo>
                  <a:pt x="20411" y="20869"/>
                  <a:pt x="20425" y="20864"/>
                  <a:pt x="20436" y="20853"/>
                </a:cubicBezTo>
                <a:lnTo>
                  <a:pt x="20474" y="20815"/>
                </a:lnTo>
                <a:lnTo>
                  <a:pt x="22332" y="20815"/>
                </a:lnTo>
                <a:cubicBezTo>
                  <a:pt x="22354" y="20837"/>
                  <a:pt x="22376" y="20859"/>
                  <a:pt x="22405" y="20859"/>
                </a:cubicBezTo>
                <a:cubicBezTo>
                  <a:pt x="22426" y="20859"/>
                  <a:pt x="22452" y="20847"/>
                  <a:pt x="22484" y="20815"/>
                </a:cubicBezTo>
                <a:lnTo>
                  <a:pt x="24304" y="20815"/>
                </a:lnTo>
                <a:cubicBezTo>
                  <a:pt x="24379" y="20815"/>
                  <a:pt x="24379" y="20815"/>
                  <a:pt x="24417" y="20739"/>
                </a:cubicBezTo>
                <a:lnTo>
                  <a:pt x="24759" y="20739"/>
                </a:lnTo>
                <a:lnTo>
                  <a:pt x="24645" y="20550"/>
                </a:lnTo>
                <a:lnTo>
                  <a:pt x="24612" y="20550"/>
                </a:lnTo>
                <a:cubicBezTo>
                  <a:pt x="24623" y="20574"/>
                  <a:pt x="24634" y="20600"/>
                  <a:pt x="24645" y="20626"/>
                </a:cubicBezTo>
                <a:lnTo>
                  <a:pt x="24379" y="20626"/>
                </a:lnTo>
                <a:cubicBezTo>
                  <a:pt x="24304" y="20626"/>
                  <a:pt x="24304" y="20626"/>
                  <a:pt x="24266" y="20663"/>
                </a:cubicBezTo>
                <a:lnTo>
                  <a:pt x="22939" y="20663"/>
                </a:lnTo>
                <a:cubicBezTo>
                  <a:pt x="23280" y="20284"/>
                  <a:pt x="23659" y="19905"/>
                  <a:pt x="24000" y="19526"/>
                </a:cubicBezTo>
                <a:lnTo>
                  <a:pt x="24000" y="19488"/>
                </a:lnTo>
                <a:cubicBezTo>
                  <a:pt x="24076" y="19640"/>
                  <a:pt x="24190" y="19829"/>
                  <a:pt x="24266" y="19943"/>
                </a:cubicBezTo>
                <a:cubicBezTo>
                  <a:pt x="24266" y="20019"/>
                  <a:pt x="24266" y="20057"/>
                  <a:pt x="24379" y="20095"/>
                </a:cubicBezTo>
                <a:lnTo>
                  <a:pt x="24379" y="20095"/>
                </a:lnTo>
                <a:lnTo>
                  <a:pt x="24304" y="19943"/>
                </a:lnTo>
                <a:lnTo>
                  <a:pt x="24228" y="19754"/>
                </a:lnTo>
                <a:cubicBezTo>
                  <a:pt x="24114" y="19602"/>
                  <a:pt x="24038" y="19412"/>
                  <a:pt x="24000" y="19299"/>
                </a:cubicBezTo>
                <a:lnTo>
                  <a:pt x="23887" y="19109"/>
                </a:lnTo>
                <a:cubicBezTo>
                  <a:pt x="23849" y="18995"/>
                  <a:pt x="23735" y="18882"/>
                  <a:pt x="23697" y="18768"/>
                </a:cubicBezTo>
                <a:lnTo>
                  <a:pt x="23621" y="18578"/>
                </a:lnTo>
                <a:lnTo>
                  <a:pt x="23470" y="18313"/>
                </a:lnTo>
                <a:cubicBezTo>
                  <a:pt x="26123" y="18313"/>
                  <a:pt x="28777" y="18351"/>
                  <a:pt x="31431" y="18351"/>
                </a:cubicBezTo>
                <a:lnTo>
                  <a:pt x="32607" y="18351"/>
                </a:lnTo>
                <a:cubicBezTo>
                  <a:pt x="32694" y="18351"/>
                  <a:pt x="32714" y="18283"/>
                  <a:pt x="32719" y="18235"/>
                </a:cubicBezTo>
                <a:lnTo>
                  <a:pt x="32719" y="18235"/>
                </a:lnTo>
                <a:cubicBezTo>
                  <a:pt x="32720" y="18236"/>
                  <a:pt x="32720" y="18236"/>
                  <a:pt x="32720" y="18237"/>
                </a:cubicBezTo>
                <a:lnTo>
                  <a:pt x="32758" y="18237"/>
                </a:lnTo>
                <a:cubicBezTo>
                  <a:pt x="32759" y="18237"/>
                  <a:pt x="32760" y="18237"/>
                  <a:pt x="32760" y="18237"/>
                </a:cubicBezTo>
                <a:lnTo>
                  <a:pt x="32760" y="18237"/>
                </a:lnTo>
                <a:cubicBezTo>
                  <a:pt x="32750" y="18228"/>
                  <a:pt x="32737" y="18215"/>
                  <a:pt x="32720" y="18199"/>
                </a:cubicBezTo>
                <a:cubicBezTo>
                  <a:pt x="32720" y="18208"/>
                  <a:pt x="32720" y="18221"/>
                  <a:pt x="32719" y="18235"/>
                </a:cubicBezTo>
                <a:lnTo>
                  <a:pt x="32719" y="18235"/>
                </a:lnTo>
                <a:cubicBezTo>
                  <a:pt x="32606" y="18084"/>
                  <a:pt x="32530" y="17933"/>
                  <a:pt x="32417" y="17782"/>
                </a:cubicBezTo>
                <a:cubicBezTo>
                  <a:pt x="32448" y="17688"/>
                  <a:pt x="32428" y="17621"/>
                  <a:pt x="32378" y="17621"/>
                </a:cubicBezTo>
                <a:cubicBezTo>
                  <a:pt x="32367" y="17621"/>
                  <a:pt x="32355" y="17624"/>
                  <a:pt x="32341" y="17630"/>
                </a:cubicBezTo>
                <a:cubicBezTo>
                  <a:pt x="31507" y="16152"/>
                  <a:pt x="30711" y="14673"/>
                  <a:pt x="29877" y="13232"/>
                </a:cubicBezTo>
                <a:cubicBezTo>
                  <a:pt x="29915" y="13157"/>
                  <a:pt x="29877" y="13119"/>
                  <a:pt x="29763" y="13081"/>
                </a:cubicBezTo>
                <a:cubicBezTo>
                  <a:pt x="29232" y="12133"/>
                  <a:pt x="28664" y="11185"/>
                  <a:pt x="28095" y="10237"/>
                </a:cubicBezTo>
                <a:cubicBezTo>
                  <a:pt x="28095" y="10199"/>
                  <a:pt x="28095" y="10199"/>
                  <a:pt x="28057" y="10123"/>
                </a:cubicBezTo>
                <a:cubicBezTo>
                  <a:pt x="27640" y="9441"/>
                  <a:pt x="27223" y="8683"/>
                  <a:pt x="26768" y="7962"/>
                </a:cubicBezTo>
                <a:cubicBezTo>
                  <a:pt x="26830" y="7869"/>
                  <a:pt x="26790" y="7801"/>
                  <a:pt x="26732" y="7801"/>
                </a:cubicBezTo>
                <a:cubicBezTo>
                  <a:pt x="26719" y="7801"/>
                  <a:pt x="26706" y="7804"/>
                  <a:pt x="26692" y="7811"/>
                </a:cubicBezTo>
                <a:cubicBezTo>
                  <a:pt x="26389" y="7280"/>
                  <a:pt x="26123" y="6825"/>
                  <a:pt x="25782" y="6294"/>
                </a:cubicBezTo>
                <a:cubicBezTo>
                  <a:pt x="25820" y="6294"/>
                  <a:pt x="25820" y="6294"/>
                  <a:pt x="25820" y="6256"/>
                </a:cubicBezTo>
                <a:cubicBezTo>
                  <a:pt x="26389" y="4929"/>
                  <a:pt x="26920" y="3564"/>
                  <a:pt x="27488" y="2237"/>
                </a:cubicBezTo>
                <a:cubicBezTo>
                  <a:pt x="27488" y="2162"/>
                  <a:pt x="27488" y="2162"/>
                  <a:pt x="27450" y="21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4"/>
          <p:cNvSpPr/>
          <p:nvPr/>
        </p:nvSpPr>
        <p:spPr>
          <a:xfrm>
            <a:off x="10246184" y="5506800"/>
            <a:ext cx="1812557" cy="1533779"/>
          </a:xfrm>
          <a:custGeom>
            <a:avLst/>
            <a:gdLst/>
            <a:ahLst/>
            <a:cxnLst/>
            <a:rect l="l" t="t" r="r" b="b"/>
            <a:pathLst>
              <a:path w="29271" h="24769" extrusionOk="0">
                <a:moveTo>
                  <a:pt x="9024" y="16076"/>
                </a:moveTo>
                <a:lnTo>
                  <a:pt x="9024" y="16076"/>
                </a:lnTo>
                <a:cubicBezTo>
                  <a:pt x="9517" y="16114"/>
                  <a:pt x="9934" y="16114"/>
                  <a:pt x="10427" y="16152"/>
                </a:cubicBezTo>
                <a:cubicBezTo>
                  <a:pt x="11526" y="16304"/>
                  <a:pt x="12778" y="16721"/>
                  <a:pt x="13119" y="17896"/>
                </a:cubicBezTo>
                <a:cubicBezTo>
                  <a:pt x="13270" y="18465"/>
                  <a:pt x="13157" y="19109"/>
                  <a:pt x="12702" y="19413"/>
                </a:cubicBezTo>
                <a:cubicBezTo>
                  <a:pt x="12383" y="19658"/>
                  <a:pt x="12002" y="19744"/>
                  <a:pt x="11628" y="19744"/>
                </a:cubicBezTo>
                <a:cubicBezTo>
                  <a:pt x="11423" y="19744"/>
                  <a:pt x="11221" y="19718"/>
                  <a:pt x="11034" y="19678"/>
                </a:cubicBezTo>
                <a:cubicBezTo>
                  <a:pt x="10237" y="19413"/>
                  <a:pt x="9593" y="18768"/>
                  <a:pt x="9290" y="17972"/>
                </a:cubicBezTo>
                <a:cubicBezTo>
                  <a:pt x="9024" y="17327"/>
                  <a:pt x="8948" y="16721"/>
                  <a:pt x="9024" y="16076"/>
                </a:cubicBezTo>
                <a:close/>
                <a:moveTo>
                  <a:pt x="23128" y="1"/>
                </a:moveTo>
                <a:cubicBezTo>
                  <a:pt x="22029" y="152"/>
                  <a:pt x="20891" y="342"/>
                  <a:pt x="19792" y="494"/>
                </a:cubicBezTo>
                <a:cubicBezTo>
                  <a:pt x="19716" y="494"/>
                  <a:pt x="19754" y="607"/>
                  <a:pt x="19867" y="607"/>
                </a:cubicBezTo>
                <a:lnTo>
                  <a:pt x="19867" y="683"/>
                </a:lnTo>
                <a:cubicBezTo>
                  <a:pt x="20284" y="1138"/>
                  <a:pt x="20739" y="1631"/>
                  <a:pt x="21194" y="2048"/>
                </a:cubicBezTo>
                <a:cubicBezTo>
                  <a:pt x="21201" y="2055"/>
                  <a:pt x="21210" y="2058"/>
                  <a:pt x="21218" y="2058"/>
                </a:cubicBezTo>
                <a:cubicBezTo>
                  <a:pt x="21256" y="2058"/>
                  <a:pt x="21301" y="1996"/>
                  <a:pt x="21270" y="1934"/>
                </a:cubicBezTo>
                <a:cubicBezTo>
                  <a:pt x="20891" y="1517"/>
                  <a:pt x="20474" y="1138"/>
                  <a:pt x="20095" y="721"/>
                </a:cubicBezTo>
                <a:lnTo>
                  <a:pt x="20095" y="721"/>
                </a:lnTo>
                <a:cubicBezTo>
                  <a:pt x="22446" y="1100"/>
                  <a:pt x="25062" y="1517"/>
                  <a:pt x="26919" y="3223"/>
                </a:cubicBezTo>
                <a:cubicBezTo>
                  <a:pt x="28588" y="4778"/>
                  <a:pt x="29270" y="7318"/>
                  <a:pt x="27867" y="9252"/>
                </a:cubicBezTo>
                <a:cubicBezTo>
                  <a:pt x="26427" y="11185"/>
                  <a:pt x="23924" y="11792"/>
                  <a:pt x="21611" y="11792"/>
                </a:cubicBezTo>
                <a:cubicBezTo>
                  <a:pt x="19735" y="11792"/>
                  <a:pt x="17837" y="11472"/>
                  <a:pt x="15949" y="11472"/>
                </a:cubicBezTo>
                <a:cubicBezTo>
                  <a:pt x="15320" y="11472"/>
                  <a:pt x="14692" y="11508"/>
                  <a:pt x="14067" y="11602"/>
                </a:cubicBezTo>
                <a:cubicBezTo>
                  <a:pt x="12171" y="11906"/>
                  <a:pt x="10086" y="12740"/>
                  <a:pt x="9290" y="14598"/>
                </a:cubicBezTo>
                <a:cubicBezTo>
                  <a:pt x="9100" y="15015"/>
                  <a:pt x="8948" y="15508"/>
                  <a:pt x="8910" y="15963"/>
                </a:cubicBezTo>
                <a:cubicBezTo>
                  <a:pt x="8759" y="15963"/>
                  <a:pt x="8683" y="15963"/>
                  <a:pt x="8569" y="16038"/>
                </a:cubicBezTo>
                <a:cubicBezTo>
                  <a:pt x="4702" y="16455"/>
                  <a:pt x="1176" y="19489"/>
                  <a:pt x="228" y="23280"/>
                </a:cubicBezTo>
                <a:cubicBezTo>
                  <a:pt x="114" y="23735"/>
                  <a:pt x="39" y="24228"/>
                  <a:pt x="1" y="24683"/>
                </a:cubicBezTo>
                <a:cubicBezTo>
                  <a:pt x="1" y="24740"/>
                  <a:pt x="29" y="24768"/>
                  <a:pt x="58" y="24768"/>
                </a:cubicBezTo>
                <a:cubicBezTo>
                  <a:pt x="86" y="24768"/>
                  <a:pt x="114" y="24740"/>
                  <a:pt x="114" y="24683"/>
                </a:cubicBezTo>
                <a:cubicBezTo>
                  <a:pt x="418" y="20702"/>
                  <a:pt x="3640" y="17290"/>
                  <a:pt x="7432" y="16342"/>
                </a:cubicBezTo>
                <a:cubicBezTo>
                  <a:pt x="7887" y="16266"/>
                  <a:pt x="8380" y="16152"/>
                  <a:pt x="8835" y="16114"/>
                </a:cubicBezTo>
                <a:lnTo>
                  <a:pt x="8835" y="16114"/>
                </a:lnTo>
                <a:cubicBezTo>
                  <a:pt x="8759" y="17176"/>
                  <a:pt x="8986" y="18237"/>
                  <a:pt x="9707" y="18996"/>
                </a:cubicBezTo>
                <a:cubicBezTo>
                  <a:pt x="10184" y="19575"/>
                  <a:pt x="10907" y="19879"/>
                  <a:pt x="11627" y="19879"/>
                </a:cubicBezTo>
                <a:cubicBezTo>
                  <a:pt x="11707" y="19879"/>
                  <a:pt x="11788" y="19875"/>
                  <a:pt x="11868" y="19868"/>
                </a:cubicBezTo>
                <a:cubicBezTo>
                  <a:pt x="12778" y="19754"/>
                  <a:pt x="13346" y="19071"/>
                  <a:pt x="13270" y="18162"/>
                </a:cubicBezTo>
                <a:cubicBezTo>
                  <a:pt x="13025" y="16375"/>
                  <a:pt x="11033" y="15916"/>
                  <a:pt x="9386" y="15916"/>
                </a:cubicBezTo>
                <a:cubicBezTo>
                  <a:pt x="9250" y="15916"/>
                  <a:pt x="9116" y="15919"/>
                  <a:pt x="8986" y="15925"/>
                </a:cubicBezTo>
                <a:cubicBezTo>
                  <a:pt x="9138" y="14939"/>
                  <a:pt x="9593" y="13953"/>
                  <a:pt x="10427" y="13271"/>
                </a:cubicBezTo>
                <a:cubicBezTo>
                  <a:pt x="11936" y="11941"/>
                  <a:pt x="14057" y="11599"/>
                  <a:pt x="16050" y="11599"/>
                </a:cubicBezTo>
                <a:cubicBezTo>
                  <a:pt x="16160" y="11599"/>
                  <a:pt x="16270" y="11600"/>
                  <a:pt x="16379" y="11602"/>
                </a:cubicBezTo>
                <a:cubicBezTo>
                  <a:pt x="18102" y="11655"/>
                  <a:pt x="19860" y="11940"/>
                  <a:pt x="21592" y="11940"/>
                </a:cubicBezTo>
                <a:cubicBezTo>
                  <a:pt x="22377" y="11940"/>
                  <a:pt x="23156" y="11882"/>
                  <a:pt x="23924" y="11716"/>
                </a:cubicBezTo>
                <a:cubicBezTo>
                  <a:pt x="25668" y="11337"/>
                  <a:pt x="27488" y="10351"/>
                  <a:pt x="28322" y="8683"/>
                </a:cubicBezTo>
                <a:cubicBezTo>
                  <a:pt x="29270" y="7015"/>
                  <a:pt x="28701" y="5005"/>
                  <a:pt x="27488" y="3603"/>
                </a:cubicBezTo>
                <a:cubicBezTo>
                  <a:pt x="26009" y="1896"/>
                  <a:pt x="23773" y="1214"/>
                  <a:pt x="21649" y="797"/>
                </a:cubicBezTo>
                <a:cubicBezTo>
                  <a:pt x="21194" y="721"/>
                  <a:pt x="20664" y="683"/>
                  <a:pt x="20171" y="569"/>
                </a:cubicBezTo>
                <a:lnTo>
                  <a:pt x="23166" y="152"/>
                </a:lnTo>
                <a:cubicBezTo>
                  <a:pt x="23280" y="152"/>
                  <a:pt x="23204" y="1"/>
                  <a:pt x="231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4"/>
          <p:cNvSpPr/>
          <p:nvPr/>
        </p:nvSpPr>
        <p:spPr>
          <a:xfrm rot="-658267">
            <a:off x="1105296" y="284591"/>
            <a:ext cx="955613" cy="225872"/>
          </a:xfrm>
          <a:custGeom>
            <a:avLst/>
            <a:gdLst/>
            <a:ahLst/>
            <a:cxnLst/>
            <a:rect l="l" t="t" r="r" b="b"/>
            <a:pathLst>
              <a:path w="17050" h="4030" extrusionOk="0">
                <a:moveTo>
                  <a:pt x="214" y="1081"/>
                </a:moveTo>
                <a:lnTo>
                  <a:pt x="114" y="1214"/>
                </a:lnTo>
                <a:lnTo>
                  <a:pt x="114" y="1138"/>
                </a:lnTo>
                <a:cubicBezTo>
                  <a:pt x="114" y="1100"/>
                  <a:pt x="86" y="1081"/>
                  <a:pt x="57" y="1081"/>
                </a:cubicBezTo>
                <a:cubicBezTo>
                  <a:pt x="29" y="1081"/>
                  <a:pt x="0" y="1100"/>
                  <a:pt x="0" y="1138"/>
                </a:cubicBezTo>
                <a:cubicBezTo>
                  <a:pt x="0" y="1213"/>
                  <a:pt x="1" y="1288"/>
                  <a:pt x="2" y="1364"/>
                </a:cubicBezTo>
                <a:lnTo>
                  <a:pt x="2" y="1364"/>
                </a:lnTo>
                <a:lnTo>
                  <a:pt x="190" y="1176"/>
                </a:lnTo>
                <a:cubicBezTo>
                  <a:pt x="216" y="1150"/>
                  <a:pt x="224" y="1105"/>
                  <a:pt x="214" y="1081"/>
                </a:cubicBezTo>
                <a:close/>
                <a:moveTo>
                  <a:pt x="5109" y="1166"/>
                </a:moveTo>
                <a:cubicBezTo>
                  <a:pt x="5098" y="1166"/>
                  <a:pt x="5088" y="1169"/>
                  <a:pt x="5081" y="1176"/>
                </a:cubicBezTo>
                <a:lnTo>
                  <a:pt x="3943" y="2465"/>
                </a:lnTo>
                <a:cubicBezTo>
                  <a:pt x="3943" y="2521"/>
                  <a:pt x="3964" y="2556"/>
                  <a:pt x="3990" y="2556"/>
                </a:cubicBezTo>
                <a:cubicBezTo>
                  <a:pt x="3999" y="2556"/>
                  <a:pt x="4009" y="2551"/>
                  <a:pt x="4019" y="2541"/>
                </a:cubicBezTo>
                <a:lnTo>
                  <a:pt x="5157" y="1252"/>
                </a:lnTo>
                <a:cubicBezTo>
                  <a:pt x="5218" y="1221"/>
                  <a:pt x="5155" y="1166"/>
                  <a:pt x="5109" y="1166"/>
                </a:cubicBezTo>
                <a:close/>
                <a:moveTo>
                  <a:pt x="6204" y="1393"/>
                </a:moveTo>
                <a:cubicBezTo>
                  <a:pt x="6196" y="1393"/>
                  <a:pt x="6187" y="1397"/>
                  <a:pt x="6180" y="1404"/>
                </a:cubicBezTo>
                <a:cubicBezTo>
                  <a:pt x="5877" y="1745"/>
                  <a:pt x="5612" y="2124"/>
                  <a:pt x="5308" y="2465"/>
                </a:cubicBezTo>
                <a:cubicBezTo>
                  <a:pt x="5281" y="2521"/>
                  <a:pt x="5314" y="2556"/>
                  <a:pt x="5348" y="2556"/>
                </a:cubicBezTo>
                <a:cubicBezTo>
                  <a:pt x="5361" y="2556"/>
                  <a:pt x="5374" y="2551"/>
                  <a:pt x="5384" y="2541"/>
                </a:cubicBezTo>
                <a:cubicBezTo>
                  <a:pt x="5688" y="2200"/>
                  <a:pt x="5953" y="1821"/>
                  <a:pt x="6256" y="1517"/>
                </a:cubicBezTo>
                <a:cubicBezTo>
                  <a:pt x="6287" y="1455"/>
                  <a:pt x="6242" y="1393"/>
                  <a:pt x="6204" y="1393"/>
                </a:cubicBezTo>
                <a:close/>
                <a:moveTo>
                  <a:pt x="4540" y="1355"/>
                </a:moveTo>
                <a:cubicBezTo>
                  <a:pt x="4529" y="1355"/>
                  <a:pt x="4519" y="1358"/>
                  <a:pt x="4512" y="1366"/>
                </a:cubicBezTo>
                <a:cubicBezTo>
                  <a:pt x="4171" y="1745"/>
                  <a:pt x="3792" y="2124"/>
                  <a:pt x="3451" y="2503"/>
                </a:cubicBezTo>
                <a:cubicBezTo>
                  <a:pt x="3422" y="2532"/>
                  <a:pt x="3459" y="2604"/>
                  <a:pt x="3511" y="2604"/>
                </a:cubicBezTo>
                <a:cubicBezTo>
                  <a:pt x="3528" y="2604"/>
                  <a:pt x="3546" y="2597"/>
                  <a:pt x="3564" y="2579"/>
                </a:cubicBezTo>
                <a:cubicBezTo>
                  <a:pt x="3906" y="2200"/>
                  <a:pt x="4285" y="1821"/>
                  <a:pt x="4588" y="1441"/>
                </a:cubicBezTo>
                <a:cubicBezTo>
                  <a:pt x="4649" y="1411"/>
                  <a:pt x="4587" y="1355"/>
                  <a:pt x="4540" y="1355"/>
                </a:cubicBezTo>
                <a:close/>
                <a:moveTo>
                  <a:pt x="10033" y="1204"/>
                </a:moveTo>
                <a:cubicBezTo>
                  <a:pt x="10025" y="1204"/>
                  <a:pt x="10017" y="1207"/>
                  <a:pt x="10010" y="1214"/>
                </a:cubicBezTo>
                <a:lnTo>
                  <a:pt x="8872" y="2503"/>
                </a:lnTo>
                <a:cubicBezTo>
                  <a:pt x="8843" y="2532"/>
                  <a:pt x="8880" y="2604"/>
                  <a:pt x="8916" y="2604"/>
                </a:cubicBezTo>
                <a:cubicBezTo>
                  <a:pt x="8928" y="2604"/>
                  <a:pt x="8939" y="2597"/>
                  <a:pt x="8948" y="2579"/>
                </a:cubicBezTo>
                <a:lnTo>
                  <a:pt x="10086" y="1328"/>
                </a:lnTo>
                <a:cubicBezTo>
                  <a:pt x="10116" y="1266"/>
                  <a:pt x="10072" y="1204"/>
                  <a:pt x="10033" y="1204"/>
                </a:cubicBezTo>
                <a:close/>
                <a:moveTo>
                  <a:pt x="6980" y="1295"/>
                </a:moveTo>
                <a:cubicBezTo>
                  <a:pt x="6966" y="1295"/>
                  <a:pt x="6950" y="1304"/>
                  <a:pt x="6939" y="1328"/>
                </a:cubicBezTo>
                <a:cubicBezTo>
                  <a:pt x="6597" y="1745"/>
                  <a:pt x="6294" y="2162"/>
                  <a:pt x="5991" y="2579"/>
                </a:cubicBezTo>
                <a:cubicBezTo>
                  <a:pt x="5935" y="2634"/>
                  <a:pt x="5981" y="2670"/>
                  <a:pt x="6025" y="2670"/>
                </a:cubicBezTo>
                <a:cubicBezTo>
                  <a:pt x="6041" y="2670"/>
                  <a:pt x="6057" y="2665"/>
                  <a:pt x="6067" y="2655"/>
                </a:cubicBezTo>
                <a:cubicBezTo>
                  <a:pt x="6408" y="2200"/>
                  <a:pt x="6673" y="1783"/>
                  <a:pt x="7015" y="1366"/>
                </a:cubicBezTo>
                <a:cubicBezTo>
                  <a:pt x="7041" y="1339"/>
                  <a:pt x="7013" y="1295"/>
                  <a:pt x="6980" y="1295"/>
                </a:cubicBezTo>
                <a:close/>
                <a:moveTo>
                  <a:pt x="5725" y="1492"/>
                </a:moveTo>
                <a:cubicBezTo>
                  <a:pt x="5710" y="1492"/>
                  <a:pt x="5697" y="1499"/>
                  <a:pt x="5688" y="1517"/>
                </a:cubicBezTo>
                <a:cubicBezTo>
                  <a:pt x="5422" y="1821"/>
                  <a:pt x="5119" y="2200"/>
                  <a:pt x="4891" y="2541"/>
                </a:cubicBezTo>
                <a:cubicBezTo>
                  <a:pt x="4891" y="2623"/>
                  <a:pt x="4911" y="2685"/>
                  <a:pt x="4936" y="2685"/>
                </a:cubicBezTo>
                <a:cubicBezTo>
                  <a:pt x="4946" y="2685"/>
                  <a:pt x="4957" y="2676"/>
                  <a:pt x="4967" y="2655"/>
                </a:cubicBezTo>
                <a:cubicBezTo>
                  <a:pt x="5270" y="2313"/>
                  <a:pt x="5536" y="1934"/>
                  <a:pt x="5801" y="1593"/>
                </a:cubicBezTo>
                <a:cubicBezTo>
                  <a:pt x="5830" y="1564"/>
                  <a:pt x="5771" y="1492"/>
                  <a:pt x="5725" y="1492"/>
                </a:cubicBezTo>
                <a:close/>
                <a:moveTo>
                  <a:pt x="10284" y="1388"/>
                </a:moveTo>
                <a:cubicBezTo>
                  <a:pt x="10266" y="1388"/>
                  <a:pt x="10248" y="1392"/>
                  <a:pt x="10237" y="1404"/>
                </a:cubicBezTo>
                <a:cubicBezTo>
                  <a:pt x="9972" y="1821"/>
                  <a:pt x="9668" y="2276"/>
                  <a:pt x="9403" y="2655"/>
                </a:cubicBezTo>
                <a:cubicBezTo>
                  <a:pt x="9351" y="2681"/>
                  <a:pt x="9389" y="2725"/>
                  <a:pt x="9430" y="2725"/>
                </a:cubicBezTo>
                <a:cubicBezTo>
                  <a:pt x="9448" y="2725"/>
                  <a:pt x="9467" y="2716"/>
                  <a:pt x="9479" y="2693"/>
                </a:cubicBezTo>
                <a:cubicBezTo>
                  <a:pt x="9782" y="2276"/>
                  <a:pt x="10048" y="1821"/>
                  <a:pt x="10351" y="1441"/>
                </a:cubicBezTo>
                <a:cubicBezTo>
                  <a:pt x="10378" y="1415"/>
                  <a:pt x="10329" y="1388"/>
                  <a:pt x="10284" y="1388"/>
                </a:cubicBezTo>
                <a:close/>
                <a:moveTo>
                  <a:pt x="1726" y="1244"/>
                </a:moveTo>
                <a:cubicBezTo>
                  <a:pt x="1719" y="1244"/>
                  <a:pt x="1712" y="1247"/>
                  <a:pt x="1707" y="1252"/>
                </a:cubicBezTo>
                <a:lnTo>
                  <a:pt x="304" y="2693"/>
                </a:lnTo>
                <a:cubicBezTo>
                  <a:pt x="246" y="2721"/>
                  <a:pt x="298" y="2794"/>
                  <a:pt x="343" y="2794"/>
                </a:cubicBezTo>
                <a:cubicBezTo>
                  <a:pt x="357" y="2794"/>
                  <a:pt x="370" y="2787"/>
                  <a:pt x="380" y="2768"/>
                </a:cubicBezTo>
                <a:lnTo>
                  <a:pt x="1820" y="1366"/>
                </a:lnTo>
                <a:cubicBezTo>
                  <a:pt x="1853" y="1333"/>
                  <a:pt x="1773" y="1244"/>
                  <a:pt x="1726" y="1244"/>
                </a:cubicBezTo>
                <a:close/>
                <a:moveTo>
                  <a:pt x="7531" y="1204"/>
                </a:moveTo>
                <a:cubicBezTo>
                  <a:pt x="7523" y="1204"/>
                  <a:pt x="7514" y="1207"/>
                  <a:pt x="7507" y="1214"/>
                </a:cubicBezTo>
                <a:cubicBezTo>
                  <a:pt x="7128" y="1707"/>
                  <a:pt x="6673" y="2200"/>
                  <a:pt x="6294" y="2693"/>
                </a:cubicBezTo>
                <a:cubicBezTo>
                  <a:pt x="6265" y="2721"/>
                  <a:pt x="6302" y="2794"/>
                  <a:pt x="6355" y="2794"/>
                </a:cubicBezTo>
                <a:cubicBezTo>
                  <a:pt x="6371" y="2794"/>
                  <a:pt x="6390" y="2787"/>
                  <a:pt x="6408" y="2768"/>
                </a:cubicBezTo>
                <a:cubicBezTo>
                  <a:pt x="6787" y="2313"/>
                  <a:pt x="7204" y="1783"/>
                  <a:pt x="7583" y="1328"/>
                </a:cubicBezTo>
                <a:cubicBezTo>
                  <a:pt x="7614" y="1266"/>
                  <a:pt x="7569" y="1204"/>
                  <a:pt x="7531" y="1204"/>
                </a:cubicBezTo>
                <a:close/>
                <a:moveTo>
                  <a:pt x="14282" y="1295"/>
                </a:moveTo>
                <a:cubicBezTo>
                  <a:pt x="14267" y="1295"/>
                  <a:pt x="14256" y="1304"/>
                  <a:pt x="14256" y="1328"/>
                </a:cubicBezTo>
                <a:lnTo>
                  <a:pt x="13270" y="2730"/>
                </a:lnTo>
                <a:cubicBezTo>
                  <a:pt x="13244" y="2757"/>
                  <a:pt x="13272" y="2801"/>
                  <a:pt x="13317" y="2801"/>
                </a:cubicBezTo>
                <a:cubicBezTo>
                  <a:pt x="13337" y="2801"/>
                  <a:pt x="13360" y="2792"/>
                  <a:pt x="13384" y="2768"/>
                </a:cubicBezTo>
                <a:lnTo>
                  <a:pt x="14370" y="1366"/>
                </a:lnTo>
                <a:cubicBezTo>
                  <a:pt x="14370" y="1339"/>
                  <a:pt x="14316" y="1295"/>
                  <a:pt x="14282" y="1295"/>
                </a:cubicBezTo>
                <a:close/>
                <a:moveTo>
                  <a:pt x="2457" y="1540"/>
                </a:moveTo>
                <a:cubicBezTo>
                  <a:pt x="2447" y="1540"/>
                  <a:pt x="2437" y="1545"/>
                  <a:pt x="2427" y="1555"/>
                </a:cubicBezTo>
                <a:cubicBezTo>
                  <a:pt x="2048" y="1934"/>
                  <a:pt x="1669" y="2351"/>
                  <a:pt x="1290" y="2730"/>
                </a:cubicBezTo>
                <a:cubicBezTo>
                  <a:pt x="1257" y="2763"/>
                  <a:pt x="1308" y="2852"/>
                  <a:pt x="1348" y="2852"/>
                </a:cubicBezTo>
                <a:cubicBezTo>
                  <a:pt x="1354" y="2852"/>
                  <a:pt x="1360" y="2850"/>
                  <a:pt x="1365" y="2844"/>
                </a:cubicBezTo>
                <a:cubicBezTo>
                  <a:pt x="1744" y="2427"/>
                  <a:pt x="2124" y="2010"/>
                  <a:pt x="2503" y="1631"/>
                </a:cubicBezTo>
                <a:cubicBezTo>
                  <a:pt x="2503" y="1575"/>
                  <a:pt x="2482" y="1540"/>
                  <a:pt x="2457" y="1540"/>
                </a:cubicBezTo>
                <a:close/>
                <a:moveTo>
                  <a:pt x="5384" y="1492"/>
                </a:moveTo>
                <a:cubicBezTo>
                  <a:pt x="5369" y="1492"/>
                  <a:pt x="5355" y="1499"/>
                  <a:pt x="5346" y="1517"/>
                </a:cubicBezTo>
                <a:cubicBezTo>
                  <a:pt x="5043" y="1934"/>
                  <a:pt x="4702" y="2351"/>
                  <a:pt x="4361" y="2730"/>
                </a:cubicBezTo>
                <a:cubicBezTo>
                  <a:pt x="4328" y="2763"/>
                  <a:pt x="4380" y="2852"/>
                  <a:pt x="4419" y="2852"/>
                </a:cubicBezTo>
                <a:cubicBezTo>
                  <a:pt x="4425" y="2852"/>
                  <a:pt x="4431" y="2850"/>
                  <a:pt x="4436" y="2844"/>
                </a:cubicBezTo>
                <a:cubicBezTo>
                  <a:pt x="4778" y="2389"/>
                  <a:pt x="5119" y="1972"/>
                  <a:pt x="5460" y="1593"/>
                </a:cubicBezTo>
                <a:cubicBezTo>
                  <a:pt x="5489" y="1564"/>
                  <a:pt x="5430" y="1492"/>
                  <a:pt x="5384" y="1492"/>
                </a:cubicBezTo>
                <a:close/>
                <a:moveTo>
                  <a:pt x="3981" y="1138"/>
                </a:moveTo>
                <a:cubicBezTo>
                  <a:pt x="3564" y="1631"/>
                  <a:pt x="3147" y="2200"/>
                  <a:pt x="2768" y="2730"/>
                </a:cubicBezTo>
                <a:cubicBezTo>
                  <a:pt x="2768" y="2816"/>
                  <a:pt x="2789" y="2858"/>
                  <a:pt x="2816" y="2858"/>
                </a:cubicBezTo>
                <a:cubicBezTo>
                  <a:pt x="2825" y="2858"/>
                  <a:pt x="2835" y="2854"/>
                  <a:pt x="2844" y="2844"/>
                </a:cubicBezTo>
                <a:cubicBezTo>
                  <a:pt x="3261" y="2313"/>
                  <a:pt x="3716" y="1745"/>
                  <a:pt x="4095" y="1214"/>
                </a:cubicBezTo>
                <a:cubicBezTo>
                  <a:pt x="4113" y="1196"/>
                  <a:pt x="4097" y="1162"/>
                  <a:pt x="4072" y="1138"/>
                </a:cubicBezTo>
                <a:close/>
                <a:moveTo>
                  <a:pt x="11097" y="1539"/>
                </a:moveTo>
                <a:cubicBezTo>
                  <a:pt x="11078" y="1539"/>
                  <a:pt x="11056" y="1544"/>
                  <a:pt x="11033" y="1555"/>
                </a:cubicBezTo>
                <a:cubicBezTo>
                  <a:pt x="10768" y="1972"/>
                  <a:pt x="10465" y="2389"/>
                  <a:pt x="10161" y="2768"/>
                </a:cubicBezTo>
                <a:cubicBezTo>
                  <a:pt x="10106" y="2824"/>
                  <a:pt x="10152" y="2859"/>
                  <a:pt x="10195" y="2859"/>
                </a:cubicBezTo>
                <a:cubicBezTo>
                  <a:pt x="10211" y="2859"/>
                  <a:pt x="10227" y="2854"/>
                  <a:pt x="10237" y="2844"/>
                </a:cubicBezTo>
                <a:cubicBezTo>
                  <a:pt x="10540" y="2389"/>
                  <a:pt x="10806" y="1972"/>
                  <a:pt x="11147" y="1593"/>
                </a:cubicBezTo>
                <a:cubicBezTo>
                  <a:pt x="11174" y="1566"/>
                  <a:pt x="11144" y="1539"/>
                  <a:pt x="11097" y="1539"/>
                </a:cubicBezTo>
                <a:close/>
                <a:moveTo>
                  <a:pt x="15592" y="971"/>
                </a:moveTo>
                <a:cubicBezTo>
                  <a:pt x="15574" y="971"/>
                  <a:pt x="15556" y="975"/>
                  <a:pt x="15545" y="986"/>
                </a:cubicBezTo>
                <a:cubicBezTo>
                  <a:pt x="15166" y="1593"/>
                  <a:pt x="14787" y="2200"/>
                  <a:pt x="14408" y="2768"/>
                </a:cubicBezTo>
                <a:cubicBezTo>
                  <a:pt x="14408" y="2824"/>
                  <a:pt x="14469" y="2859"/>
                  <a:pt x="14501" y="2859"/>
                </a:cubicBezTo>
                <a:cubicBezTo>
                  <a:pt x="14513" y="2859"/>
                  <a:pt x="14521" y="2854"/>
                  <a:pt x="14521" y="2844"/>
                </a:cubicBezTo>
                <a:cubicBezTo>
                  <a:pt x="14901" y="2200"/>
                  <a:pt x="15280" y="1593"/>
                  <a:pt x="15659" y="1024"/>
                </a:cubicBezTo>
                <a:cubicBezTo>
                  <a:pt x="15686" y="998"/>
                  <a:pt x="15637" y="971"/>
                  <a:pt x="15592" y="971"/>
                </a:cubicBezTo>
                <a:close/>
                <a:moveTo>
                  <a:pt x="3210" y="1166"/>
                </a:moveTo>
                <a:cubicBezTo>
                  <a:pt x="3201" y="1166"/>
                  <a:pt x="3192" y="1169"/>
                  <a:pt x="3185" y="1176"/>
                </a:cubicBezTo>
                <a:cubicBezTo>
                  <a:pt x="2654" y="1707"/>
                  <a:pt x="2199" y="2276"/>
                  <a:pt x="1669" y="2768"/>
                </a:cubicBezTo>
                <a:cubicBezTo>
                  <a:pt x="1607" y="2830"/>
                  <a:pt x="1671" y="2892"/>
                  <a:pt x="1718" y="2892"/>
                </a:cubicBezTo>
                <a:cubicBezTo>
                  <a:pt x="1728" y="2892"/>
                  <a:pt x="1738" y="2889"/>
                  <a:pt x="1744" y="2882"/>
                </a:cubicBezTo>
                <a:cubicBezTo>
                  <a:pt x="2275" y="2351"/>
                  <a:pt x="2768" y="1783"/>
                  <a:pt x="3261" y="1252"/>
                </a:cubicBezTo>
                <a:cubicBezTo>
                  <a:pt x="3292" y="1221"/>
                  <a:pt x="3248" y="1166"/>
                  <a:pt x="3210" y="1166"/>
                </a:cubicBezTo>
                <a:close/>
                <a:moveTo>
                  <a:pt x="8956" y="1296"/>
                </a:moveTo>
                <a:cubicBezTo>
                  <a:pt x="8939" y="1296"/>
                  <a:pt x="8921" y="1305"/>
                  <a:pt x="8910" y="1328"/>
                </a:cubicBezTo>
                <a:cubicBezTo>
                  <a:pt x="8493" y="1783"/>
                  <a:pt x="8114" y="2276"/>
                  <a:pt x="7697" y="2768"/>
                </a:cubicBezTo>
                <a:cubicBezTo>
                  <a:pt x="7635" y="2830"/>
                  <a:pt x="7700" y="2892"/>
                  <a:pt x="7746" y="2892"/>
                </a:cubicBezTo>
                <a:cubicBezTo>
                  <a:pt x="7756" y="2892"/>
                  <a:pt x="7766" y="2889"/>
                  <a:pt x="7773" y="2882"/>
                </a:cubicBezTo>
                <a:cubicBezTo>
                  <a:pt x="8190" y="2389"/>
                  <a:pt x="8569" y="1934"/>
                  <a:pt x="8986" y="1404"/>
                </a:cubicBezTo>
                <a:cubicBezTo>
                  <a:pt x="9040" y="1350"/>
                  <a:pt x="8998" y="1296"/>
                  <a:pt x="8956" y="1296"/>
                </a:cubicBezTo>
                <a:close/>
                <a:moveTo>
                  <a:pt x="6644" y="1350"/>
                </a:moveTo>
                <a:cubicBezTo>
                  <a:pt x="6626" y="1350"/>
                  <a:pt x="6609" y="1354"/>
                  <a:pt x="6597" y="1366"/>
                </a:cubicBezTo>
                <a:cubicBezTo>
                  <a:pt x="6256" y="1821"/>
                  <a:pt x="5915" y="2351"/>
                  <a:pt x="5612" y="2844"/>
                </a:cubicBezTo>
                <a:cubicBezTo>
                  <a:pt x="5558" y="2871"/>
                  <a:pt x="5599" y="2898"/>
                  <a:pt x="5641" y="2898"/>
                </a:cubicBezTo>
                <a:cubicBezTo>
                  <a:pt x="5659" y="2898"/>
                  <a:pt x="5676" y="2893"/>
                  <a:pt x="5688" y="2882"/>
                </a:cubicBezTo>
                <a:cubicBezTo>
                  <a:pt x="6029" y="2389"/>
                  <a:pt x="6370" y="1896"/>
                  <a:pt x="6673" y="1404"/>
                </a:cubicBezTo>
                <a:cubicBezTo>
                  <a:pt x="6727" y="1377"/>
                  <a:pt x="6686" y="1350"/>
                  <a:pt x="6644" y="1350"/>
                </a:cubicBezTo>
                <a:close/>
                <a:moveTo>
                  <a:pt x="7595" y="1674"/>
                </a:moveTo>
                <a:cubicBezTo>
                  <a:pt x="7576" y="1674"/>
                  <a:pt x="7557" y="1683"/>
                  <a:pt x="7545" y="1707"/>
                </a:cubicBezTo>
                <a:lnTo>
                  <a:pt x="6673" y="2844"/>
                </a:lnTo>
                <a:cubicBezTo>
                  <a:pt x="6646" y="2871"/>
                  <a:pt x="6695" y="2898"/>
                  <a:pt x="6740" y="2898"/>
                </a:cubicBezTo>
                <a:cubicBezTo>
                  <a:pt x="6758" y="2898"/>
                  <a:pt x="6776" y="2893"/>
                  <a:pt x="6787" y="2882"/>
                </a:cubicBezTo>
                <a:lnTo>
                  <a:pt x="7621" y="1745"/>
                </a:lnTo>
                <a:cubicBezTo>
                  <a:pt x="7673" y="1719"/>
                  <a:pt x="7636" y="1674"/>
                  <a:pt x="7595" y="1674"/>
                </a:cubicBezTo>
                <a:close/>
                <a:moveTo>
                  <a:pt x="10718" y="1388"/>
                </a:moveTo>
                <a:cubicBezTo>
                  <a:pt x="10699" y="1388"/>
                  <a:pt x="10676" y="1392"/>
                  <a:pt x="10654" y="1404"/>
                </a:cubicBezTo>
                <a:cubicBezTo>
                  <a:pt x="10351" y="1896"/>
                  <a:pt x="9972" y="2351"/>
                  <a:pt x="9631" y="2844"/>
                </a:cubicBezTo>
                <a:cubicBezTo>
                  <a:pt x="9631" y="2871"/>
                  <a:pt x="9650" y="2898"/>
                  <a:pt x="9674" y="2898"/>
                </a:cubicBezTo>
                <a:cubicBezTo>
                  <a:pt x="9684" y="2898"/>
                  <a:pt x="9695" y="2893"/>
                  <a:pt x="9706" y="2882"/>
                </a:cubicBezTo>
                <a:cubicBezTo>
                  <a:pt x="10048" y="2389"/>
                  <a:pt x="10427" y="1934"/>
                  <a:pt x="10768" y="1441"/>
                </a:cubicBezTo>
                <a:cubicBezTo>
                  <a:pt x="10795" y="1415"/>
                  <a:pt x="10765" y="1388"/>
                  <a:pt x="10718" y="1388"/>
                </a:cubicBezTo>
                <a:close/>
                <a:moveTo>
                  <a:pt x="14455" y="1767"/>
                </a:moveTo>
                <a:cubicBezTo>
                  <a:pt x="14436" y="1767"/>
                  <a:pt x="14419" y="1772"/>
                  <a:pt x="14408" y="1783"/>
                </a:cubicBezTo>
                <a:cubicBezTo>
                  <a:pt x="14180" y="2124"/>
                  <a:pt x="13953" y="2503"/>
                  <a:pt x="13763" y="2844"/>
                </a:cubicBezTo>
                <a:cubicBezTo>
                  <a:pt x="13710" y="2871"/>
                  <a:pt x="13751" y="2898"/>
                  <a:pt x="13793" y="2898"/>
                </a:cubicBezTo>
                <a:cubicBezTo>
                  <a:pt x="13810" y="2898"/>
                  <a:pt x="13828" y="2893"/>
                  <a:pt x="13839" y="2882"/>
                </a:cubicBezTo>
                <a:cubicBezTo>
                  <a:pt x="14066" y="2541"/>
                  <a:pt x="14332" y="2162"/>
                  <a:pt x="14521" y="1821"/>
                </a:cubicBezTo>
                <a:cubicBezTo>
                  <a:pt x="14548" y="1794"/>
                  <a:pt x="14499" y="1767"/>
                  <a:pt x="14455" y="1767"/>
                </a:cubicBezTo>
                <a:close/>
                <a:moveTo>
                  <a:pt x="15166" y="1"/>
                </a:moveTo>
                <a:cubicBezTo>
                  <a:pt x="15128" y="1"/>
                  <a:pt x="15128" y="39"/>
                  <a:pt x="15128" y="39"/>
                </a:cubicBezTo>
                <a:lnTo>
                  <a:pt x="15128" y="77"/>
                </a:lnTo>
                <a:lnTo>
                  <a:pt x="15166" y="77"/>
                </a:lnTo>
                <a:cubicBezTo>
                  <a:pt x="15204" y="190"/>
                  <a:pt x="15318" y="266"/>
                  <a:pt x="15393" y="380"/>
                </a:cubicBezTo>
                <a:cubicBezTo>
                  <a:pt x="15280" y="569"/>
                  <a:pt x="15166" y="759"/>
                  <a:pt x="15014" y="949"/>
                </a:cubicBezTo>
                <a:lnTo>
                  <a:pt x="15014" y="77"/>
                </a:lnTo>
                <a:cubicBezTo>
                  <a:pt x="15014" y="58"/>
                  <a:pt x="14995" y="48"/>
                  <a:pt x="14976" y="48"/>
                </a:cubicBezTo>
                <a:cubicBezTo>
                  <a:pt x="14957" y="48"/>
                  <a:pt x="14938" y="58"/>
                  <a:pt x="14938" y="77"/>
                </a:cubicBezTo>
                <a:lnTo>
                  <a:pt x="14938" y="986"/>
                </a:lnTo>
                <a:lnTo>
                  <a:pt x="114" y="986"/>
                </a:lnTo>
                <a:lnTo>
                  <a:pt x="114" y="1062"/>
                </a:lnTo>
                <a:lnTo>
                  <a:pt x="190" y="1062"/>
                </a:lnTo>
                <a:cubicBezTo>
                  <a:pt x="202" y="1062"/>
                  <a:pt x="210" y="1069"/>
                  <a:pt x="214" y="1081"/>
                </a:cubicBezTo>
                <a:lnTo>
                  <a:pt x="214" y="1081"/>
                </a:lnTo>
                <a:lnTo>
                  <a:pt x="228" y="1062"/>
                </a:lnTo>
                <a:lnTo>
                  <a:pt x="2237" y="1062"/>
                </a:lnTo>
                <a:cubicBezTo>
                  <a:pt x="1669" y="1707"/>
                  <a:pt x="1100" y="2276"/>
                  <a:pt x="531" y="2844"/>
                </a:cubicBezTo>
                <a:cubicBezTo>
                  <a:pt x="501" y="2875"/>
                  <a:pt x="544" y="2930"/>
                  <a:pt x="582" y="2930"/>
                </a:cubicBezTo>
                <a:cubicBezTo>
                  <a:pt x="591" y="2930"/>
                  <a:pt x="600" y="2927"/>
                  <a:pt x="607" y="2920"/>
                </a:cubicBezTo>
                <a:cubicBezTo>
                  <a:pt x="1176" y="2351"/>
                  <a:pt x="1820" y="1745"/>
                  <a:pt x="2389" y="1138"/>
                </a:cubicBezTo>
                <a:lnTo>
                  <a:pt x="3981" y="1138"/>
                </a:lnTo>
                <a:cubicBezTo>
                  <a:pt x="3991" y="1120"/>
                  <a:pt x="4004" y="1113"/>
                  <a:pt x="4019" y="1113"/>
                </a:cubicBezTo>
                <a:cubicBezTo>
                  <a:pt x="4037" y="1113"/>
                  <a:pt x="4056" y="1123"/>
                  <a:pt x="4072" y="1138"/>
                </a:cubicBezTo>
                <a:lnTo>
                  <a:pt x="8266" y="1138"/>
                </a:lnTo>
                <a:cubicBezTo>
                  <a:pt x="7887" y="1593"/>
                  <a:pt x="7432" y="2124"/>
                  <a:pt x="7052" y="2579"/>
                </a:cubicBezTo>
                <a:cubicBezTo>
                  <a:pt x="7052" y="2664"/>
                  <a:pt x="7095" y="2707"/>
                  <a:pt x="7132" y="2707"/>
                </a:cubicBezTo>
                <a:cubicBezTo>
                  <a:pt x="7145" y="2707"/>
                  <a:pt x="7157" y="2702"/>
                  <a:pt x="7166" y="2693"/>
                </a:cubicBezTo>
                <a:cubicBezTo>
                  <a:pt x="7545" y="2162"/>
                  <a:pt x="7962" y="1707"/>
                  <a:pt x="8341" y="1176"/>
                </a:cubicBezTo>
                <a:lnTo>
                  <a:pt x="8341" y="1138"/>
                </a:lnTo>
                <a:lnTo>
                  <a:pt x="9441" y="1138"/>
                </a:lnTo>
                <a:cubicBezTo>
                  <a:pt x="9024" y="1631"/>
                  <a:pt x="8569" y="2124"/>
                  <a:pt x="8152" y="2655"/>
                </a:cubicBezTo>
                <a:cubicBezTo>
                  <a:pt x="8152" y="2710"/>
                  <a:pt x="8172" y="2745"/>
                  <a:pt x="8213" y="2745"/>
                </a:cubicBezTo>
                <a:cubicBezTo>
                  <a:pt x="8228" y="2745"/>
                  <a:pt x="8245" y="2741"/>
                  <a:pt x="8266" y="2730"/>
                </a:cubicBezTo>
                <a:cubicBezTo>
                  <a:pt x="8683" y="2200"/>
                  <a:pt x="9100" y="1745"/>
                  <a:pt x="9517" y="1214"/>
                </a:cubicBezTo>
                <a:cubicBezTo>
                  <a:pt x="9593" y="1176"/>
                  <a:pt x="9517" y="1138"/>
                  <a:pt x="9517" y="1138"/>
                </a:cubicBezTo>
                <a:lnTo>
                  <a:pt x="12512" y="1138"/>
                </a:lnTo>
                <a:cubicBezTo>
                  <a:pt x="12133" y="1707"/>
                  <a:pt x="11716" y="2276"/>
                  <a:pt x="11299" y="2844"/>
                </a:cubicBezTo>
                <a:cubicBezTo>
                  <a:pt x="11245" y="2871"/>
                  <a:pt x="11286" y="2898"/>
                  <a:pt x="11328" y="2898"/>
                </a:cubicBezTo>
                <a:cubicBezTo>
                  <a:pt x="11346" y="2898"/>
                  <a:pt x="11363" y="2893"/>
                  <a:pt x="11375" y="2882"/>
                </a:cubicBezTo>
                <a:lnTo>
                  <a:pt x="12664" y="1176"/>
                </a:lnTo>
                <a:lnTo>
                  <a:pt x="12664" y="1138"/>
                </a:lnTo>
                <a:lnTo>
                  <a:pt x="12929" y="1138"/>
                </a:lnTo>
                <a:cubicBezTo>
                  <a:pt x="12626" y="1593"/>
                  <a:pt x="12247" y="2124"/>
                  <a:pt x="11905" y="2579"/>
                </a:cubicBezTo>
                <a:cubicBezTo>
                  <a:pt x="11878" y="2634"/>
                  <a:pt x="11911" y="2670"/>
                  <a:pt x="11945" y="2670"/>
                </a:cubicBezTo>
                <a:cubicBezTo>
                  <a:pt x="11958" y="2670"/>
                  <a:pt x="11971" y="2665"/>
                  <a:pt x="11981" y="2655"/>
                </a:cubicBezTo>
                <a:cubicBezTo>
                  <a:pt x="12360" y="2162"/>
                  <a:pt x="12702" y="1631"/>
                  <a:pt x="13081" y="1138"/>
                </a:cubicBezTo>
                <a:lnTo>
                  <a:pt x="13308" y="1138"/>
                </a:lnTo>
                <a:lnTo>
                  <a:pt x="12474" y="2541"/>
                </a:lnTo>
                <a:cubicBezTo>
                  <a:pt x="12448" y="2567"/>
                  <a:pt x="12476" y="2611"/>
                  <a:pt x="12508" y="2611"/>
                </a:cubicBezTo>
                <a:cubicBezTo>
                  <a:pt x="12523" y="2611"/>
                  <a:pt x="12538" y="2602"/>
                  <a:pt x="12550" y="2579"/>
                </a:cubicBezTo>
                <a:cubicBezTo>
                  <a:pt x="12891" y="2086"/>
                  <a:pt x="13194" y="1593"/>
                  <a:pt x="13460" y="1138"/>
                </a:cubicBezTo>
                <a:lnTo>
                  <a:pt x="13460" y="1062"/>
                </a:lnTo>
                <a:lnTo>
                  <a:pt x="13953" y="1062"/>
                </a:lnTo>
                <a:lnTo>
                  <a:pt x="12929" y="2503"/>
                </a:lnTo>
                <a:cubicBezTo>
                  <a:pt x="12902" y="2530"/>
                  <a:pt x="12951" y="2557"/>
                  <a:pt x="12996" y="2557"/>
                </a:cubicBezTo>
                <a:cubicBezTo>
                  <a:pt x="13014" y="2557"/>
                  <a:pt x="13032" y="2552"/>
                  <a:pt x="13043" y="2541"/>
                </a:cubicBezTo>
                <a:cubicBezTo>
                  <a:pt x="13384" y="2086"/>
                  <a:pt x="13687" y="1555"/>
                  <a:pt x="14029" y="1062"/>
                </a:cubicBezTo>
                <a:lnTo>
                  <a:pt x="14029" y="1024"/>
                </a:lnTo>
                <a:lnTo>
                  <a:pt x="15166" y="1024"/>
                </a:lnTo>
                <a:cubicBezTo>
                  <a:pt x="15204" y="1024"/>
                  <a:pt x="15204" y="949"/>
                  <a:pt x="15166" y="949"/>
                </a:cubicBezTo>
                <a:cubicBezTo>
                  <a:pt x="15280" y="797"/>
                  <a:pt x="15393" y="607"/>
                  <a:pt x="15507" y="456"/>
                </a:cubicBezTo>
                <a:lnTo>
                  <a:pt x="15545" y="494"/>
                </a:lnTo>
                <a:lnTo>
                  <a:pt x="15962" y="949"/>
                </a:lnTo>
                <a:lnTo>
                  <a:pt x="16872" y="1821"/>
                </a:lnTo>
                <a:cubicBezTo>
                  <a:pt x="16881" y="1839"/>
                  <a:pt x="16895" y="1846"/>
                  <a:pt x="16909" y="1846"/>
                </a:cubicBezTo>
                <a:cubicBezTo>
                  <a:pt x="16956" y="1846"/>
                  <a:pt x="17015" y="1774"/>
                  <a:pt x="16986" y="1745"/>
                </a:cubicBezTo>
                <a:lnTo>
                  <a:pt x="15204" y="1"/>
                </a:lnTo>
                <a:close/>
                <a:moveTo>
                  <a:pt x="3407" y="1302"/>
                </a:moveTo>
                <a:cubicBezTo>
                  <a:pt x="3395" y="1302"/>
                  <a:pt x="3384" y="1309"/>
                  <a:pt x="3375" y="1328"/>
                </a:cubicBezTo>
                <a:lnTo>
                  <a:pt x="1934" y="2882"/>
                </a:lnTo>
                <a:cubicBezTo>
                  <a:pt x="1934" y="2911"/>
                  <a:pt x="1978" y="2983"/>
                  <a:pt x="2015" y="2983"/>
                </a:cubicBezTo>
                <a:cubicBezTo>
                  <a:pt x="2027" y="2983"/>
                  <a:pt x="2039" y="2976"/>
                  <a:pt x="2048" y="2958"/>
                </a:cubicBezTo>
                <a:lnTo>
                  <a:pt x="3451" y="1404"/>
                </a:lnTo>
                <a:cubicBezTo>
                  <a:pt x="3479" y="1375"/>
                  <a:pt x="3443" y="1302"/>
                  <a:pt x="3407" y="1302"/>
                </a:cubicBezTo>
                <a:close/>
                <a:moveTo>
                  <a:pt x="11952" y="1198"/>
                </a:moveTo>
                <a:cubicBezTo>
                  <a:pt x="11934" y="1198"/>
                  <a:pt x="11916" y="1203"/>
                  <a:pt x="11905" y="1214"/>
                </a:cubicBezTo>
                <a:cubicBezTo>
                  <a:pt x="11488" y="1783"/>
                  <a:pt x="11033" y="2351"/>
                  <a:pt x="10578" y="2920"/>
                </a:cubicBezTo>
                <a:cubicBezTo>
                  <a:pt x="10552" y="2946"/>
                  <a:pt x="10580" y="2990"/>
                  <a:pt x="10613" y="2990"/>
                </a:cubicBezTo>
                <a:cubicBezTo>
                  <a:pt x="10627" y="2990"/>
                  <a:pt x="10642" y="2981"/>
                  <a:pt x="10654" y="2958"/>
                </a:cubicBezTo>
                <a:cubicBezTo>
                  <a:pt x="11109" y="2389"/>
                  <a:pt x="11526" y="1821"/>
                  <a:pt x="11981" y="1252"/>
                </a:cubicBezTo>
                <a:cubicBezTo>
                  <a:pt x="12035" y="1225"/>
                  <a:pt x="11994" y="1198"/>
                  <a:pt x="11952" y="1198"/>
                </a:cubicBezTo>
                <a:close/>
                <a:moveTo>
                  <a:pt x="15971" y="1198"/>
                </a:moveTo>
                <a:cubicBezTo>
                  <a:pt x="15953" y="1198"/>
                  <a:pt x="15935" y="1203"/>
                  <a:pt x="15924" y="1214"/>
                </a:cubicBezTo>
                <a:cubicBezTo>
                  <a:pt x="15545" y="1783"/>
                  <a:pt x="15128" y="2351"/>
                  <a:pt x="14749" y="2920"/>
                </a:cubicBezTo>
                <a:cubicBezTo>
                  <a:pt x="14749" y="3005"/>
                  <a:pt x="14792" y="3048"/>
                  <a:pt x="14813" y="3048"/>
                </a:cubicBezTo>
                <a:cubicBezTo>
                  <a:pt x="14820" y="3048"/>
                  <a:pt x="14825" y="3043"/>
                  <a:pt x="14825" y="3034"/>
                </a:cubicBezTo>
                <a:cubicBezTo>
                  <a:pt x="15204" y="2465"/>
                  <a:pt x="15659" y="1896"/>
                  <a:pt x="16038" y="1252"/>
                </a:cubicBezTo>
                <a:cubicBezTo>
                  <a:pt x="16065" y="1225"/>
                  <a:pt x="16016" y="1198"/>
                  <a:pt x="15971" y="1198"/>
                </a:cubicBezTo>
                <a:close/>
                <a:moveTo>
                  <a:pt x="16315" y="1864"/>
                </a:moveTo>
                <a:cubicBezTo>
                  <a:pt x="16296" y="1864"/>
                  <a:pt x="16277" y="1873"/>
                  <a:pt x="16265" y="1896"/>
                </a:cubicBezTo>
                <a:cubicBezTo>
                  <a:pt x="15924" y="2351"/>
                  <a:pt x="15659" y="2768"/>
                  <a:pt x="15318" y="3261"/>
                </a:cubicBezTo>
                <a:cubicBezTo>
                  <a:pt x="15291" y="3288"/>
                  <a:pt x="15321" y="3315"/>
                  <a:pt x="15354" y="3315"/>
                </a:cubicBezTo>
                <a:cubicBezTo>
                  <a:pt x="15368" y="3315"/>
                  <a:pt x="15382" y="3310"/>
                  <a:pt x="15393" y="3299"/>
                </a:cubicBezTo>
                <a:cubicBezTo>
                  <a:pt x="15735" y="2844"/>
                  <a:pt x="16038" y="2389"/>
                  <a:pt x="16341" y="1934"/>
                </a:cubicBezTo>
                <a:cubicBezTo>
                  <a:pt x="16394" y="1908"/>
                  <a:pt x="16356" y="1864"/>
                  <a:pt x="16315" y="1864"/>
                </a:cubicBezTo>
                <a:close/>
                <a:moveTo>
                  <a:pt x="1175" y="1113"/>
                </a:moveTo>
                <a:cubicBezTo>
                  <a:pt x="1160" y="1113"/>
                  <a:pt x="1147" y="1120"/>
                  <a:pt x="1138" y="1138"/>
                </a:cubicBezTo>
                <a:cubicBezTo>
                  <a:pt x="797" y="1479"/>
                  <a:pt x="418" y="1896"/>
                  <a:pt x="38" y="2276"/>
                </a:cubicBezTo>
                <a:lnTo>
                  <a:pt x="38" y="1934"/>
                </a:lnTo>
                <a:cubicBezTo>
                  <a:pt x="304" y="1745"/>
                  <a:pt x="493" y="1479"/>
                  <a:pt x="721" y="1328"/>
                </a:cubicBezTo>
                <a:cubicBezTo>
                  <a:pt x="752" y="1266"/>
                  <a:pt x="707" y="1204"/>
                  <a:pt x="648" y="1204"/>
                </a:cubicBezTo>
                <a:cubicBezTo>
                  <a:pt x="635" y="1204"/>
                  <a:pt x="621" y="1207"/>
                  <a:pt x="607" y="1214"/>
                </a:cubicBezTo>
                <a:cubicBezTo>
                  <a:pt x="383" y="1400"/>
                  <a:pt x="196" y="1587"/>
                  <a:pt x="10" y="1774"/>
                </a:cubicBezTo>
                <a:lnTo>
                  <a:pt x="10" y="1774"/>
                </a:lnTo>
                <a:cubicBezTo>
                  <a:pt x="6" y="1636"/>
                  <a:pt x="3" y="1499"/>
                  <a:pt x="2" y="1364"/>
                </a:cubicBezTo>
                <a:lnTo>
                  <a:pt x="2" y="1364"/>
                </a:lnTo>
                <a:lnTo>
                  <a:pt x="0" y="1366"/>
                </a:lnTo>
                <a:lnTo>
                  <a:pt x="0" y="1783"/>
                </a:lnTo>
                <a:cubicBezTo>
                  <a:pt x="4" y="1780"/>
                  <a:pt x="7" y="1777"/>
                  <a:pt x="10" y="1774"/>
                </a:cubicBezTo>
                <a:lnTo>
                  <a:pt x="10" y="1774"/>
                </a:lnTo>
                <a:cubicBezTo>
                  <a:pt x="21" y="2235"/>
                  <a:pt x="38" y="2709"/>
                  <a:pt x="38" y="3148"/>
                </a:cubicBezTo>
                <a:cubicBezTo>
                  <a:pt x="38" y="3185"/>
                  <a:pt x="67" y="3204"/>
                  <a:pt x="95" y="3204"/>
                </a:cubicBezTo>
                <a:cubicBezTo>
                  <a:pt x="124" y="3204"/>
                  <a:pt x="152" y="3185"/>
                  <a:pt x="152" y="3148"/>
                </a:cubicBezTo>
                <a:lnTo>
                  <a:pt x="14825" y="3148"/>
                </a:lnTo>
                <a:cubicBezTo>
                  <a:pt x="14825" y="3337"/>
                  <a:pt x="14901" y="3603"/>
                  <a:pt x="14901" y="3830"/>
                </a:cubicBezTo>
                <a:cubicBezTo>
                  <a:pt x="14825" y="3868"/>
                  <a:pt x="14787" y="3868"/>
                  <a:pt x="14749" y="3906"/>
                </a:cubicBezTo>
                <a:cubicBezTo>
                  <a:pt x="14718" y="3968"/>
                  <a:pt x="14738" y="4030"/>
                  <a:pt x="14766" y="4030"/>
                </a:cubicBezTo>
                <a:cubicBezTo>
                  <a:pt x="14773" y="4030"/>
                  <a:pt x="14780" y="4027"/>
                  <a:pt x="14787" y="4020"/>
                </a:cubicBezTo>
                <a:cubicBezTo>
                  <a:pt x="14825" y="4020"/>
                  <a:pt x="14825" y="3982"/>
                  <a:pt x="14901" y="3982"/>
                </a:cubicBezTo>
                <a:cubicBezTo>
                  <a:pt x="14901" y="4001"/>
                  <a:pt x="14920" y="4010"/>
                  <a:pt x="14938" y="4010"/>
                </a:cubicBezTo>
                <a:cubicBezTo>
                  <a:pt x="14957" y="4010"/>
                  <a:pt x="14976" y="4001"/>
                  <a:pt x="14976" y="3982"/>
                </a:cubicBezTo>
                <a:lnTo>
                  <a:pt x="14976" y="3906"/>
                </a:lnTo>
                <a:cubicBezTo>
                  <a:pt x="15735" y="3337"/>
                  <a:pt x="16455" y="2693"/>
                  <a:pt x="17024" y="1934"/>
                </a:cubicBezTo>
                <a:cubicBezTo>
                  <a:pt x="17050" y="1908"/>
                  <a:pt x="17022" y="1864"/>
                  <a:pt x="16965" y="1864"/>
                </a:cubicBezTo>
                <a:cubicBezTo>
                  <a:pt x="16939" y="1864"/>
                  <a:pt x="16907" y="1873"/>
                  <a:pt x="16872" y="1896"/>
                </a:cubicBezTo>
                <a:cubicBezTo>
                  <a:pt x="16303" y="2579"/>
                  <a:pt x="15659" y="3261"/>
                  <a:pt x="14901" y="3792"/>
                </a:cubicBezTo>
                <a:lnTo>
                  <a:pt x="14901" y="3489"/>
                </a:lnTo>
                <a:cubicBezTo>
                  <a:pt x="15318" y="2920"/>
                  <a:pt x="15697" y="2313"/>
                  <a:pt x="16114" y="1745"/>
                </a:cubicBezTo>
                <a:cubicBezTo>
                  <a:pt x="16140" y="1719"/>
                  <a:pt x="16112" y="1674"/>
                  <a:pt x="16080" y="1674"/>
                </a:cubicBezTo>
                <a:cubicBezTo>
                  <a:pt x="16065" y="1674"/>
                  <a:pt x="16050" y="1683"/>
                  <a:pt x="16038" y="1707"/>
                </a:cubicBezTo>
                <a:cubicBezTo>
                  <a:pt x="15659" y="2276"/>
                  <a:pt x="15280" y="2768"/>
                  <a:pt x="14901" y="3337"/>
                </a:cubicBezTo>
                <a:lnTo>
                  <a:pt x="14901" y="3223"/>
                </a:lnTo>
                <a:cubicBezTo>
                  <a:pt x="14938" y="3223"/>
                  <a:pt x="14938" y="3110"/>
                  <a:pt x="14901" y="3110"/>
                </a:cubicBezTo>
                <a:cubicBezTo>
                  <a:pt x="14901" y="3091"/>
                  <a:pt x="14872" y="3081"/>
                  <a:pt x="14844" y="3081"/>
                </a:cubicBezTo>
                <a:cubicBezTo>
                  <a:pt x="14815" y="3081"/>
                  <a:pt x="14787" y="3091"/>
                  <a:pt x="14787" y="3110"/>
                </a:cubicBezTo>
                <a:lnTo>
                  <a:pt x="38" y="3110"/>
                </a:lnTo>
                <a:lnTo>
                  <a:pt x="38" y="2389"/>
                </a:lnTo>
                <a:lnTo>
                  <a:pt x="1252" y="1214"/>
                </a:lnTo>
                <a:cubicBezTo>
                  <a:pt x="1280" y="1185"/>
                  <a:pt x="1222" y="1113"/>
                  <a:pt x="1175" y="11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4"/>
          <p:cNvSpPr/>
          <p:nvPr/>
        </p:nvSpPr>
        <p:spPr>
          <a:xfrm rot="-658267">
            <a:off x="1175036" y="589629"/>
            <a:ext cx="937173" cy="247619"/>
          </a:xfrm>
          <a:custGeom>
            <a:avLst/>
            <a:gdLst/>
            <a:ahLst/>
            <a:cxnLst/>
            <a:rect l="l" t="t" r="r" b="b"/>
            <a:pathLst>
              <a:path w="16721" h="4418" extrusionOk="0">
                <a:moveTo>
                  <a:pt x="1479" y="588"/>
                </a:moveTo>
                <a:cubicBezTo>
                  <a:pt x="1467" y="588"/>
                  <a:pt x="1455" y="591"/>
                  <a:pt x="1441" y="598"/>
                </a:cubicBezTo>
                <a:cubicBezTo>
                  <a:pt x="1062" y="1129"/>
                  <a:pt x="645" y="1584"/>
                  <a:pt x="266" y="2114"/>
                </a:cubicBezTo>
                <a:cubicBezTo>
                  <a:pt x="233" y="2147"/>
                  <a:pt x="284" y="2236"/>
                  <a:pt x="348" y="2236"/>
                </a:cubicBezTo>
                <a:cubicBezTo>
                  <a:pt x="358" y="2236"/>
                  <a:pt x="369" y="2233"/>
                  <a:pt x="379" y="2228"/>
                </a:cubicBezTo>
                <a:cubicBezTo>
                  <a:pt x="758" y="1697"/>
                  <a:pt x="1175" y="1204"/>
                  <a:pt x="1555" y="711"/>
                </a:cubicBezTo>
                <a:cubicBezTo>
                  <a:pt x="1555" y="650"/>
                  <a:pt x="1529" y="588"/>
                  <a:pt x="1479" y="588"/>
                </a:cubicBezTo>
                <a:close/>
                <a:moveTo>
                  <a:pt x="8230" y="1438"/>
                </a:moveTo>
                <a:cubicBezTo>
                  <a:pt x="8215" y="1438"/>
                  <a:pt x="8201" y="1448"/>
                  <a:pt x="8189" y="1470"/>
                </a:cubicBezTo>
                <a:cubicBezTo>
                  <a:pt x="7848" y="1849"/>
                  <a:pt x="7469" y="2228"/>
                  <a:pt x="7166" y="2569"/>
                </a:cubicBezTo>
                <a:cubicBezTo>
                  <a:pt x="7104" y="2631"/>
                  <a:pt x="7168" y="2693"/>
                  <a:pt x="7215" y="2693"/>
                </a:cubicBezTo>
                <a:cubicBezTo>
                  <a:pt x="7225" y="2693"/>
                  <a:pt x="7235" y="2690"/>
                  <a:pt x="7242" y="2683"/>
                </a:cubicBezTo>
                <a:cubicBezTo>
                  <a:pt x="7583" y="2304"/>
                  <a:pt x="7962" y="1925"/>
                  <a:pt x="8303" y="1546"/>
                </a:cubicBezTo>
                <a:cubicBezTo>
                  <a:pt x="8303" y="1492"/>
                  <a:pt x="8265" y="1438"/>
                  <a:pt x="8230" y="1438"/>
                </a:cubicBezTo>
                <a:close/>
                <a:moveTo>
                  <a:pt x="9878" y="1536"/>
                </a:moveTo>
                <a:cubicBezTo>
                  <a:pt x="9872" y="1536"/>
                  <a:pt x="9865" y="1539"/>
                  <a:pt x="9858" y="1546"/>
                </a:cubicBezTo>
                <a:cubicBezTo>
                  <a:pt x="9554" y="1887"/>
                  <a:pt x="9289" y="2266"/>
                  <a:pt x="8986" y="2607"/>
                </a:cubicBezTo>
                <a:cubicBezTo>
                  <a:pt x="8955" y="2638"/>
                  <a:pt x="8999" y="2693"/>
                  <a:pt x="9057" y="2693"/>
                </a:cubicBezTo>
                <a:cubicBezTo>
                  <a:pt x="9070" y="2693"/>
                  <a:pt x="9085" y="2690"/>
                  <a:pt x="9099" y="2683"/>
                </a:cubicBezTo>
                <a:cubicBezTo>
                  <a:pt x="9365" y="2342"/>
                  <a:pt x="9668" y="1963"/>
                  <a:pt x="9934" y="1659"/>
                </a:cubicBezTo>
                <a:cubicBezTo>
                  <a:pt x="9934" y="1597"/>
                  <a:pt x="9908" y="1536"/>
                  <a:pt x="9878" y="1536"/>
                </a:cubicBezTo>
                <a:close/>
                <a:moveTo>
                  <a:pt x="13725" y="1325"/>
                </a:moveTo>
                <a:cubicBezTo>
                  <a:pt x="13711" y="1325"/>
                  <a:pt x="13698" y="1335"/>
                  <a:pt x="13687" y="1356"/>
                </a:cubicBezTo>
                <a:lnTo>
                  <a:pt x="12550" y="2645"/>
                </a:lnTo>
                <a:cubicBezTo>
                  <a:pt x="12521" y="2674"/>
                  <a:pt x="12558" y="2746"/>
                  <a:pt x="12594" y="2746"/>
                </a:cubicBezTo>
                <a:cubicBezTo>
                  <a:pt x="12605" y="2746"/>
                  <a:pt x="12616" y="2739"/>
                  <a:pt x="12625" y="2721"/>
                </a:cubicBezTo>
                <a:lnTo>
                  <a:pt x="13801" y="1470"/>
                </a:lnTo>
                <a:cubicBezTo>
                  <a:pt x="13801" y="1388"/>
                  <a:pt x="13761" y="1325"/>
                  <a:pt x="13725" y="1325"/>
                </a:cubicBezTo>
                <a:close/>
                <a:moveTo>
                  <a:pt x="10658" y="1379"/>
                </a:moveTo>
                <a:cubicBezTo>
                  <a:pt x="10642" y="1379"/>
                  <a:pt x="10626" y="1384"/>
                  <a:pt x="10616" y="1394"/>
                </a:cubicBezTo>
                <a:cubicBezTo>
                  <a:pt x="10275" y="1849"/>
                  <a:pt x="9971" y="2266"/>
                  <a:pt x="9668" y="2683"/>
                </a:cubicBezTo>
                <a:cubicBezTo>
                  <a:pt x="9642" y="2709"/>
                  <a:pt x="9670" y="2753"/>
                  <a:pt x="9702" y="2753"/>
                </a:cubicBezTo>
                <a:cubicBezTo>
                  <a:pt x="9717" y="2753"/>
                  <a:pt x="9732" y="2744"/>
                  <a:pt x="9744" y="2721"/>
                </a:cubicBezTo>
                <a:cubicBezTo>
                  <a:pt x="10085" y="2304"/>
                  <a:pt x="10388" y="1887"/>
                  <a:pt x="10692" y="1470"/>
                </a:cubicBezTo>
                <a:cubicBezTo>
                  <a:pt x="10747" y="1414"/>
                  <a:pt x="10701" y="1379"/>
                  <a:pt x="10658" y="1379"/>
                </a:cubicBezTo>
                <a:close/>
                <a:moveTo>
                  <a:pt x="9431" y="1611"/>
                </a:moveTo>
                <a:cubicBezTo>
                  <a:pt x="9411" y="1611"/>
                  <a:pt x="9388" y="1625"/>
                  <a:pt x="9365" y="1659"/>
                </a:cubicBezTo>
                <a:cubicBezTo>
                  <a:pt x="9099" y="1963"/>
                  <a:pt x="8796" y="2342"/>
                  <a:pt x="8569" y="2683"/>
                </a:cubicBezTo>
                <a:cubicBezTo>
                  <a:pt x="8536" y="2716"/>
                  <a:pt x="8588" y="2804"/>
                  <a:pt x="8651" y="2804"/>
                </a:cubicBezTo>
                <a:cubicBezTo>
                  <a:pt x="8661" y="2804"/>
                  <a:pt x="8672" y="2802"/>
                  <a:pt x="8682" y="2797"/>
                </a:cubicBezTo>
                <a:cubicBezTo>
                  <a:pt x="8948" y="2456"/>
                  <a:pt x="9251" y="2076"/>
                  <a:pt x="9479" y="1735"/>
                </a:cubicBezTo>
                <a:cubicBezTo>
                  <a:pt x="9505" y="1682"/>
                  <a:pt x="9476" y="1611"/>
                  <a:pt x="9431" y="1611"/>
                </a:cubicBezTo>
                <a:close/>
                <a:moveTo>
                  <a:pt x="13924" y="1492"/>
                </a:moveTo>
                <a:cubicBezTo>
                  <a:pt x="13905" y="1492"/>
                  <a:pt x="13888" y="1497"/>
                  <a:pt x="13877" y="1508"/>
                </a:cubicBezTo>
                <a:cubicBezTo>
                  <a:pt x="13611" y="1925"/>
                  <a:pt x="13308" y="2342"/>
                  <a:pt x="13042" y="2721"/>
                </a:cubicBezTo>
                <a:cubicBezTo>
                  <a:pt x="12987" y="2776"/>
                  <a:pt x="13033" y="2812"/>
                  <a:pt x="13077" y="2812"/>
                </a:cubicBezTo>
                <a:cubicBezTo>
                  <a:pt x="13093" y="2812"/>
                  <a:pt x="13108" y="2807"/>
                  <a:pt x="13118" y="2797"/>
                </a:cubicBezTo>
                <a:cubicBezTo>
                  <a:pt x="13384" y="2342"/>
                  <a:pt x="13687" y="1925"/>
                  <a:pt x="13990" y="1546"/>
                </a:cubicBezTo>
                <a:cubicBezTo>
                  <a:pt x="14017" y="1519"/>
                  <a:pt x="13968" y="1492"/>
                  <a:pt x="13924" y="1492"/>
                </a:cubicBezTo>
                <a:close/>
                <a:moveTo>
                  <a:pt x="5425" y="1346"/>
                </a:moveTo>
                <a:cubicBezTo>
                  <a:pt x="5412" y="1346"/>
                  <a:pt x="5398" y="1349"/>
                  <a:pt x="5384" y="1356"/>
                </a:cubicBezTo>
                <a:lnTo>
                  <a:pt x="3981" y="2797"/>
                </a:lnTo>
                <a:cubicBezTo>
                  <a:pt x="3950" y="2827"/>
                  <a:pt x="3994" y="2883"/>
                  <a:pt x="4032" y="2883"/>
                </a:cubicBezTo>
                <a:cubicBezTo>
                  <a:pt x="4041" y="2883"/>
                  <a:pt x="4050" y="2880"/>
                  <a:pt x="4057" y="2873"/>
                </a:cubicBezTo>
                <a:lnTo>
                  <a:pt x="5498" y="1470"/>
                </a:lnTo>
                <a:cubicBezTo>
                  <a:pt x="5529" y="1408"/>
                  <a:pt x="5484" y="1346"/>
                  <a:pt x="5425" y="1346"/>
                </a:cubicBezTo>
                <a:close/>
                <a:moveTo>
                  <a:pt x="11206" y="1308"/>
                </a:moveTo>
                <a:cubicBezTo>
                  <a:pt x="11199" y="1308"/>
                  <a:pt x="11192" y="1311"/>
                  <a:pt x="11185" y="1318"/>
                </a:cubicBezTo>
                <a:cubicBezTo>
                  <a:pt x="10806" y="1773"/>
                  <a:pt x="10388" y="2304"/>
                  <a:pt x="9971" y="2797"/>
                </a:cubicBezTo>
                <a:cubicBezTo>
                  <a:pt x="9941" y="2827"/>
                  <a:pt x="10009" y="2883"/>
                  <a:pt x="10057" y="2883"/>
                </a:cubicBezTo>
                <a:cubicBezTo>
                  <a:pt x="10068" y="2883"/>
                  <a:pt x="10078" y="2880"/>
                  <a:pt x="10085" y="2873"/>
                </a:cubicBezTo>
                <a:cubicBezTo>
                  <a:pt x="10464" y="2418"/>
                  <a:pt x="10881" y="1887"/>
                  <a:pt x="11261" y="1394"/>
                </a:cubicBezTo>
                <a:cubicBezTo>
                  <a:pt x="11261" y="1363"/>
                  <a:pt x="11236" y="1308"/>
                  <a:pt x="11206" y="1308"/>
                </a:cubicBezTo>
                <a:close/>
                <a:moveTo>
                  <a:pt x="14762" y="1569"/>
                </a:moveTo>
                <a:cubicBezTo>
                  <a:pt x="14754" y="1569"/>
                  <a:pt x="14749" y="1573"/>
                  <a:pt x="14749" y="1584"/>
                </a:cubicBezTo>
                <a:cubicBezTo>
                  <a:pt x="14445" y="2038"/>
                  <a:pt x="14180" y="2456"/>
                  <a:pt x="13839" y="2835"/>
                </a:cubicBezTo>
                <a:cubicBezTo>
                  <a:pt x="13812" y="2861"/>
                  <a:pt x="13842" y="2888"/>
                  <a:pt x="13875" y="2888"/>
                </a:cubicBezTo>
                <a:cubicBezTo>
                  <a:pt x="13889" y="2888"/>
                  <a:pt x="13903" y="2884"/>
                  <a:pt x="13914" y="2873"/>
                </a:cubicBezTo>
                <a:cubicBezTo>
                  <a:pt x="14218" y="2456"/>
                  <a:pt x="14483" y="2038"/>
                  <a:pt x="14824" y="1659"/>
                </a:cubicBezTo>
                <a:cubicBezTo>
                  <a:pt x="14824" y="1604"/>
                  <a:pt x="14784" y="1569"/>
                  <a:pt x="14762" y="1569"/>
                </a:cubicBezTo>
                <a:close/>
                <a:moveTo>
                  <a:pt x="4399" y="1342"/>
                </a:moveTo>
                <a:cubicBezTo>
                  <a:pt x="4384" y="1342"/>
                  <a:pt x="4370" y="1347"/>
                  <a:pt x="4360" y="1356"/>
                </a:cubicBezTo>
                <a:cubicBezTo>
                  <a:pt x="3829" y="1849"/>
                  <a:pt x="3299" y="2342"/>
                  <a:pt x="2806" y="2835"/>
                </a:cubicBezTo>
                <a:cubicBezTo>
                  <a:pt x="2748" y="2863"/>
                  <a:pt x="2800" y="2936"/>
                  <a:pt x="2845" y="2936"/>
                </a:cubicBezTo>
                <a:cubicBezTo>
                  <a:pt x="2859" y="2936"/>
                  <a:pt x="2872" y="2929"/>
                  <a:pt x="2882" y="2910"/>
                </a:cubicBezTo>
                <a:cubicBezTo>
                  <a:pt x="3412" y="2456"/>
                  <a:pt x="3905" y="1925"/>
                  <a:pt x="4436" y="1470"/>
                </a:cubicBezTo>
                <a:cubicBezTo>
                  <a:pt x="4493" y="1384"/>
                  <a:pt x="4443" y="1342"/>
                  <a:pt x="4399" y="1342"/>
                </a:cubicBezTo>
                <a:close/>
                <a:moveTo>
                  <a:pt x="6106" y="1628"/>
                </a:moveTo>
                <a:cubicBezTo>
                  <a:pt x="6092" y="1628"/>
                  <a:pt x="6077" y="1637"/>
                  <a:pt x="6066" y="1659"/>
                </a:cubicBezTo>
                <a:cubicBezTo>
                  <a:pt x="5687" y="2038"/>
                  <a:pt x="5308" y="2456"/>
                  <a:pt x="4929" y="2835"/>
                </a:cubicBezTo>
                <a:cubicBezTo>
                  <a:pt x="4900" y="2863"/>
                  <a:pt x="4937" y="2936"/>
                  <a:pt x="4973" y="2936"/>
                </a:cubicBezTo>
                <a:cubicBezTo>
                  <a:pt x="4984" y="2936"/>
                  <a:pt x="4996" y="2929"/>
                  <a:pt x="5005" y="2910"/>
                </a:cubicBezTo>
                <a:cubicBezTo>
                  <a:pt x="5384" y="2531"/>
                  <a:pt x="5763" y="2114"/>
                  <a:pt x="6142" y="1735"/>
                </a:cubicBezTo>
                <a:cubicBezTo>
                  <a:pt x="6169" y="1682"/>
                  <a:pt x="6139" y="1628"/>
                  <a:pt x="6106" y="1628"/>
                </a:cubicBezTo>
                <a:close/>
                <a:moveTo>
                  <a:pt x="9073" y="1569"/>
                </a:moveTo>
                <a:cubicBezTo>
                  <a:pt x="9059" y="1569"/>
                  <a:pt x="9043" y="1574"/>
                  <a:pt x="9024" y="1584"/>
                </a:cubicBezTo>
                <a:cubicBezTo>
                  <a:pt x="8720" y="2038"/>
                  <a:pt x="8379" y="2456"/>
                  <a:pt x="8038" y="2835"/>
                </a:cubicBezTo>
                <a:cubicBezTo>
                  <a:pt x="8009" y="2863"/>
                  <a:pt x="8046" y="2936"/>
                  <a:pt x="8098" y="2936"/>
                </a:cubicBezTo>
                <a:cubicBezTo>
                  <a:pt x="8115" y="2936"/>
                  <a:pt x="8133" y="2929"/>
                  <a:pt x="8152" y="2910"/>
                </a:cubicBezTo>
                <a:cubicBezTo>
                  <a:pt x="8455" y="2493"/>
                  <a:pt x="8796" y="2076"/>
                  <a:pt x="9137" y="1697"/>
                </a:cubicBezTo>
                <a:cubicBezTo>
                  <a:pt x="9137" y="1612"/>
                  <a:pt x="9116" y="1569"/>
                  <a:pt x="9073" y="1569"/>
                </a:cubicBezTo>
                <a:close/>
                <a:moveTo>
                  <a:pt x="12629" y="1346"/>
                </a:moveTo>
                <a:cubicBezTo>
                  <a:pt x="12615" y="1346"/>
                  <a:pt x="12601" y="1349"/>
                  <a:pt x="12587" y="1356"/>
                </a:cubicBezTo>
                <a:cubicBezTo>
                  <a:pt x="12170" y="1849"/>
                  <a:pt x="11791" y="2304"/>
                  <a:pt x="11374" y="2835"/>
                </a:cubicBezTo>
                <a:cubicBezTo>
                  <a:pt x="11374" y="2863"/>
                  <a:pt x="11396" y="2936"/>
                  <a:pt x="11423" y="2936"/>
                </a:cubicBezTo>
                <a:cubicBezTo>
                  <a:pt x="11432" y="2936"/>
                  <a:pt x="11441" y="2929"/>
                  <a:pt x="11450" y="2910"/>
                </a:cubicBezTo>
                <a:cubicBezTo>
                  <a:pt x="11905" y="2456"/>
                  <a:pt x="12284" y="1963"/>
                  <a:pt x="12701" y="1470"/>
                </a:cubicBezTo>
                <a:cubicBezTo>
                  <a:pt x="12732" y="1408"/>
                  <a:pt x="12687" y="1346"/>
                  <a:pt x="12629" y="1346"/>
                </a:cubicBezTo>
                <a:close/>
                <a:moveTo>
                  <a:pt x="10286" y="1437"/>
                </a:moveTo>
                <a:cubicBezTo>
                  <a:pt x="10268" y="1437"/>
                  <a:pt x="10249" y="1446"/>
                  <a:pt x="10237" y="1470"/>
                </a:cubicBezTo>
                <a:cubicBezTo>
                  <a:pt x="9896" y="1925"/>
                  <a:pt x="9554" y="2456"/>
                  <a:pt x="9251" y="2910"/>
                </a:cubicBezTo>
                <a:cubicBezTo>
                  <a:pt x="9196" y="2966"/>
                  <a:pt x="9242" y="3001"/>
                  <a:pt x="9285" y="3001"/>
                </a:cubicBezTo>
                <a:cubicBezTo>
                  <a:pt x="9301" y="3001"/>
                  <a:pt x="9317" y="2996"/>
                  <a:pt x="9327" y="2986"/>
                </a:cubicBezTo>
                <a:cubicBezTo>
                  <a:pt x="9668" y="2493"/>
                  <a:pt x="9971" y="1963"/>
                  <a:pt x="10313" y="1508"/>
                </a:cubicBezTo>
                <a:cubicBezTo>
                  <a:pt x="10365" y="1482"/>
                  <a:pt x="10327" y="1437"/>
                  <a:pt x="10286" y="1437"/>
                </a:cubicBezTo>
                <a:close/>
                <a:moveTo>
                  <a:pt x="11231" y="1742"/>
                </a:moveTo>
                <a:cubicBezTo>
                  <a:pt x="11213" y="1742"/>
                  <a:pt x="11196" y="1751"/>
                  <a:pt x="11185" y="1773"/>
                </a:cubicBezTo>
                <a:lnTo>
                  <a:pt x="10313" y="2910"/>
                </a:lnTo>
                <a:cubicBezTo>
                  <a:pt x="10285" y="2966"/>
                  <a:pt x="10318" y="3001"/>
                  <a:pt x="10368" y="3001"/>
                </a:cubicBezTo>
                <a:cubicBezTo>
                  <a:pt x="10386" y="3001"/>
                  <a:pt x="10406" y="2996"/>
                  <a:pt x="10426" y="2986"/>
                </a:cubicBezTo>
                <a:lnTo>
                  <a:pt x="11261" y="1849"/>
                </a:lnTo>
                <a:cubicBezTo>
                  <a:pt x="11314" y="1795"/>
                  <a:pt x="11273" y="1742"/>
                  <a:pt x="11231" y="1742"/>
                </a:cubicBezTo>
                <a:close/>
                <a:moveTo>
                  <a:pt x="14409" y="1492"/>
                </a:moveTo>
                <a:cubicBezTo>
                  <a:pt x="14395" y="1492"/>
                  <a:pt x="14381" y="1497"/>
                  <a:pt x="14369" y="1508"/>
                </a:cubicBezTo>
                <a:cubicBezTo>
                  <a:pt x="14028" y="1963"/>
                  <a:pt x="13649" y="2456"/>
                  <a:pt x="13308" y="2910"/>
                </a:cubicBezTo>
                <a:cubicBezTo>
                  <a:pt x="13280" y="2966"/>
                  <a:pt x="13313" y="3001"/>
                  <a:pt x="13363" y="3001"/>
                </a:cubicBezTo>
                <a:cubicBezTo>
                  <a:pt x="13381" y="3001"/>
                  <a:pt x="13401" y="2996"/>
                  <a:pt x="13422" y="2986"/>
                </a:cubicBezTo>
                <a:cubicBezTo>
                  <a:pt x="13725" y="2493"/>
                  <a:pt x="14104" y="2038"/>
                  <a:pt x="14445" y="1546"/>
                </a:cubicBezTo>
                <a:cubicBezTo>
                  <a:pt x="14472" y="1519"/>
                  <a:pt x="14442" y="1492"/>
                  <a:pt x="14409" y="1492"/>
                </a:cubicBezTo>
                <a:close/>
                <a:moveTo>
                  <a:pt x="4961" y="1249"/>
                </a:moveTo>
                <a:cubicBezTo>
                  <a:pt x="4951" y="1249"/>
                  <a:pt x="4940" y="1258"/>
                  <a:pt x="4929" y="1280"/>
                </a:cubicBezTo>
                <a:lnTo>
                  <a:pt x="3261" y="2910"/>
                </a:lnTo>
                <a:cubicBezTo>
                  <a:pt x="3230" y="2972"/>
                  <a:pt x="3275" y="3034"/>
                  <a:pt x="3313" y="3034"/>
                </a:cubicBezTo>
                <a:cubicBezTo>
                  <a:pt x="3321" y="3034"/>
                  <a:pt x="3330" y="3031"/>
                  <a:pt x="3337" y="3024"/>
                </a:cubicBezTo>
                <a:lnTo>
                  <a:pt x="5005" y="1356"/>
                </a:lnTo>
                <a:cubicBezTo>
                  <a:pt x="5005" y="1302"/>
                  <a:pt x="4986" y="1249"/>
                  <a:pt x="4961" y="1249"/>
                </a:cubicBezTo>
                <a:close/>
                <a:moveTo>
                  <a:pt x="15591" y="1302"/>
                </a:moveTo>
                <a:cubicBezTo>
                  <a:pt x="15573" y="1302"/>
                  <a:pt x="15556" y="1307"/>
                  <a:pt x="15545" y="1318"/>
                </a:cubicBezTo>
                <a:cubicBezTo>
                  <a:pt x="15128" y="1887"/>
                  <a:pt x="14673" y="2456"/>
                  <a:pt x="14218" y="3024"/>
                </a:cubicBezTo>
                <a:cubicBezTo>
                  <a:pt x="14191" y="3051"/>
                  <a:pt x="14221" y="3078"/>
                  <a:pt x="14254" y="3078"/>
                </a:cubicBezTo>
                <a:cubicBezTo>
                  <a:pt x="14268" y="3078"/>
                  <a:pt x="14282" y="3073"/>
                  <a:pt x="14294" y="3062"/>
                </a:cubicBezTo>
                <a:cubicBezTo>
                  <a:pt x="14749" y="2493"/>
                  <a:pt x="15166" y="1925"/>
                  <a:pt x="15621" y="1356"/>
                </a:cubicBezTo>
                <a:cubicBezTo>
                  <a:pt x="15674" y="1329"/>
                  <a:pt x="15633" y="1302"/>
                  <a:pt x="15591" y="1302"/>
                </a:cubicBezTo>
                <a:close/>
                <a:moveTo>
                  <a:pt x="7100" y="1422"/>
                </a:moveTo>
                <a:cubicBezTo>
                  <a:pt x="7082" y="1422"/>
                  <a:pt x="7064" y="1435"/>
                  <a:pt x="7052" y="1470"/>
                </a:cubicBezTo>
                <a:lnTo>
                  <a:pt x="5649" y="3024"/>
                </a:lnTo>
                <a:cubicBezTo>
                  <a:pt x="5592" y="3053"/>
                  <a:pt x="5643" y="3126"/>
                  <a:pt x="5688" y="3126"/>
                </a:cubicBezTo>
                <a:cubicBezTo>
                  <a:pt x="5702" y="3126"/>
                  <a:pt x="5716" y="3118"/>
                  <a:pt x="5725" y="3100"/>
                </a:cubicBezTo>
                <a:lnTo>
                  <a:pt x="7128" y="1546"/>
                </a:lnTo>
                <a:cubicBezTo>
                  <a:pt x="7181" y="1493"/>
                  <a:pt x="7142" y="1422"/>
                  <a:pt x="7100" y="1422"/>
                </a:cubicBezTo>
                <a:close/>
                <a:moveTo>
                  <a:pt x="1896" y="3176"/>
                </a:moveTo>
                <a:cubicBezTo>
                  <a:pt x="1858" y="3176"/>
                  <a:pt x="1858" y="3214"/>
                  <a:pt x="1858" y="3214"/>
                </a:cubicBezTo>
                <a:lnTo>
                  <a:pt x="1782" y="3214"/>
                </a:lnTo>
                <a:cubicBezTo>
                  <a:pt x="1744" y="3214"/>
                  <a:pt x="1744" y="3290"/>
                  <a:pt x="1782" y="3290"/>
                </a:cubicBezTo>
                <a:lnTo>
                  <a:pt x="16644" y="3290"/>
                </a:lnTo>
                <a:lnTo>
                  <a:pt x="16644" y="3214"/>
                </a:lnTo>
                <a:lnTo>
                  <a:pt x="1934" y="3214"/>
                </a:lnTo>
                <a:cubicBezTo>
                  <a:pt x="1934" y="3176"/>
                  <a:pt x="1934" y="3176"/>
                  <a:pt x="1896" y="3176"/>
                </a:cubicBezTo>
                <a:close/>
                <a:moveTo>
                  <a:pt x="1706" y="1"/>
                </a:moveTo>
                <a:cubicBezTo>
                  <a:pt x="1687" y="1"/>
                  <a:pt x="1668" y="10"/>
                  <a:pt x="1668" y="29"/>
                </a:cubicBezTo>
                <a:lnTo>
                  <a:pt x="1668" y="67"/>
                </a:lnTo>
                <a:lnTo>
                  <a:pt x="1592" y="67"/>
                </a:lnTo>
                <a:cubicBezTo>
                  <a:pt x="1100" y="749"/>
                  <a:pt x="569" y="1356"/>
                  <a:pt x="38" y="2038"/>
                </a:cubicBezTo>
                <a:cubicBezTo>
                  <a:pt x="0" y="2076"/>
                  <a:pt x="38" y="2114"/>
                  <a:pt x="38" y="2114"/>
                </a:cubicBezTo>
                <a:lnTo>
                  <a:pt x="38" y="2152"/>
                </a:lnTo>
                <a:cubicBezTo>
                  <a:pt x="569" y="1546"/>
                  <a:pt x="1024" y="901"/>
                  <a:pt x="1555" y="257"/>
                </a:cubicBezTo>
                <a:lnTo>
                  <a:pt x="1555" y="977"/>
                </a:lnTo>
                <a:lnTo>
                  <a:pt x="1517" y="977"/>
                </a:lnTo>
                <a:cubicBezTo>
                  <a:pt x="1138" y="1508"/>
                  <a:pt x="720" y="2038"/>
                  <a:pt x="341" y="2531"/>
                </a:cubicBezTo>
                <a:cubicBezTo>
                  <a:pt x="266" y="2418"/>
                  <a:pt x="190" y="2304"/>
                  <a:pt x="38" y="2152"/>
                </a:cubicBezTo>
                <a:lnTo>
                  <a:pt x="38" y="2152"/>
                </a:lnTo>
                <a:lnTo>
                  <a:pt x="341" y="2569"/>
                </a:lnTo>
                <a:lnTo>
                  <a:pt x="266" y="2645"/>
                </a:lnTo>
                <a:cubicBezTo>
                  <a:pt x="239" y="2672"/>
                  <a:pt x="288" y="2699"/>
                  <a:pt x="332" y="2699"/>
                </a:cubicBezTo>
                <a:cubicBezTo>
                  <a:pt x="351" y="2699"/>
                  <a:pt x="368" y="2694"/>
                  <a:pt x="379" y="2683"/>
                </a:cubicBezTo>
                <a:lnTo>
                  <a:pt x="1517" y="4389"/>
                </a:lnTo>
                <a:cubicBezTo>
                  <a:pt x="1528" y="4400"/>
                  <a:pt x="1545" y="4405"/>
                  <a:pt x="1563" y="4405"/>
                </a:cubicBezTo>
                <a:cubicBezTo>
                  <a:pt x="1605" y="4405"/>
                  <a:pt x="1646" y="4378"/>
                  <a:pt x="1592" y="4351"/>
                </a:cubicBezTo>
                <a:cubicBezTo>
                  <a:pt x="1365" y="4048"/>
                  <a:pt x="1175" y="3783"/>
                  <a:pt x="1100" y="3403"/>
                </a:cubicBezTo>
                <a:cubicBezTo>
                  <a:pt x="1289" y="3214"/>
                  <a:pt x="1403" y="2986"/>
                  <a:pt x="1592" y="2721"/>
                </a:cubicBezTo>
                <a:cubicBezTo>
                  <a:pt x="1646" y="2694"/>
                  <a:pt x="1605" y="2667"/>
                  <a:pt x="1563" y="2667"/>
                </a:cubicBezTo>
                <a:cubicBezTo>
                  <a:pt x="1545" y="2667"/>
                  <a:pt x="1528" y="2672"/>
                  <a:pt x="1517" y="2683"/>
                </a:cubicBezTo>
                <a:cubicBezTo>
                  <a:pt x="1327" y="2910"/>
                  <a:pt x="1175" y="3100"/>
                  <a:pt x="986" y="3328"/>
                </a:cubicBezTo>
                <a:cubicBezTo>
                  <a:pt x="934" y="3265"/>
                  <a:pt x="884" y="3200"/>
                  <a:pt x="836" y="3132"/>
                </a:cubicBezTo>
                <a:lnTo>
                  <a:pt x="836" y="3132"/>
                </a:lnTo>
                <a:cubicBezTo>
                  <a:pt x="834" y="3132"/>
                  <a:pt x="832" y="3133"/>
                  <a:pt x="830" y="3133"/>
                </a:cubicBezTo>
                <a:cubicBezTo>
                  <a:pt x="800" y="3133"/>
                  <a:pt x="774" y="3094"/>
                  <a:pt x="792" y="3068"/>
                </a:cubicBezTo>
                <a:lnTo>
                  <a:pt x="792" y="3068"/>
                </a:lnTo>
                <a:cubicBezTo>
                  <a:pt x="745" y="3001"/>
                  <a:pt x="700" y="2932"/>
                  <a:pt x="654" y="2862"/>
                </a:cubicBezTo>
                <a:lnTo>
                  <a:pt x="654" y="2862"/>
                </a:lnTo>
                <a:lnTo>
                  <a:pt x="645" y="2873"/>
                </a:lnTo>
                <a:cubicBezTo>
                  <a:pt x="637" y="2880"/>
                  <a:pt x="629" y="2883"/>
                  <a:pt x="620" y="2883"/>
                </a:cubicBezTo>
                <a:cubicBezTo>
                  <a:pt x="582" y="2883"/>
                  <a:pt x="538" y="2827"/>
                  <a:pt x="569" y="2797"/>
                </a:cubicBezTo>
                <a:cubicBezTo>
                  <a:pt x="576" y="2787"/>
                  <a:pt x="584" y="2778"/>
                  <a:pt x="591" y="2768"/>
                </a:cubicBezTo>
                <a:lnTo>
                  <a:pt x="591" y="2768"/>
                </a:lnTo>
                <a:cubicBezTo>
                  <a:pt x="612" y="2799"/>
                  <a:pt x="633" y="2831"/>
                  <a:pt x="654" y="2862"/>
                </a:cubicBezTo>
                <a:lnTo>
                  <a:pt x="654" y="2862"/>
                </a:lnTo>
                <a:lnTo>
                  <a:pt x="1896" y="1318"/>
                </a:lnTo>
                <a:lnTo>
                  <a:pt x="1896" y="1204"/>
                </a:lnTo>
                <a:lnTo>
                  <a:pt x="2123" y="1204"/>
                </a:lnTo>
                <a:cubicBezTo>
                  <a:pt x="1706" y="1849"/>
                  <a:pt x="1213" y="2456"/>
                  <a:pt x="796" y="3062"/>
                </a:cubicBezTo>
                <a:cubicBezTo>
                  <a:pt x="794" y="3064"/>
                  <a:pt x="793" y="3066"/>
                  <a:pt x="792" y="3068"/>
                </a:cubicBezTo>
                <a:lnTo>
                  <a:pt x="792" y="3068"/>
                </a:lnTo>
                <a:cubicBezTo>
                  <a:pt x="806" y="3089"/>
                  <a:pt x="821" y="3111"/>
                  <a:pt x="836" y="3132"/>
                </a:cubicBezTo>
                <a:lnTo>
                  <a:pt x="836" y="3132"/>
                </a:lnTo>
                <a:cubicBezTo>
                  <a:pt x="849" y="3130"/>
                  <a:pt x="862" y="3120"/>
                  <a:pt x="872" y="3100"/>
                </a:cubicBezTo>
                <a:cubicBezTo>
                  <a:pt x="1327" y="2493"/>
                  <a:pt x="1782" y="1887"/>
                  <a:pt x="2199" y="1280"/>
                </a:cubicBezTo>
                <a:cubicBezTo>
                  <a:pt x="2199" y="1204"/>
                  <a:pt x="2199" y="1204"/>
                  <a:pt x="2161" y="1166"/>
                </a:cubicBezTo>
                <a:lnTo>
                  <a:pt x="3071" y="1166"/>
                </a:lnTo>
                <a:cubicBezTo>
                  <a:pt x="2616" y="1697"/>
                  <a:pt x="2161" y="2152"/>
                  <a:pt x="1706" y="2683"/>
                </a:cubicBezTo>
                <a:cubicBezTo>
                  <a:pt x="1674" y="2716"/>
                  <a:pt x="1725" y="2804"/>
                  <a:pt x="1764" y="2804"/>
                </a:cubicBezTo>
                <a:cubicBezTo>
                  <a:pt x="1771" y="2804"/>
                  <a:pt x="1777" y="2802"/>
                  <a:pt x="1782" y="2797"/>
                </a:cubicBezTo>
                <a:lnTo>
                  <a:pt x="3223" y="1204"/>
                </a:lnTo>
                <a:lnTo>
                  <a:pt x="3867" y="1204"/>
                </a:lnTo>
                <a:lnTo>
                  <a:pt x="2010" y="2910"/>
                </a:lnTo>
                <a:cubicBezTo>
                  <a:pt x="1979" y="2972"/>
                  <a:pt x="2049" y="3034"/>
                  <a:pt x="2096" y="3034"/>
                </a:cubicBezTo>
                <a:cubicBezTo>
                  <a:pt x="2107" y="3034"/>
                  <a:pt x="2116" y="3031"/>
                  <a:pt x="2123" y="3024"/>
                </a:cubicBezTo>
                <a:lnTo>
                  <a:pt x="3981" y="1318"/>
                </a:lnTo>
                <a:cubicBezTo>
                  <a:pt x="4019" y="1280"/>
                  <a:pt x="3981" y="1280"/>
                  <a:pt x="3981" y="1204"/>
                </a:cubicBezTo>
                <a:lnTo>
                  <a:pt x="5990" y="1204"/>
                </a:lnTo>
                <a:cubicBezTo>
                  <a:pt x="5460" y="1773"/>
                  <a:pt x="4853" y="2342"/>
                  <a:pt x="4284" y="2986"/>
                </a:cubicBezTo>
                <a:cubicBezTo>
                  <a:pt x="4254" y="3017"/>
                  <a:pt x="4322" y="3072"/>
                  <a:pt x="4370" y="3072"/>
                </a:cubicBezTo>
                <a:cubicBezTo>
                  <a:pt x="4381" y="3072"/>
                  <a:pt x="4391" y="3069"/>
                  <a:pt x="4398" y="3062"/>
                </a:cubicBezTo>
                <a:cubicBezTo>
                  <a:pt x="4967" y="2456"/>
                  <a:pt x="5573" y="1849"/>
                  <a:pt x="6142" y="1280"/>
                </a:cubicBezTo>
                <a:lnTo>
                  <a:pt x="6863" y="1280"/>
                </a:lnTo>
                <a:cubicBezTo>
                  <a:pt x="6332" y="1773"/>
                  <a:pt x="5877" y="2342"/>
                  <a:pt x="5346" y="2873"/>
                </a:cubicBezTo>
                <a:cubicBezTo>
                  <a:pt x="5313" y="2905"/>
                  <a:pt x="5365" y="2994"/>
                  <a:pt x="5428" y="2994"/>
                </a:cubicBezTo>
                <a:cubicBezTo>
                  <a:pt x="5439" y="2994"/>
                  <a:pt x="5449" y="2992"/>
                  <a:pt x="5460" y="2986"/>
                </a:cubicBezTo>
                <a:cubicBezTo>
                  <a:pt x="5953" y="2456"/>
                  <a:pt x="6445" y="1887"/>
                  <a:pt x="6938" y="1356"/>
                </a:cubicBezTo>
                <a:cubicBezTo>
                  <a:pt x="6974" y="1338"/>
                  <a:pt x="6968" y="1304"/>
                  <a:pt x="6947" y="1280"/>
                </a:cubicBezTo>
                <a:lnTo>
                  <a:pt x="7735" y="1280"/>
                </a:lnTo>
                <a:cubicBezTo>
                  <a:pt x="7280" y="1773"/>
                  <a:pt x="6863" y="2342"/>
                  <a:pt x="6483" y="2873"/>
                </a:cubicBezTo>
                <a:cubicBezTo>
                  <a:pt x="6451" y="2905"/>
                  <a:pt x="6502" y="2994"/>
                  <a:pt x="6566" y="2994"/>
                </a:cubicBezTo>
                <a:cubicBezTo>
                  <a:pt x="6576" y="2994"/>
                  <a:pt x="6587" y="2992"/>
                  <a:pt x="6597" y="2986"/>
                </a:cubicBezTo>
                <a:cubicBezTo>
                  <a:pt x="7014" y="2456"/>
                  <a:pt x="7431" y="1887"/>
                  <a:pt x="7810" y="1356"/>
                </a:cubicBezTo>
                <a:cubicBezTo>
                  <a:pt x="7810" y="1332"/>
                  <a:pt x="7806" y="1304"/>
                  <a:pt x="7800" y="1280"/>
                </a:cubicBezTo>
                <a:lnTo>
                  <a:pt x="8758" y="1280"/>
                </a:lnTo>
                <a:lnTo>
                  <a:pt x="7621" y="2531"/>
                </a:lnTo>
                <a:cubicBezTo>
                  <a:pt x="7590" y="2593"/>
                  <a:pt x="7635" y="2655"/>
                  <a:pt x="7673" y="2655"/>
                </a:cubicBezTo>
                <a:cubicBezTo>
                  <a:pt x="7681" y="2655"/>
                  <a:pt x="7690" y="2652"/>
                  <a:pt x="7697" y="2645"/>
                </a:cubicBezTo>
                <a:lnTo>
                  <a:pt x="8834" y="1356"/>
                </a:lnTo>
                <a:cubicBezTo>
                  <a:pt x="8869" y="1338"/>
                  <a:pt x="8863" y="1304"/>
                  <a:pt x="8843" y="1280"/>
                </a:cubicBezTo>
                <a:lnTo>
                  <a:pt x="12019" y="1280"/>
                </a:lnTo>
                <a:cubicBezTo>
                  <a:pt x="11640" y="1735"/>
                  <a:pt x="11223" y="2266"/>
                  <a:pt x="10843" y="2721"/>
                </a:cubicBezTo>
                <a:cubicBezTo>
                  <a:pt x="10812" y="2783"/>
                  <a:pt x="10857" y="2845"/>
                  <a:pt x="10896" y="2845"/>
                </a:cubicBezTo>
                <a:cubicBezTo>
                  <a:pt x="10904" y="2845"/>
                  <a:pt x="10912" y="2842"/>
                  <a:pt x="10919" y="2835"/>
                </a:cubicBezTo>
                <a:cubicBezTo>
                  <a:pt x="11298" y="2304"/>
                  <a:pt x="11753" y="1849"/>
                  <a:pt x="12133" y="1318"/>
                </a:cubicBezTo>
                <a:lnTo>
                  <a:pt x="12133" y="1280"/>
                </a:lnTo>
                <a:lnTo>
                  <a:pt x="13194" y="1280"/>
                </a:lnTo>
                <a:cubicBezTo>
                  <a:pt x="12777" y="1773"/>
                  <a:pt x="12360" y="2266"/>
                  <a:pt x="11943" y="2797"/>
                </a:cubicBezTo>
                <a:cubicBezTo>
                  <a:pt x="11882" y="2827"/>
                  <a:pt x="11944" y="2883"/>
                  <a:pt x="11991" y="2883"/>
                </a:cubicBezTo>
                <a:cubicBezTo>
                  <a:pt x="12002" y="2883"/>
                  <a:pt x="12012" y="2880"/>
                  <a:pt x="12019" y="2873"/>
                </a:cubicBezTo>
                <a:cubicBezTo>
                  <a:pt x="12436" y="2342"/>
                  <a:pt x="12891" y="1887"/>
                  <a:pt x="13308" y="1356"/>
                </a:cubicBezTo>
                <a:cubicBezTo>
                  <a:pt x="13346" y="1318"/>
                  <a:pt x="13308" y="1318"/>
                  <a:pt x="13308" y="1280"/>
                </a:cubicBezTo>
                <a:lnTo>
                  <a:pt x="16303" y="1280"/>
                </a:lnTo>
                <a:cubicBezTo>
                  <a:pt x="15848" y="1849"/>
                  <a:pt x="15431" y="2418"/>
                  <a:pt x="15052" y="2986"/>
                </a:cubicBezTo>
                <a:cubicBezTo>
                  <a:pt x="15025" y="3013"/>
                  <a:pt x="15055" y="3040"/>
                  <a:pt x="15102" y="3040"/>
                </a:cubicBezTo>
                <a:cubicBezTo>
                  <a:pt x="15121" y="3040"/>
                  <a:pt x="15143" y="3035"/>
                  <a:pt x="15166" y="3024"/>
                </a:cubicBezTo>
                <a:lnTo>
                  <a:pt x="16417" y="1318"/>
                </a:lnTo>
                <a:lnTo>
                  <a:pt x="16417" y="1280"/>
                </a:lnTo>
                <a:lnTo>
                  <a:pt x="16568" y="1280"/>
                </a:lnTo>
                <a:lnTo>
                  <a:pt x="16568" y="1394"/>
                </a:lnTo>
                <a:lnTo>
                  <a:pt x="15621" y="2721"/>
                </a:lnTo>
                <a:cubicBezTo>
                  <a:pt x="15593" y="2776"/>
                  <a:pt x="15626" y="2812"/>
                  <a:pt x="15676" y="2812"/>
                </a:cubicBezTo>
                <a:cubicBezTo>
                  <a:pt x="15694" y="2812"/>
                  <a:pt x="15714" y="2807"/>
                  <a:pt x="15734" y="2797"/>
                </a:cubicBezTo>
                <a:cubicBezTo>
                  <a:pt x="16000" y="2342"/>
                  <a:pt x="16303" y="1963"/>
                  <a:pt x="16568" y="1546"/>
                </a:cubicBezTo>
                <a:lnTo>
                  <a:pt x="16568" y="1963"/>
                </a:lnTo>
                <a:lnTo>
                  <a:pt x="16151" y="2683"/>
                </a:lnTo>
                <a:cubicBezTo>
                  <a:pt x="16125" y="2709"/>
                  <a:pt x="16153" y="2753"/>
                  <a:pt x="16186" y="2753"/>
                </a:cubicBezTo>
                <a:cubicBezTo>
                  <a:pt x="16200" y="2753"/>
                  <a:pt x="16215" y="2744"/>
                  <a:pt x="16227" y="2721"/>
                </a:cubicBezTo>
                <a:cubicBezTo>
                  <a:pt x="16341" y="2531"/>
                  <a:pt x="16493" y="2342"/>
                  <a:pt x="16568" y="2152"/>
                </a:cubicBezTo>
                <a:cubicBezTo>
                  <a:pt x="16568" y="2493"/>
                  <a:pt x="16568" y="2835"/>
                  <a:pt x="16606" y="3176"/>
                </a:cubicBezTo>
                <a:cubicBezTo>
                  <a:pt x="16606" y="3195"/>
                  <a:pt x="16635" y="3204"/>
                  <a:pt x="16663" y="3204"/>
                </a:cubicBezTo>
                <a:cubicBezTo>
                  <a:pt x="16692" y="3204"/>
                  <a:pt x="16720" y="3195"/>
                  <a:pt x="16720" y="3176"/>
                </a:cubicBezTo>
                <a:cubicBezTo>
                  <a:pt x="16682" y="2456"/>
                  <a:pt x="16682" y="1735"/>
                  <a:pt x="16644" y="1091"/>
                </a:cubicBezTo>
                <a:cubicBezTo>
                  <a:pt x="16644" y="1053"/>
                  <a:pt x="16616" y="1034"/>
                  <a:pt x="16587" y="1034"/>
                </a:cubicBezTo>
                <a:cubicBezTo>
                  <a:pt x="16559" y="1034"/>
                  <a:pt x="16531" y="1053"/>
                  <a:pt x="16531" y="1091"/>
                </a:cubicBezTo>
                <a:lnTo>
                  <a:pt x="16531" y="1129"/>
                </a:lnTo>
                <a:lnTo>
                  <a:pt x="1782" y="1129"/>
                </a:lnTo>
                <a:cubicBezTo>
                  <a:pt x="1744" y="1129"/>
                  <a:pt x="1744" y="1204"/>
                  <a:pt x="1782" y="1204"/>
                </a:cubicBezTo>
                <a:cubicBezTo>
                  <a:pt x="1373" y="1726"/>
                  <a:pt x="1000" y="2247"/>
                  <a:pt x="591" y="2768"/>
                </a:cubicBezTo>
                <a:lnTo>
                  <a:pt x="591" y="2768"/>
                </a:lnTo>
                <a:cubicBezTo>
                  <a:pt x="548" y="2702"/>
                  <a:pt x="503" y="2636"/>
                  <a:pt x="455" y="2569"/>
                </a:cubicBezTo>
                <a:cubicBezTo>
                  <a:pt x="834" y="2076"/>
                  <a:pt x="1289" y="1546"/>
                  <a:pt x="1668" y="1015"/>
                </a:cubicBezTo>
                <a:lnTo>
                  <a:pt x="1668" y="1053"/>
                </a:lnTo>
                <a:cubicBezTo>
                  <a:pt x="1668" y="1091"/>
                  <a:pt x="1687" y="1110"/>
                  <a:pt x="1706" y="1110"/>
                </a:cubicBezTo>
                <a:cubicBezTo>
                  <a:pt x="1725" y="1110"/>
                  <a:pt x="1744" y="1091"/>
                  <a:pt x="1744" y="1053"/>
                </a:cubicBezTo>
                <a:lnTo>
                  <a:pt x="1744" y="29"/>
                </a:lnTo>
                <a:cubicBezTo>
                  <a:pt x="1744" y="10"/>
                  <a:pt x="1725" y="1"/>
                  <a:pt x="1706" y="1"/>
                </a:cubicBezTo>
                <a:close/>
                <a:moveTo>
                  <a:pt x="1706" y="3223"/>
                </a:moveTo>
                <a:cubicBezTo>
                  <a:pt x="1687" y="3223"/>
                  <a:pt x="1668" y="3233"/>
                  <a:pt x="1668" y="3252"/>
                </a:cubicBezTo>
                <a:lnTo>
                  <a:pt x="1668" y="4389"/>
                </a:lnTo>
                <a:cubicBezTo>
                  <a:pt x="1668" y="4408"/>
                  <a:pt x="1687" y="4418"/>
                  <a:pt x="1706" y="4418"/>
                </a:cubicBezTo>
                <a:cubicBezTo>
                  <a:pt x="1725" y="4418"/>
                  <a:pt x="1744" y="4408"/>
                  <a:pt x="1744" y="4389"/>
                </a:cubicBezTo>
                <a:lnTo>
                  <a:pt x="1744" y="3252"/>
                </a:lnTo>
                <a:cubicBezTo>
                  <a:pt x="1744" y="3233"/>
                  <a:pt x="1725" y="3223"/>
                  <a:pt x="1706" y="32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902630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1" name="Google Shape;2421;p31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2422" name="Google Shape;2422;p31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2423" name="Google Shape;2423;p31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4" name="Google Shape;2424;p31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5" name="Google Shape;2425;p31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6" name="Google Shape;2426;p31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7" name="Google Shape;2427;p31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8" name="Google Shape;2428;p31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9" name="Google Shape;2429;p31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0" name="Google Shape;2430;p31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1" name="Google Shape;2431;p31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2" name="Google Shape;2432;p31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3" name="Google Shape;2433;p31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4" name="Google Shape;2434;p31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5" name="Google Shape;2435;p31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6" name="Google Shape;2436;p31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7" name="Google Shape;2437;p31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8" name="Google Shape;2438;p31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9" name="Google Shape;2439;p31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0" name="Google Shape;2440;p31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1" name="Google Shape;2441;p31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2" name="Google Shape;2442;p31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3" name="Google Shape;2443;p31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4" name="Google Shape;2444;p31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5" name="Google Shape;2445;p31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6" name="Google Shape;2446;p31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7" name="Google Shape;2447;p31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8" name="Google Shape;2448;p31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9" name="Google Shape;2449;p31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0" name="Google Shape;2450;p31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1" name="Google Shape;2451;p31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2" name="Google Shape;2452;p31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3" name="Google Shape;2453;p31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4" name="Google Shape;2454;p31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5" name="Google Shape;2455;p31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6" name="Google Shape;2456;p31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7" name="Google Shape;2457;p31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8" name="Google Shape;2458;p31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9" name="Google Shape;2459;p31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0" name="Google Shape;2460;p31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1" name="Google Shape;2461;p31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2" name="Google Shape;2462;p31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3" name="Google Shape;2463;p31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4" name="Google Shape;2464;p31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5" name="Google Shape;2465;p31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6" name="Google Shape;2466;p31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69" name="Google Shape;2469;p31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2470" name="Google Shape;2470;p31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4" name="Google Shape;2474;p31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5" name="Google Shape;2475;p31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6" name="Google Shape;2476;p31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7" name="Google Shape;2477;p31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5" name="Google Shape;2485;p31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6" name="Google Shape;2486;p31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7" name="Google Shape;2487;p31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8" name="Google Shape;2488;p31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6" name="Google Shape;2496;p31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7" name="Google Shape;2497;p31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98" name="Google Shape;2498;p3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499" name="Google Shape;2499;p31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0" name="Google Shape;2500;p31"/>
          <p:cNvSpPr/>
          <p:nvPr/>
        </p:nvSpPr>
        <p:spPr>
          <a:xfrm>
            <a:off x="11587434" y="3677588"/>
            <a:ext cx="391341" cy="2083909"/>
          </a:xfrm>
          <a:custGeom>
            <a:avLst/>
            <a:gdLst/>
            <a:ahLst/>
            <a:cxnLst/>
            <a:rect l="l" t="t" r="r" b="b"/>
            <a:pathLst>
              <a:path w="5110" h="27211" extrusionOk="0">
                <a:moveTo>
                  <a:pt x="370" y="24307"/>
                </a:moveTo>
                <a:cubicBezTo>
                  <a:pt x="370" y="24610"/>
                  <a:pt x="370" y="24989"/>
                  <a:pt x="332" y="25330"/>
                </a:cubicBezTo>
                <a:cubicBezTo>
                  <a:pt x="332" y="24951"/>
                  <a:pt x="370" y="24610"/>
                  <a:pt x="370" y="24307"/>
                </a:cubicBezTo>
                <a:close/>
                <a:moveTo>
                  <a:pt x="84" y="0"/>
                </a:moveTo>
                <a:cubicBezTo>
                  <a:pt x="35" y="0"/>
                  <a:pt x="1" y="90"/>
                  <a:pt x="29" y="117"/>
                </a:cubicBezTo>
                <a:cubicBezTo>
                  <a:pt x="2341" y="3037"/>
                  <a:pt x="3896" y="6601"/>
                  <a:pt x="4465" y="10316"/>
                </a:cubicBezTo>
                <a:cubicBezTo>
                  <a:pt x="4995" y="13994"/>
                  <a:pt x="4578" y="17785"/>
                  <a:pt x="3251" y="21273"/>
                </a:cubicBezTo>
                <a:cubicBezTo>
                  <a:pt x="2493" y="23207"/>
                  <a:pt x="1507" y="24989"/>
                  <a:pt x="256" y="26657"/>
                </a:cubicBezTo>
                <a:lnTo>
                  <a:pt x="256" y="26619"/>
                </a:lnTo>
                <a:cubicBezTo>
                  <a:pt x="522" y="25368"/>
                  <a:pt x="597" y="24079"/>
                  <a:pt x="408" y="22828"/>
                </a:cubicBezTo>
                <a:cubicBezTo>
                  <a:pt x="408" y="22771"/>
                  <a:pt x="370" y="22743"/>
                  <a:pt x="332" y="22743"/>
                </a:cubicBezTo>
                <a:cubicBezTo>
                  <a:pt x="294" y="22743"/>
                  <a:pt x="256" y="22771"/>
                  <a:pt x="256" y="22828"/>
                </a:cubicBezTo>
                <a:cubicBezTo>
                  <a:pt x="218" y="24041"/>
                  <a:pt x="180" y="25330"/>
                  <a:pt x="142" y="26543"/>
                </a:cubicBezTo>
                <a:cubicBezTo>
                  <a:pt x="67" y="26733"/>
                  <a:pt x="67" y="26923"/>
                  <a:pt x="29" y="27112"/>
                </a:cubicBezTo>
                <a:cubicBezTo>
                  <a:pt x="29" y="27184"/>
                  <a:pt x="59" y="27211"/>
                  <a:pt x="91" y="27211"/>
                </a:cubicBezTo>
                <a:cubicBezTo>
                  <a:pt x="110" y="27211"/>
                  <a:pt x="129" y="27202"/>
                  <a:pt x="142" y="27188"/>
                </a:cubicBezTo>
                <a:cubicBezTo>
                  <a:pt x="1166" y="26278"/>
                  <a:pt x="2228" y="25368"/>
                  <a:pt x="3251" y="24534"/>
                </a:cubicBezTo>
                <a:cubicBezTo>
                  <a:pt x="3313" y="24472"/>
                  <a:pt x="3249" y="24410"/>
                  <a:pt x="3202" y="24410"/>
                </a:cubicBezTo>
                <a:cubicBezTo>
                  <a:pt x="3192" y="24410"/>
                  <a:pt x="3183" y="24413"/>
                  <a:pt x="3176" y="24420"/>
                </a:cubicBezTo>
                <a:lnTo>
                  <a:pt x="180" y="26998"/>
                </a:lnTo>
                <a:lnTo>
                  <a:pt x="218" y="26961"/>
                </a:lnTo>
                <a:cubicBezTo>
                  <a:pt x="2569" y="23965"/>
                  <a:pt x="4086" y="20364"/>
                  <a:pt x="4578" y="16610"/>
                </a:cubicBezTo>
                <a:cubicBezTo>
                  <a:pt x="5109" y="12857"/>
                  <a:pt x="4654" y="8989"/>
                  <a:pt x="3251" y="5463"/>
                </a:cubicBezTo>
                <a:cubicBezTo>
                  <a:pt x="2493" y="3530"/>
                  <a:pt x="1432" y="1672"/>
                  <a:pt x="142" y="42"/>
                </a:cubicBezTo>
                <a:cubicBezTo>
                  <a:pt x="122" y="12"/>
                  <a:pt x="102" y="0"/>
                  <a:pt x="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1" name="Google Shape;2501;p31"/>
          <p:cNvSpPr/>
          <p:nvPr/>
        </p:nvSpPr>
        <p:spPr>
          <a:xfrm rot="392289">
            <a:off x="10566661" y="6019186"/>
            <a:ext cx="1649193" cy="1047356"/>
          </a:xfrm>
          <a:custGeom>
            <a:avLst/>
            <a:gdLst/>
            <a:ahLst/>
            <a:cxnLst/>
            <a:rect l="l" t="t" r="r" b="b"/>
            <a:pathLst>
              <a:path w="35100" h="22291" extrusionOk="0">
                <a:moveTo>
                  <a:pt x="28163" y="349"/>
                </a:moveTo>
                <a:cubicBezTo>
                  <a:pt x="28075" y="349"/>
                  <a:pt x="27987" y="389"/>
                  <a:pt x="27929" y="475"/>
                </a:cubicBezTo>
                <a:cubicBezTo>
                  <a:pt x="27894" y="520"/>
                  <a:pt x="27934" y="562"/>
                  <a:pt x="27977" y="562"/>
                </a:cubicBezTo>
                <a:cubicBezTo>
                  <a:pt x="27995" y="562"/>
                  <a:pt x="28013" y="555"/>
                  <a:pt x="28027" y="539"/>
                </a:cubicBezTo>
                <a:cubicBezTo>
                  <a:pt x="28062" y="488"/>
                  <a:pt x="28115" y="464"/>
                  <a:pt x="28165" y="464"/>
                </a:cubicBezTo>
                <a:cubicBezTo>
                  <a:pt x="28247" y="464"/>
                  <a:pt x="28324" y="526"/>
                  <a:pt x="28316" y="630"/>
                </a:cubicBezTo>
                <a:cubicBezTo>
                  <a:pt x="28301" y="719"/>
                  <a:pt x="28233" y="763"/>
                  <a:pt x="28163" y="763"/>
                </a:cubicBezTo>
                <a:cubicBezTo>
                  <a:pt x="28101" y="763"/>
                  <a:pt x="28036" y="728"/>
                  <a:pt x="28006" y="658"/>
                </a:cubicBezTo>
                <a:cubicBezTo>
                  <a:pt x="27995" y="630"/>
                  <a:pt x="27970" y="617"/>
                  <a:pt x="27946" y="617"/>
                </a:cubicBezTo>
                <a:cubicBezTo>
                  <a:pt x="27910" y="617"/>
                  <a:pt x="27877" y="644"/>
                  <a:pt x="27894" y="686"/>
                </a:cubicBezTo>
                <a:cubicBezTo>
                  <a:pt x="27941" y="809"/>
                  <a:pt x="28058" y="872"/>
                  <a:pt x="28171" y="872"/>
                </a:cubicBezTo>
                <a:cubicBezTo>
                  <a:pt x="28291" y="872"/>
                  <a:pt x="28406" y="800"/>
                  <a:pt x="28428" y="651"/>
                </a:cubicBezTo>
                <a:cubicBezTo>
                  <a:pt x="28450" y="462"/>
                  <a:pt x="28309" y="349"/>
                  <a:pt x="28163" y="349"/>
                </a:cubicBezTo>
                <a:close/>
                <a:moveTo>
                  <a:pt x="10179" y="201"/>
                </a:moveTo>
                <a:lnTo>
                  <a:pt x="10179" y="236"/>
                </a:lnTo>
                <a:cubicBezTo>
                  <a:pt x="10257" y="419"/>
                  <a:pt x="10348" y="609"/>
                  <a:pt x="10433" y="792"/>
                </a:cubicBezTo>
                <a:lnTo>
                  <a:pt x="10426" y="792"/>
                </a:lnTo>
                <a:cubicBezTo>
                  <a:pt x="10130" y="1045"/>
                  <a:pt x="9835" y="1298"/>
                  <a:pt x="9547" y="1544"/>
                </a:cubicBezTo>
                <a:cubicBezTo>
                  <a:pt x="9737" y="1115"/>
                  <a:pt x="9933" y="686"/>
                  <a:pt x="10137" y="257"/>
                </a:cubicBezTo>
                <a:cubicBezTo>
                  <a:pt x="10144" y="243"/>
                  <a:pt x="10137" y="236"/>
                  <a:pt x="10137" y="229"/>
                </a:cubicBezTo>
                <a:cubicBezTo>
                  <a:pt x="10151" y="222"/>
                  <a:pt x="10158" y="208"/>
                  <a:pt x="10179" y="201"/>
                </a:cubicBezTo>
                <a:close/>
                <a:moveTo>
                  <a:pt x="27336" y="517"/>
                </a:moveTo>
                <a:cubicBezTo>
                  <a:pt x="27363" y="517"/>
                  <a:pt x="27388" y="523"/>
                  <a:pt x="27409" y="539"/>
                </a:cubicBezTo>
                <a:lnTo>
                  <a:pt x="27409" y="574"/>
                </a:lnTo>
                <a:cubicBezTo>
                  <a:pt x="27514" y="771"/>
                  <a:pt x="27627" y="1010"/>
                  <a:pt x="27585" y="1249"/>
                </a:cubicBezTo>
                <a:cubicBezTo>
                  <a:pt x="27556" y="1408"/>
                  <a:pt x="27393" y="1575"/>
                  <a:pt x="27237" y="1575"/>
                </a:cubicBezTo>
                <a:cubicBezTo>
                  <a:pt x="27160" y="1575"/>
                  <a:pt x="27085" y="1534"/>
                  <a:pt x="27029" y="1431"/>
                </a:cubicBezTo>
                <a:cubicBezTo>
                  <a:pt x="26959" y="1284"/>
                  <a:pt x="26994" y="1066"/>
                  <a:pt x="27022" y="911"/>
                </a:cubicBezTo>
                <a:cubicBezTo>
                  <a:pt x="27043" y="827"/>
                  <a:pt x="27057" y="721"/>
                  <a:pt x="27114" y="644"/>
                </a:cubicBezTo>
                <a:cubicBezTo>
                  <a:pt x="27151" y="580"/>
                  <a:pt x="27252" y="517"/>
                  <a:pt x="27336" y="517"/>
                </a:cubicBezTo>
                <a:close/>
                <a:moveTo>
                  <a:pt x="26667" y="386"/>
                </a:moveTo>
                <a:cubicBezTo>
                  <a:pt x="26657" y="386"/>
                  <a:pt x="26646" y="390"/>
                  <a:pt x="26636" y="398"/>
                </a:cubicBezTo>
                <a:cubicBezTo>
                  <a:pt x="26530" y="468"/>
                  <a:pt x="26432" y="539"/>
                  <a:pt x="26326" y="595"/>
                </a:cubicBezTo>
                <a:cubicBezTo>
                  <a:pt x="26274" y="635"/>
                  <a:pt x="26308" y="704"/>
                  <a:pt x="26356" y="704"/>
                </a:cubicBezTo>
                <a:cubicBezTo>
                  <a:pt x="26367" y="704"/>
                  <a:pt x="26378" y="701"/>
                  <a:pt x="26390" y="693"/>
                </a:cubicBezTo>
                <a:cubicBezTo>
                  <a:pt x="26453" y="651"/>
                  <a:pt x="26509" y="616"/>
                  <a:pt x="26565" y="574"/>
                </a:cubicBezTo>
                <a:lnTo>
                  <a:pt x="26565" y="574"/>
                </a:lnTo>
                <a:cubicBezTo>
                  <a:pt x="26544" y="630"/>
                  <a:pt x="26530" y="700"/>
                  <a:pt x="26509" y="764"/>
                </a:cubicBezTo>
                <a:cubicBezTo>
                  <a:pt x="26418" y="813"/>
                  <a:pt x="26382" y="939"/>
                  <a:pt x="26453" y="1038"/>
                </a:cubicBezTo>
                <a:cubicBezTo>
                  <a:pt x="26462" y="1053"/>
                  <a:pt x="26480" y="1062"/>
                  <a:pt x="26498" y="1062"/>
                </a:cubicBezTo>
                <a:cubicBezTo>
                  <a:pt x="26522" y="1062"/>
                  <a:pt x="26546" y="1048"/>
                  <a:pt x="26558" y="1017"/>
                </a:cubicBezTo>
                <a:cubicBezTo>
                  <a:pt x="26558" y="1010"/>
                  <a:pt x="26565" y="1003"/>
                  <a:pt x="26565" y="989"/>
                </a:cubicBezTo>
                <a:cubicBezTo>
                  <a:pt x="26734" y="1192"/>
                  <a:pt x="26783" y="1052"/>
                  <a:pt x="26769" y="1277"/>
                </a:cubicBezTo>
                <a:lnTo>
                  <a:pt x="26741" y="1403"/>
                </a:lnTo>
                <a:cubicBezTo>
                  <a:pt x="26708" y="1521"/>
                  <a:pt x="26651" y="1579"/>
                  <a:pt x="26574" y="1579"/>
                </a:cubicBezTo>
                <a:cubicBezTo>
                  <a:pt x="26503" y="1579"/>
                  <a:pt x="26416" y="1532"/>
                  <a:pt x="26312" y="1438"/>
                </a:cubicBezTo>
                <a:cubicBezTo>
                  <a:pt x="26312" y="1403"/>
                  <a:pt x="26284" y="1386"/>
                  <a:pt x="26256" y="1386"/>
                </a:cubicBezTo>
                <a:cubicBezTo>
                  <a:pt x="26228" y="1386"/>
                  <a:pt x="26200" y="1403"/>
                  <a:pt x="26200" y="1438"/>
                </a:cubicBezTo>
                <a:cubicBezTo>
                  <a:pt x="26200" y="1619"/>
                  <a:pt x="26321" y="1755"/>
                  <a:pt x="26485" y="1755"/>
                </a:cubicBezTo>
                <a:cubicBezTo>
                  <a:pt x="26506" y="1755"/>
                  <a:pt x="26528" y="1753"/>
                  <a:pt x="26551" y="1748"/>
                </a:cubicBezTo>
                <a:cubicBezTo>
                  <a:pt x="26769" y="1706"/>
                  <a:pt x="26868" y="1467"/>
                  <a:pt x="26882" y="1263"/>
                </a:cubicBezTo>
                <a:cubicBezTo>
                  <a:pt x="26889" y="1326"/>
                  <a:pt x="26903" y="1389"/>
                  <a:pt x="26917" y="1431"/>
                </a:cubicBezTo>
                <a:cubicBezTo>
                  <a:pt x="26977" y="1589"/>
                  <a:pt x="27116" y="1667"/>
                  <a:pt x="27261" y="1667"/>
                </a:cubicBezTo>
                <a:cubicBezTo>
                  <a:pt x="27369" y="1667"/>
                  <a:pt x="27480" y="1624"/>
                  <a:pt x="27563" y="1537"/>
                </a:cubicBezTo>
                <a:cubicBezTo>
                  <a:pt x="27809" y="1284"/>
                  <a:pt x="27704" y="925"/>
                  <a:pt x="27578" y="630"/>
                </a:cubicBezTo>
                <a:cubicBezTo>
                  <a:pt x="27585" y="623"/>
                  <a:pt x="27592" y="609"/>
                  <a:pt x="27585" y="581"/>
                </a:cubicBezTo>
                <a:cubicBezTo>
                  <a:pt x="27543" y="456"/>
                  <a:pt x="27433" y="398"/>
                  <a:pt x="27320" y="398"/>
                </a:cubicBezTo>
                <a:cubicBezTo>
                  <a:pt x="27222" y="398"/>
                  <a:pt x="27122" y="440"/>
                  <a:pt x="27057" y="518"/>
                </a:cubicBezTo>
                <a:cubicBezTo>
                  <a:pt x="26945" y="644"/>
                  <a:pt x="26882" y="869"/>
                  <a:pt x="26875" y="1080"/>
                </a:cubicBezTo>
                <a:cubicBezTo>
                  <a:pt x="26853" y="932"/>
                  <a:pt x="26783" y="785"/>
                  <a:pt x="26636" y="757"/>
                </a:cubicBezTo>
                <a:cubicBezTo>
                  <a:pt x="26664" y="658"/>
                  <a:pt x="26685" y="553"/>
                  <a:pt x="26720" y="454"/>
                </a:cubicBezTo>
                <a:cubicBezTo>
                  <a:pt x="26731" y="422"/>
                  <a:pt x="26701" y="386"/>
                  <a:pt x="26667" y="386"/>
                </a:cubicBezTo>
                <a:close/>
                <a:moveTo>
                  <a:pt x="28670" y="1614"/>
                </a:moveTo>
                <a:cubicBezTo>
                  <a:pt x="28711" y="1614"/>
                  <a:pt x="28753" y="1639"/>
                  <a:pt x="28773" y="1699"/>
                </a:cubicBezTo>
                <a:cubicBezTo>
                  <a:pt x="28800" y="1782"/>
                  <a:pt x="28733" y="1835"/>
                  <a:pt x="28662" y="1835"/>
                </a:cubicBezTo>
                <a:cubicBezTo>
                  <a:pt x="28626" y="1835"/>
                  <a:pt x="28588" y="1821"/>
                  <a:pt x="28562" y="1790"/>
                </a:cubicBezTo>
                <a:cubicBezTo>
                  <a:pt x="28516" y="1695"/>
                  <a:pt x="28594" y="1614"/>
                  <a:pt x="28670" y="1614"/>
                </a:cubicBezTo>
                <a:close/>
                <a:moveTo>
                  <a:pt x="28748" y="614"/>
                </a:moveTo>
                <a:cubicBezTo>
                  <a:pt x="28731" y="614"/>
                  <a:pt x="28714" y="621"/>
                  <a:pt x="28702" y="637"/>
                </a:cubicBezTo>
                <a:lnTo>
                  <a:pt x="27880" y="1776"/>
                </a:lnTo>
                <a:cubicBezTo>
                  <a:pt x="27848" y="1813"/>
                  <a:pt x="27895" y="1857"/>
                  <a:pt x="27938" y="1857"/>
                </a:cubicBezTo>
                <a:cubicBezTo>
                  <a:pt x="27953" y="1857"/>
                  <a:pt x="27967" y="1852"/>
                  <a:pt x="27978" y="1839"/>
                </a:cubicBezTo>
                <a:lnTo>
                  <a:pt x="28794" y="700"/>
                </a:lnTo>
                <a:cubicBezTo>
                  <a:pt x="28829" y="655"/>
                  <a:pt x="28789" y="614"/>
                  <a:pt x="28748" y="614"/>
                </a:cubicBezTo>
                <a:close/>
                <a:moveTo>
                  <a:pt x="18263" y="1684"/>
                </a:moveTo>
                <a:cubicBezTo>
                  <a:pt x="18299" y="1684"/>
                  <a:pt x="18327" y="1734"/>
                  <a:pt x="18334" y="1769"/>
                </a:cubicBezTo>
                <a:cubicBezTo>
                  <a:pt x="18341" y="1811"/>
                  <a:pt x="18327" y="1853"/>
                  <a:pt x="18292" y="1881"/>
                </a:cubicBezTo>
                <a:cubicBezTo>
                  <a:pt x="18282" y="1885"/>
                  <a:pt x="18273" y="1887"/>
                  <a:pt x="18265" y="1887"/>
                </a:cubicBezTo>
                <a:cubicBezTo>
                  <a:pt x="18242" y="1887"/>
                  <a:pt x="18223" y="1874"/>
                  <a:pt x="18207" y="1853"/>
                </a:cubicBezTo>
                <a:cubicBezTo>
                  <a:pt x="18228" y="1839"/>
                  <a:pt x="18235" y="1818"/>
                  <a:pt x="18221" y="1790"/>
                </a:cubicBezTo>
                <a:lnTo>
                  <a:pt x="18228" y="1790"/>
                </a:lnTo>
                <a:cubicBezTo>
                  <a:pt x="18292" y="1790"/>
                  <a:pt x="18299" y="1720"/>
                  <a:pt x="18263" y="1684"/>
                </a:cubicBezTo>
                <a:close/>
                <a:moveTo>
                  <a:pt x="28669" y="1489"/>
                </a:moveTo>
                <a:cubicBezTo>
                  <a:pt x="28513" y="1489"/>
                  <a:pt x="28364" y="1675"/>
                  <a:pt x="28463" y="1853"/>
                </a:cubicBezTo>
                <a:lnTo>
                  <a:pt x="28470" y="1860"/>
                </a:lnTo>
                <a:cubicBezTo>
                  <a:pt x="28520" y="1924"/>
                  <a:pt x="28586" y="1951"/>
                  <a:pt x="28651" y="1951"/>
                </a:cubicBezTo>
                <a:cubicBezTo>
                  <a:pt x="28814" y="1951"/>
                  <a:pt x="28970" y="1781"/>
                  <a:pt x="28850" y="1600"/>
                </a:cubicBezTo>
                <a:cubicBezTo>
                  <a:pt x="28800" y="1521"/>
                  <a:pt x="28734" y="1489"/>
                  <a:pt x="28669" y="1489"/>
                </a:cubicBezTo>
                <a:close/>
                <a:moveTo>
                  <a:pt x="18277" y="1551"/>
                </a:moveTo>
                <a:cubicBezTo>
                  <a:pt x="18172" y="1551"/>
                  <a:pt x="18116" y="1649"/>
                  <a:pt x="18102" y="1748"/>
                </a:cubicBezTo>
                <a:cubicBezTo>
                  <a:pt x="18081" y="1804"/>
                  <a:pt x="18067" y="1867"/>
                  <a:pt x="18102" y="1931"/>
                </a:cubicBezTo>
                <a:cubicBezTo>
                  <a:pt x="18137" y="1977"/>
                  <a:pt x="18187" y="1997"/>
                  <a:pt x="18239" y="1997"/>
                </a:cubicBezTo>
                <a:cubicBezTo>
                  <a:pt x="18311" y="1997"/>
                  <a:pt x="18385" y="1957"/>
                  <a:pt x="18418" y="1895"/>
                </a:cubicBezTo>
                <a:cubicBezTo>
                  <a:pt x="18481" y="1790"/>
                  <a:pt x="18418" y="1565"/>
                  <a:pt x="18277" y="1551"/>
                </a:cubicBezTo>
                <a:close/>
                <a:moveTo>
                  <a:pt x="4407" y="1541"/>
                </a:moveTo>
                <a:cubicBezTo>
                  <a:pt x="4286" y="1541"/>
                  <a:pt x="4160" y="1630"/>
                  <a:pt x="4141" y="1783"/>
                </a:cubicBezTo>
                <a:cubicBezTo>
                  <a:pt x="4138" y="1822"/>
                  <a:pt x="4164" y="1841"/>
                  <a:pt x="4194" y="1841"/>
                </a:cubicBezTo>
                <a:cubicBezTo>
                  <a:pt x="4224" y="1841"/>
                  <a:pt x="4257" y="1822"/>
                  <a:pt x="4268" y="1783"/>
                </a:cubicBezTo>
                <a:cubicBezTo>
                  <a:pt x="4275" y="1699"/>
                  <a:pt x="4340" y="1655"/>
                  <a:pt x="4405" y="1655"/>
                </a:cubicBezTo>
                <a:cubicBezTo>
                  <a:pt x="4465" y="1655"/>
                  <a:pt x="4525" y="1694"/>
                  <a:pt x="4535" y="1776"/>
                </a:cubicBezTo>
                <a:cubicBezTo>
                  <a:pt x="4548" y="1868"/>
                  <a:pt x="4476" y="1922"/>
                  <a:pt x="4401" y="1922"/>
                </a:cubicBezTo>
                <a:cubicBezTo>
                  <a:pt x="4357" y="1922"/>
                  <a:pt x="4311" y="1902"/>
                  <a:pt x="4282" y="1860"/>
                </a:cubicBezTo>
                <a:cubicBezTo>
                  <a:pt x="4270" y="1846"/>
                  <a:pt x="4253" y="1840"/>
                  <a:pt x="4237" y="1840"/>
                </a:cubicBezTo>
                <a:cubicBezTo>
                  <a:pt x="4195" y="1840"/>
                  <a:pt x="4153" y="1878"/>
                  <a:pt x="4183" y="1923"/>
                </a:cubicBezTo>
                <a:cubicBezTo>
                  <a:pt x="4238" y="1999"/>
                  <a:pt x="4320" y="2033"/>
                  <a:pt x="4400" y="2033"/>
                </a:cubicBezTo>
                <a:cubicBezTo>
                  <a:pt x="4544" y="2033"/>
                  <a:pt x="4681" y="1922"/>
                  <a:pt x="4640" y="1741"/>
                </a:cubicBezTo>
                <a:cubicBezTo>
                  <a:pt x="4608" y="1603"/>
                  <a:pt x="4509" y="1541"/>
                  <a:pt x="4407" y="1541"/>
                </a:cubicBezTo>
                <a:close/>
                <a:moveTo>
                  <a:pt x="17605" y="1939"/>
                </a:moveTo>
                <a:cubicBezTo>
                  <a:pt x="17680" y="1939"/>
                  <a:pt x="17754" y="1965"/>
                  <a:pt x="17806" y="2022"/>
                </a:cubicBezTo>
                <a:cubicBezTo>
                  <a:pt x="17940" y="2141"/>
                  <a:pt x="17975" y="2380"/>
                  <a:pt x="17835" y="2514"/>
                </a:cubicBezTo>
                <a:cubicBezTo>
                  <a:pt x="17771" y="2574"/>
                  <a:pt x="17678" y="2609"/>
                  <a:pt x="17588" y="2609"/>
                </a:cubicBezTo>
                <a:cubicBezTo>
                  <a:pt x="17497" y="2609"/>
                  <a:pt x="17409" y="2574"/>
                  <a:pt x="17357" y="2493"/>
                </a:cubicBezTo>
                <a:cubicBezTo>
                  <a:pt x="17314" y="2430"/>
                  <a:pt x="17307" y="2359"/>
                  <a:pt x="17314" y="2289"/>
                </a:cubicBezTo>
                <a:cubicBezTo>
                  <a:pt x="17343" y="2282"/>
                  <a:pt x="17357" y="2254"/>
                  <a:pt x="17350" y="2233"/>
                </a:cubicBezTo>
                <a:cubicBezTo>
                  <a:pt x="17350" y="2219"/>
                  <a:pt x="17350" y="2212"/>
                  <a:pt x="17343" y="2205"/>
                </a:cubicBezTo>
                <a:cubicBezTo>
                  <a:pt x="17364" y="2141"/>
                  <a:pt x="17413" y="2099"/>
                  <a:pt x="17469" y="2071"/>
                </a:cubicBezTo>
                <a:cubicBezTo>
                  <a:pt x="17525" y="2043"/>
                  <a:pt x="17497" y="1980"/>
                  <a:pt x="17448" y="1980"/>
                </a:cubicBezTo>
                <a:cubicBezTo>
                  <a:pt x="17496" y="1953"/>
                  <a:pt x="17551" y="1939"/>
                  <a:pt x="17605" y="1939"/>
                </a:cubicBezTo>
                <a:close/>
                <a:moveTo>
                  <a:pt x="3755" y="1417"/>
                </a:moveTo>
                <a:cubicBezTo>
                  <a:pt x="3755" y="1417"/>
                  <a:pt x="3755" y="1424"/>
                  <a:pt x="3762" y="1424"/>
                </a:cubicBezTo>
                <a:cubicBezTo>
                  <a:pt x="3888" y="1600"/>
                  <a:pt x="3965" y="1783"/>
                  <a:pt x="4008" y="1994"/>
                </a:cubicBezTo>
                <a:cubicBezTo>
                  <a:pt x="4043" y="2191"/>
                  <a:pt x="4071" y="2619"/>
                  <a:pt x="3881" y="2739"/>
                </a:cubicBezTo>
                <a:cubicBezTo>
                  <a:pt x="3755" y="2739"/>
                  <a:pt x="3621" y="2746"/>
                  <a:pt x="3501" y="2746"/>
                </a:cubicBezTo>
                <a:cubicBezTo>
                  <a:pt x="3410" y="2633"/>
                  <a:pt x="3368" y="2507"/>
                  <a:pt x="3368" y="2359"/>
                </a:cubicBezTo>
                <a:cubicBezTo>
                  <a:pt x="3340" y="2275"/>
                  <a:pt x="3333" y="2170"/>
                  <a:pt x="3340" y="2071"/>
                </a:cubicBezTo>
                <a:cubicBezTo>
                  <a:pt x="3354" y="1783"/>
                  <a:pt x="3417" y="1474"/>
                  <a:pt x="3755" y="1417"/>
                </a:cubicBezTo>
                <a:close/>
                <a:moveTo>
                  <a:pt x="10510" y="989"/>
                </a:moveTo>
                <a:cubicBezTo>
                  <a:pt x="10566" y="1080"/>
                  <a:pt x="10608" y="1178"/>
                  <a:pt x="10643" y="1263"/>
                </a:cubicBezTo>
                <a:cubicBezTo>
                  <a:pt x="10088" y="1769"/>
                  <a:pt x="9540" y="2268"/>
                  <a:pt x="8977" y="2774"/>
                </a:cubicBezTo>
                <a:cubicBezTo>
                  <a:pt x="9090" y="2528"/>
                  <a:pt x="9202" y="2282"/>
                  <a:pt x="9308" y="2036"/>
                </a:cubicBezTo>
                <a:cubicBezTo>
                  <a:pt x="9716" y="1684"/>
                  <a:pt x="10109" y="1340"/>
                  <a:pt x="10510" y="989"/>
                </a:cubicBezTo>
                <a:close/>
                <a:moveTo>
                  <a:pt x="18817" y="2565"/>
                </a:moveTo>
                <a:cubicBezTo>
                  <a:pt x="18877" y="2565"/>
                  <a:pt x="18935" y="2606"/>
                  <a:pt x="18938" y="2697"/>
                </a:cubicBezTo>
                <a:cubicBezTo>
                  <a:pt x="18938" y="2781"/>
                  <a:pt x="18883" y="2817"/>
                  <a:pt x="18824" y="2817"/>
                </a:cubicBezTo>
                <a:cubicBezTo>
                  <a:pt x="18768" y="2817"/>
                  <a:pt x="18709" y="2786"/>
                  <a:pt x="18685" y="2732"/>
                </a:cubicBezTo>
                <a:cubicBezTo>
                  <a:pt x="18666" y="2627"/>
                  <a:pt x="18743" y="2565"/>
                  <a:pt x="18817" y="2565"/>
                </a:cubicBezTo>
                <a:close/>
                <a:moveTo>
                  <a:pt x="16747" y="1741"/>
                </a:moveTo>
                <a:cubicBezTo>
                  <a:pt x="16644" y="1741"/>
                  <a:pt x="16554" y="1824"/>
                  <a:pt x="16569" y="1938"/>
                </a:cubicBezTo>
                <a:cubicBezTo>
                  <a:pt x="16573" y="1973"/>
                  <a:pt x="16603" y="1990"/>
                  <a:pt x="16631" y="1990"/>
                </a:cubicBezTo>
                <a:cubicBezTo>
                  <a:pt x="16659" y="1990"/>
                  <a:pt x="16685" y="1973"/>
                  <a:pt x="16682" y="1938"/>
                </a:cubicBezTo>
                <a:lnTo>
                  <a:pt x="16682" y="1938"/>
                </a:lnTo>
                <a:cubicBezTo>
                  <a:pt x="16731" y="1952"/>
                  <a:pt x="16780" y="1952"/>
                  <a:pt x="16829" y="1952"/>
                </a:cubicBezTo>
                <a:cubicBezTo>
                  <a:pt x="16836" y="2001"/>
                  <a:pt x="16829" y="2057"/>
                  <a:pt x="16801" y="2099"/>
                </a:cubicBezTo>
                <a:cubicBezTo>
                  <a:pt x="16801" y="2106"/>
                  <a:pt x="16794" y="2127"/>
                  <a:pt x="16787" y="2134"/>
                </a:cubicBezTo>
                <a:cubicBezTo>
                  <a:pt x="16759" y="2162"/>
                  <a:pt x="16745" y="2184"/>
                  <a:pt x="16731" y="2219"/>
                </a:cubicBezTo>
                <a:lnTo>
                  <a:pt x="16731" y="2233"/>
                </a:lnTo>
                <a:cubicBezTo>
                  <a:pt x="16731" y="2240"/>
                  <a:pt x="16724" y="2240"/>
                  <a:pt x="16724" y="2247"/>
                </a:cubicBezTo>
                <a:cubicBezTo>
                  <a:pt x="16715" y="2288"/>
                  <a:pt x="16747" y="2317"/>
                  <a:pt x="16781" y="2317"/>
                </a:cubicBezTo>
                <a:cubicBezTo>
                  <a:pt x="16799" y="2317"/>
                  <a:pt x="16817" y="2309"/>
                  <a:pt x="16829" y="2289"/>
                </a:cubicBezTo>
                <a:cubicBezTo>
                  <a:pt x="16829" y="2282"/>
                  <a:pt x="16836" y="2282"/>
                  <a:pt x="16836" y="2275"/>
                </a:cubicBezTo>
                <a:cubicBezTo>
                  <a:pt x="16888" y="2248"/>
                  <a:pt x="16933" y="2233"/>
                  <a:pt x="16971" y="2233"/>
                </a:cubicBezTo>
                <a:cubicBezTo>
                  <a:pt x="17030" y="2233"/>
                  <a:pt x="17070" y="2270"/>
                  <a:pt x="17082" y="2352"/>
                </a:cubicBezTo>
                <a:cubicBezTo>
                  <a:pt x="17082" y="2373"/>
                  <a:pt x="17097" y="2394"/>
                  <a:pt x="17097" y="2423"/>
                </a:cubicBezTo>
                <a:cubicBezTo>
                  <a:pt x="17097" y="2521"/>
                  <a:pt x="17061" y="2591"/>
                  <a:pt x="16998" y="2655"/>
                </a:cubicBezTo>
                <a:cubicBezTo>
                  <a:pt x="16943" y="2706"/>
                  <a:pt x="16877" y="2730"/>
                  <a:pt x="16810" y="2730"/>
                </a:cubicBezTo>
                <a:cubicBezTo>
                  <a:pt x="16714" y="2730"/>
                  <a:pt x="16617" y="2681"/>
                  <a:pt x="16555" y="2598"/>
                </a:cubicBezTo>
                <a:cubicBezTo>
                  <a:pt x="16543" y="2584"/>
                  <a:pt x="16527" y="2578"/>
                  <a:pt x="16510" y="2578"/>
                </a:cubicBezTo>
                <a:cubicBezTo>
                  <a:pt x="16469" y="2578"/>
                  <a:pt x="16429" y="2616"/>
                  <a:pt x="16464" y="2662"/>
                </a:cubicBezTo>
                <a:cubicBezTo>
                  <a:pt x="16548" y="2782"/>
                  <a:pt x="16679" y="2843"/>
                  <a:pt x="16809" y="2843"/>
                </a:cubicBezTo>
                <a:cubicBezTo>
                  <a:pt x="16982" y="2843"/>
                  <a:pt x="17153" y="2735"/>
                  <a:pt x="17209" y="2514"/>
                </a:cubicBezTo>
                <a:cubicBezTo>
                  <a:pt x="17214" y="2495"/>
                  <a:pt x="17217" y="2475"/>
                  <a:pt x="17219" y="2456"/>
                </a:cubicBezTo>
                <a:lnTo>
                  <a:pt x="17219" y="2456"/>
                </a:lnTo>
                <a:cubicBezTo>
                  <a:pt x="17233" y="2504"/>
                  <a:pt x="17255" y="2550"/>
                  <a:pt x="17286" y="2591"/>
                </a:cubicBezTo>
                <a:cubicBezTo>
                  <a:pt x="17364" y="2681"/>
                  <a:pt x="17475" y="2722"/>
                  <a:pt x="17588" y="2722"/>
                </a:cubicBezTo>
                <a:cubicBezTo>
                  <a:pt x="17732" y="2722"/>
                  <a:pt x="17879" y="2656"/>
                  <a:pt x="17961" y="2542"/>
                </a:cubicBezTo>
                <a:cubicBezTo>
                  <a:pt x="18123" y="2310"/>
                  <a:pt x="18010" y="1966"/>
                  <a:pt x="17750" y="1853"/>
                </a:cubicBezTo>
                <a:cubicBezTo>
                  <a:pt x="17697" y="1830"/>
                  <a:pt x="17641" y="1819"/>
                  <a:pt x="17586" y="1819"/>
                </a:cubicBezTo>
                <a:cubicBezTo>
                  <a:pt x="17378" y="1819"/>
                  <a:pt x="17184" y="1975"/>
                  <a:pt x="17223" y="2198"/>
                </a:cubicBezTo>
                <a:cubicBezTo>
                  <a:pt x="17213" y="2230"/>
                  <a:pt x="17206" y="2263"/>
                  <a:pt x="17204" y="2297"/>
                </a:cubicBezTo>
                <a:lnTo>
                  <a:pt x="17204" y="2297"/>
                </a:lnTo>
                <a:cubicBezTo>
                  <a:pt x="17219" y="2349"/>
                  <a:pt x="17224" y="2403"/>
                  <a:pt x="17219" y="2456"/>
                </a:cubicBezTo>
                <a:lnTo>
                  <a:pt x="17219" y="2456"/>
                </a:lnTo>
                <a:cubicBezTo>
                  <a:pt x="17204" y="2404"/>
                  <a:pt x="17199" y="2350"/>
                  <a:pt x="17204" y="2297"/>
                </a:cubicBezTo>
                <a:lnTo>
                  <a:pt x="17204" y="2297"/>
                </a:lnTo>
                <a:cubicBezTo>
                  <a:pt x="17181" y="2222"/>
                  <a:pt x="17137" y="2153"/>
                  <a:pt x="17068" y="2106"/>
                </a:cubicBezTo>
                <a:cubicBezTo>
                  <a:pt x="17026" y="2078"/>
                  <a:pt x="16977" y="2071"/>
                  <a:pt x="16935" y="2071"/>
                </a:cubicBezTo>
                <a:cubicBezTo>
                  <a:pt x="16970" y="1966"/>
                  <a:pt x="16963" y="1853"/>
                  <a:pt x="16858" y="1776"/>
                </a:cubicBezTo>
                <a:cubicBezTo>
                  <a:pt x="16822" y="1752"/>
                  <a:pt x="16784" y="1741"/>
                  <a:pt x="16747" y="1741"/>
                </a:cubicBezTo>
                <a:close/>
                <a:moveTo>
                  <a:pt x="18642" y="1855"/>
                </a:moveTo>
                <a:cubicBezTo>
                  <a:pt x="18619" y="1855"/>
                  <a:pt x="18595" y="1867"/>
                  <a:pt x="18587" y="1895"/>
                </a:cubicBezTo>
                <a:cubicBezTo>
                  <a:pt x="18516" y="2198"/>
                  <a:pt x="18439" y="2507"/>
                  <a:pt x="18362" y="2809"/>
                </a:cubicBezTo>
                <a:cubicBezTo>
                  <a:pt x="18349" y="2851"/>
                  <a:pt x="18382" y="2878"/>
                  <a:pt x="18416" y="2878"/>
                </a:cubicBezTo>
                <a:cubicBezTo>
                  <a:pt x="18439" y="2878"/>
                  <a:pt x="18463" y="2866"/>
                  <a:pt x="18474" y="2837"/>
                </a:cubicBezTo>
                <a:cubicBezTo>
                  <a:pt x="18545" y="2535"/>
                  <a:pt x="18622" y="2233"/>
                  <a:pt x="18699" y="1923"/>
                </a:cubicBezTo>
                <a:cubicBezTo>
                  <a:pt x="18712" y="1882"/>
                  <a:pt x="18677" y="1855"/>
                  <a:pt x="18642" y="1855"/>
                </a:cubicBezTo>
                <a:close/>
                <a:moveTo>
                  <a:pt x="4820" y="2612"/>
                </a:moveTo>
                <a:cubicBezTo>
                  <a:pt x="4878" y="2612"/>
                  <a:pt x="4934" y="2649"/>
                  <a:pt x="4950" y="2732"/>
                </a:cubicBezTo>
                <a:cubicBezTo>
                  <a:pt x="4966" y="2839"/>
                  <a:pt x="4889" y="2900"/>
                  <a:pt x="4809" y="2900"/>
                </a:cubicBezTo>
                <a:cubicBezTo>
                  <a:pt x="4752" y="2900"/>
                  <a:pt x="4695" y="2869"/>
                  <a:pt x="4668" y="2802"/>
                </a:cubicBezTo>
                <a:lnTo>
                  <a:pt x="4640" y="2774"/>
                </a:lnTo>
                <a:cubicBezTo>
                  <a:pt x="4654" y="2767"/>
                  <a:pt x="4654" y="2767"/>
                  <a:pt x="4661" y="2753"/>
                </a:cubicBezTo>
                <a:cubicBezTo>
                  <a:pt x="4677" y="2665"/>
                  <a:pt x="4751" y="2612"/>
                  <a:pt x="4820" y="2612"/>
                </a:cubicBezTo>
                <a:close/>
                <a:moveTo>
                  <a:pt x="18826" y="2448"/>
                </a:moveTo>
                <a:cubicBezTo>
                  <a:pt x="18684" y="2448"/>
                  <a:pt x="18534" y="2573"/>
                  <a:pt x="18573" y="2760"/>
                </a:cubicBezTo>
                <a:cubicBezTo>
                  <a:pt x="18573" y="2767"/>
                  <a:pt x="18580" y="2767"/>
                  <a:pt x="18580" y="2774"/>
                </a:cubicBezTo>
                <a:lnTo>
                  <a:pt x="18580" y="2788"/>
                </a:lnTo>
                <a:cubicBezTo>
                  <a:pt x="18624" y="2885"/>
                  <a:pt x="18711" y="2927"/>
                  <a:pt x="18798" y="2927"/>
                </a:cubicBezTo>
                <a:cubicBezTo>
                  <a:pt x="18944" y="2927"/>
                  <a:pt x="19092" y="2807"/>
                  <a:pt x="19044" y="2626"/>
                </a:cubicBezTo>
                <a:cubicBezTo>
                  <a:pt x="19010" y="2501"/>
                  <a:pt x="18920" y="2448"/>
                  <a:pt x="18826" y="2448"/>
                </a:cubicBezTo>
                <a:close/>
                <a:moveTo>
                  <a:pt x="2751" y="1351"/>
                </a:moveTo>
                <a:cubicBezTo>
                  <a:pt x="2723" y="1351"/>
                  <a:pt x="2697" y="1368"/>
                  <a:pt x="2700" y="1403"/>
                </a:cubicBezTo>
                <a:cubicBezTo>
                  <a:pt x="2742" y="1776"/>
                  <a:pt x="2665" y="2127"/>
                  <a:pt x="2454" y="2437"/>
                </a:cubicBezTo>
                <a:cubicBezTo>
                  <a:pt x="2425" y="2477"/>
                  <a:pt x="2462" y="2521"/>
                  <a:pt x="2503" y="2521"/>
                </a:cubicBezTo>
                <a:cubicBezTo>
                  <a:pt x="2513" y="2521"/>
                  <a:pt x="2522" y="2519"/>
                  <a:pt x="2531" y="2514"/>
                </a:cubicBezTo>
                <a:cubicBezTo>
                  <a:pt x="2600" y="2476"/>
                  <a:pt x="2671" y="2457"/>
                  <a:pt x="2742" y="2457"/>
                </a:cubicBezTo>
                <a:cubicBezTo>
                  <a:pt x="2816" y="2457"/>
                  <a:pt x="2892" y="2478"/>
                  <a:pt x="2967" y="2521"/>
                </a:cubicBezTo>
                <a:lnTo>
                  <a:pt x="2974" y="2521"/>
                </a:lnTo>
                <a:lnTo>
                  <a:pt x="2974" y="2901"/>
                </a:lnTo>
                <a:cubicBezTo>
                  <a:pt x="2974" y="2936"/>
                  <a:pt x="3002" y="2953"/>
                  <a:pt x="3030" y="2953"/>
                </a:cubicBezTo>
                <a:cubicBezTo>
                  <a:pt x="3059" y="2953"/>
                  <a:pt x="3087" y="2936"/>
                  <a:pt x="3087" y="2901"/>
                </a:cubicBezTo>
                <a:lnTo>
                  <a:pt x="3087" y="1938"/>
                </a:lnTo>
                <a:cubicBezTo>
                  <a:pt x="3087" y="1902"/>
                  <a:pt x="3059" y="1885"/>
                  <a:pt x="3030" y="1885"/>
                </a:cubicBezTo>
                <a:cubicBezTo>
                  <a:pt x="3002" y="1885"/>
                  <a:pt x="2974" y="1902"/>
                  <a:pt x="2974" y="1938"/>
                </a:cubicBezTo>
                <a:lnTo>
                  <a:pt x="2974" y="2394"/>
                </a:lnTo>
                <a:cubicBezTo>
                  <a:pt x="2896" y="2360"/>
                  <a:pt x="2813" y="2343"/>
                  <a:pt x="2733" y="2343"/>
                </a:cubicBezTo>
                <a:cubicBezTo>
                  <a:pt x="2698" y="2343"/>
                  <a:pt x="2664" y="2346"/>
                  <a:pt x="2630" y="2352"/>
                </a:cubicBezTo>
                <a:cubicBezTo>
                  <a:pt x="2777" y="2064"/>
                  <a:pt x="2848" y="1741"/>
                  <a:pt x="2813" y="1403"/>
                </a:cubicBezTo>
                <a:cubicBezTo>
                  <a:pt x="2809" y="1368"/>
                  <a:pt x="2779" y="1351"/>
                  <a:pt x="2751" y="1351"/>
                </a:cubicBezTo>
                <a:close/>
                <a:moveTo>
                  <a:pt x="3730" y="1297"/>
                </a:moveTo>
                <a:cubicBezTo>
                  <a:pt x="3727" y="1297"/>
                  <a:pt x="3723" y="1297"/>
                  <a:pt x="3719" y="1298"/>
                </a:cubicBezTo>
                <a:cubicBezTo>
                  <a:pt x="3340" y="1368"/>
                  <a:pt x="3227" y="1734"/>
                  <a:pt x="3220" y="2071"/>
                </a:cubicBezTo>
                <a:cubicBezTo>
                  <a:pt x="3220" y="2366"/>
                  <a:pt x="3220" y="2830"/>
                  <a:pt x="3551" y="2936"/>
                </a:cubicBezTo>
                <a:cubicBezTo>
                  <a:pt x="3591" y="2950"/>
                  <a:pt x="3630" y="2956"/>
                  <a:pt x="3667" y="2956"/>
                </a:cubicBezTo>
                <a:cubicBezTo>
                  <a:pt x="3887" y="2956"/>
                  <a:pt x="4045" y="2726"/>
                  <a:pt x="4099" y="2521"/>
                </a:cubicBezTo>
                <a:cubicBezTo>
                  <a:pt x="4204" y="2127"/>
                  <a:pt x="4071" y="1692"/>
                  <a:pt x="3853" y="1368"/>
                </a:cubicBezTo>
                <a:cubicBezTo>
                  <a:pt x="3832" y="1347"/>
                  <a:pt x="3804" y="1347"/>
                  <a:pt x="3790" y="1347"/>
                </a:cubicBezTo>
                <a:cubicBezTo>
                  <a:pt x="3783" y="1322"/>
                  <a:pt x="3760" y="1297"/>
                  <a:pt x="3730" y="1297"/>
                </a:cubicBezTo>
                <a:close/>
                <a:moveTo>
                  <a:pt x="4825" y="1819"/>
                </a:moveTo>
                <a:cubicBezTo>
                  <a:pt x="4808" y="1819"/>
                  <a:pt x="4792" y="1827"/>
                  <a:pt x="4781" y="1846"/>
                </a:cubicBezTo>
                <a:lnTo>
                  <a:pt x="4204" y="2872"/>
                </a:lnTo>
                <a:cubicBezTo>
                  <a:pt x="4180" y="2917"/>
                  <a:pt x="4221" y="2962"/>
                  <a:pt x="4261" y="2962"/>
                </a:cubicBezTo>
                <a:cubicBezTo>
                  <a:pt x="4277" y="2962"/>
                  <a:pt x="4293" y="2954"/>
                  <a:pt x="4303" y="2936"/>
                </a:cubicBezTo>
                <a:lnTo>
                  <a:pt x="4879" y="1909"/>
                </a:lnTo>
                <a:cubicBezTo>
                  <a:pt x="4904" y="1861"/>
                  <a:pt x="4864" y="1819"/>
                  <a:pt x="4825" y="1819"/>
                </a:cubicBezTo>
                <a:close/>
                <a:moveTo>
                  <a:pt x="4814" y="2499"/>
                </a:moveTo>
                <a:cubicBezTo>
                  <a:pt x="4695" y="2499"/>
                  <a:pt x="4573" y="2575"/>
                  <a:pt x="4549" y="2725"/>
                </a:cubicBezTo>
                <a:cubicBezTo>
                  <a:pt x="4549" y="2746"/>
                  <a:pt x="4556" y="2767"/>
                  <a:pt x="4570" y="2774"/>
                </a:cubicBezTo>
                <a:cubicBezTo>
                  <a:pt x="4556" y="2781"/>
                  <a:pt x="4549" y="2802"/>
                  <a:pt x="4556" y="2830"/>
                </a:cubicBezTo>
                <a:cubicBezTo>
                  <a:pt x="4602" y="2947"/>
                  <a:pt x="4710" y="3003"/>
                  <a:pt x="4814" y="3003"/>
                </a:cubicBezTo>
                <a:cubicBezTo>
                  <a:pt x="4949" y="3003"/>
                  <a:pt x="5078" y="2910"/>
                  <a:pt x="5062" y="2732"/>
                </a:cubicBezTo>
                <a:cubicBezTo>
                  <a:pt x="5051" y="2576"/>
                  <a:pt x="4934" y="2499"/>
                  <a:pt x="4814" y="2499"/>
                </a:cubicBezTo>
                <a:close/>
                <a:moveTo>
                  <a:pt x="10749" y="1474"/>
                </a:moveTo>
                <a:cubicBezTo>
                  <a:pt x="10819" y="1642"/>
                  <a:pt x="10889" y="1811"/>
                  <a:pt x="10967" y="1966"/>
                </a:cubicBezTo>
                <a:cubicBezTo>
                  <a:pt x="10953" y="1966"/>
                  <a:pt x="10925" y="1966"/>
                  <a:pt x="10911" y="1987"/>
                </a:cubicBezTo>
                <a:cubicBezTo>
                  <a:pt x="10046" y="2732"/>
                  <a:pt x="9188" y="3470"/>
                  <a:pt x="8324" y="4215"/>
                </a:cubicBezTo>
                <a:cubicBezTo>
                  <a:pt x="8471" y="3892"/>
                  <a:pt x="8612" y="3575"/>
                  <a:pt x="8767" y="3252"/>
                </a:cubicBezTo>
                <a:cubicBezTo>
                  <a:pt x="8770" y="3249"/>
                  <a:pt x="8774" y="3249"/>
                  <a:pt x="8779" y="3249"/>
                </a:cubicBezTo>
                <a:cubicBezTo>
                  <a:pt x="8784" y="3249"/>
                  <a:pt x="8791" y="3249"/>
                  <a:pt x="8802" y="3245"/>
                </a:cubicBezTo>
                <a:lnTo>
                  <a:pt x="10749" y="1474"/>
                </a:lnTo>
                <a:close/>
                <a:moveTo>
                  <a:pt x="25511" y="3470"/>
                </a:moveTo>
                <a:cubicBezTo>
                  <a:pt x="25609" y="3646"/>
                  <a:pt x="25722" y="3828"/>
                  <a:pt x="25827" y="4018"/>
                </a:cubicBezTo>
                <a:cubicBezTo>
                  <a:pt x="25398" y="4440"/>
                  <a:pt x="24970" y="4855"/>
                  <a:pt x="24541" y="5284"/>
                </a:cubicBezTo>
                <a:cubicBezTo>
                  <a:pt x="24871" y="4672"/>
                  <a:pt x="25195" y="4075"/>
                  <a:pt x="25511" y="3470"/>
                </a:cubicBezTo>
                <a:close/>
                <a:moveTo>
                  <a:pt x="11058" y="2170"/>
                </a:moveTo>
                <a:cubicBezTo>
                  <a:pt x="11121" y="2303"/>
                  <a:pt x="11178" y="2444"/>
                  <a:pt x="11248" y="2584"/>
                </a:cubicBezTo>
                <a:cubicBezTo>
                  <a:pt x="10067" y="3611"/>
                  <a:pt x="8865" y="4630"/>
                  <a:pt x="7684" y="5656"/>
                </a:cubicBezTo>
                <a:cubicBezTo>
                  <a:pt x="7832" y="5326"/>
                  <a:pt x="7979" y="4988"/>
                  <a:pt x="8134" y="4665"/>
                </a:cubicBezTo>
                <a:cubicBezTo>
                  <a:pt x="8148" y="4665"/>
                  <a:pt x="8162" y="4665"/>
                  <a:pt x="8183" y="4651"/>
                </a:cubicBezTo>
                <a:lnTo>
                  <a:pt x="11058" y="2170"/>
                </a:lnTo>
                <a:close/>
                <a:moveTo>
                  <a:pt x="11346" y="2795"/>
                </a:moveTo>
                <a:cubicBezTo>
                  <a:pt x="11417" y="2943"/>
                  <a:pt x="11487" y="3097"/>
                  <a:pt x="11557" y="3259"/>
                </a:cubicBezTo>
                <a:cubicBezTo>
                  <a:pt x="10109" y="4412"/>
                  <a:pt x="8661" y="5565"/>
                  <a:pt x="7206" y="6725"/>
                </a:cubicBezTo>
                <a:cubicBezTo>
                  <a:pt x="7297" y="6528"/>
                  <a:pt x="7382" y="6338"/>
                  <a:pt x="7473" y="6134"/>
                </a:cubicBezTo>
                <a:cubicBezTo>
                  <a:pt x="8767" y="5016"/>
                  <a:pt x="10053" y="3913"/>
                  <a:pt x="11346" y="2795"/>
                </a:cubicBezTo>
                <a:close/>
                <a:moveTo>
                  <a:pt x="25940" y="4208"/>
                </a:moveTo>
                <a:cubicBezTo>
                  <a:pt x="26024" y="4349"/>
                  <a:pt x="26108" y="4489"/>
                  <a:pt x="26186" y="4630"/>
                </a:cubicBezTo>
                <a:cubicBezTo>
                  <a:pt x="25321" y="5459"/>
                  <a:pt x="24449" y="6275"/>
                  <a:pt x="23571" y="7097"/>
                </a:cubicBezTo>
                <a:cubicBezTo>
                  <a:pt x="23789" y="6682"/>
                  <a:pt x="24007" y="6282"/>
                  <a:pt x="24231" y="5867"/>
                </a:cubicBezTo>
                <a:cubicBezTo>
                  <a:pt x="24246" y="5867"/>
                  <a:pt x="24274" y="5860"/>
                  <a:pt x="24288" y="5846"/>
                </a:cubicBezTo>
                <a:cubicBezTo>
                  <a:pt x="24843" y="5298"/>
                  <a:pt x="25398" y="4749"/>
                  <a:pt x="25940" y="4208"/>
                </a:cubicBezTo>
                <a:close/>
                <a:moveTo>
                  <a:pt x="11663" y="3470"/>
                </a:moveTo>
                <a:cubicBezTo>
                  <a:pt x="11705" y="3582"/>
                  <a:pt x="11761" y="3702"/>
                  <a:pt x="11810" y="3814"/>
                </a:cubicBezTo>
                <a:cubicBezTo>
                  <a:pt x="11796" y="3814"/>
                  <a:pt x="11768" y="3814"/>
                  <a:pt x="11754" y="3828"/>
                </a:cubicBezTo>
                <a:lnTo>
                  <a:pt x="6742" y="7758"/>
                </a:lnTo>
                <a:cubicBezTo>
                  <a:pt x="6833" y="7554"/>
                  <a:pt x="6918" y="7357"/>
                  <a:pt x="7016" y="7160"/>
                </a:cubicBezTo>
                <a:cubicBezTo>
                  <a:pt x="8563" y="5930"/>
                  <a:pt x="10109" y="4700"/>
                  <a:pt x="11663" y="3470"/>
                </a:cubicBezTo>
                <a:close/>
                <a:moveTo>
                  <a:pt x="16970" y="5333"/>
                </a:moveTo>
                <a:cubicBezTo>
                  <a:pt x="17251" y="5748"/>
                  <a:pt x="17525" y="6169"/>
                  <a:pt x="17785" y="6591"/>
                </a:cubicBezTo>
                <a:cubicBezTo>
                  <a:pt x="16977" y="7160"/>
                  <a:pt x="16225" y="7793"/>
                  <a:pt x="15529" y="8496"/>
                </a:cubicBezTo>
                <a:cubicBezTo>
                  <a:pt x="15958" y="7540"/>
                  <a:pt x="16394" y="6591"/>
                  <a:pt x="16815" y="5635"/>
                </a:cubicBezTo>
                <a:cubicBezTo>
                  <a:pt x="16872" y="5530"/>
                  <a:pt x="16921" y="5431"/>
                  <a:pt x="16970" y="5333"/>
                </a:cubicBezTo>
                <a:close/>
                <a:moveTo>
                  <a:pt x="26298" y="4827"/>
                </a:moveTo>
                <a:cubicBezTo>
                  <a:pt x="26361" y="4932"/>
                  <a:pt x="26425" y="5031"/>
                  <a:pt x="26488" y="5129"/>
                </a:cubicBezTo>
                <a:cubicBezTo>
                  <a:pt x="25195" y="6380"/>
                  <a:pt x="23915" y="7638"/>
                  <a:pt x="22622" y="8883"/>
                </a:cubicBezTo>
                <a:cubicBezTo>
                  <a:pt x="22833" y="8496"/>
                  <a:pt x="23036" y="8102"/>
                  <a:pt x="23247" y="7716"/>
                </a:cubicBezTo>
                <a:cubicBezTo>
                  <a:pt x="24267" y="6746"/>
                  <a:pt x="25286" y="5790"/>
                  <a:pt x="26298" y="4827"/>
                </a:cubicBezTo>
                <a:close/>
                <a:moveTo>
                  <a:pt x="11881" y="3990"/>
                </a:moveTo>
                <a:cubicBezTo>
                  <a:pt x="11944" y="4131"/>
                  <a:pt x="12014" y="4271"/>
                  <a:pt x="12077" y="4412"/>
                </a:cubicBezTo>
                <a:cubicBezTo>
                  <a:pt x="10109" y="5930"/>
                  <a:pt x="8148" y="7449"/>
                  <a:pt x="6180" y="8974"/>
                </a:cubicBezTo>
                <a:cubicBezTo>
                  <a:pt x="6292" y="8707"/>
                  <a:pt x="6419" y="8447"/>
                  <a:pt x="6531" y="8180"/>
                </a:cubicBezTo>
                <a:cubicBezTo>
                  <a:pt x="8317" y="6809"/>
                  <a:pt x="10088" y="5424"/>
                  <a:pt x="11860" y="4025"/>
                </a:cubicBezTo>
                <a:cubicBezTo>
                  <a:pt x="11867" y="4018"/>
                  <a:pt x="11881" y="4004"/>
                  <a:pt x="11881" y="3990"/>
                </a:cubicBezTo>
                <a:close/>
                <a:moveTo>
                  <a:pt x="12162" y="4623"/>
                </a:moveTo>
                <a:cubicBezTo>
                  <a:pt x="12267" y="4834"/>
                  <a:pt x="12366" y="5031"/>
                  <a:pt x="12457" y="5234"/>
                </a:cubicBezTo>
                <a:cubicBezTo>
                  <a:pt x="10144" y="6978"/>
                  <a:pt x="7832" y="8714"/>
                  <a:pt x="5512" y="10457"/>
                </a:cubicBezTo>
                <a:cubicBezTo>
                  <a:pt x="5674" y="10106"/>
                  <a:pt x="5828" y="9761"/>
                  <a:pt x="5976" y="9410"/>
                </a:cubicBezTo>
                <a:cubicBezTo>
                  <a:pt x="8043" y="7814"/>
                  <a:pt x="10102" y="6219"/>
                  <a:pt x="12162" y="4623"/>
                </a:cubicBezTo>
                <a:close/>
                <a:moveTo>
                  <a:pt x="26593" y="5333"/>
                </a:moveTo>
                <a:cubicBezTo>
                  <a:pt x="26671" y="5459"/>
                  <a:pt x="26748" y="5586"/>
                  <a:pt x="26818" y="5712"/>
                </a:cubicBezTo>
                <a:cubicBezTo>
                  <a:pt x="25117" y="7343"/>
                  <a:pt x="23402" y="8988"/>
                  <a:pt x="21701" y="10626"/>
                </a:cubicBezTo>
                <a:cubicBezTo>
                  <a:pt x="21891" y="10253"/>
                  <a:pt x="22087" y="9895"/>
                  <a:pt x="22277" y="9522"/>
                </a:cubicBezTo>
                <a:cubicBezTo>
                  <a:pt x="23718" y="8131"/>
                  <a:pt x="25159" y="6732"/>
                  <a:pt x="26593" y="5333"/>
                </a:cubicBezTo>
                <a:close/>
                <a:moveTo>
                  <a:pt x="17919" y="6774"/>
                </a:moveTo>
                <a:cubicBezTo>
                  <a:pt x="18031" y="6957"/>
                  <a:pt x="18151" y="7153"/>
                  <a:pt x="18270" y="7343"/>
                </a:cubicBezTo>
                <a:cubicBezTo>
                  <a:pt x="17033" y="8461"/>
                  <a:pt x="15782" y="9579"/>
                  <a:pt x="14545" y="10703"/>
                </a:cubicBezTo>
                <a:cubicBezTo>
                  <a:pt x="14622" y="10521"/>
                  <a:pt x="14714" y="10331"/>
                  <a:pt x="14791" y="10155"/>
                </a:cubicBezTo>
                <a:lnTo>
                  <a:pt x="14819" y="10134"/>
                </a:lnTo>
                <a:cubicBezTo>
                  <a:pt x="14847" y="10106"/>
                  <a:pt x="14854" y="10071"/>
                  <a:pt x="14847" y="10036"/>
                </a:cubicBezTo>
                <a:cubicBezTo>
                  <a:pt x="14995" y="9698"/>
                  <a:pt x="15142" y="9375"/>
                  <a:pt x="15290" y="9044"/>
                </a:cubicBezTo>
                <a:cubicBezTo>
                  <a:pt x="15304" y="9030"/>
                  <a:pt x="15318" y="9044"/>
                  <a:pt x="15325" y="9023"/>
                </a:cubicBezTo>
                <a:cubicBezTo>
                  <a:pt x="16119" y="8180"/>
                  <a:pt x="16977" y="7435"/>
                  <a:pt x="17919" y="6774"/>
                </a:cubicBezTo>
                <a:close/>
                <a:moveTo>
                  <a:pt x="24625" y="4665"/>
                </a:moveTo>
                <a:cubicBezTo>
                  <a:pt x="23437" y="6907"/>
                  <a:pt x="21462" y="10591"/>
                  <a:pt x="20949" y="11561"/>
                </a:cubicBezTo>
                <a:cubicBezTo>
                  <a:pt x="20850" y="11378"/>
                  <a:pt x="20752" y="11195"/>
                  <a:pt x="20653" y="11013"/>
                </a:cubicBezTo>
                <a:cubicBezTo>
                  <a:pt x="20660" y="10999"/>
                  <a:pt x="20682" y="10992"/>
                  <a:pt x="20696" y="10978"/>
                </a:cubicBezTo>
                <a:cubicBezTo>
                  <a:pt x="22003" y="8869"/>
                  <a:pt x="23318" y="6767"/>
                  <a:pt x="24625" y="4665"/>
                </a:cubicBezTo>
                <a:close/>
                <a:moveTo>
                  <a:pt x="12548" y="5445"/>
                </a:moveTo>
                <a:lnTo>
                  <a:pt x="12738" y="5846"/>
                </a:lnTo>
                <a:cubicBezTo>
                  <a:pt x="10144" y="7793"/>
                  <a:pt x="7550" y="9754"/>
                  <a:pt x="4957" y="11702"/>
                </a:cubicBezTo>
                <a:cubicBezTo>
                  <a:pt x="5083" y="11434"/>
                  <a:pt x="5203" y="11160"/>
                  <a:pt x="5329" y="10879"/>
                </a:cubicBezTo>
                <a:lnTo>
                  <a:pt x="12548" y="5445"/>
                </a:lnTo>
                <a:close/>
                <a:moveTo>
                  <a:pt x="26952" y="5909"/>
                </a:moveTo>
                <a:cubicBezTo>
                  <a:pt x="27029" y="6071"/>
                  <a:pt x="27128" y="6233"/>
                  <a:pt x="27226" y="6394"/>
                </a:cubicBezTo>
                <a:cubicBezTo>
                  <a:pt x="25230" y="8292"/>
                  <a:pt x="23226" y="10204"/>
                  <a:pt x="21230" y="12102"/>
                </a:cubicBezTo>
                <a:cubicBezTo>
                  <a:pt x="21181" y="12004"/>
                  <a:pt x="21124" y="11898"/>
                  <a:pt x="21075" y="11800"/>
                </a:cubicBezTo>
                <a:cubicBezTo>
                  <a:pt x="21181" y="11610"/>
                  <a:pt x="21286" y="11406"/>
                  <a:pt x="21392" y="11209"/>
                </a:cubicBezTo>
                <a:cubicBezTo>
                  <a:pt x="21406" y="11202"/>
                  <a:pt x="21420" y="11209"/>
                  <a:pt x="21434" y="11195"/>
                </a:cubicBezTo>
                <a:cubicBezTo>
                  <a:pt x="23268" y="9438"/>
                  <a:pt x="25110" y="7667"/>
                  <a:pt x="26952" y="5909"/>
                </a:cubicBezTo>
                <a:close/>
                <a:moveTo>
                  <a:pt x="27346" y="6591"/>
                </a:moveTo>
                <a:cubicBezTo>
                  <a:pt x="27430" y="6732"/>
                  <a:pt x="27507" y="6872"/>
                  <a:pt x="27585" y="7006"/>
                </a:cubicBezTo>
                <a:cubicBezTo>
                  <a:pt x="27578" y="7006"/>
                  <a:pt x="27578" y="7006"/>
                  <a:pt x="27563" y="7013"/>
                </a:cubicBezTo>
                <a:cubicBezTo>
                  <a:pt x="25546" y="8883"/>
                  <a:pt x="23536" y="10753"/>
                  <a:pt x="21511" y="12629"/>
                </a:cubicBezTo>
                <a:cubicBezTo>
                  <a:pt x="21483" y="12573"/>
                  <a:pt x="21462" y="12524"/>
                  <a:pt x="21434" y="12475"/>
                </a:cubicBezTo>
                <a:cubicBezTo>
                  <a:pt x="21455" y="12426"/>
                  <a:pt x="21420" y="12383"/>
                  <a:pt x="21370" y="12355"/>
                </a:cubicBezTo>
                <a:lnTo>
                  <a:pt x="21349" y="12299"/>
                </a:lnTo>
                <a:cubicBezTo>
                  <a:pt x="23353" y="10394"/>
                  <a:pt x="25342" y="8496"/>
                  <a:pt x="27346" y="6591"/>
                </a:cubicBezTo>
                <a:close/>
                <a:moveTo>
                  <a:pt x="18348" y="7575"/>
                </a:moveTo>
                <a:cubicBezTo>
                  <a:pt x="18362" y="7582"/>
                  <a:pt x="18376" y="7589"/>
                  <a:pt x="18397" y="7589"/>
                </a:cubicBezTo>
                <a:cubicBezTo>
                  <a:pt x="18404" y="7589"/>
                  <a:pt x="18411" y="7582"/>
                  <a:pt x="18418" y="7582"/>
                </a:cubicBezTo>
                <a:cubicBezTo>
                  <a:pt x="18587" y="7863"/>
                  <a:pt x="18763" y="8138"/>
                  <a:pt x="18931" y="8419"/>
                </a:cubicBezTo>
                <a:cubicBezTo>
                  <a:pt x="17111" y="9965"/>
                  <a:pt x="15304" y="11505"/>
                  <a:pt x="13490" y="13037"/>
                </a:cubicBezTo>
                <a:cubicBezTo>
                  <a:pt x="13779" y="12397"/>
                  <a:pt x="14074" y="11758"/>
                  <a:pt x="14355" y="11118"/>
                </a:cubicBezTo>
                <a:cubicBezTo>
                  <a:pt x="14376" y="11118"/>
                  <a:pt x="14411" y="11118"/>
                  <a:pt x="14439" y="11090"/>
                </a:cubicBezTo>
                <a:cubicBezTo>
                  <a:pt x="15740" y="9923"/>
                  <a:pt x="17040" y="8742"/>
                  <a:pt x="18348" y="7575"/>
                </a:cubicBezTo>
                <a:close/>
                <a:moveTo>
                  <a:pt x="12823" y="6043"/>
                </a:moveTo>
                <a:cubicBezTo>
                  <a:pt x="12865" y="6148"/>
                  <a:pt x="12921" y="6254"/>
                  <a:pt x="12963" y="6359"/>
                </a:cubicBezTo>
                <a:lnTo>
                  <a:pt x="4268" y="13213"/>
                </a:lnTo>
                <a:cubicBezTo>
                  <a:pt x="4429" y="12840"/>
                  <a:pt x="4605" y="12468"/>
                  <a:pt x="4774" y="12088"/>
                </a:cubicBezTo>
                <a:cubicBezTo>
                  <a:pt x="4795" y="12088"/>
                  <a:pt x="4809" y="12081"/>
                  <a:pt x="4830" y="12074"/>
                </a:cubicBezTo>
                <a:cubicBezTo>
                  <a:pt x="7501" y="10064"/>
                  <a:pt x="10158" y="8060"/>
                  <a:pt x="12823" y="6043"/>
                </a:cubicBezTo>
                <a:close/>
                <a:moveTo>
                  <a:pt x="27697" y="7196"/>
                </a:moveTo>
                <a:cubicBezTo>
                  <a:pt x="27781" y="7336"/>
                  <a:pt x="27859" y="7477"/>
                  <a:pt x="27943" y="7617"/>
                </a:cubicBezTo>
                <a:cubicBezTo>
                  <a:pt x="25904" y="9487"/>
                  <a:pt x="23880" y="11371"/>
                  <a:pt x="21841" y="13241"/>
                </a:cubicBezTo>
                <a:cubicBezTo>
                  <a:pt x="21771" y="13107"/>
                  <a:pt x="21701" y="12967"/>
                  <a:pt x="21631" y="12840"/>
                </a:cubicBezTo>
                <a:cubicBezTo>
                  <a:pt x="23648" y="10956"/>
                  <a:pt x="25680" y="9080"/>
                  <a:pt x="27697" y="7196"/>
                </a:cubicBezTo>
                <a:close/>
                <a:moveTo>
                  <a:pt x="28056" y="7800"/>
                </a:moveTo>
                <a:cubicBezTo>
                  <a:pt x="28147" y="7969"/>
                  <a:pt x="28231" y="8116"/>
                  <a:pt x="28323" y="8271"/>
                </a:cubicBezTo>
                <a:lnTo>
                  <a:pt x="22158" y="13860"/>
                </a:lnTo>
                <a:cubicBezTo>
                  <a:pt x="22102" y="13761"/>
                  <a:pt x="22059" y="13670"/>
                  <a:pt x="22003" y="13578"/>
                </a:cubicBezTo>
                <a:cubicBezTo>
                  <a:pt x="22024" y="13557"/>
                  <a:pt x="22038" y="13543"/>
                  <a:pt x="22066" y="13522"/>
                </a:cubicBezTo>
                <a:cubicBezTo>
                  <a:pt x="22137" y="13459"/>
                  <a:pt x="22094" y="13389"/>
                  <a:pt x="22031" y="13353"/>
                </a:cubicBezTo>
                <a:cubicBezTo>
                  <a:pt x="24042" y="11505"/>
                  <a:pt x="26045" y="9656"/>
                  <a:pt x="28056" y="7800"/>
                </a:cubicBezTo>
                <a:close/>
                <a:moveTo>
                  <a:pt x="28435" y="8468"/>
                </a:moveTo>
                <a:cubicBezTo>
                  <a:pt x="28505" y="8573"/>
                  <a:pt x="28569" y="8693"/>
                  <a:pt x="28632" y="8798"/>
                </a:cubicBezTo>
                <a:cubicBezTo>
                  <a:pt x="26572" y="10682"/>
                  <a:pt x="24527" y="12573"/>
                  <a:pt x="22467" y="14464"/>
                </a:cubicBezTo>
                <a:lnTo>
                  <a:pt x="22256" y="14071"/>
                </a:lnTo>
                <a:cubicBezTo>
                  <a:pt x="24316" y="12208"/>
                  <a:pt x="26368" y="10331"/>
                  <a:pt x="28435" y="8468"/>
                </a:cubicBezTo>
                <a:close/>
                <a:moveTo>
                  <a:pt x="13055" y="6570"/>
                </a:moveTo>
                <a:cubicBezTo>
                  <a:pt x="13125" y="6690"/>
                  <a:pt x="13174" y="6809"/>
                  <a:pt x="13230" y="6921"/>
                </a:cubicBezTo>
                <a:cubicBezTo>
                  <a:pt x="9997" y="9558"/>
                  <a:pt x="6770" y="12187"/>
                  <a:pt x="3537" y="14823"/>
                </a:cubicBezTo>
                <a:cubicBezTo>
                  <a:pt x="3726" y="14401"/>
                  <a:pt x="3923" y="13979"/>
                  <a:pt x="4113" y="13550"/>
                </a:cubicBezTo>
                <a:cubicBezTo>
                  <a:pt x="4126" y="13557"/>
                  <a:pt x="4140" y="13560"/>
                  <a:pt x="4155" y="13560"/>
                </a:cubicBezTo>
                <a:cubicBezTo>
                  <a:pt x="4173" y="13560"/>
                  <a:pt x="4192" y="13555"/>
                  <a:pt x="4211" y="13543"/>
                </a:cubicBezTo>
                <a:cubicBezTo>
                  <a:pt x="7157" y="11209"/>
                  <a:pt x="10109" y="8890"/>
                  <a:pt x="13055" y="6570"/>
                </a:cubicBezTo>
                <a:close/>
                <a:moveTo>
                  <a:pt x="28744" y="8995"/>
                </a:moveTo>
                <a:cubicBezTo>
                  <a:pt x="28843" y="9157"/>
                  <a:pt x="28927" y="9304"/>
                  <a:pt x="29019" y="9466"/>
                </a:cubicBezTo>
                <a:cubicBezTo>
                  <a:pt x="26945" y="11336"/>
                  <a:pt x="24871" y="13213"/>
                  <a:pt x="22797" y="15090"/>
                </a:cubicBezTo>
                <a:cubicBezTo>
                  <a:pt x="22727" y="14949"/>
                  <a:pt x="22657" y="14809"/>
                  <a:pt x="22580" y="14675"/>
                </a:cubicBezTo>
                <a:cubicBezTo>
                  <a:pt x="24632" y="12784"/>
                  <a:pt x="26692" y="10893"/>
                  <a:pt x="28744" y="8995"/>
                </a:cubicBezTo>
                <a:close/>
                <a:moveTo>
                  <a:pt x="19044" y="8630"/>
                </a:moveTo>
                <a:cubicBezTo>
                  <a:pt x="19177" y="8855"/>
                  <a:pt x="19318" y="9094"/>
                  <a:pt x="19451" y="9333"/>
                </a:cubicBezTo>
                <a:cubicBezTo>
                  <a:pt x="17118" y="11315"/>
                  <a:pt x="14798" y="13311"/>
                  <a:pt x="12478" y="15301"/>
                </a:cubicBezTo>
                <a:cubicBezTo>
                  <a:pt x="12773" y="14654"/>
                  <a:pt x="13062" y="14007"/>
                  <a:pt x="13350" y="13368"/>
                </a:cubicBezTo>
                <a:cubicBezTo>
                  <a:pt x="13366" y="13374"/>
                  <a:pt x="13384" y="13379"/>
                  <a:pt x="13402" y="13379"/>
                </a:cubicBezTo>
                <a:cubicBezTo>
                  <a:pt x="13424" y="13379"/>
                  <a:pt x="13447" y="13372"/>
                  <a:pt x="13469" y="13353"/>
                </a:cubicBezTo>
                <a:cubicBezTo>
                  <a:pt x="15325" y="11786"/>
                  <a:pt x="17188" y="10204"/>
                  <a:pt x="19044" y="8630"/>
                </a:cubicBezTo>
                <a:close/>
                <a:moveTo>
                  <a:pt x="29138" y="9656"/>
                </a:moveTo>
                <a:cubicBezTo>
                  <a:pt x="29201" y="9782"/>
                  <a:pt x="29272" y="9895"/>
                  <a:pt x="29342" y="10007"/>
                </a:cubicBezTo>
                <a:lnTo>
                  <a:pt x="23093" y="15652"/>
                </a:lnTo>
                <a:cubicBezTo>
                  <a:pt x="23036" y="15526"/>
                  <a:pt x="22973" y="15413"/>
                  <a:pt x="22910" y="15287"/>
                </a:cubicBezTo>
                <a:cubicBezTo>
                  <a:pt x="24984" y="13410"/>
                  <a:pt x="27064" y="11540"/>
                  <a:pt x="29138" y="9656"/>
                </a:cubicBezTo>
                <a:close/>
                <a:moveTo>
                  <a:pt x="29454" y="10211"/>
                </a:moveTo>
                <a:cubicBezTo>
                  <a:pt x="29553" y="10380"/>
                  <a:pt x="29658" y="10556"/>
                  <a:pt x="29757" y="10731"/>
                </a:cubicBezTo>
                <a:cubicBezTo>
                  <a:pt x="27627" y="12545"/>
                  <a:pt x="25497" y="14366"/>
                  <a:pt x="23367" y="16186"/>
                </a:cubicBezTo>
                <a:cubicBezTo>
                  <a:pt x="23318" y="16081"/>
                  <a:pt x="23254" y="15968"/>
                  <a:pt x="23198" y="15863"/>
                </a:cubicBezTo>
                <a:cubicBezTo>
                  <a:pt x="25286" y="13979"/>
                  <a:pt x="27367" y="12088"/>
                  <a:pt x="29454" y="10211"/>
                </a:cubicBezTo>
                <a:close/>
                <a:moveTo>
                  <a:pt x="13322" y="7132"/>
                </a:moveTo>
                <a:cubicBezTo>
                  <a:pt x="13357" y="7217"/>
                  <a:pt x="13392" y="7294"/>
                  <a:pt x="13427" y="7378"/>
                </a:cubicBezTo>
                <a:cubicBezTo>
                  <a:pt x="9926" y="10324"/>
                  <a:pt x="6405" y="13269"/>
                  <a:pt x="2904" y="16215"/>
                </a:cubicBezTo>
                <a:lnTo>
                  <a:pt x="3354" y="15237"/>
                </a:lnTo>
                <a:cubicBezTo>
                  <a:pt x="3375" y="15237"/>
                  <a:pt x="3396" y="15230"/>
                  <a:pt x="3424" y="15209"/>
                </a:cubicBezTo>
                <a:cubicBezTo>
                  <a:pt x="6728" y="12524"/>
                  <a:pt x="10018" y="9832"/>
                  <a:pt x="13322" y="7132"/>
                </a:cubicBezTo>
                <a:close/>
                <a:moveTo>
                  <a:pt x="29862" y="10921"/>
                </a:moveTo>
                <a:cubicBezTo>
                  <a:pt x="29946" y="11055"/>
                  <a:pt x="30017" y="11174"/>
                  <a:pt x="30087" y="11308"/>
                </a:cubicBezTo>
                <a:cubicBezTo>
                  <a:pt x="27943" y="13122"/>
                  <a:pt x="25799" y="14935"/>
                  <a:pt x="23655" y="16749"/>
                </a:cubicBezTo>
                <a:cubicBezTo>
                  <a:pt x="23599" y="16622"/>
                  <a:pt x="23536" y="16503"/>
                  <a:pt x="23465" y="16376"/>
                </a:cubicBezTo>
                <a:cubicBezTo>
                  <a:pt x="25595" y="14563"/>
                  <a:pt x="27725" y="12742"/>
                  <a:pt x="29862" y="10921"/>
                </a:cubicBezTo>
                <a:close/>
                <a:moveTo>
                  <a:pt x="19557" y="9536"/>
                </a:moveTo>
                <a:cubicBezTo>
                  <a:pt x="19719" y="9818"/>
                  <a:pt x="19887" y="10106"/>
                  <a:pt x="20049" y="10394"/>
                </a:cubicBezTo>
                <a:cubicBezTo>
                  <a:pt x="17279" y="12749"/>
                  <a:pt x="14460" y="15041"/>
                  <a:pt x="11592" y="17276"/>
                </a:cubicBezTo>
                <a:cubicBezTo>
                  <a:pt x="11824" y="16763"/>
                  <a:pt x="12049" y="16257"/>
                  <a:pt x="12281" y="15736"/>
                </a:cubicBezTo>
                <a:cubicBezTo>
                  <a:pt x="12288" y="15733"/>
                  <a:pt x="12294" y="15733"/>
                  <a:pt x="12299" y="15733"/>
                </a:cubicBezTo>
                <a:cubicBezTo>
                  <a:pt x="12304" y="15733"/>
                  <a:pt x="12309" y="15733"/>
                  <a:pt x="12316" y="15729"/>
                </a:cubicBezTo>
                <a:cubicBezTo>
                  <a:pt x="14728" y="13663"/>
                  <a:pt x="17139" y="11596"/>
                  <a:pt x="19557" y="9536"/>
                </a:cubicBezTo>
                <a:close/>
                <a:moveTo>
                  <a:pt x="30214" y="11512"/>
                </a:moveTo>
                <a:cubicBezTo>
                  <a:pt x="30298" y="11666"/>
                  <a:pt x="30396" y="11835"/>
                  <a:pt x="30495" y="12004"/>
                </a:cubicBezTo>
                <a:cubicBezTo>
                  <a:pt x="28323" y="13796"/>
                  <a:pt x="26165" y="15582"/>
                  <a:pt x="23992" y="17374"/>
                </a:cubicBezTo>
                <a:cubicBezTo>
                  <a:pt x="23985" y="17346"/>
                  <a:pt x="23964" y="17325"/>
                  <a:pt x="23957" y="17304"/>
                </a:cubicBezTo>
                <a:cubicBezTo>
                  <a:pt x="24016" y="17226"/>
                  <a:pt x="23960" y="17112"/>
                  <a:pt x="23879" y="17112"/>
                </a:cubicBezTo>
                <a:cubicBezTo>
                  <a:pt x="23872" y="17112"/>
                  <a:pt x="23866" y="17113"/>
                  <a:pt x="23859" y="17114"/>
                </a:cubicBezTo>
                <a:lnTo>
                  <a:pt x="23782" y="16960"/>
                </a:lnTo>
                <a:cubicBezTo>
                  <a:pt x="25926" y="15139"/>
                  <a:pt x="28070" y="13332"/>
                  <a:pt x="30214" y="11512"/>
                </a:cubicBezTo>
                <a:close/>
                <a:moveTo>
                  <a:pt x="30600" y="12194"/>
                </a:moveTo>
                <a:cubicBezTo>
                  <a:pt x="30670" y="12313"/>
                  <a:pt x="30741" y="12426"/>
                  <a:pt x="30804" y="12538"/>
                </a:cubicBezTo>
                <a:cubicBezTo>
                  <a:pt x="30790" y="12538"/>
                  <a:pt x="30790" y="12545"/>
                  <a:pt x="30783" y="12545"/>
                </a:cubicBezTo>
                <a:cubicBezTo>
                  <a:pt x="28611" y="14338"/>
                  <a:pt x="26453" y="16130"/>
                  <a:pt x="24281" y="17923"/>
                </a:cubicBezTo>
                <a:cubicBezTo>
                  <a:pt x="24217" y="17803"/>
                  <a:pt x="24147" y="17691"/>
                  <a:pt x="24091" y="17564"/>
                </a:cubicBezTo>
                <a:cubicBezTo>
                  <a:pt x="26256" y="15772"/>
                  <a:pt x="28428" y="13986"/>
                  <a:pt x="30600" y="12194"/>
                </a:cubicBezTo>
                <a:close/>
                <a:moveTo>
                  <a:pt x="13519" y="7589"/>
                </a:moveTo>
                <a:cubicBezTo>
                  <a:pt x="13617" y="7779"/>
                  <a:pt x="13701" y="7962"/>
                  <a:pt x="13779" y="8152"/>
                </a:cubicBezTo>
                <a:cubicBezTo>
                  <a:pt x="9842" y="11498"/>
                  <a:pt x="5906" y="14837"/>
                  <a:pt x="1969" y="18190"/>
                </a:cubicBezTo>
                <a:cubicBezTo>
                  <a:pt x="2208" y="17691"/>
                  <a:pt x="2447" y="17185"/>
                  <a:pt x="2672" y="16685"/>
                </a:cubicBezTo>
                <a:cubicBezTo>
                  <a:pt x="6285" y="13656"/>
                  <a:pt x="9905" y="10626"/>
                  <a:pt x="13519" y="7589"/>
                </a:cubicBezTo>
                <a:close/>
                <a:moveTo>
                  <a:pt x="30909" y="12728"/>
                </a:moveTo>
                <a:cubicBezTo>
                  <a:pt x="31022" y="12925"/>
                  <a:pt x="31127" y="13107"/>
                  <a:pt x="31233" y="13297"/>
                </a:cubicBezTo>
                <a:cubicBezTo>
                  <a:pt x="29019" y="15034"/>
                  <a:pt x="26811" y="16784"/>
                  <a:pt x="24597" y="18520"/>
                </a:cubicBezTo>
                <a:lnTo>
                  <a:pt x="24386" y="18127"/>
                </a:lnTo>
                <a:cubicBezTo>
                  <a:pt x="26558" y="16327"/>
                  <a:pt x="28737" y="14534"/>
                  <a:pt x="30909" y="12728"/>
                </a:cubicBezTo>
                <a:close/>
                <a:moveTo>
                  <a:pt x="31345" y="13487"/>
                </a:moveTo>
                <a:cubicBezTo>
                  <a:pt x="31423" y="13628"/>
                  <a:pt x="31493" y="13761"/>
                  <a:pt x="31570" y="13895"/>
                </a:cubicBezTo>
                <a:cubicBezTo>
                  <a:pt x="29370" y="15666"/>
                  <a:pt x="27170" y="17445"/>
                  <a:pt x="24970" y="19216"/>
                </a:cubicBezTo>
                <a:cubicBezTo>
                  <a:pt x="24878" y="19047"/>
                  <a:pt x="24794" y="18886"/>
                  <a:pt x="24702" y="18724"/>
                </a:cubicBezTo>
                <a:cubicBezTo>
                  <a:pt x="26917" y="16974"/>
                  <a:pt x="29131" y="15237"/>
                  <a:pt x="31345" y="13487"/>
                </a:cubicBezTo>
                <a:close/>
                <a:moveTo>
                  <a:pt x="31690" y="14092"/>
                </a:moveTo>
                <a:cubicBezTo>
                  <a:pt x="31795" y="14267"/>
                  <a:pt x="31894" y="14457"/>
                  <a:pt x="31999" y="14633"/>
                </a:cubicBezTo>
                <a:cubicBezTo>
                  <a:pt x="29996" y="16186"/>
                  <a:pt x="27992" y="17747"/>
                  <a:pt x="25975" y="19307"/>
                </a:cubicBezTo>
                <a:cubicBezTo>
                  <a:pt x="25722" y="19293"/>
                  <a:pt x="25476" y="19293"/>
                  <a:pt x="25230" y="19293"/>
                </a:cubicBezTo>
                <a:cubicBezTo>
                  <a:pt x="27381" y="17564"/>
                  <a:pt x="29539" y="15828"/>
                  <a:pt x="31690" y="14092"/>
                </a:cubicBezTo>
                <a:close/>
                <a:moveTo>
                  <a:pt x="32090" y="14816"/>
                </a:moveTo>
                <a:cubicBezTo>
                  <a:pt x="32189" y="14991"/>
                  <a:pt x="32287" y="15167"/>
                  <a:pt x="32393" y="15343"/>
                </a:cubicBezTo>
                <a:cubicBezTo>
                  <a:pt x="30607" y="16657"/>
                  <a:pt x="28815" y="17986"/>
                  <a:pt x="27029" y="19307"/>
                </a:cubicBezTo>
                <a:cubicBezTo>
                  <a:pt x="26804" y="19307"/>
                  <a:pt x="26572" y="19307"/>
                  <a:pt x="26347" y="19293"/>
                </a:cubicBezTo>
                <a:lnTo>
                  <a:pt x="26326" y="19293"/>
                </a:lnTo>
                <a:cubicBezTo>
                  <a:pt x="28252" y="17803"/>
                  <a:pt x="30178" y="16306"/>
                  <a:pt x="32090" y="14816"/>
                </a:cubicBezTo>
                <a:close/>
                <a:moveTo>
                  <a:pt x="32505" y="15533"/>
                </a:moveTo>
                <a:cubicBezTo>
                  <a:pt x="32568" y="15652"/>
                  <a:pt x="32639" y="15772"/>
                  <a:pt x="32702" y="15884"/>
                </a:cubicBezTo>
                <a:lnTo>
                  <a:pt x="28245" y="19315"/>
                </a:lnTo>
                <a:cubicBezTo>
                  <a:pt x="27971" y="19315"/>
                  <a:pt x="27690" y="19307"/>
                  <a:pt x="27409" y="19307"/>
                </a:cubicBezTo>
                <a:cubicBezTo>
                  <a:pt x="29103" y="18049"/>
                  <a:pt x="30811" y="16791"/>
                  <a:pt x="32505" y="15533"/>
                </a:cubicBezTo>
                <a:close/>
                <a:moveTo>
                  <a:pt x="32814" y="16081"/>
                </a:moveTo>
                <a:cubicBezTo>
                  <a:pt x="32892" y="16229"/>
                  <a:pt x="32976" y="16369"/>
                  <a:pt x="33061" y="16517"/>
                </a:cubicBezTo>
                <a:lnTo>
                  <a:pt x="29265" y="19315"/>
                </a:lnTo>
                <a:lnTo>
                  <a:pt x="28611" y="19315"/>
                </a:lnTo>
                <a:cubicBezTo>
                  <a:pt x="30010" y="18232"/>
                  <a:pt x="31416" y="17163"/>
                  <a:pt x="32814" y="16081"/>
                </a:cubicBezTo>
                <a:close/>
                <a:moveTo>
                  <a:pt x="33173" y="16721"/>
                </a:moveTo>
                <a:cubicBezTo>
                  <a:pt x="33250" y="16868"/>
                  <a:pt x="33342" y="17009"/>
                  <a:pt x="33419" y="17163"/>
                </a:cubicBezTo>
                <a:cubicBezTo>
                  <a:pt x="32449" y="17881"/>
                  <a:pt x="31479" y="18612"/>
                  <a:pt x="30509" y="19329"/>
                </a:cubicBezTo>
                <a:cubicBezTo>
                  <a:pt x="30221" y="19322"/>
                  <a:pt x="29932" y="19322"/>
                  <a:pt x="29637" y="19322"/>
                </a:cubicBezTo>
                <a:cubicBezTo>
                  <a:pt x="30818" y="18450"/>
                  <a:pt x="31992" y="17592"/>
                  <a:pt x="33173" y="16721"/>
                </a:cubicBezTo>
                <a:close/>
                <a:moveTo>
                  <a:pt x="33517" y="17353"/>
                </a:moveTo>
                <a:cubicBezTo>
                  <a:pt x="33567" y="17445"/>
                  <a:pt x="33623" y="17536"/>
                  <a:pt x="33665" y="17634"/>
                </a:cubicBezTo>
                <a:lnTo>
                  <a:pt x="33658" y="17634"/>
                </a:lnTo>
                <a:cubicBezTo>
                  <a:pt x="32913" y="18197"/>
                  <a:pt x="32161" y="18766"/>
                  <a:pt x="31416" y="19329"/>
                </a:cubicBezTo>
                <a:lnTo>
                  <a:pt x="30867" y="19329"/>
                </a:lnTo>
                <a:cubicBezTo>
                  <a:pt x="31746" y="18675"/>
                  <a:pt x="32639" y="18014"/>
                  <a:pt x="33517" y="17353"/>
                </a:cubicBezTo>
                <a:close/>
                <a:moveTo>
                  <a:pt x="33778" y="17817"/>
                </a:moveTo>
                <a:cubicBezTo>
                  <a:pt x="33848" y="17944"/>
                  <a:pt x="33918" y="18077"/>
                  <a:pt x="33988" y="18197"/>
                </a:cubicBezTo>
                <a:lnTo>
                  <a:pt x="32491" y="19329"/>
                </a:lnTo>
                <a:cubicBezTo>
                  <a:pt x="32375" y="19336"/>
                  <a:pt x="32257" y="19339"/>
                  <a:pt x="32140" y="19339"/>
                </a:cubicBezTo>
                <a:cubicBezTo>
                  <a:pt x="32022" y="19339"/>
                  <a:pt x="31904" y="19336"/>
                  <a:pt x="31788" y="19329"/>
                </a:cubicBezTo>
                <a:cubicBezTo>
                  <a:pt x="32456" y="18829"/>
                  <a:pt x="33110" y="18330"/>
                  <a:pt x="33778" y="17817"/>
                </a:cubicBezTo>
                <a:close/>
                <a:moveTo>
                  <a:pt x="34094" y="18401"/>
                </a:moveTo>
                <a:cubicBezTo>
                  <a:pt x="34164" y="18534"/>
                  <a:pt x="34234" y="18654"/>
                  <a:pt x="34305" y="18787"/>
                </a:cubicBezTo>
                <a:cubicBezTo>
                  <a:pt x="34059" y="18970"/>
                  <a:pt x="33813" y="19167"/>
                  <a:pt x="33567" y="19350"/>
                </a:cubicBezTo>
                <a:cubicBezTo>
                  <a:pt x="33328" y="19350"/>
                  <a:pt x="33096" y="19343"/>
                  <a:pt x="32857" y="19343"/>
                </a:cubicBezTo>
                <a:cubicBezTo>
                  <a:pt x="33271" y="19026"/>
                  <a:pt x="33679" y="18717"/>
                  <a:pt x="34094" y="18401"/>
                </a:cubicBezTo>
                <a:close/>
                <a:moveTo>
                  <a:pt x="34424" y="18977"/>
                </a:moveTo>
                <a:cubicBezTo>
                  <a:pt x="34480" y="19104"/>
                  <a:pt x="34551" y="19216"/>
                  <a:pt x="34614" y="19329"/>
                </a:cubicBezTo>
                <a:cubicBezTo>
                  <a:pt x="34607" y="19329"/>
                  <a:pt x="34607" y="19329"/>
                  <a:pt x="34600" y="19343"/>
                </a:cubicBezTo>
                <a:lnTo>
                  <a:pt x="34586" y="19350"/>
                </a:lnTo>
                <a:lnTo>
                  <a:pt x="33939" y="19350"/>
                </a:lnTo>
                <a:cubicBezTo>
                  <a:pt x="34094" y="19223"/>
                  <a:pt x="34256" y="19104"/>
                  <a:pt x="34424" y="18977"/>
                </a:cubicBezTo>
                <a:close/>
                <a:moveTo>
                  <a:pt x="20154" y="10598"/>
                </a:moveTo>
                <a:cubicBezTo>
                  <a:pt x="20351" y="10949"/>
                  <a:pt x="20548" y="11301"/>
                  <a:pt x="20738" y="11659"/>
                </a:cubicBezTo>
                <a:cubicBezTo>
                  <a:pt x="20731" y="11659"/>
                  <a:pt x="20731" y="11659"/>
                  <a:pt x="20724" y="11666"/>
                </a:cubicBezTo>
                <a:cubicBezTo>
                  <a:pt x="17181" y="14197"/>
                  <a:pt x="13765" y="16903"/>
                  <a:pt x="10475" y="19757"/>
                </a:cubicBezTo>
                <a:cubicBezTo>
                  <a:pt x="10784" y="19083"/>
                  <a:pt x="11086" y="18401"/>
                  <a:pt x="11389" y="17719"/>
                </a:cubicBezTo>
                <a:cubicBezTo>
                  <a:pt x="14362" y="15413"/>
                  <a:pt x="17279" y="13030"/>
                  <a:pt x="20154" y="10598"/>
                </a:cubicBezTo>
                <a:close/>
                <a:moveTo>
                  <a:pt x="13877" y="8363"/>
                </a:moveTo>
                <a:cubicBezTo>
                  <a:pt x="13954" y="8538"/>
                  <a:pt x="14046" y="8714"/>
                  <a:pt x="14123" y="8890"/>
                </a:cubicBezTo>
                <a:cubicBezTo>
                  <a:pt x="9730" y="12707"/>
                  <a:pt x="5343" y="16517"/>
                  <a:pt x="950" y="20334"/>
                </a:cubicBezTo>
                <a:lnTo>
                  <a:pt x="1821" y="18513"/>
                </a:lnTo>
                <a:cubicBezTo>
                  <a:pt x="1839" y="18524"/>
                  <a:pt x="1858" y="18531"/>
                  <a:pt x="1879" y="18531"/>
                </a:cubicBezTo>
                <a:cubicBezTo>
                  <a:pt x="1900" y="18531"/>
                  <a:pt x="1923" y="18524"/>
                  <a:pt x="1948" y="18506"/>
                </a:cubicBezTo>
                <a:cubicBezTo>
                  <a:pt x="5927" y="15125"/>
                  <a:pt x="9905" y="11751"/>
                  <a:pt x="13877" y="8363"/>
                </a:cubicBezTo>
                <a:close/>
                <a:moveTo>
                  <a:pt x="9041" y="2092"/>
                </a:moveTo>
                <a:lnTo>
                  <a:pt x="9041" y="2092"/>
                </a:lnTo>
                <a:cubicBezTo>
                  <a:pt x="8457" y="3386"/>
                  <a:pt x="7867" y="4679"/>
                  <a:pt x="7283" y="5980"/>
                </a:cubicBezTo>
                <a:lnTo>
                  <a:pt x="7269" y="6001"/>
                </a:lnTo>
                <a:cubicBezTo>
                  <a:pt x="7234" y="6029"/>
                  <a:pt x="7234" y="6064"/>
                  <a:pt x="7241" y="6085"/>
                </a:cubicBezTo>
                <a:cubicBezTo>
                  <a:pt x="7101" y="6394"/>
                  <a:pt x="6967" y="6704"/>
                  <a:pt x="6833" y="7013"/>
                </a:cubicBezTo>
                <a:cubicBezTo>
                  <a:pt x="6812" y="7027"/>
                  <a:pt x="6798" y="7034"/>
                  <a:pt x="6777" y="7055"/>
                </a:cubicBezTo>
                <a:cubicBezTo>
                  <a:pt x="6735" y="7090"/>
                  <a:pt x="6735" y="7139"/>
                  <a:pt x="6756" y="7182"/>
                </a:cubicBezTo>
                <a:cubicBezTo>
                  <a:pt x="6630" y="7470"/>
                  <a:pt x="6496" y="7765"/>
                  <a:pt x="6362" y="8060"/>
                </a:cubicBezTo>
                <a:cubicBezTo>
                  <a:pt x="6334" y="8081"/>
                  <a:pt x="6320" y="8116"/>
                  <a:pt x="6320" y="8145"/>
                </a:cubicBezTo>
                <a:cubicBezTo>
                  <a:pt x="6152" y="8524"/>
                  <a:pt x="5976" y="8904"/>
                  <a:pt x="5807" y="9290"/>
                </a:cubicBezTo>
                <a:cubicBezTo>
                  <a:pt x="5793" y="9304"/>
                  <a:pt x="5786" y="9326"/>
                  <a:pt x="5786" y="9340"/>
                </a:cubicBezTo>
                <a:cubicBezTo>
                  <a:pt x="4704" y="11751"/>
                  <a:pt x="3614" y="14148"/>
                  <a:pt x="2503" y="16538"/>
                </a:cubicBezTo>
                <a:cubicBezTo>
                  <a:pt x="2496" y="16545"/>
                  <a:pt x="2489" y="16552"/>
                  <a:pt x="2468" y="16566"/>
                </a:cubicBezTo>
                <a:cubicBezTo>
                  <a:pt x="2433" y="16587"/>
                  <a:pt x="2433" y="16622"/>
                  <a:pt x="2447" y="16657"/>
                </a:cubicBezTo>
                <a:cubicBezTo>
                  <a:pt x="2482" y="16763"/>
                  <a:pt x="2201" y="17178"/>
                  <a:pt x="2152" y="17283"/>
                </a:cubicBezTo>
                <a:cubicBezTo>
                  <a:pt x="2046" y="17508"/>
                  <a:pt x="1934" y="17740"/>
                  <a:pt x="1828" y="17979"/>
                </a:cubicBezTo>
                <a:cubicBezTo>
                  <a:pt x="1611" y="18436"/>
                  <a:pt x="1400" y="18900"/>
                  <a:pt x="1182" y="19357"/>
                </a:cubicBezTo>
                <a:cubicBezTo>
                  <a:pt x="985" y="19757"/>
                  <a:pt x="809" y="20186"/>
                  <a:pt x="605" y="20594"/>
                </a:cubicBezTo>
                <a:cubicBezTo>
                  <a:pt x="514" y="20207"/>
                  <a:pt x="416" y="19807"/>
                  <a:pt x="303" y="19413"/>
                </a:cubicBezTo>
                <a:cubicBezTo>
                  <a:pt x="275" y="19307"/>
                  <a:pt x="198" y="19167"/>
                  <a:pt x="205" y="19068"/>
                </a:cubicBezTo>
                <a:cubicBezTo>
                  <a:pt x="212" y="18991"/>
                  <a:pt x="303" y="18872"/>
                  <a:pt x="345" y="18801"/>
                </a:cubicBezTo>
                <a:lnTo>
                  <a:pt x="978" y="17592"/>
                </a:lnTo>
                <a:cubicBezTo>
                  <a:pt x="1744" y="16123"/>
                  <a:pt x="2510" y="14647"/>
                  <a:pt x="3269" y="13178"/>
                </a:cubicBezTo>
                <a:cubicBezTo>
                  <a:pt x="5097" y="9663"/>
                  <a:pt x="6925" y="6148"/>
                  <a:pt x="8767" y="2633"/>
                </a:cubicBezTo>
                <a:cubicBezTo>
                  <a:pt x="8858" y="2451"/>
                  <a:pt x="8949" y="2275"/>
                  <a:pt x="9041" y="2092"/>
                </a:cubicBezTo>
                <a:close/>
                <a:moveTo>
                  <a:pt x="14221" y="9101"/>
                </a:moveTo>
                <a:lnTo>
                  <a:pt x="14376" y="9445"/>
                </a:lnTo>
                <a:lnTo>
                  <a:pt x="1568" y="20784"/>
                </a:lnTo>
                <a:lnTo>
                  <a:pt x="774" y="20784"/>
                </a:lnTo>
                <a:lnTo>
                  <a:pt x="14221" y="9101"/>
                </a:lnTo>
                <a:close/>
                <a:moveTo>
                  <a:pt x="9751" y="18534"/>
                </a:moveTo>
                <a:cubicBezTo>
                  <a:pt x="9554" y="18893"/>
                  <a:pt x="9364" y="19258"/>
                  <a:pt x="9167" y="19624"/>
                </a:cubicBezTo>
                <a:cubicBezTo>
                  <a:pt x="8753" y="20010"/>
                  <a:pt x="8331" y="20397"/>
                  <a:pt x="7916" y="20784"/>
                </a:cubicBezTo>
                <a:lnTo>
                  <a:pt x="7227" y="20784"/>
                </a:lnTo>
                <a:cubicBezTo>
                  <a:pt x="8071" y="20032"/>
                  <a:pt x="8907" y="19279"/>
                  <a:pt x="9751" y="18534"/>
                </a:cubicBezTo>
                <a:close/>
                <a:moveTo>
                  <a:pt x="11620" y="15006"/>
                </a:moveTo>
                <a:lnTo>
                  <a:pt x="10946" y="16284"/>
                </a:lnTo>
                <a:lnTo>
                  <a:pt x="10946" y="16284"/>
                </a:lnTo>
                <a:cubicBezTo>
                  <a:pt x="9226" y="17786"/>
                  <a:pt x="7506" y="19295"/>
                  <a:pt x="5786" y="20798"/>
                </a:cubicBezTo>
                <a:lnTo>
                  <a:pt x="5174" y="20798"/>
                </a:lnTo>
                <a:cubicBezTo>
                  <a:pt x="7318" y="18865"/>
                  <a:pt x="9462" y="16939"/>
                  <a:pt x="11620" y="15006"/>
                </a:cubicBezTo>
                <a:close/>
                <a:moveTo>
                  <a:pt x="10768" y="16622"/>
                </a:moveTo>
                <a:lnTo>
                  <a:pt x="10215" y="17670"/>
                </a:lnTo>
                <a:cubicBezTo>
                  <a:pt x="10158" y="17775"/>
                  <a:pt x="10109" y="17873"/>
                  <a:pt x="10053" y="17979"/>
                </a:cubicBezTo>
                <a:cubicBezTo>
                  <a:pt x="8999" y="18914"/>
                  <a:pt x="7944" y="19856"/>
                  <a:pt x="6897" y="20798"/>
                </a:cubicBezTo>
                <a:lnTo>
                  <a:pt x="6123" y="20798"/>
                </a:lnTo>
                <a:cubicBezTo>
                  <a:pt x="7635" y="19469"/>
                  <a:pt x="9146" y="18155"/>
                  <a:pt x="10657" y="16826"/>
                </a:cubicBezTo>
                <a:lnTo>
                  <a:pt x="10768" y="16622"/>
                </a:lnTo>
                <a:close/>
                <a:moveTo>
                  <a:pt x="8809" y="20256"/>
                </a:moveTo>
                <a:lnTo>
                  <a:pt x="8809" y="20256"/>
                </a:lnTo>
                <a:cubicBezTo>
                  <a:pt x="8703" y="20439"/>
                  <a:pt x="8591" y="20629"/>
                  <a:pt x="8556" y="20798"/>
                </a:cubicBezTo>
                <a:cubicBezTo>
                  <a:pt x="8556" y="20819"/>
                  <a:pt x="8542" y="20826"/>
                  <a:pt x="8542" y="20840"/>
                </a:cubicBezTo>
                <a:cubicBezTo>
                  <a:pt x="8528" y="20805"/>
                  <a:pt x="8499" y="20770"/>
                  <a:pt x="8457" y="20770"/>
                </a:cubicBezTo>
                <a:lnTo>
                  <a:pt x="8253" y="20770"/>
                </a:lnTo>
                <a:cubicBezTo>
                  <a:pt x="8436" y="20594"/>
                  <a:pt x="8619" y="20432"/>
                  <a:pt x="8809" y="20256"/>
                </a:cubicBezTo>
                <a:close/>
                <a:moveTo>
                  <a:pt x="15184" y="8700"/>
                </a:moveTo>
                <a:lnTo>
                  <a:pt x="14938" y="9241"/>
                </a:lnTo>
                <a:lnTo>
                  <a:pt x="12872" y="13839"/>
                </a:lnTo>
                <a:cubicBezTo>
                  <a:pt x="12816" y="13972"/>
                  <a:pt x="12759" y="14092"/>
                  <a:pt x="12696" y="14225"/>
                </a:cubicBezTo>
                <a:lnTo>
                  <a:pt x="11958" y="15870"/>
                </a:lnTo>
                <a:cubicBezTo>
                  <a:pt x="11867" y="16081"/>
                  <a:pt x="11768" y="16292"/>
                  <a:pt x="11677" y="16503"/>
                </a:cubicBezTo>
                <a:lnTo>
                  <a:pt x="11466" y="16988"/>
                </a:lnTo>
                <a:cubicBezTo>
                  <a:pt x="11325" y="17290"/>
                  <a:pt x="11199" y="17599"/>
                  <a:pt x="11058" y="17909"/>
                </a:cubicBezTo>
                <a:lnTo>
                  <a:pt x="10292" y="19603"/>
                </a:lnTo>
                <a:cubicBezTo>
                  <a:pt x="10278" y="19645"/>
                  <a:pt x="10250" y="19701"/>
                  <a:pt x="10229" y="19743"/>
                </a:cubicBezTo>
                <a:lnTo>
                  <a:pt x="10046" y="20158"/>
                </a:lnTo>
                <a:cubicBezTo>
                  <a:pt x="9779" y="20734"/>
                  <a:pt x="9526" y="21318"/>
                  <a:pt x="9266" y="21887"/>
                </a:cubicBezTo>
                <a:cubicBezTo>
                  <a:pt x="9139" y="21648"/>
                  <a:pt x="9020" y="21402"/>
                  <a:pt x="8893" y="21156"/>
                </a:cubicBezTo>
                <a:cubicBezTo>
                  <a:pt x="8865" y="21114"/>
                  <a:pt x="8795" y="20945"/>
                  <a:pt x="8753" y="20889"/>
                </a:cubicBezTo>
                <a:cubicBezTo>
                  <a:pt x="8858" y="20629"/>
                  <a:pt x="9020" y="20397"/>
                  <a:pt x="9139" y="20151"/>
                </a:cubicBezTo>
                <a:cubicBezTo>
                  <a:pt x="9765" y="18963"/>
                  <a:pt x="10397" y="17768"/>
                  <a:pt x="11023" y="16580"/>
                </a:cubicBezTo>
                <a:lnTo>
                  <a:pt x="15184" y="8700"/>
                </a:lnTo>
                <a:close/>
                <a:moveTo>
                  <a:pt x="24970" y="19680"/>
                </a:moveTo>
                <a:lnTo>
                  <a:pt x="25152" y="20025"/>
                </a:lnTo>
                <a:cubicBezTo>
                  <a:pt x="25159" y="20053"/>
                  <a:pt x="25166" y="20067"/>
                  <a:pt x="25187" y="20088"/>
                </a:cubicBezTo>
                <a:cubicBezTo>
                  <a:pt x="25272" y="20256"/>
                  <a:pt x="25370" y="20411"/>
                  <a:pt x="25455" y="20580"/>
                </a:cubicBezTo>
                <a:cubicBezTo>
                  <a:pt x="25439" y="20571"/>
                  <a:pt x="25423" y="20565"/>
                  <a:pt x="25406" y="20565"/>
                </a:cubicBezTo>
                <a:cubicBezTo>
                  <a:pt x="25384" y="20565"/>
                  <a:pt x="25362" y="20574"/>
                  <a:pt x="25342" y="20594"/>
                </a:cubicBezTo>
                <a:cubicBezTo>
                  <a:pt x="24920" y="21051"/>
                  <a:pt x="24499" y="21508"/>
                  <a:pt x="24077" y="21958"/>
                </a:cubicBezTo>
                <a:cubicBezTo>
                  <a:pt x="23479" y="21958"/>
                  <a:pt x="22896" y="21965"/>
                  <a:pt x="22298" y="21965"/>
                </a:cubicBezTo>
                <a:cubicBezTo>
                  <a:pt x="23184" y="21205"/>
                  <a:pt x="24077" y="20446"/>
                  <a:pt x="24970" y="19680"/>
                </a:cubicBezTo>
                <a:close/>
                <a:moveTo>
                  <a:pt x="25532" y="20692"/>
                </a:moveTo>
                <a:lnTo>
                  <a:pt x="25820" y="21220"/>
                </a:lnTo>
                <a:cubicBezTo>
                  <a:pt x="25806" y="21283"/>
                  <a:pt x="25841" y="21346"/>
                  <a:pt x="25897" y="21360"/>
                </a:cubicBezTo>
                <a:cubicBezTo>
                  <a:pt x="25996" y="21536"/>
                  <a:pt x="26094" y="21719"/>
                  <a:pt x="26193" y="21894"/>
                </a:cubicBezTo>
                <a:cubicBezTo>
                  <a:pt x="26087" y="21894"/>
                  <a:pt x="25982" y="21894"/>
                  <a:pt x="25869" y="21901"/>
                </a:cubicBezTo>
                <a:cubicBezTo>
                  <a:pt x="25827" y="21901"/>
                  <a:pt x="25799" y="21930"/>
                  <a:pt x="25785" y="21958"/>
                </a:cubicBezTo>
                <a:cubicBezTo>
                  <a:pt x="25314" y="21958"/>
                  <a:pt x="24850" y="21965"/>
                  <a:pt x="24386" y="21965"/>
                </a:cubicBezTo>
                <a:cubicBezTo>
                  <a:pt x="24766" y="21564"/>
                  <a:pt x="25131" y="21156"/>
                  <a:pt x="25504" y="20763"/>
                </a:cubicBezTo>
                <a:cubicBezTo>
                  <a:pt x="25518" y="20727"/>
                  <a:pt x="25532" y="20713"/>
                  <a:pt x="25532" y="20692"/>
                </a:cubicBezTo>
                <a:close/>
                <a:moveTo>
                  <a:pt x="24337" y="18499"/>
                </a:moveTo>
                <a:cubicBezTo>
                  <a:pt x="24513" y="18822"/>
                  <a:pt x="24674" y="19153"/>
                  <a:pt x="24864" y="19483"/>
                </a:cubicBezTo>
                <a:cubicBezTo>
                  <a:pt x="23887" y="20313"/>
                  <a:pt x="22917" y="21142"/>
                  <a:pt x="21954" y="21965"/>
                </a:cubicBezTo>
                <a:cubicBezTo>
                  <a:pt x="21328" y="21979"/>
                  <a:pt x="20703" y="21979"/>
                  <a:pt x="20070" y="21986"/>
                </a:cubicBezTo>
                <a:cubicBezTo>
                  <a:pt x="21497" y="20826"/>
                  <a:pt x="22910" y="19659"/>
                  <a:pt x="24337" y="18499"/>
                </a:cubicBezTo>
                <a:close/>
                <a:moveTo>
                  <a:pt x="23775" y="17445"/>
                </a:moveTo>
                <a:cubicBezTo>
                  <a:pt x="23789" y="17466"/>
                  <a:pt x="23796" y="17494"/>
                  <a:pt x="23817" y="17522"/>
                </a:cubicBezTo>
                <a:cubicBezTo>
                  <a:pt x="23789" y="17571"/>
                  <a:pt x="23831" y="17634"/>
                  <a:pt x="23887" y="17663"/>
                </a:cubicBezTo>
                <a:cubicBezTo>
                  <a:pt x="23957" y="17803"/>
                  <a:pt x="24035" y="17944"/>
                  <a:pt x="24105" y="18077"/>
                </a:cubicBezTo>
                <a:lnTo>
                  <a:pt x="24091" y="18091"/>
                </a:lnTo>
                <a:cubicBezTo>
                  <a:pt x="24004" y="18160"/>
                  <a:pt x="24082" y="18273"/>
                  <a:pt x="24170" y="18273"/>
                </a:cubicBezTo>
                <a:cubicBezTo>
                  <a:pt x="24181" y="18273"/>
                  <a:pt x="24192" y="18271"/>
                  <a:pt x="24203" y="18267"/>
                </a:cubicBezTo>
                <a:lnTo>
                  <a:pt x="24231" y="18323"/>
                </a:lnTo>
                <a:cubicBezTo>
                  <a:pt x="24210" y="18323"/>
                  <a:pt x="24182" y="18330"/>
                  <a:pt x="24168" y="18344"/>
                </a:cubicBezTo>
                <a:cubicBezTo>
                  <a:pt x="22692" y="19561"/>
                  <a:pt x="21216" y="20763"/>
                  <a:pt x="19733" y="21979"/>
                </a:cubicBezTo>
                <a:lnTo>
                  <a:pt x="19733" y="21986"/>
                </a:lnTo>
                <a:cubicBezTo>
                  <a:pt x="19135" y="21993"/>
                  <a:pt x="18524" y="21993"/>
                  <a:pt x="17926" y="22000"/>
                </a:cubicBezTo>
                <a:cubicBezTo>
                  <a:pt x="19880" y="20481"/>
                  <a:pt x="21827" y="18963"/>
                  <a:pt x="23775" y="17445"/>
                </a:cubicBezTo>
                <a:close/>
                <a:moveTo>
                  <a:pt x="23114" y="16193"/>
                </a:moveTo>
                <a:lnTo>
                  <a:pt x="23669" y="17248"/>
                </a:lnTo>
                <a:cubicBezTo>
                  <a:pt x="21638" y="18829"/>
                  <a:pt x="19599" y="20418"/>
                  <a:pt x="17560" y="22014"/>
                </a:cubicBezTo>
                <a:cubicBezTo>
                  <a:pt x="16865" y="22021"/>
                  <a:pt x="16183" y="22021"/>
                  <a:pt x="15487" y="22028"/>
                </a:cubicBezTo>
                <a:cubicBezTo>
                  <a:pt x="18024" y="20088"/>
                  <a:pt x="20576" y="18134"/>
                  <a:pt x="23114" y="16193"/>
                </a:cubicBezTo>
                <a:close/>
                <a:moveTo>
                  <a:pt x="22594" y="15181"/>
                </a:moveTo>
                <a:cubicBezTo>
                  <a:pt x="22734" y="15455"/>
                  <a:pt x="22875" y="15729"/>
                  <a:pt x="23015" y="15990"/>
                </a:cubicBezTo>
                <a:cubicBezTo>
                  <a:pt x="20407" y="17993"/>
                  <a:pt x="17785" y="19989"/>
                  <a:pt x="15177" y="21993"/>
                </a:cubicBezTo>
                <a:cubicBezTo>
                  <a:pt x="15163" y="21993"/>
                  <a:pt x="15149" y="22014"/>
                  <a:pt x="15142" y="22028"/>
                </a:cubicBezTo>
                <a:cubicBezTo>
                  <a:pt x="14580" y="22035"/>
                  <a:pt x="14011" y="22035"/>
                  <a:pt x="13448" y="22049"/>
                </a:cubicBezTo>
                <a:cubicBezTo>
                  <a:pt x="16499" y="19764"/>
                  <a:pt x="19543" y="17466"/>
                  <a:pt x="22594" y="15181"/>
                </a:cubicBezTo>
                <a:close/>
                <a:moveTo>
                  <a:pt x="21827" y="13733"/>
                </a:moveTo>
                <a:cubicBezTo>
                  <a:pt x="21884" y="13839"/>
                  <a:pt x="21947" y="13944"/>
                  <a:pt x="21996" y="14049"/>
                </a:cubicBezTo>
                <a:cubicBezTo>
                  <a:pt x="21989" y="14092"/>
                  <a:pt x="22010" y="14134"/>
                  <a:pt x="22052" y="14155"/>
                </a:cubicBezTo>
                <a:cubicBezTo>
                  <a:pt x="22193" y="14429"/>
                  <a:pt x="22341" y="14710"/>
                  <a:pt x="22481" y="14984"/>
                </a:cubicBezTo>
                <a:cubicBezTo>
                  <a:pt x="19353" y="17325"/>
                  <a:pt x="16204" y="19694"/>
                  <a:pt x="13069" y="22049"/>
                </a:cubicBezTo>
                <a:cubicBezTo>
                  <a:pt x="12429" y="22056"/>
                  <a:pt x="11789" y="22056"/>
                  <a:pt x="11143" y="22056"/>
                </a:cubicBezTo>
                <a:cubicBezTo>
                  <a:pt x="14819" y="19427"/>
                  <a:pt x="18383" y="16650"/>
                  <a:pt x="21827" y="13733"/>
                </a:cubicBezTo>
                <a:close/>
                <a:moveTo>
                  <a:pt x="20836" y="11856"/>
                </a:moveTo>
                <a:cubicBezTo>
                  <a:pt x="20843" y="11891"/>
                  <a:pt x="20864" y="11912"/>
                  <a:pt x="20899" y="11934"/>
                </a:cubicBezTo>
                <a:cubicBezTo>
                  <a:pt x="20963" y="12053"/>
                  <a:pt x="21019" y="12180"/>
                  <a:pt x="21089" y="12292"/>
                </a:cubicBezTo>
                <a:cubicBezTo>
                  <a:pt x="21103" y="12313"/>
                  <a:pt x="21103" y="12327"/>
                  <a:pt x="21117" y="12348"/>
                </a:cubicBezTo>
                <a:cubicBezTo>
                  <a:pt x="21138" y="12369"/>
                  <a:pt x="21153" y="12405"/>
                  <a:pt x="21160" y="12433"/>
                </a:cubicBezTo>
                <a:cubicBezTo>
                  <a:pt x="17307" y="15596"/>
                  <a:pt x="13441" y="18759"/>
                  <a:pt x="9582" y="21922"/>
                </a:cubicBezTo>
                <a:cubicBezTo>
                  <a:pt x="9526" y="21965"/>
                  <a:pt x="9526" y="22021"/>
                  <a:pt x="9554" y="22063"/>
                </a:cubicBezTo>
                <a:lnTo>
                  <a:pt x="9441" y="22063"/>
                </a:lnTo>
                <a:cubicBezTo>
                  <a:pt x="9730" y="21423"/>
                  <a:pt x="10011" y="20791"/>
                  <a:pt x="10299" y="20151"/>
                </a:cubicBezTo>
                <a:cubicBezTo>
                  <a:pt x="10327" y="20151"/>
                  <a:pt x="10362" y="20151"/>
                  <a:pt x="10390" y="20123"/>
                </a:cubicBezTo>
                <a:cubicBezTo>
                  <a:pt x="13736" y="17199"/>
                  <a:pt x="17216" y="14443"/>
                  <a:pt x="20836" y="11856"/>
                </a:cubicBezTo>
                <a:close/>
                <a:moveTo>
                  <a:pt x="21258" y="12644"/>
                </a:moveTo>
                <a:lnTo>
                  <a:pt x="21335" y="12798"/>
                </a:lnTo>
                <a:cubicBezTo>
                  <a:pt x="21293" y="12868"/>
                  <a:pt x="21349" y="12953"/>
                  <a:pt x="21427" y="12960"/>
                </a:cubicBezTo>
                <a:cubicBezTo>
                  <a:pt x="21525" y="13143"/>
                  <a:pt x="21631" y="13339"/>
                  <a:pt x="21722" y="13522"/>
                </a:cubicBezTo>
                <a:cubicBezTo>
                  <a:pt x="18200" y="16517"/>
                  <a:pt x="14545" y="19364"/>
                  <a:pt x="10770" y="22056"/>
                </a:cubicBezTo>
                <a:cubicBezTo>
                  <a:pt x="10433" y="22056"/>
                  <a:pt x="10102" y="22056"/>
                  <a:pt x="9765" y="22063"/>
                </a:cubicBezTo>
                <a:cubicBezTo>
                  <a:pt x="13596" y="18928"/>
                  <a:pt x="17427" y="15786"/>
                  <a:pt x="21258" y="12644"/>
                </a:cubicBezTo>
                <a:close/>
                <a:moveTo>
                  <a:pt x="10136" y="1"/>
                </a:moveTo>
                <a:cubicBezTo>
                  <a:pt x="10119" y="1"/>
                  <a:pt x="10100" y="6"/>
                  <a:pt x="10081" y="18"/>
                </a:cubicBezTo>
                <a:cubicBezTo>
                  <a:pt x="10053" y="33"/>
                  <a:pt x="10025" y="40"/>
                  <a:pt x="10011" y="61"/>
                </a:cubicBezTo>
                <a:cubicBezTo>
                  <a:pt x="9988" y="49"/>
                  <a:pt x="9966" y="43"/>
                  <a:pt x="9945" y="43"/>
                </a:cubicBezTo>
                <a:cubicBezTo>
                  <a:pt x="9913" y="43"/>
                  <a:pt x="9884" y="58"/>
                  <a:pt x="9863" y="96"/>
                </a:cubicBezTo>
                <a:cubicBezTo>
                  <a:pt x="8689" y="2338"/>
                  <a:pt x="7522" y="4588"/>
                  <a:pt x="6355" y="6823"/>
                </a:cubicBezTo>
                <a:cubicBezTo>
                  <a:pt x="5983" y="5593"/>
                  <a:pt x="5617" y="4356"/>
                  <a:pt x="5245" y="3126"/>
                </a:cubicBezTo>
                <a:cubicBezTo>
                  <a:pt x="5238" y="3097"/>
                  <a:pt x="5224" y="3083"/>
                  <a:pt x="5196" y="3083"/>
                </a:cubicBezTo>
                <a:lnTo>
                  <a:pt x="1477" y="3083"/>
                </a:lnTo>
                <a:cubicBezTo>
                  <a:pt x="1407" y="3083"/>
                  <a:pt x="1407" y="3196"/>
                  <a:pt x="1477" y="3196"/>
                </a:cubicBezTo>
                <a:lnTo>
                  <a:pt x="5069" y="3196"/>
                </a:lnTo>
                <a:cubicBezTo>
                  <a:pt x="5090" y="3196"/>
                  <a:pt x="5125" y="3203"/>
                  <a:pt x="5153" y="3203"/>
                </a:cubicBezTo>
                <a:cubicBezTo>
                  <a:pt x="5160" y="3224"/>
                  <a:pt x="5167" y="3238"/>
                  <a:pt x="5167" y="3259"/>
                </a:cubicBezTo>
                <a:cubicBezTo>
                  <a:pt x="5189" y="3343"/>
                  <a:pt x="5224" y="3442"/>
                  <a:pt x="5245" y="3533"/>
                </a:cubicBezTo>
                <a:cubicBezTo>
                  <a:pt x="5442" y="4173"/>
                  <a:pt x="5624" y="4806"/>
                  <a:pt x="5821" y="5445"/>
                </a:cubicBezTo>
                <a:cubicBezTo>
                  <a:pt x="5969" y="5937"/>
                  <a:pt x="6109" y="6429"/>
                  <a:pt x="6257" y="6914"/>
                </a:cubicBezTo>
                <a:cubicBezTo>
                  <a:pt x="6264" y="6929"/>
                  <a:pt x="6278" y="6943"/>
                  <a:pt x="6285" y="6950"/>
                </a:cubicBezTo>
                <a:cubicBezTo>
                  <a:pt x="4493" y="10387"/>
                  <a:pt x="2707" y="13817"/>
                  <a:pt x="915" y="17255"/>
                </a:cubicBezTo>
                <a:cubicBezTo>
                  <a:pt x="662" y="17740"/>
                  <a:pt x="416" y="18225"/>
                  <a:pt x="162" y="18703"/>
                </a:cubicBezTo>
                <a:cubicBezTo>
                  <a:pt x="113" y="18787"/>
                  <a:pt x="36" y="18893"/>
                  <a:pt x="22" y="18977"/>
                </a:cubicBezTo>
                <a:cubicBezTo>
                  <a:pt x="1" y="19068"/>
                  <a:pt x="22" y="19076"/>
                  <a:pt x="29" y="19181"/>
                </a:cubicBezTo>
                <a:cubicBezTo>
                  <a:pt x="71" y="19736"/>
                  <a:pt x="317" y="20334"/>
                  <a:pt x="451" y="20868"/>
                </a:cubicBezTo>
                <a:cubicBezTo>
                  <a:pt x="451" y="20882"/>
                  <a:pt x="465" y="20882"/>
                  <a:pt x="479" y="20896"/>
                </a:cubicBezTo>
                <a:cubicBezTo>
                  <a:pt x="479" y="20903"/>
                  <a:pt x="465" y="20903"/>
                  <a:pt x="465" y="20910"/>
                </a:cubicBezTo>
                <a:lnTo>
                  <a:pt x="486" y="20910"/>
                </a:lnTo>
                <a:cubicBezTo>
                  <a:pt x="504" y="20929"/>
                  <a:pt x="525" y="20938"/>
                  <a:pt x="546" y="20938"/>
                </a:cubicBezTo>
                <a:cubicBezTo>
                  <a:pt x="565" y="20938"/>
                  <a:pt x="585" y="20931"/>
                  <a:pt x="605" y="20917"/>
                </a:cubicBezTo>
                <a:cubicBezTo>
                  <a:pt x="619" y="20966"/>
                  <a:pt x="655" y="21002"/>
                  <a:pt x="704" y="21002"/>
                </a:cubicBezTo>
                <a:lnTo>
                  <a:pt x="5540" y="21002"/>
                </a:lnTo>
                <a:lnTo>
                  <a:pt x="5526" y="21009"/>
                </a:lnTo>
                <a:lnTo>
                  <a:pt x="5863" y="21016"/>
                </a:lnTo>
                <a:lnTo>
                  <a:pt x="5877" y="21002"/>
                </a:lnTo>
                <a:lnTo>
                  <a:pt x="6665" y="21002"/>
                </a:lnTo>
                <a:cubicBezTo>
                  <a:pt x="6651" y="21009"/>
                  <a:pt x="6637" y="21016"/>
                  <a:pt x="6630" y="21023"/>
                </a:cubicBezTo>
                <a:lnTo>
                  <a:pt x="6953" y="21037"/>
                </a:lnTo>
                <a:cubicBezTo>
                  <a:pt x="6967" y="21023"/>
                  <a:pt x="6981" y="21009"/>
                  <a:pt x="6995" y="21002"/>
                </a:cubicBezTo>
                <a:lnTo>
                  <a:pt x="7698" y="21002"/>
                </a:lnTo>
                <a:lnTo>
                  <a:pt x="7649" y="21051"/>
                </a:lnTo>
                <a:lnTo>
                  <a:pt x="7972" y="21058"/>
                </a:lnTo>
                <a:cubicBezTo>
                  <a:pt x="7986" y="21044"/>
                  <a:pt x="8014" y="21023"/>
                  <a:pt x="8035" y="21009"/>
                </a:cubicBezTo>
                <a:lnTo>
                  <a:pt x="8471" y="21009"/>
                </a:lnTo>
                <a:cubicBezTo>
                  <a:pt x="8528" y="21009"/>
                  <a:pt x="8549" y="20981"/>
                  <a:pt x="8563" y="20938"/>
                </a:cubicBezTo>
                <a:cubicBezTo>
                  <a:pt x="8570" y="20981"/>
                  <a:pt x="8584" y="21016"/>
                  <a:pt x="8619" y="21086"/>
                </a:cubicBezTo>
                <a:cubicBezTo>
                  <a:pt x="8633" y="21114"/>
                  <a:pt x="8647" y="21128"/>
                  <a:pt x="8654" y="21156"/>
                </a:cubicBezTo>
                <a:lnTo>
                  <a:pt x="8633" y="21184"/>
                </a:lnTo>
                <a:lnTo>
                  <a:pt x="8738" y="21388"/>
                </a:lnTo>
                <a:cubicBezTo>
                  <a:pt x="8745" y="21374"/>
                  <a:pt x="8753" y="21367"/>
                  <a:pt x="8760" y="21367"/>
                </a:cubicBezTo>
                <a:cubicBezTo>
                  <a:pt x="8851" y="21543"/>
                  <a:pt x="8949" y="21726"/>
                  <a:pt x="9034" y="21901"/>
                </a:cubicBezTo>
                <a:lnTo>
                  <a:pt x="9020" y="21901"/>
                </a:lnTo>
                <a:lnTo>
                  <a:pt x="9231" y="22288"/>
                </a:lnTo>
                <a:cubicBezTo>
                  <a:pt x="10510" y="22288"/>
                  <a:pt x="11782" y="22281"/>
                  <a:pt x="13069" y="22274"/>
                </a:cubicBezTo>
                <a:cubicBezTo>
                  <a:pt x="13085" y="22282"/>
                  <a:pt x="13103" y="22290"/>
                  <a:pt x="13123" y="22290"/>
                </a:cubicBezTo>
                <a:cubicBezTo>
                  <a:pt x="13137" y="22290"/>
                  <a:pt x="13152" y="22286"/>
                  <a:pt x="13167" y="22274"/>
                </a:cubicBezTo>
                <a:cubicBezTo>
                  <a:pt x="14622" y="22267"/>
                  <a:pt x="16084" y="22246"/>
                  <a:pt x="17539" y="22239"/>
                </a:cubicBezTo>
                <a:cubicBezTo>
                  <a:pt x="17554" y="22254"/>
                  <a:pt x="17573" y="22263"/>
                  <a:pt x="17596" y="22263"/>
                </a:cubicBezTo>
                <a:cubicBezTo>
                  <a:pt x="17616" y="22263"/>
                  <a:pt x="17639" y="22255"/>
                  <a:pt x="17666" y="22239"/>
                </a:cubicBezTo>
                <a:cubicBezTo>
                  <a:pt x="19058" y="22232"/>
                  <a:pt x="20457" y="22211"/>
                  <a:pt x="21855" y="22204"/>
                </a:cubicBezTo>
                <a:cubicBezTo>
                  <a:pt x="21878" y="22235"/>
                  <a:pt x="21914" y="22257"/>
                  <a:pt x="21956" y="22257"/>
                </a:cubicBezTo>
                <a:cubicBezTo>
                  <a:pt x="21980" y="22257"/>
                  <a:pt x="22005" y="22250"/>
                  <a:pt x="22031" y="22232"/>
                </a:cubicBezTo>
                <a:cubicBezTo>
                  <a:pt x="22038" y="22218"/>
                  <a:pt x="22059" y="22211"/>
                  <a:pt x="22066" y="22204"/>
                </a:cubicBezTo>
                <a:cubicBezTo>
                  <a:pt x="22727" y="22197"/>
                  <a:pt x="23374" y="22197"/>
                  <a:pt x="24035" y="22197"/>
                </a:cubicBezTo>
                <a:cubicBezTo>
                  <a:pt x="24055" y="22226"/>
                  <a:pt x="24088" y="22247"/>
                  <a:pt x="24122" y="22247"/>
                </a:cubicBezTo>
                <a:cubicBezTo>
                  <a:pt x="24145" y="22247"/>
                  <a:pt x="24169" y="22237"/>
                  <a:pt x="24189" y="22211"/>
                </a:cubicBezTo>
                <a:lnTo>
                  <a:pt x="24210" y="22197"/>
                </a:lnTo>
                <a:cubicBezTo>
                  <a:pt x="24871" y="22197"/>
                  <a:pt x="25539" y="22183"/>
                  <a:pt x="26193" y="22183"/>
                </a:cubicBezTo>
                <a:cubicBezTo>
                  <a:pt x="26242" y="22183"/>
                  <a:pt x="26263" y="22161"/>
                  <a:pt x="26284" y="22133"/>
                </a:cubicBezTo>
                <a:cubicBezTo>
                  <a:pt x="26397" y="22133"/>
                  <a:pt x="26502" y="22133"/>
                  <a:pt x="26614" y="22126"/>
                </a:cubicBezTo>
                <a:lnTo>
                  <a:pt x="26495" y="21901"/>
                </a:lnTo>
                <a:lnTo>
                  <a:pt x="26439" y="21901"/>
                </a:lnTo>
                <a:cubicBezTo>
                  <a:pt x="26453" y="21880"/>
                  <a:pt x="26453" y="21852"/>
                  <a:pt x="26432" y="21817"/>
                </a:cubicBezTo>
                <a:cubicBezTo>
                  <a:pt x="26418" y="21789"/>
                  <a:pt x="26404" y="21775"/>
                  <a:pt x="26390" y="21747"/>
                </a:cubicBezTo>
                <a:cubicBezTo>
                  <a:pt x="26397" y="21747"/>
                  <a:pt x="26397" y="21740"/>
                  <a:pt x="26404" y="21740"/>
                </a:cubicBezTo>
                <a:lnTo>
                  <a:pt x="26298" y="21543"/>
                </a:lnTo>
                <a:cubicBezTo>
                  <a:pt x="26291" y="21543"/>
                  <a:pt x="26291" y="21550"/>
                  <a:pt x="26284" y="21550"/>
                </a:cubicBezTo>
                <a:lnTo>
                  <a:pt x="26122" y="21262"/>
                </a:lnTo>
                <a:cubicBezTo>
                  <a:pt x="26136" y="21262"/>
                  <a:pt x="26136" y="21255"/>
                  <a:pt x="26143" y="21255"/>
                </a:cubicBezTo>
                <a:lnTo>
                  <a:pt x="26038" y="21058"/>
                </a:lnTo>
                <a:cubicBezTo>
                  <a:pt x="26031" y="21058"/>
                  <a:pt x="26031" y="21072"/>
                  <a:pt x="26017" y="21072"/>
                </a:cubicBezTo>
                <a:cubicBezTo>
                  <a:pt x="25926" y="20903"/>
                  <a:pt x="25834" y="20734"/>
                  <a:pt x="25750" y="20580"/>
                </a:cubicBezTo>
                <a:cubicBezTo>
                  <a:pt x="25757" y="20580"/>
                  <a:pt x="25757" y="20566"/>
                  <a:pt x="25764" y="20566"/>
                </a:cubicBezTo>
                <a:lnTo>
                  <a:pt x="25658" y="20376"/>
                </a:lnTo>
                <a:cubicBezTo>
                  <a:pt x="25651" y="20376"/>
                  <a:pt x="25651" y="20383"/>
                  <a:pt x="25644" y="20383"/>
                </a:cubicBezTo>
                <a:cubicBezTo>
                  <a:pt x="25581" y="20271"/>
                  <a:pt x="25511" y="20158"/>
                  <a:pt x="25448" y="20039"/>
                </a:cubicBezTo>
                <a:cubicBezTo>
                  <a:pt x="25455" y="20039"/>
                  <a:pt x="25455" y="20032"/>
                  <a:pt x="25469" y="20032"/>
                </a:cubicBezTo>
                <a:lnTo>
                  <a:pt x="25363" y="19842"/>
                </a:lnTo>
                <a:cubicBezTo>
                  <a:pt x="25349" y="19849"/>
                  <a:pt x="25349" y="19849"/>
                  <a:pt x="25342" y="19849"/>
                </a:cubicBezTo>
                <a:cubicBezTo>
                  <a:pt x="25293" y="19743"/>
                  <a:pt x="25230" y="19645"/>
                  <a:pt x="25173" y="19539"/>
                </a:cubicBezTo>
                <a:lnTo>
                  <a:pt x="25202" y="19539"/>
                </a:lnTo>
                <a:cubicBezTo>
                  <a:pt x="28041" y="19561"/>
                  <a:pt x="30888" y="19575"/>
                  <a:pt x="33728" y="19596"/>
                </a:cubicBezTo>
                <a:cubicBezTo>
                  <a:pt x="34150" y="19596"/>
                  <a:pt x="34558" y="19603"/>
                  <a:pt x="34980" y="19603"/>
                </a:cubicBezTo>
                <a:cubicBezTo>
                  <a:pt x="35071" y="19603"/>
                  <a:pt x="35099" y="19525"/>
                  <a:pt x="35078" y="19455"/>
                </a:cubicBezTo>
                <a:cubicBezTo>
                  <a:pt x="35022" y="19392"/>
                  <a:pt x="34994" y="19357"/>
                  <a:pt x="34930" y="19357"/>
                </a:cubicBezTo>
                <a:lnTo>
                  <a:pt x="34867" y="19357"/>
                </a:lnTo>
                <a:cubicBezTo>
                  <a:pt x="34769" y="19181"/>
                  <a:pt x="34684" y="19012"/>
                  <a:pt x="34586" y="18837"/>
                </a:cubicBezTo>
                <a:cubicBezTo>
                  <a:pt x="34627" y="18762"/>
                  <a:pt x="34575" y="18660"/>
                  <a:pt x="34495" y="18660"/>
                </a:cubicBezTo>
                <a:cubicBezTo>
                  <a:pt x="34493" y="18660"/>
                  <a:pt x="34490" y="18661"/>
                  <a:pt x="34487" y="18661"/>
                </a:cubicBezTo>
                <a:cubicBezTo>
                  <a:pt x="33630" y="17079"/>
                  <a:pt x="32744" y="15505"/>
                  <a:pt x="31851" y="13937"/>
                </a:cubicBezTo>
                <a:cubicBezTo>
                  <a:pt x="31880" y="13881"/>
                  <a:pt x="31837" y="13810"/>
                  <a:pt x="31774" y="13796"/>
                </a:cubicBezTo>
                <a:cubicBezTo>
                  <a:pt x="31198" y="12777"/>
                  <a:pt x="30614" y="11765"/>
                  <a:pt x="30024" y="10746"/>
                </a:cubicBezTo>
                <a:cubicBezTo>
                  <a:pt x="30024" y="10710"/>
                  <a:pt x="30010" y="10682"/>
                  <a:pt x="29975" y="10661"/>
                </a:cubicBezTo>
                <a:cubicBezTo>
                  <a:pt x="29518" y="9874"/>
                  <a:pt x="29061" y="9094"/>
                  <a:pt x="28604" y="8306"/>
                </a:cubicBezTo>
                <a:cubicBezTo>
                  <a:pt x="28672" y="8225"/>
                  <a:pt x="28602" y="8137"/>
                  <a:pt x="28515" y="8137"/>
                </a:cubicBezTo>
                <a:cubicBezTo>
                  <a:pt x="28512" y="8137"/>
                  <a:pt x="28509" y="8137"/>
                  <a:pt x="28505" y="8138"/>
                </a:cubicBezTo>
                <a:cubicBezTo>
                  <a:pt x="28189" y="7603"/>
                  <a:pt x="27880" y="7062"/>
                  <a:pt x="27563" y="6535"/>
                </a:cubicBezTo>
                <a:lnTo>
                  <a:pt x="27563" y="6535"/>
                </a:lnTo>
                <a:cubicBezTo>
                  <a:pt x="27570" y="6536"/>
                  <a:pt x="27576" y="6537"/>
                  <a:pt x="27583" y="6537"/>
                </a:cubicBezTo>
                <a:cubicBezTo>
                  <a:pt x="27606" y="6537"/>
                  <a:pt x="27628" y="6527"/>
                  <a:pt x="27634" y="6500"/>
                </a:cubicBezTo>
                <a:cubicBezTo>
                  <a:pt x="28224" y="5059"/>
                  <a:pt x="28808" y="3611"/>
                  <a:pt x="29391" y="2170"/>
                </a:cubicBezTo>
                <a:cubicBezTo>
                  <a:pt x="29412" y="2134"/>
                  <a:pt x="29377" y="2099"/>
                  <a:pt x="29342" y="2099"/>
                </a:cubicBezTo>
                <a:lnTo>
                  <a:pt x="25230" y="2099"/>
                </a:lnTo>
                <a:cubicBezTo>
                  <a:pt x="25159" y="2099"/>
                  <a:pt x="25159" y="2212"/>
                  <a:pt x="25230" y="2212"/>
                </a:cubicBezTo>
                <a:lnTo>
                  <a:pt x="29251" y="2212"/>
                </a:lnTo>
                <a:cubicBezTo>
                  <a:pt x="28681" y="3625"/>
                  <a:pt x="28105" y="5052"/>
                  <a:pt x="27528" y="6465"/>
                </a:cubicBezTo>
                <a:cubicBezTo>
                  <a:pt x="27268" y="6008"/>
                  <a:pt x="26994" y="5551"/>
                  <a:pt x="26734" y="5094"/>
                </a:cubicBezTo>
                <a:cubicBezTo>
                  <a:pt x="26720" y="5087"/>
                  <a:pt x="26720" y="5073"/>
                  <a:pt x="26713" y="5059"/>
                </a:cubicBezTo>
                <a:cubicBezTo>
                  <a:pt x="26502" y="4700"/>
                  <a:pt x="26284" y="4328"/>
                  <a:pt x="26073" y="3969"/>
                </a:cubicBezTo>
                <a:cubicBezTo>
                  <a:pt x="26066" y="3962"/>
                  <a:pt x="26066" y="3955"/>
                  <a:pt x="26052" y="3941"/>
                </a:cubicBezTo>
                <a:cubicBezTo>
                  <a:pt x="25904" y="3695"/>
                  <a:pt x="25764" y="3449"/>
                  <a:pt x="25616" y="3203"/>
                </a:cubicBezTo>
                <a:cubicBezTo>
                  <a:pt x="25616" y="3189"/>
                  <a:pt x="25595" y="3182"/>
                  <a:pt x="25588" y="3161"/>
                </a:cubicBezTo>
                <a:cubicBezTo>
                  <a:pt x="25581" y="3154"/>
                  <a:pt x="25581" y="3147"/>
                  <a:pt x="25574" y="3126"/>
                </a:cubicBezTo>
                <a:cubicBezTo>
                  <a:pt x="25550" y="3092"/>
                  <a:pt x="25520" y="3078"/>
                  <a:pt x="25490" y="3078"/>
                </a:cubicBezTo>
                <a:cubicBezTo>
                  <a:pt x="25451" y="3078"/>
                  <a:pt x="25412" y="3101"/>
                  <a:pt x="25384" y="3133"/>
                </a:cubicBezTo>
                <a:cubicBezTo>
                  <a:pt x="25377" y="3131"/>
                  <a:pt x="25369" y="3130"/>
                  <a:pt x="25362" y="3130"/>
                </a:cubicBezTo>
                <a:cubicBezTo>
                  <a:pt x="25332" y="3130"/>
                  <a:pt x="25301" y="3143"/>
                  <a:pt x="25279" y="3182"/>
                </a:cubicBezTo>
                <a:cubicBezTo>
                  <a:pt x="23697" y="5719"/>
                  <a:pt x="22116" y="8264"/>
                  <a:pt x="20534" y="10809"/>
                </a:cubicBezTo>
                <a:cubicBezTo>
                  <a:pt x="20464" y="10682"/>
                  <a:pt x="20393" y="10549"/>
                  <a:pt x="20323" y="10429"/>
                </a:cubicBezTo>
                <a:cubicBezTo>
                  <a:pt x="20351" y="10366"/>
                  <a:pt x="20316" y="10317"/>
                  <a:pt x="20246" y="10296"/>
                </a:cubicBezTo>
                <a:cubicBezTo>
                  <a:pt x="19711" y="9333"/>
                  <a:pt x="19163" y="8384"/>
                  <a:pt x="18587" y="7442"/>
                </a:cubicBezTo>
                <a:cubicBezTo>
                  <a:pt x="18671" y="7294"/>
                  <a:pt x="18741" y="7090"/>
                  <a:pt x="18777" y="7013"/>
                </a:cubicBezTo>
                <a:cubicBezTo>
                  <a:pt x="18987" y="6521"/>
                  <a:pt x="19163" y="6015"/>
                  <a:pt x="19339" y="5516"/>
                </a:cubicBezTo>
                <a:cubicBezTo>
                  <a:pt x="19613" y="4735"/>
                  <a:pt x="19880" y="3955"/>
                  <a:pt x="20126" y="3161"/>
                </a:cubicBezTo>
                <a:cubicBezTo>
                  <a:pt x="20133" y="3126"/>
                  <a:pt x="20105" y="3090"/>
                  <a:pt x="20070" y="3090"/>
                </a:cubicBezTo>
                <a:lnTo>
                  <a:pt x="15571" y="3090"/>
                </a:lnTo>
                <a:cubicBezTo>
                  <a:pt x="15501" y="3090"/>
                  <a:pt x="15501" y="3203"/>
                  <a:pt x="15571" y="3203"/>
                </a:cubicBezTo>
                <a:lnTo>
                  <a:pt x="19993" y="3203"/>
                </a:lnTo>
                <a:cubicBezTo>
                  <a:pt x="19782" y="3885"/>
                  <a:pt x="19564" y="4553"/>
                  <a:pt x="19332" y="5220"/>
                </a:cubicBezTo>
                <a:cubicBezTo>
                  <a:pt x="19156" y="5719"/>
                  <a:pt x="18980" y="6211"/>
                  <a:pt x="18791" y="6704"/>
                </a:cubicBezTo>
                <a:cubicBezTo>
                  <a:pt x="18763" y="6767"/>
                  <a:pt x="18636" y="7125"/>
                  <a:pt x="18524" y="7343"/>
                </a:cubicBezTo>
                <a:cubicBezTo>
                  <a:pt x="18376" y="7097"/>
                  <a:pt x="18214" y="6851"/>
                  <a:pt x="18067" y="6598"/>
                </a:cubicBezTo>
                <a:cubicBezTo>
                  <a:pt x="18060" y="6563"/>
                  <a:pt x="18038" y="6535"/>
                  <a:pt x="18017" y="6521"/>
                </a:cubicBezTo>
                <a:cubicBezTo>
                  <a:pt x="17715" y="6050"/>
                  <a:pt x="17406" y="5586"/>
                  <a:pt x="17104" y="5122"/>
                </a:cubicBezTo>
                <a:lnTo>
                  <a:pt x="17125" y="5066"/>
                </a:lnTo>
                <a:cubicBezTo>
                  <a:pt x="17174" y="4982"/>
                  <a:pt x="17096" y="4902"/>
                  <a:pt x="17021" y="4902"/>
                </a:cubicBezTo>
                <a:cubicBezTo>
                  <a:pt x="16988" y="4902"/>
                  <a:pt x="16956" y="4917"/>
                  <a:pt x="16935" y="4953"/>
                </a:cubicBezTo>
                <a:cubicBezTo>
                  <a:pt x="16935" y="4960"/>
                  <a:pt x="16928" y="4960"/>
                  <a:pt x="16928" y="4974"/>
                </a:cubicBezTo>
                <a:cubicBezTo>
                  <a:pt x="16865" y="4981"/>
                  <a:pt x="16801" y="5031"/>
                  <a:pt x="16822" y="5094"/>
                </a:cubicBezTo>
                <a:lnTo>
                  <a:pt x="16626" y="5537"/>
                </a:lnTo>
                <a:cubicBezTo>
                  <a:pt x="15634" y="7414"/>
                  <a:pt x="14643" y="9304"/>
                  <a:pt x="13638" y="11181"/>
                </a:cubicBezTo>
                <a:lnTo>
                  <a:pt x="11632" y="14983"/>
                </a:lnTo>
                <a:lnTo>
                  <a:pt x="11916" y="14436"/>
                </a:lnTo>
                <a:lnTo>
                  <a:pt x="11916" y="14436"/>
                </a:lnTo>
                <a:cubicBezTo>
                  <a:pt x="9561" y="16552"/>
                  <a:pt x="7206" y="18668"/>
                  <a:pt x="4844" y="20791"/>
                </a:cubicBezTo>
                <a:lnTo>
                  <a:pt x="4310" y="20791"/>
                </a:lnTo>
                <a:cubicBezTo>
                  <a:pt x="7101" y="18176"/>
                  <a:pt x="9898" y="15575"/>
                  <a:pt x="12682" y="12967"/>
                </a:cubicBezTo>
                <a:lnTo>
                  <a:pt x="12998" y="12369"/>
                </a:lnTo>
                <a:lnTo>
                  <a:pt x="12998" y="12369"/>
                </a:lnTo>
                <a:cubicBezTo>
                  <a:pt x="9990" y="15174"/>
                  <a:pt x="6988" y="17986"/>
                  <a:pt x="3972" y="20791"/>
                </a:cubicBezTo>
                <a:lnTo>
                  <a:pt x="3129" y="20791"/>
                </a:lnTo>
                <a:cubicBezTo>
                  <a:pt x="6679" y="17747"/>
                  <a:pt x="10151" y="14612"/>
                  <a:pt x="13526" y="11371"/>
                </a:cubicBezTo>
                <a:lnTo>
                  <a:pt x="13849" y="10753"/>
                </a:lnTo>
                <a:lnTo>
                  <a:pt x="13849" y="10753"/>
                </a:lnTo>
                <a:cubicBezTo>
                  <a:pt x="10264" y="14204"/>
                  <a:pt x="6580" y="17557"/>
                  <a:pt x="2799" y="20791"/>
                </a:cubicBezTo>
                <a:lnTo>
                  <a:pt x="1899" y="20791"/>
                </a:lnTo>
                <a:cubicBezTo>
                  <a:pt x="6053" y="17107"/>
                  <a:pt x="10215" y="13431"/>
                  <a:pt x="14376" y="9754"/>
                </a:cubicBezTo>
                <a:lnTo>
                  <a:pt x="14587" y="9354"/>
                </a:lnTo>
                <a:cubicBezTo>
                  <a:pt x="14552" y="9269"/>
                  <a:pt x="14510" y="9178"/>
                  <a:pt x="14475" y="9094"/>
                </a:cubicBezTo>
                <a:cubicBezTo>
                  <a:pt x="14165" y="8426"/>
                  <a:pt x="13856" y="7751"/>
                  <a:pt x="13540" y="7090"/>
                </a:cubicBezTo>
                <a:cubicBezTo>
                  <a:pt x="13294" y="6570"/>
                  <a:pt x="13069" y="6043"/>
                  <a:pt x="12830" y="5523"/>
                </a:cubicBezTo>
                <a:cubicBezTo>
                  <a:pt x="12661" y="5157"/>
                  <a:pt x="12506" y="4785"/>
                  <a:pt x="12338" y="4426"/>
                </a:cubicBezTo>
                <a:cubicBezTo>
                  <a:pt x="12253" y="4236"/>
                  <a:pt x="12162" y="4046"/>
                  <a:pt x="12077" y="3857"/>
                </a:cubicBezTo>
                <a:lnTo>
                  <a:pt x="11944" y="3568"/>
                </a:lnTo>
                <a:cubicBezTo>
                  <a:pt x="11909" y="3498"/>
                  <a:pt x="11817" y="3372"/>
                  <a:pt x="11817" y="3294"/>
                </a:cubicBezTo>
                <a:cubicBezTo>
                  <a:pt x="11817" y="3273"/>
                  <a:pt x="11810" y="3266"/>
                  <a:pt x="11803" y="3252"/>
                </a:cubicBezTo>
                <a:cubicBezTo>
                  <a:pt x="11325" y="2212"/>
                  <a:pt x="10854" y="1164"/>
                  <a:pt x="10376" y="131"/>
                </a:cubicBezTo>
                <a:cubicBezTo>
                  <a:pt x="10356" y="90"/>
                  <a:pt x="10328" y="73"/>
                  <a:pt x="10298" y="73"/>
                </a:cubicBezTo>
                <a:cubicBezTo>
                  <a:pt x="10278" y="73"/>
                  <a:pt x="10256" y="81"/>
                  <a:pt x="10236" y="96"/>
                </a:cubicBezTo>
                <a:cubicBezTo>
                  <a:pt x="10225" y="48"/>
                  <a:pt x="10187" y="1"/>
                  <a:pt x="101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2" name="Google Shape;2502;p31"/>
          <p:cNvSpPr/>
          <p:nvPr/>
        </p:nvSpPr>
        <p:spPr>
          <a:xfrm rot="1198676">
            <a:off x="11490849" y="386093"/>
            <a:ext cx="415211" cy="729671"/>
          </a:xfrm>
          <a:custGeom>
            <a:avLst/>
            <a:gdLst/>
            <a:ahLst/>
            <a:cxnLst/>
            <a:rect l="l" t="t" r="r" b="b"/>
            <a:pathLst>
              <a:path w="9403" h="16526" extrusionOk="0">
                <a:moveTo>
                  <a:pt x="3905" y="336"/>
                </a:moveTo>
                <a:cubicBezTo>
                  <a:pt x="3678" y="677"/>
                  <a:pt x="3412" y="981"/>
                  <a:pt x="3147" y="1246"/>
                </a:cubicBezTo>
                <a:cubicBezTo>
                  <a:pt x="3299" y="867"/>
                  <a:pt x="3602" y="526"/>
                  <a:pt x="3905" y="336"/>
                </a:cubicBezTo>
                <a:close/>
                <a:moveTo>
                  <a:pt x="4768" y="321"/>
                </a:moveTo>
                <a:cubicBezTo>
                  <a:pt x="4760" y="321"/>
                  <a:pt x="4749" y="326"/>
                  <a:pt x="4739" y="336"/>
                </a:cubicBezTo>
                <a:cubicBezTo>
                  <a:pt x="4133" y="981"/>
                  <a:pt x="3640" y="1549"/>
                  <a:pt x="3109" y="2156"/>
                </a:cubicBezTo>
                <a:cubicBezTo>
                  <a:pt x="3071" y="2156"/>
                  <a:pt x="3071" y="2194"/>
                  <a:pt x="3109" y="2194"/>
                </a:cubicBezTo>
                <a:cubicBezTo>
                  <a:pt x="3109" y="2194"/>
                  <a:pt x="3126" y="2211"/>
                  <a:pt x="3137" y="2211"/>
                </a:cubicBezTo>
                <a:cubicBezTo>
                  <a:pt x="3143" y="2211"/>
                  <a:pt x="3147" y="2206"/>
                  <a:pt x="3147" y="2194"/>
                </a:cubicBezTo>
                <a:cubicBezTo>
                  <a:pt x="3678" y="1587"/>
                  <a:pt x="4246" y="981"/>
                  <a:pt x="4777" y="412"/>
                </a:cubicBezTo>
                <a:cubicBezTo>
                  <a:pt x="4805" y="356"/>
                  <a:pt x="4792" y="321"/>
                  <a:pt x="4768" y="321"/>
                </a:cubicBezTo>
                <a:close/>
                <a:moveTo>
                  <a:pt x="4477" y="190"/>
                </a:moveTo>
                <a:cubicBezTo>
                  <a:pt x="4499" y="190"/>
                  <a:pt x="4515" y="214"/>
                  <a:pt x="4501" y="237"/>
                </a:cubicBezTo>
                <a:lnTo>
                  <a:pt x="4501" y="237"/>
                </a:lnTo>
                <a:cubicBezTo>
                  <a:pt x="4476" y="236"/>
                  <a:pt x="4451" y="235"/>
                  <a:pt x="4426" y="235"/>
                </a:cubicBezTo>
                <a:cubicBezTo>
                  <a:pt x="4426" y="235"/>
                  <a:pt x="4425" y="235"/>
                  <a:pt x="4424" y="235"/>
                </a:cubicBezTo>
                <a:lnTo>
                  <a:pt x="4424" y="235"/>
                </a:lnTo>
                <a:cubicBezTo>
                  <a:pt x="3972" y="725"/>
                  <a:pt x="3484" y="1251"/>
                  <a:pt x="3071" y="1777"/>
                </a:cubicBezTo>
                <a:cubicBezTo>
                  <a:pt x="3044" y="1804"/>
                  <a:pt x="3055" y="1830"/>
                  <a:pt x="3078" y="1830"/>
                </a:cubicBezTo>
                <a:cubicBezTo>
                  <a:pt x="3087" y="1830"/>
                  <a:pt x="3098" y="1826"/>
                  <a:pt x="3109" y="1815"/>
                </a:cubicBezTo>
                <a:cubicBezTo>
                  <a:pt x="3602" y="1284"/>
                  <a:pt x="4057" y="791"/>
                  <a:pt x="4474" y="260"/>
                </a:cubicBezTo>
                <a:cubicBezTo>
                  <a:pt x="4488" y="253"/>
                  <a:pt x="4496" y="245"/>
                  <a:pt x="4501" y="237"/>
                </a:cubicBezTo>
                <a:lnTo>
                  <a:pt x="4501" y="237"/>
                </a:lnTo>
                <a:cubicBezTo>
                  <a:pt x="4578" y="240"/>
                  <a:pt x="4657" y="248"/>
                  <a:pt x="4739" y="260"/>
                </a:cubicBezTo>
                <a:cubicBezTo>
                  <a:pt x="4739" y="298"/>
                  <a:pt x="4777" y="298"/>
                  <a:pt x="4777" y="298"/>
                </a:cubicBezTo>
                <a:lnTo>
                  <a:pt x="4815" y="298"/>
                </a:lnTo>
                <a:cubicBezTo>
                  <a:pt x="4853" y="298"/>
                  <a:pt x="4929" y="298"/>
                  <a:pt x="4967" y="336"/>
                </a:cubicBezTo>
                <a:cubicBezTo>
                  <a:pt x="4360" y="1094"/>
                  <a:pt x="3678" y="1815"/>
                  <a:pt x="3033" y="2573"/>
                </a:cubicBezTo>
                <a:cubicBezTo>
                  <a:pt x="2957" y="2194"/>
                  <a:pt x="2957" y="1777"/>
                  <a:pt x="3109" y="1398"/>
                </a:cubicBezTo>
                <a:cubicBezTo>
                  <a:pt x="3450" y="1018"/>
                  <a:pt x="3791" y="677"/>
                  <a:pt x="4019" y="298"/>
                </a:cubicBezTo>
                <a:cubicBezTo>
                  <a:pt x="4151" y="254"/>
                  <a:pt x="4284" y="236"/>
                  <a:pt x="4424" y="235"/>
                </a:cubicBezTo>
                <a:lnTo>
                  <a:pt x="4424" y="235"/>
                </a:lnTo>
                <a:cubicBezTo>
                  <a:pt x="4428" y="231"/>
                  <a:pt x="4432" y="227"/>
                  <a:pt x="4436" y="222"/>
                </a:cubicBezTo>
                <a:cubicBezTo>
                  <a:pt x="4448" y="199"/>
                  <a:pt x="4463" y="190"/>
                  <a:pt x="4477" y="190"/>
                </a:cubicBezTo>
                <a:close/>
                <a:moveTo>
                  <a:pt x="5139" y="569"/>
                </a:moveTo>
                <a:cubicBezTo>
                  <a:pt x="5124" y="569"/>
                  <a:pt x="5104" y="578"/>
                  <a:pt x="5081" y="601"/>
                </a:cubicBezTo>
                <a:cubicBezTo>
                  <a:pt x="4436" y="1284"/>
                  <a:pt x="3829" y="2004"/>
                  <a:pt x="3147" y="2763"/>
                </a:cubicBezTo>
                <a:cubicBezTo>
                  <a:pt x="3147" y="2789"/>
                  <a:pt x="3165" y="2833"/>
                  <a:pt x="3176" y="2833"/>
                </a:cubicBezTo>
                <a:cubicBezTo>
                  <a:pt x="3181" y="2833"/>
                  <a:pt x="3185" y="2824"/>
                  <a:pt x="3185" y="2800"/>
                </a:cubicBezTo>
                <a:cubicBezTo>
                  <a:pt x="3867" y="2118"/>
                  <a:pt x="4474" y="1398"/>
                  <a:pt x="5156" y="639"/>
                </a:cubicBezTo>
                <a:cubicBezTo>
                  <a:pt x="5183" y="613"/>
                  <a:pt x="5173" y="569"/>
                  <a:pt x="5139" y="569"/>
                </a:cubicBezTo>
                <a:close/>
                <a:moveTo>
                  <a:pt x="5478" y="624"/>
                </a:moveTo>
                <a:cubicBezTo>
                  <a:pt x="5463" y="624"/>
                  <a:pt x="5444" y="628"/>
                  <a:pt x="5422" y="639"/>
                </a:cubicBezTo>
                <a:cubicBezTo>
                  <a:pt x="4739" y="1398"/>
                  <a:pt x="4019" y="2194"/>
                  <a:pt x="3299" y="2952"/>
                </a:cubicBezTo>
                <a:cubicBezTo>
                  <a:pt x="3261" y="2952"/>
                  <a:pt x="3299" y="2990"/>
                  <a:pt x="3336" y="2990"/>
                </a:cubicBezTo>
                <a:cubicBezTo>
                  <a:pt x="4057" y="2232"/>
                  <a:pt x="4777" y="1436"/>
                  <a:pt x="5498" y="677"/>
                </a:cubicBezTo>
                <a:cubicBezTo>
                  <a:pt x="5524" y="650"/>
                  <a:pt x="5513" y="624"/>
                  <a:pt x="5478" y="624"/>
                </a:cubicBezTo>
                <a:close/>
                <a:moveTo>
                  <a:pt x="5567" y="1003"/>
                </a:moveTo>
                <a:cubicBezTo>
                  <a:pt x="5558" y="1003"/>
                  <a:pt x="5547" y="1007"/>
                  <a:pt x="5535" y="1018"/>
                </a:cubicBezTo>
                <a:cubicBezTo>
                  <a:pt x="4815" y="1739"/>
                  <a:pt x="4095" y="2497"/>
                  <a:pt x="3412" y="3180"/>
                </a:cubicBezTo>
                <a:cubicBezTo>
                  <a:pt x="3357" y="3235"/>
                  <a:pt x="3383" y="3270"/>
                  <a:pt x="3415" y="3270"/>
                </a:cubicBezTo>
                <a:cubicBezTo>
                  <a:pt x="3427" y="3270"/>
                  <a:pt x="3440" y="3266"/>
                  <a:pt x="3450" y="3255"/>
                </a:cubicBezTo>
                <a:cubicBezTo>
                  <a:pt x="4133" y="2535"/>
                  <a:pt x="4853" y="1777"/>
                  <a:pt x="5573" y="1056"/>
                </a:cubicBezTo>
                <a:cubicBezTo>
                  <a:pt x="5600" y="1030"/>
                  <a:pt x="5589" y="1003"/>
                  <a:pt x="5567" y="1003"/>
                </a:cubicBezTo>
                <a:close/>
                <a:moveTo>
                  <a:pt x="5650" y="1192"/>
                </a:moveTo>
                <a:cubicBezTo>
                  <a:pt x="5637" y="1192"/>
                  <a:pt x="5622" y="1197"/>
                  <a:pt x="5611" y="1208"/>
                </a:cubicBezTo>
                <a:cubicBezTo>
                  <a:pt x="4853" y="1928"/>
                  <a:pt x="4133" y="2611"/>
                  <a:pt x="3412" y="3331"/>
                </a:cubicBezTo>
                <a:cubicBezTo>
                  <a:pt x="3360" y="3357"/>
                  <a:pt x="3380" y="3402"/>
                  <a:pt x="3410" y="3402"/>
                </a:cubicBezTo>
                <a:cubicBezTo>
                  <a:pt x="3423" y="3402"/>
                  <a:pt x="3438" y="3393"/>
                  <a:pt x="3450" y="3369"/>
                </a:cubicBezTo>
                <a:cubicBezTo>
                  <a:pt x="4209" y="2687"/>
                  <a:pt x="4891" y="1966"/>
                  <a:pt x="5649" y="1246"/>
                </a:cubicBezTo>
                <a:cubicBezTo>
                  <a:pt x="5703" y="1219"/>
                  <a:pt x="5681" y="1192"/>
                  <a:pt x="5650" y="1192"/>
                </a:cubicBezTo>
                <a:close/>
                <a:moveTo>
                  <a:pt x="5763" y="1322"/>
                </a:moveTo>
                <a:lnTo>
                  <a:pt x="3829" y="3293"/>
                </a:lnTo>
                <a:lnTo>
                  <a:pt x="3716" y="3369"/>
                </a:lnTo>
                <a:cubicBezTo>
                  <a:pt x="3689" y="3395"/>
                  <a:pt x="3699" y="3440"/>
                  <a:pt x="3733" y="3440"/>
                </a:cubicBezTo>
                <a:cubicBezTo>
                  <a:pt x="3748" y="3440"/>
                  <a:pt x="3768" y="3431"/>
                  <a:pt x="3791" y="3407"/>
                </a:cubicBezTo>
                <a:cubicBezTo>
                  <a:pt x="4436" y="2800"/>
                  <a:pt x="5043" y="2156"/>
                  <a:pt x="5725" y="1511"/>
                </a:cubicBezTo>
                <a:cubicBezTo>
                  <a:pt x="5725" y="1549"/>
                  <a:pt x="5735" y="1568"/>
                  <a:pt x="5744" y="1568"/>
                </a:cubicBezTo>
                <a:cubicBezTo>
                  <a:pt x="5753" y="1568"/>
                  <a:pt x="5763" y="1549"/>
                  <a:pt x="5763" y="1511"/>
                </a:cubicBezTo>
                <a:cubicBezTo>
                  <a:pt x="5763" y="1473"/>
                  <a:pt x="5763" y="1436"/>
                  <a:pt x="5801" y="1398"/>
                </a:cubicBezTo>
                <a:cubicBezTo>
                  <a:pt x="5801" y="1322"/>
                  <a:pt x="5763" y="1322"/>
                  <a:pt x="5763" y="1322"/>
                </a:cubicBezTo>
                <a:close/>
                <a:moveTo>
                  <a:pt x="6084" y="2557"/>
                </a:moveTo>
                <a:cubicBezTo>
                  <a:pt x="6070" y="2557"/>
                  <a:pt x="6051" y="2562"/>
                  <a:pt x="6028" y="2573"/>
                </a:cubicBezTo>
                <a:cubicBezTo>
                  <a:pt x="5535" y="3066"/>
                  <a:pt x="5043" y="3559"/>
                  <a:pt x="4550" y="4052"/>
                </a:cubicBezTo>
                <a:cubicBezTo>
                  <a:pt x="4524" y="4065"/>
                  <a:pt x="4516" y="4078"/>
                  <a:pt x="4518" y="4088"/>
                </a:cubicBezTo>
                <a:lnTo>
                  <a:pt x="4518" y="4088"/>
                </a:lnTo>
                <a:cubicBezTo>
                  <a:pt x="4543" y="4089"/>
                  <a:pt x="4567" y="4089"/>
                  <a:pt x="4588" y="4089"/>
                </a:cubicBezTo>
                <a:lnTo>
                  <a:pt x="4588" y="4089"/>
                </a:lnTo>
                <a:cubicBezTo>
                  <a:pt x="5081" y="3634"/>
                  <a:pt x="5573" y="3104"/>
                  <a:pt x="6104" y="2611"/>
                </a:cubicBezTo>
                <a:cubicBezTo>
                  <a:pt x="6131" y="2584"/>
                  <a:pt x="6120" y="2557"/>
                  <a:pt x="6084" y="2557"/>
                </a:cubicBezTo>
                <a:close/>
                <a:moveTo>
                  <a:pt x="5081" y="184"/>
                </a:moveTo>
                <a:lnTo>
                  <a:pt x="5081" y="184"/>
                </a:lnTo>
                <a:cubicBezTo>
                  <a:pt x="5839" y="374"/>
                  <a:pt x="6256" y="1208"/>
                  <a:pt x="6294" y="1891"/>
                </a:cubicBezTo>
                <a:cubicBezTo>
                  <a:pt x="6332" y="2649"/>
                  <a:pt x="5953" y="3597"/>
                  <a:pt x="5194" y="3938"/>
                </a:cubicBezTo>
                <a:cubicBezTo>
                  <a:pt x="5081" y="3976"/>
                  <a:pt x="4967" y="4052"/>
                  <a:pt x="4853" y="4052"/>
                </a:cubicBezTo>
                <a:cubicBezTo>
                  <a:pt x="5005" y="3900"/>
                  <a:pt x="5194" y="3748"/>
                  <a:pt x="5346" y="3597"/>
                </a:cubicBezTo>
                <a:cubicBezTo>
                  <a:pt x="5373" y="3570"/>
                  <a:pt x="5362" y="3543"/>
                  <a:pt x="5339" y="3543"/>
                </a:cubicBezTo>
                <a:cubicBezTo>
                  <a:pt x="5330" y="3543"/>
                  <a:pt x="5319" y="3548"/>
                  <a:pt x="5308" y="3559"/>
                </a:cubicBezTo>
                <a:cubicBezTo>
                  <a:pt x="5081" y="3710"/>
                  <a:pt x="4967" y="3900"/>
                  <a:pt x="4777" y="4052"/>
                </a:cubicBezTo>
                <a:lnTo>
                  <a:pt x="4777" y="4090"/>
                </a:lnTo>
                <a:lnTo>
                  <a:pt x="4739" y="4090"/>
                </a:lnTo>
                <a:lnTo>
                  <a:pt x="5763" y="3028"/>
                </a:lnTo>
                <a:cubicBezTo>
                  <a:pt x="5790" y="3001"/>
                  <a:pt x="5779" y="2974"/>
                  <a:pt x="5756" y="2974"/>
                </a:cubicBezTo>
                <a:cubicBezTo>
                  <a:pt x="5747" y="2974"/>
                  <a:pt x="5736" y="2979"/>
                  <a:pt x="5725" y="2990"/>
                </a:cubicBezTo>
                <a:lnTo>
                  <a:pt x="4626" y="4090"/>
                </a:lnTo>
                <a:cubicBezTo>
                  <a:pt x="4614" y="4090"/>
                  <a:pt x="4602" y="4090"/>
                  <a:pt x="4588" y="4089"/>
                </a:cubicBezTo>
                <a:lnTo>
                  <a:pt x="4588" y="4089"/>
                </a:lnTo>
                <a:cubicBezTo>
                  <a:pt x="4588" y="4089"/>
                  <a:pt x="4588" y="4089"/>
                  <a:pt x="4588" y="4090"/>
                </a:cubicBezTo>
                <a:cubicBezTo>
                  <a:pt x="4577" y="4101"/>
                  <a:pt x="4562" y="4105"/>
                  <a:pt x="4549" y="4105"/>
                </a:cubicBezTo>
                <a:cubicBezTo>
                  <a:pt x="4533" y="4105"/>
                  <a:pt x="4520" y="4098"/>
                  <a:pt x="4518" y="4088"/>
                </a:cubicBezTo>
                <a:lnTo>
                  <a:pt x="4518" y="4088"/>
                </a:lnTo>
                <a:cubicBezTo>
                  <a:pt x="4444" y="4084"/>
                  <a:pt x="4357" y="4076"/>
                  <a:pt x="4284" y="4052"/>
                </a:cubicBezTo>
                <a:cubicBezTo>
                  <a:pt x="4777" y="3559"/>
                  <a:pt x="5308" y="3104"/>
                  <a:pt x="5763" y="2611"/>
                </a:cubicBezTo>
                <a:cubicBezTo>
                  <a:pt x="5790" y="2584"/>
                  <a:pt x="5779" y="2557"/>
                  <a:pt x="5756" y="2557"/>
                </a:cubicBezTo>
                <a:cubicBezTo>
                  <a:pt x="5747" y="2557"/>
                  <a:pt x="5736" y="2562"/>
                  <a:pt x="5725" y="2573"/>
                </a:cubicBezTo>
                <a:cubicBezTo>
                  <a:pt x="5232" y="3066"/>
                  <a:pt x="4739" y="3521"/>
                  <a:pt x="4246" y="4014"/>
                </a:cubicBezTo>
                <a:cubicBezTo>
                  <a:pt x="4209" y="4014"/>
                  <a:pt x="4133" y="3938"/>
                  <a:pt x="4095" y="3938"/>
                </a:cubicBezTo>
                <a:cubicBezTo>
                  <a:pt x="4663" y="3445"/>
                  <a:pt x="5232" y="2876"/>
                  <a:pt x="5801" y="2345"/>
                </a:cubicBezTo>
                <a:cubicBezTo>
                  <a:pt x="5827" y="2319"/>
                  <a:pt x="5817" y="2275"/>
                  <a:pt x="5796" y="2275"/>
                </a:cubicBezTo>
                <a:cubicBezTo>
                  <a:pt x="5786" y="2275"/>
                  <a:pt x="5775" y="2284"/>
                  <a:pt x="5763" y="2308"/>
                </a:cubicBezTo>
                <a:cubicBezTo>
                  <a:pt x="5194" y="2876"/>
                  <a:pt x="4588" y="3369"/>
                  <a:pt x="4019" y="3938"/>
                </a:cubicBezTo>
                <a:cubicBezTo>
                  <a:pt x="3943" y="3900"/>
                  <a:pt x="3905" y="3900"/>
                  <a:pt x="3867" y="3862"/>
                </a:cubicBezTo>
                <a:cubicBezTo>
                  <a:pt x="4474" y="3293"/>
                  <a:pt x="5156" y="2687"/>
                  <a:pt x="5801" y="2118"/>
                </a:cubicBezTo>
                <a:cubicBezTo>
                  <a:pt x="5829" y="2062"/>
                  <a:pt x="5816" y="2027"/>
                  <a:pt x="5792" y="2027"/>
                </a:cubicBezTo>
                <a:cubicBezTo>
                  <a:pt x="5783" y="2027"/>
                  <a:pt x="5773" y="2032"/>
                  <a:pt x="5763" y="2042"/>
                </a:cubicBezTo>
                <a:cubicBezTo>
                  <a:pt x="5156" y="2611"/>
                  <a:pt x="4474" y="3255"/>
                  <a:pt x="3829" y="3824"/>
                </a:cubicBezTo>
                <a:lnTo>
                  <a:pt x="3829" y="3862"/>
                </a:lnTo>
                <a:cubicBezTo>
                  <a:pt x="3754" y="3862"/>
                  <a:pt x="3716" y="3824"/>
                  <a:pt x="3678" y="3748"/>
                </a:cubicBezTo>
                <a:cubicBezTo>
                  <a:pt x="4436" y="3104"/>
                  <a:pt x="5156" y="2497"/>
                  <a:pt x="5915" y="1815"/>
                </a:cubicBezTo>
                <a:cubicBezTo>
                  <a:pt x="5941" y="1788"/>
                  <a:pt x="5930" y="1761"/>
                  <a:pt x="5895" y="1761"/>
                </a:cubicBezTo>
                <a:cubicBezTo>
                  <a:pt x="5880" y="1761"/>
                  <a:pt x="5861" y="1766"/>
                  <a:pt x="5839" y="1777"/>
                </a:cubicBezTo>
                <a:cubicBezTo>
                  <a:pt x="5081" y="2383"/>
                  <a:pt x="4398" y="3066"/>
                  <a:pt x="3640" y="3710"/>
                </a:cubicBezTo>
                <a:cubicBezTo>
                  <a:pt x="3488" y="3635"/>
                  <a:pt x="3412" y="3483"/>
                  <a:pt x="3299" y="3331"/>
                </a:cubicBezTo>
                <a:cubicBezTo>
                  <a:pt x="3223" y="3104"/>
                  <a:pt x="3109" y="2876"/>
                  <a:pt x="3071" y="2611"/>
                </a:cubicBezTo>
                <a:lnTo>
                  <a:pt x="5043" y="336"/>
                </a:lnTo>
                <a:cubicBezTo>
                  <a:pt x="5053" y="356"/>
                  <a:pt x="5066" y="366"/>
                  <a:pt x="5078" y="366"/>
                </a:cubicBezTo>
                <a:cubicBezTo>
                  <a:pt x="5110" y="366"/>
                  <a:pt x="5136" y="295"/>
                  <a:pt x="5081" y="184"/>
                </a:cubicBezTo>
                <a:close/>
                <a:moveTo>
                  <a:pt x="4242" y="0"/>
                </a:moveTo>
                <a:cubicBezTo>
                  <a:pt x="4232" y="0"/>
                  <a:pt x="4220" y="9"/>
                  <a:pt x="4209" y="33"/>
                </a:cubicBezTo>
                <a:cubicBezTo>
                  <a:pt x="4133" y="71"/>
                  <a:pt x="4095" y="146"/>
                  <a:pt x="4057" y="222"/>
                </a:cubicBezTo>
                <a:cubicBezTo>
                  <a:pt x="3716" y="336"/>
                  <a:pt x="3488" y="526"/>
                  <a:pt x="3336" y="867"/>
                </a:cubicBezTo>
                <a:cubicBezTo>
                  <a:pt x="2957" y="1398"/>
                  <a:pt x="2882" y="2080"/>
                  <a:pt x="3033" y="2725"/>
                </a:cubicBezTo>
                <a:cubicBezTo>
                  <a:pt x="3033" y="2876"/>
                  <a:pt x="3109" y="3028"/>
                  <a:pt x="3147" y="3180"/>
                </a:cubicBezTo>
                <a:cubicBezTo>
                  <a:pt x="3261" y="3483"/>
                  <a:pt x="3412" y="3672"/>
                  <a:pt x="3602" y="3862"/>
                </a:cubicBezTo>
                <a:cubicBezTo>
                  <a:pt x="3716" y="3976"/>
                  <a:pt x="3905" y="4090"/>
                  <a:pt x="4171" y="4165"/>
                </a:cubicBezTo>
                <a:lnTo>
                  <a:pt x="4209" y="4165"/>
                </a:lnTo>
                <a:cubicBezTo>
                  <a:pt x="4284" y="4165"/>
                  <a:pt x="4398" y="4241"/>
                  <a:pt x="4550" y="4241"/>
                </a:cubicBezTo>
                <a:cubicBezTo>
                  <a:pt x="4550" y="4268"/>
                  <a:pt x="4550" y="4295"/>
                  <a:pt x="4563" y="4295"/>
                </a:cubicBezTo>
                <a:cubicBezTo>
                  <a:pt x="4569" y="4295"/>
                  <a:pt x="4577" y="4290"/>
                  <a:pt x="4588" y="4279"/>
                </a:cubicBezTo>
                <a:lnTo>
                  <a:pt x="4626" y="4241"/>
                </a:lnTo>
                <a:cubicBezTo>
                  <a:pt x="4739" y="4241"/>
                  <a:pt x="4853" y="4241"/>
                  <a:pt x="4967" y="4165"/>
                </a:cubicBezTo>
                <a:cubicBezTo>
                  <a:pt x="5801" y="3976"/>
                  <a:pt x="6332" y="3028"/>
                  <a:pt x="6370" y="2232"/>
                </a:cubicBezTo>
                <a:cubicBezTo>
                  <a:pt x="6483" y="1322"/>
                  <a:pt x="5953" y="146"/>
                  <a:pt x="4853" y="146"/>
                </a:cubicBezTo>
                <a:cubicBezTo>
                  <a:pt x="4739" y="128"/>
                  <a:pt x="4626" y="118"/>
                  <a:pt x="4512" y="118"/>
                </a:cubicBezTo>
                <a:cubicBezTo>
                  <a:pt x="4398" y="118"/>
                  <a:pt x="4284" y="128"/>
                  <a:pt x="4171" y="146"/>
                </a:cubicBezTo>
                <a:lnTo>
                  <a:pt x="4246" y="71"/>
                </a:lnTo>
                <a:cubicBezTo>
                  <a:pt x="4273" y="44"/>
                  <a:pt x="4263" y="0"/>
                  <a:pt x="4242" y="0"/>
                </a:cubicBezTo>
                <a:close/>
                <a:moveTo>
                  <a:pt x="7374" y="4928"/>
                </a:moveTo>
                <a:cubicBezTo>
                  <a:pt x="7351" y="4928"/>
                  <a:pt x="7317" y="4962"/>
                  <a:pt x="7317" y="4962"/>
                </a:cubicBezTo>
                <a:lnTo>
                  <a:pt x="7393" y="4962"/>
                </a:lnTo>
                <a:cubicBezTo>
                  <a:pt x="7393" y="4936"/>
                  <a:pt x="7385" y="4928"/>
                  <a:pt x="7374" y="4928"/>
                </a:cubicBezTo>
                <a:close/>
                <a:moveTo>
                  <a:pt x="2085" y="5037"/>
                </a:moveTo>
                <a:cubicBezTo>
                  <a:pt x="2123" y="5341"/>
                  <a:pt x="2161" y="5644"/>
                  <a:pt x="2199" y="5947"/>
                </a:cubicBezTo>
                <a:cubicBezTo>
                  <a:pt x="1820" y="6289"/>
                  <a:pt x="1441" y="6668"/>
                  <a:pt x="1062" y="6971"/>
                </a:cubicBezTo>
                <a:cubicBezTo>
                  <a:pt x="1138" y="6857"/>
                  <a:pt x="1175" y="6743"/>
                  <a:pt x="1213" y="6592"/>
                </a:cubicBezTo>
                <a:lnTo>
                  <a:pt x="2123" y="5720"/>
                </a:lnTo>
                <a:cubicBezTo>
                  <a:pt x="2151" y="5664"/>
                  <a:pt x="2138" y="5629"/>
                  <a:pt x="2114" y="5629"/>
                </a:cubicBezTo>
                <a:cubicBezTo>
                  <a:pt x="2106" y="5629"/>
                  <a:pt x="2096" y="5634"/>
                  <a:pt x="2085" y="5644"/>
                </a:cubicBezTo>
                <a:lnTo>
                  <a:pt x="1327" y="6402"/>
                </a:lnTo>
                <a:cubicBezTo>
                  <a:pt x="1365" y="6213"/>
                  <a:pt x="1441" y="6023"/>
                  <a:pt x="1517" y="5834"/>
                </a:cubicBezTo>
                <a:cubicBezTo>
                  <a:pt x="1706" y="5720"/>
                  <a:pt x="1896" y="5530"/>
                  <a:pt x="2085" y="5379"/>
                </a:cubicBezTo>
                <a:cubicBezTo>
                  <a:pt x="2112" y="5352"/>
                  <a:pt x="2102" y="5308"/>
                  <a:pt x="2068" y="5308"/>
                </a:cubicBezTo>
                <a:cubicBezTo>
                  <a:pt x="2053" y="5308"/>
                  <a:pt x="2033" y="5317"/>
                  <a:pt x="2010" y="5341"/>
                </a:cubicBezTo>
                <a:cubicBezTo>
                  <a:pt x="1896" y="5416"/>
                  <a:pt x="1706" y="5568"/>
                  <a:pt x="1555" y="5720"/>
                </a:cubicBezTo>
                <a:cubicBezTo>
                  <a:pt x="1630" y="5454"/>
                  <a:pt x="1706" y="5265"/>
                  <a:pt x="1782" y="5037"/>
                </a:cubicBezTo>
                <a:close/>
                <a:moveTo>
                  <a:pt x="2464" y="6933"/>
                </a:moveTo>
                <a:cubicBezTo>
                  <a:pt x="2458" y="6943"/>
                  <a:pt x="2452" y="6952"/>
                  <a:pt x="2447" y="6961"/>
                </a:cubicBezTo>
                <a:lnTo>
                  <a:pt x="2447" y="6961"/>
                </a:lnTo>
                <a:cubicBezTo>
                  <a:pt x="2452" y="6964"/>
                  <a:pt x="2458" y="6968"/>
                  <a:pt x="2464" y="6971"/>
                </a:cubicBezTo>
                <a:lnTo>
                  <a:pt x="2464" y="6933"/>
                </a:lnTo>
                <a:close/>
                <a:moveTo>
                  <a:pt x="7810" y="6781"/>
                </a:moveTo>
                <a:lnTo>
                  <a:pt x="7242" y="7350"/>
                </a:lnTo>
                <a:cubicBezTo>
                  <a:pt x="7215" y="7376"/>
                  <a:pt x="7225" y="7420"/>
                  <a:pt x="7247" y="7420"/>
                </a:cubicBezTo>
                <a:cubicBezTo>
                  <a:pt x="7256" y="7420"/>
                  <a:pt x="7268" y="7412"/>
                  <a:pt x="7280" y="7388"/>
                </a:cubicBezTo>
                <a:lnTo>
                  <a:pt x="7848" y="6857"/>
                </a:lnTo>
                <a:cubicBezTo>
                  <a:pt x="7886" y="6857"/>
                  <a:pt x="7848" y="6781"/>
                  <a:pt x="7810" y="6781"/>
                </a:cubicBezTo>
                <a:close/>
                <a:moveTo>
                  <a:pt x="7980" y="6349"/>
                </a:moveTo>
                <a:cubicBezTo>
                  <a:pt x="7965" y="6349"/>
                  <a:pt x="7946" y="6353"/>
                  <a:pt x="7924" y="6364"/>
                </a:cubicBezTo>
                <a:cubicBezTo>
                  <a:pt x="7659" y="6706"/>
                  <a:pt x="7317" y="7009"/>
                  <a:pt x="6976" y="7350"/>
                </a:cubicBezTo>
                <a:cubicBezTo>
                  <a:pt x="7079" y="7466"/>
                  <a:pt x="7178" y="7584"/>
                  <a:pt x="7273" y="7705"/>
                </a:cubicBezTo>
                <a:lnTo>
                  <a:pt x="7273" y="7705"/>
                </a:lnTo>
                <a:cubicBezTo>
                  <a:pt x="7229" y="7569"/>
                  <a:pt x="7124" y="7496"/>
                  <a:pt x="7052" y="7388"/>
                </a:cubicBezTo>
                <a:cubicBezTo>
                  <a:pt x="7317" y="7085"/>
                  <a:pt x="7659" y="6743"/>
                  <a:pt x="8000" y="6402"/>
                </a:cubicBezTo>
                <a:cubicBezTo>
                  <a:pt x="8027" y="6375"/>
                  <a:pt x="8016" y="6349"/>
                  <a:pt x="7980" y="6349"/>
                </a:cubicBezTo>
                <a:close/>
                <a:moveTo>
                  <a:pt x="7273" y="7705"/>
                </a:moveTo>
                <a:cubicBezTo>
                  <a:pt x="7275" y="7713"/>
                  <a:pt x="7277" y="7721"/>
                  <a:pt x="7280" y="7729"/>
                </a:cubicBezTo>
                <a:cubicBezTo>
                  <a:pt x="7282" y="7727"/>
                  <a:pt x="7284" y="7725"/>
                  <a:pt x="7286" y="7722"/>
                </a:cubicBezTo>
                <a:lnTo>
                  <a:pt x="7286" y="7722"/>
                </a:lnTo>
                <a:cubicBezTo>
                  <a:pt x="7282" y="7717"/>
                  <a:pt x="7277" y="7711"/>
                  <a:pt x="7273" y="7705"/>
                </a:cubicBezTo>
                <a:close/>
                <a:moveTo>
                  <a:pt x="7842" y="7107"/>
                </a:moveTo>
                <a:cubicBezTo>
                  <a:pt x="7833" y="7107"/>
                  <a:pt x="7821" y="7112"/>
                  <a:pt x="7810" y="7123"/>
                </a:cubicBezTo>
                <a:cubicBezTo>
                  <a:pt x="7660" y="7310"/>
                  <a:pt x="7474" y="7534"/>
                  <a:pt x="7286" y="7722"/>
                </a:cubicBezTo>
                <a:lnTo>
                  <a:pt x="7286" y="7722"/>
                </a:lnTo>
                <a:cubicBezTo>
                  <a:pt x="7297" y="7737"/>
                  <a:pt x="7308" y="7751"/>
                  <a:pt x="7319" y="7765"/>
                </a:cubicBezTo>
                <a:lnTo>
                  <a:pt x="7319" y="7765"/>
                </a:lnTo>
                <a:cubicBezTo>
                  <a:pt x="7471" y="7576"/>
                  <a:pt x="7659" y="7349"/>
                  <a:pt x="7848" y="7161"/>
                </a:cubicBezTo>
                <a:cubicBezTo>
                  <a:pt x="7875" y="7134"/>
                  <a:pt x="7864" y="7107"/>
                  <a:pt x="7842" y="7107"/>
                </a:cubicBezTo>
                <a:close/>
                <a:moveTo>
                  <a:pt x="8227" y="6933"/>
                </a:moveTo>
                <a:lnTo>
                  <a:pt x="7431" y="7729"/>
                </a:lnTo>
                <a:cubicBezTo>
                  <a:pt x="7403" y="7785"/>
                  <a:pt x="7416" y="7820"/>
                  <a:pt x="7440" y="7820"/>
                </a:cubicBezTo>
                <a:cubicBezTo>
                  <a:pt x="7449" y="7820"/>
                  <a:pt x="7459" y="7815"/>
                  <a:pt x="7469" y="7805"/>
                </a:cubicBezTo>
                <a:lnTo>
                  <a:pt x="8265" y="6971"/>
                </a:lnTo>
                <a:lnTo>
                  <a:pt x="8227" y="6933"/>
                </a:lnTo>
                <a:close/>
                <a:moveTo>
                  <a:pt x="2237" y="5947"/>
                </a:moveTo>
                <a:cubicBezTo>
                  <a:pt x="2313" y="6137"/>
                  <a:pt x="2351" y="6289"/>
                  <a:pt x="2313" y="6402"/>
                </a:cubicBezTo>
                <a:cubicBezTo>
                  <a:pt x="1782" y="6895"/>
                  <a:pt x="1251" y="7426"/>
                  <a:pt x="758" y="7881"/>
                </a:cubicBezTo>
                <a:cubicBezTo>
                  <a:pt x="796" y="7805"/>
                  <a:pt x="796" y="7691"/>
                  <a:pt x="834" y="7616"/>
                </a:cubicBezTo>
                <a:cubicBezTo>
                  <a:pt x="1251" y="7161"/>
                  <a:pt x="1668" y="6781"/>
                  <a:pt x="2123" y="6364"/>
                </a:cubicBezTo>
                <a:cubicBezTo>
                  <a:pt x="2150" y="6338"/>
                  <a:pt x="2139" y="6311"/>
                  <a:pt x="2103" y="6311"/>
                </a:cubicBezTo>
                <a:cubicBezTo>
                  <a:pt x="2089" y="6311"/>
                  <a:pt x="2070" y="6315"/>
                  <a:pt x="2047" y="6326"/>
                </a:cubicBezTo>
                <a:cubicBezTo>
                  <a:pt x="1668" y="6706"/>
                  <a:pt x="1251" y="7085"/>
                  <a:pt x="872" y="7464"/>
                </a:cubicBezTo>
                <a:lnTo>
                  <a:pt x="1024" y="7047"/>
                </a:lnTo>
                <a:cubicBezTo>
                  <a:pt x="1441" y="6668"/>
                  <a:pt x="1820" y="6326"/>
                  <a:pt x="2237" y="5947"/>
                </a:cubicBezTo>
                <a:close/>
                <a:moveTo>
                  <a:pt x="8837" y="7867"/>
                </a:moveTo>
                <a:lnTo>
                  <a:pt x="8837" y="7867"/>
                </a:lnTo>
                <a:cubicBezTo>
                  <a:pt x="8847" y="7871"/>
                  <a:pt x="8852" y="7882"/>
                  <a:pt x="8849" y="7895"/>
                </a:cubicBezTo>
                <a:lnTo>
                  <a:pt x="8849" y="7895"/>
                </a:lnTo>
                <a:cubicBezTo>
                  <a:pt x="8845" y="7885"/>
                  <a:pt x="8841" y="7876"/>
                  <a:pt x="8837" y="7867"/>
                </a:cubicBezTo>
                <a:close/>
                <a:moveTo>
                  <a:pt x="8056" y="7342"/>
                </a:moveTo>
                <a:cubicBezTo>
                  <a:pt x="8049" y="7342"/>
                  <a:pt x="8043" y="7345"/>
                  <a:pt x="8038" y="7350"/>
                </a:cubicBezTo>
                <a:cubicBezTo>
                  <a:pt x="7886" y="7502"/>
                  <a:pt x="7772" y="7691"/>
                  <a:pt x="7621" y="7843"/>
                </a:cubicBezTo>
                <a:cubicBezTo>
                  <a:pt x="7594" y="7870"/>
                  <a:pt x="7605" y="7897"/>
                  <a:pt x="7627" y="7897"/>
                </a:cubicBezTo>
                <a:cubicBezTo>
                  <a:pt x="7636" y="7897"/>
                  <a:pt x="7648" y="7892"/>
                  <a:pt x="7659" y="7881"/>
                </a:cubicBezTo>
                <a:cubicBezTo>
                  <a:pt x="7810" y="7729"/>
                  <a:pt x="7924" y="7540"/>
                  <a:pt x="8076" y="7426"/>
                </a:cubicBezTo>
                <a:cubicBezTo>
                  <a:pt x="8141" y="7426"/>
                  <a:pt x="8094" y="7342"/>
                  <a:pt x="8056" y="7342"/>
                </a:cubicBezTo>
                <a:close/>
                <a:moveTo>
                  <a:pt x="8300" y="7373"/>
                </a:moveTo>
                <a:cubicBezTo>
                  <a:pt x="8288" y="7373"/>
                  <a:pt x="8275" y="7378"/>
                  <a:pt x="8265" y="7388"/>
                </a:cubicBezTo>
                <a:cubicBezTo>
                  <a:pt x="8046" y="7643"/>
                  <a:pt x="7828" y="7899"/>
                  <a:pt x="7575" y="8120"/>
                </a:cubicBezTo>
                <a:lnTo>
                  <a:pt x="7575" y="8120"/>
                </a:lnTo>
                <a:cubicBezTo>
                  <a:pt x="7494" y="8000"/>
                  <a:pt x="7408" y="7881"/>
                  <a:pt x="7319" y="7765"/>
                </a:cubicBezTo>
                <a:lnTo>
                  <a:pt x="7319" y="7765"/>
                </a:lnTo>
                <a:cubicBezTo>
                  <a:pt x="7319" y="7766"/>
                  <a:pt x="7318" y="7766"/>
                  <a:pt x="7317" y="7767"/>
                </a:cubicBezTo>
                <a:lnTo>
                  <a:pt x="7280" y="7767"/>
                </a:lnTo>
                <a:cubicBezTo>
                  <a:pt x="7355" y="7919"/>
                  <a:pt x="7469" y="8033"/>
                  <a:pt x="7545" y="8146"/>
                </a:cubicBezTo>
                <a:cubicBezTo>
                  <a:pt x="7555" y="8138"/>
                  <a:pt x="7565" y="8129"/>
                  <a:pt x="7575" y="8120"/>
                </a:cubicBezTo>
                <a:lnTo>
                  <a:pt x="7575" y="8120"/>
                </a:lnTo>
                <a:cubicBezTo>
                  <a:pt x="7594" y="8149"/>
                  <a:pt x="7614" y="8179"/>
                  <a:pt x="7633" y="8208"/>
                </a:cubicBezTo>
                <a:lnTo>
                  <a:pt x="7633" y="8208"/>
                </a:lnTo>
                <a:cubicBezTo>
                  <a:pt x="7856" y="7947"/>
                  <a:pt x="8080" y="7687"/>
                  <a:pt x="8303" y="7464"/>
                </a:cubicBezTo>
                <a:cubicBezTo>
                  <a:pt x="8359" y="7408"/>
                  <a:pt x="8333" y="7373"/>
                  <a:pt x="8300" y="7373"/>
                </a:cubicBezTo>
                <a:close/>
                <a:moveTo>
                  <a:pt x="4904" y="5250"/>
                </a:moveTo>
                <a:cubicBezTo>
                  <a:pt x="4891" y="5250"/>
                  <a:pt x="4873" y="5255"/>
                  <a:pt x="4853" y="5265"/>
                </a:cubicBezTo>
                <a:cubicBezTo>
                  <a:pt x="4133" y="6213"/>
                  <a:pt x="3450" y="7236"/>
                  <a:pt x="2768" y="8184"/>
                </a:cubicBezTo>
                <a:cubicBezTo>
                  <a:pt x="2741" y="8211"/>
                  <a:pt x="2771" y="8238"/>
                  <a:pt x="2791" y="8238"/>
                </a:cubicBezTo>
                <a:cubicBezTo>
                  <a:pt x="2799" y="8238"/>
                  <a:pt x="2806" y="8233"/>
                  <a:pt x="2806" y="8222"/>
                </a:cubicBezTo>
                <a:cubicBezTo>
                  <a:pt x="3526" y="7274"/>
                  <a:pt x="4246" y="6289"/>
                  <a:pt x="4891" y="5341"/>
                </a:cubicBezTo>
                <a:cubicBezTo>
                  <a:pt x="4946" y="5285"/>
                  <a:pt x="4941" y="5250"/>
                  <a:pt x="4904" y="5250"/>
                </a:cubicBezTo>
                <a:close/>
                <a:moveTo>
                  <a:pt x="5362" y="5308"/>
                </a:moveTo>
                <a:cubicBezTo>
                  <a:pt x="5353" y="5308"/>
                  <a:pt x="5346" y="5317"/>
                  <a:pt x="5346" y="5341"/>
                </a:cubicBezTo>
                <a:cubicBezTo>
                  <a:pt x="4626" y="6326"/>
                  <a:pt x="3905" y="7312"/>
                  <a:pt x="3185" y="8260"/>
                </a:cubicBezTo>
                <a:lnTo>
                  <a:pt x="3185" y="8184"/>
                </a:lnTo>
                <a:cubicBezTo>
                  <a:pt x="3185" y="8146"/>
                  <a:pt x="3166" y="8127"/>
                  <a:pt x="3147" y="8127"/>
                </a:cubicBezTo>
                <a:cubicBezTo>
                  <a:pt x="3128" y="8127"/>
                  <a:pt x="3109" y="8146"/>
                  <a:pt x="3109" y="8184"/>
                </a:cubicBezTo>
                <a:lnTo>
                  <a:pt x="3109" y="8374"/>
                </a:lnTo>
                <a:cubicBezTo>
                  <a:pt x="3109" y="8401"/>
                  <a:pt x="3128" y="8427"/>
                  <a:pt x="3139" y="8427"/>
                </a:cubicBezTo>
                <a:cubicBezTo>
                  <a:pt x="3144" y="8427"/>
                  <a:pt x="3147" y="8423"/>
                  <a:pt x="3147" y="8412"/>
                </a:cubicBezTo>
                <a:cubicBezTo>
                  <a:pt x="3905" y="7426"/>
                  <a:pt x="4626" y="6364"/>
                  <a:pt x="5384" y="5379"/>
                </a:cubicBezTo>
                <a:cubicBezTo>
                  <a:pt x="5410" y="5352"/>
                  <a:pt x="5382" y="5308"/>
                  <a:pt x="5362" y="5308"/>
                </a:cubicBezTo>
                <a:close/>
                <a:moveTo>
                  <a:pt x="6477" y="6311"/>
                </a:moveTo>
                <a:cubicBezTo>
                  <a:pt x="6468" y="6311"/>
                  <a:pt x="6457" y="6315"/>
                  <a:pt x="6445" y="6326"/>
                </a:cubicBezTo>
                <a:cubicBezTo>
                  <a:pt x="5801" y="7085"/>
                  <a:pt x="5156" y="7881"/>
                  <a:pt x="4550" y="8639"/>
                </a:cubicBezTo>
                <a:cubicBezTo>
                  <a:pt x="4474" y="8639"/>
                  <a:pt x="4550" y="8677"/>
                  <a:pt x="4588" y="8677"/>
                </a:cubicBezTo>
                <a:cubicBezTo>
                  <a:pt x="5194" y="7919"/>
                  <a:pt x="5839" y="7123"/>
                  <a:pt x="6483" y="6364"/>
                </a:cubicBezTo>
                <a:cubicBezTo>
                  <a:pt x="6510" y="6338"/>
                  <a:pt x="6499" y="6311"/>
                  <a:pt x="6477" y="6311"/>
                </a:cubicBezTo>
                <a:close/>
                <a:moveTo>
                  <a:pt x="5611" y="5454"/>
                </a:moveTo>
                <a:cubicBezTo>
                  <a:pt x="4815" y="6516"/>
                  <a:pt x="3943" y="7616"/>
                  <a:pt x="3147" y="8639"/>
                </a:cubicBezTo>
                <a:cubicBezTo>
                  <a:pt x="3121" y="8665"/>
                  <a:pt x="3131" y="8710"/>
                  <a:pt x="3152" y="8710"/>
                </a:cubicBezTo>
                <a:cubicBezTo>
                  <a:pt x="3161" y="8710"/>
                  <a:pt x="3173" y="8701"/>
                  <a:pt x="3185" y="8677"/>
                </a:cubicBezTo>
                <a:cubicBezTo>
                  <a:pt x="4019" y="7653"/>
                  <a:pt x="4853" y="6554"/>
                  <a:pt x="5649" y="5530"/>
                </a:cubicBezTo>
                <a:cubicBezTo>
                  <a:pt x="5725" y="5454"/>
                  <a:pt x="5611" y="5454"/>
                  <a:pt x="5611" y="5454"/>
                </a:cubicBezTo>
                <a:close/>
                <a:moveTo>
                  <a:pt x="6205" y="6067"/>
                </a:moveTo>
                <a:cubicBezTo>
                  <a:pt x="6191" y="6067"/>
                  <a:pt x="6180" y="6075"/>
                  <a:pt x="6180" y="6099"/>
                </a:cubicBezTo>
                <a:cubicBezTo>
                  <a:pt x="5535" y="6971"/>
                  <a:pt x="4929" y="7881"/>
                  <a:pt x="4246" y="8753"/>
                </a:cubicBezTo>
                <a:cubicBezTo>
                  <a:pt x="4220" y="8780"/>
                  <a:pt x="4231" y="8807"/>
                  <a:pt x="4253" y="8807"/>
                </a:cubicBezTo>
                <a:cubicBezTo>
                  <a:pt x="4262" y="8807"/>
                  <a:pt x="4273" y="8802"/>
                  <a:pt x="4284" y="8791"/>
                </a:cubicBezTo>
                <a:cubicBezTo>
                  <a:pt x="4967" y="7881"/>
                  <a:pt x="5573" y="6971"/>
                  <a:pt x="6256" y="6137"/>
                </a:cubicBezTo>
                <a:cubicBezTo>
                  <a:pt x="6282" y="6111"/>
                  <a:pt x="6236" y="6067"/>
                  <a:pt x="6205" y="6067"/>
                </a:cubicBezTo>
                <a:close/>
                <a:moveTo>
                  <a:pt x="6332" y="5530"/>
                </a:moveTo>
                <a:lnTo>
                  <a:pt x="3791" y="8791"/>
                </a:lnTo>
                <a:cubicBezTo>
                  <a:pt x="3716" y="8829"/>
                  <a:pt x="3791" y="8829"/>
                  <a:pt x="3829" y="8829"/>
                </a:cubicBezTo>
                <a:lnTo>
                  <a:pt x="6370" y="5568"/>
                </a:lnTo>
                <a:cubicBezTo>
                  <a:pt x="6445" y="5530"/>
                  <a:pt x="6332" y="5530"/>
                  <a:pt x="6332" y="5530"/>
                </a:cubicBezTo>
                <a:close/>
                <a:moveTo>
                  <a:pt x="6426" y="8586"/>
                </a:moveTo>
                <a:cubicBezTo>
                  <a:pt x="6411" y="8586"/>
                  <a:pt x="6392" y="8590"/>
                  <a:pt x="6370" y="8601"/>
                </a:cubicBezTo>
                <a:cubicBezTo>
                  <a:pt x="6294" y="8639"/>
                  <a:pt x="6256" y="8753"/>
                  <a:pt x="6142" y="8791"/>
                </a:cubicBezTo>
                <a:cubicBezTo>
                  <a:pt x="6115" y="8818"/>
                  <a:pt x="6126" y="8844"/>
                  <a:pt x="6149" y="8844"/>
                </a:cubicBezTo>
                <a:cubicBezTo>
                  <a:pt x="6158" y="8844"/>
                  <a:pt x="6169" y="8840"/>
                  <a:pt x="6180" y="8829"/>
                </a:cubicBezTo>
                <a:cubicBezTo>
                  <a:pt x="6294" y="8791"/>
                  <a:pt x="6332" y="8677"/>
                  <a:pt x="6445" y="8639"/>
                </a:cubicBezTo>
                <a:cubicBezTo>
                  <a:pt x="6472" y="8612"/>
                  <a:pt x="6461" y="8586"/>
                  <a:pt x="6426" y="8586"/>
                </a:cubicBezTo>
                <a:close/>
                <a:moveTo>
                  <a:pt x="8886" y="8094"/>
                </a:moveTo>
                <a:cubicBezTo>
                  <a:pt x="8872" y="8094"/>
                  <a:pt x="8854" y="8098"/>
                  <a:pt x="8834" y="8108"/>
                </a:cubicBezTo>
                <a:cubicBezTo>
                  <a:pt x="8644" y="8374"/>
                  <a:pt x="8417" y="8563"/>
                  <a:pt x="8227" y="8791"/>
                </a:cubicBezTo>
                <a:cubicBezTo>
                  <a:pt x="8227" y="8818"/>
                  <a:pt x="8246" y="8844"/>
                  <a:pt x="8257" y="8844"/>
                </a:cubicBezTo>
                <a:cubicBezTo>
                  <a:pt x="8262" y="8844"/>
                  <a:pt x="8265" y="8840"/>
                  <a:pt x="8265" y="8829"/>
                </a:cubicBezTo>
                <a:cubicBezTo>
                  <a:pt x="8455" y="8601"/>
                  <a:pt x="8720" y="8412"/>
                  <a:pt x="8910" y="8184"/>
                </a:cubicBezTo>
                <a:cubicBezTo>
                  <a:pt x="8938" y="8129"/>
                  <a:pt x="8925" y="8094"/>
                  <a:pt x="8886" y="8094"/>
                </a:cubicBezTo>
                <a:close/>
                <a:moveTo>
                  <a:pt x="5948" y="5687"/>
                </a:moveTo>
                <a:cubicBezTo>
                  <a:pt x="5938" y="5687"/>
                  <a:pt x="5926" y="5696"/>
                  <a:pt x="5915" y="5720"/>
                </a:cubicBezTo>
                <a:cubicBezTo>
                  <a:pt x="5043" y="6743"/>
                  <a:pt x="4209" y="7805"/>
                  <a:pt x="3299" y="8829"/>
                </a:cubicBezTo>
                <a:cubicBezTo>
                  <a:pt x="3299" y="8855"/>
                  <a:pt x="3317" y="8899"/>
                  <a:pt x="3328" y="8899"/>
                </a:cubicBezTo>
                <a:cubicBezTo>
                  <a:pt x="3333" y="8899"/>
                  <a:pt x="3336" y="8890"/>
                  <a:pt x="3336" y="8867"/>
                </a:cubicBezTo>
                <a:cubicBezTo>
                  <a:pt x="4209" y="7843"/>
                  <a:pt x="5043" y="6781"/>
                  <a:pt x="5953" y="5758"/>
                </a:cubicBezTo>
                <a:cubicBezTo>
                  <a:pt x="5979" y="5732"/>
                  <a:pt x="5969" y="5687"/>
                  <a:pt x="5948" y="5687"/>
                </a:cubicBezTo>
                <a:close/>
                <a:moveTo>
                  <a:pt x="6666" y="7865"/>
                </a:moveTo>
                <a:cubicBezTo>
                  <a:pt x="6657" y="7865"/>
                  <a:pt x="6646" y="7870"/>
                  <a:pt x="6635" y="7881"/>
                </a:cubicBezTo>
                <a:lnTo>
                  <a:pt x="5915" y="8867"/>
                </a:lnTo>
                <a:cubicBezTo>
                  <a:pt x="5887" y="8922"/>
                  <a:pt x="5920" y="8957"/>
                  <a:pt x="5940" y="8957"/>
                </a:cubicBezTo>
                <a:cubicBezTo>
                  <a:pt x="5947" y="8957"/>
                  <a:pt x="5953" y="8953"/>
                  <a:pt x="5953" y="8942"/>
                </a:cubicBezTo>
                <a:lnTo>
                  <a:pt x="6673" y="7919"/>
                </a:lnTo>
                <a:cubicBezTo>
                  <a:pt x="6700" y="7892"/>
                  <a:pt x="6689" y="7865"/>
                  <a:pt x="6666" y="7865"/>
                </a:cubicBezTo>
                <a:close/>
                <a:moveTo>
                  <a:pt x="6306" y="6767"/>
                </a:moveTo>
                <a:cubicBezTo>
                  <a:pt x="6299" y="6767"/>
                  <a:pt x="6294" y="6771"/>
                  <a:pt x="6294" y="6781"/>
                </a:cubicBezTo>
                <a:cubicBezTo>
                  <a:pt x="5763" y="7502"/>
                  <a:pt x="5232" y="8222"/>
                  <a:pt x="4777" y="8942"/>
                </a:cubicBezTo>
                <a:cubicBezTo>
                  <a:pt x="4750" y="8969"/>
                  <a:pt x="4780" y="8996"/>
                  <a:pt x="4800" y="8996"/>
                </a:cubicBezTo>
                <a:cubicBezTo>
                  <a:pt x="4809" y="8996"/>
                  <a:pt x="4815" y="8992"/>
                  <a:pt x="4815" y="8980"/>
                </a:cubicBezTo>
                <a:cubicBezTo>
                  <a:pt x="5346" y="8260"/>
                  <a:pt x="5839" y="7540"/>
                  <a:pt x="6332" y="6857"/>
                </a:cubicBezTo>
                <a:cubicBezTo>
                  <a:pt x="6359" y="6802"/>
                  <a:pt x="6326" y="6767"/>
                  <a:pt x="6306" y="6767"/>
                </a:cubicBezTo>
                <a:close/>
                <a:moveTo>
                  <a:pt x="8941" y="8396"/>
                </a:moveTo>
                <a:cubicBezTo>
                  <a:pt x="8932" y="8396"/>
                  <a:pt x="8921" y="8401"/>
                  <a:pt x="8910" y="8412"/>
                </a:cubicBezTo>
                <a:cubicBezTo>
                  <a:pt x="8644" y="8601"/>
                  <a:pt x="8417" y="8867"/>
                  <a:pt x="8227" y="9132"/>
                </a:cubicBezTo>
                <a:cubicBezTo>
                  <a:pt x="8201" y="9159"/>
                  <a:pt x="8212" y="9186"/>
                  <a:pt x="8234" y="9186"/>
                </a:cubicBezTo>
                <a:cubicBezTo>
                  <a:pt x="8243" y="9186"/>
                  <a:pt x="8254" y="9181"/>
                  <a:pt x="8265" y="9170"/>
                </a:cubicBezTo>
                <a:cubicBezTo>
                  <a:pt x="8531" y="8942"/>
                  <a:pt x="8758" y="8677"/>
                  <a:pt x="8948" y="8450"/>
                </a:cubicBezTo>
                <a:cubicBezTo>
                  <a:pt x="8975" y="8423"/>
                  <a:pt x="8963" y="8396"/>
                  <a:pt x="8941" y="8396"/>
                </a:cubicBezTo>
                <a:close/>
                <a:moveTo>
                  <a:pt x="8941" y="8775"/>
                </a:moveTo>
                <a:cubicBezTo>
                  <a:pt x="8932" y="8775"/>
                  <a:pt x="8921" y="8780"/>
                  <a:pt x="8910" y="8791"/>
                </a:cubicBezTo>
                <a:cubicBezTo>
                  <a:pt x="8796" y="8942"/>
                  <a:pt x="8607" y="9056"/>
                  <a:pt x="8455" y="9246"/>
                </a:cubicBezTo>
                <a:cubicBezTo>
                  <a:pt x="8427" y="9301"/>
                  <a:pt x="8440" y="9337"/>
                  <a:pt x="8479" y="9337"/>
                </a:cubicBezTo>
                <a:cubicBezTo>
                  <a:pt x="8493" y="9337"/>
                  <a:pt x="8510" y="9332"/>
                  <a:pt x="8531" y="9322"/>
                </a:cubicBezTo>
                <a:lnTo>
                  <a:pt x="8531" y="9322"/>
                </a:lnTo>
                <a:cubicBezTo>
                  <a:pt x="8477" y="9348"/>
                  <a:pt x="8499" y="9375"/>
                  <a:pt x="8530" y="9375"/>
                </a:cubicBezTo>
                <a:cubicBezTo>
                  <a:pt x="8543" y="9375"/>
                  <a:pt x="8557" y="9371"/>
                  <a:pt x="8569" y="9360"/>
                </a:cubicBezTo>
                <a:lnTo>
                  <a:pt x="8796" y="9132"/>
                </a:lnTo>
                <a:cubicBezTo>
                  <a:pt x="8796" y="9056"/>
                  <a:pt x="8796" y="9056"/>
                  <a:pt x="8758" y="9056"/>
                </a:cubicBezTo>
                <a:cubicBezTo>
                  <a:pt x="8796" y="8980"/>
                  <a:pt x="8910" y="8942"/>
                  <a:pt x="8948" y="8829"/>
                </a:cubicBezTo>
                <a:cubicBezTo>
                  <a:pt x="8975" y="8802"/>
                  <a:pt x="8963" y="8775"/>
                  <a:pt x="8941" y="8775"/>
                </a:cubicBezTo>
                <a:close/>
                <a:moveTo>
                  <a:pt x="1925" y="7714"/>
                </a:moveTo>
                <a:cubicBezTo>
                  <a:pt x="1916" y="7714"/>
                  <a:pt x="1906" y="7719"/>
                  <a:pt x="1896" y="7729"/>
                </a:cubicBezTo>
                <a:cubicBezTo>
                  <a:pt x="1365" y="8260"/>
                  <a:pt x="796" y="8791"/>
                  <a:pt x="265" y="9360"/>
                </a:cubicBezTo>
                <a:cubicBezTo>
                  <a:pt x="239" y="9386"/>
                  <a:pt x="250" y="9413"/>
                  <a:pt x="272" y="9413"/>
                </a:cubicBezTo>
                <a:cubicBezTo>
                  <a:pt x="281" y="9413"/>
                  <a:pt x="292" y="9409"/>
                  <a:pt x="303" y="9397"/>
                </a:cubicBezTo>
                <a:cubicBezTo>
                  <a:pt x="834" y="8867"/>
                  <a:pt x="1403" y="8374"/>
                  <a:pt x="1934" y="7805"/>
                </a:cubicBezTo>
                <a:cubicBezTo>
                  <a:pt x="1961" y="7750"/>
                  <a:pt x="1949" y="7714"/>
                  <a:pt x="1925" y="7714"/>
                </a:cubicBezTo>
                <a:close/>
                <a:moveTo>
                  <a:pt x="1789" y="8094"/>
                </a:moveTo>
                <a:cubicBezTo>
                  <a:pt x="1785" y="8094"/>
                  <a:pt x="1782" y="8098"/>
                  <a:pt x="1782" y="8108"/>
                </a:cubicBezTo>
                <a:cubicBezTo>
                  <a:pt x="1289" y="8601"/>
                  <a:pt x="796" y="9056"/>
                  <a:pt x="303" y="9549"/>
                </a:cubicBezTo>
                <a:cubicBezTo>
                  <a:pt x="277" y="9576"/>
                  <a:pt x="288" y="9603"/>
                  <a:pt x="310" y="9603"/>
                </a:cubicBezTo>
                <a:cubicBezTo>
                  <a:pt x="319" y="9603"/>
                  <a:pt x="330" y="9598"/>
                  <a:pt x="341" y="9587"/>
                </a:cubicBezTo>
                <a:cubicBezTo>
                  <a:pt x="834" y="9132"/>
                  <a:pt x="1365" y="8639"/>
                  <a:pt x="1820" y="8184"/>
                </a:cubicBezTo>
                <a:cubicBezTo>
                  <a:pt x="1820" y="8129"/>
                  <a:pt x="1800" y="8094"/>
                  <a:pt x="1789" y="8094"/>
                </a:cubicBezTo>
                <a:close/>
                <a:moveTo>
                  <a:pt x="1394" y="8852"/>
                </a:moveTo>
                <a:cubicBezTo>
                  <a:pt x="1385" y="8852"/>
                  <a:pt x="1375" y="8857"/>
                  <a:pt x="1365" y="8867"/>
                </a:cubicBezTo>
                <a:cubicBezTo>
                  <a:pt x="1138" y="9132"/>
                  <a:pt x="834" y="9360"/>
                  <a:pt x="607" y="9587"/>
                </a:cubicBezTo>
                <a:cubicBezTo>
                  <a:pt x="581" y="9613"/>
                  <a:pt x="590" y="9657"/>
                  <a:pt x="612" y="9657"/>
                </a:cubicBezTo>
                <a:cubicBezTo>
                  <a:pt x="621" y="9657"/>
                  <a:pt x="633" y="9648"/>
                  <a:pt x="645" y="9625"/>
                </a:cubicBezTo>
                <a:cubicBezTo>
                  <a:pt x="872" y="9397"/>
                  <a:pt x="1175" y="9170"/>
                  <a:pt x="1403" y="8942"/>
                </a:cubicBezTo>
                <a:cubicBezTo>
                  <a:pt x="1431" y="8887"/>
                  <a:pt x="1418" y="8852"/>
                  <a:pt x="1394" y="8852"/>
                </a:cubicBezTo>
                <a:close/>
                <a:moveTo>
                  <a:pt x="7393" y="4962"/>
                </a:moveTo>
                <a:lnTo>
                  <a:pt x="8526" y="7399"/>
                </a:lnTo>
                <a:lnTo>
                  <a:pt x="8526" y="7399"/>
                </a:lnTo>
                <a:cubicBezTo>
                  <a:pt x="8317" y="7644"/>
                  <a:pt x="8135" y="7857"/>
                  <a:pt x="7886" y="8070"/>
                </a:cubicBezTo>
                <a:cubicBezTo>
                  <a:pt x="7860" y="8097"/>
                  <a:pt x="7870" y="8141"/>
                  <a:pt x="7891" y="8141"/>
                </a:cubicBezTo>
                <a:cubicBezTo>
                  <a:pt x="7901" y="8141"/>
                  <a:pt x="7912" y="8132"/>
                  <a:pt x="7924" y="8108"/>
                </a:cubicBezTo>
                <a:cubicBezTo>
                  <a:pt x="8171" y="7896"/>
                  <a:pt x="8353" y="7685"/>
                  <a:pt x="8560" y="7473"/>
                </a:cubicBezTo>
                <a:lnTo>
                  <a:pt x="8560" y="7473"/>
                </a:lnTo>
                <a:lnTo>
                  <a:pt x="8644" y="7653"/>
                </a:lnTo>
                <a:cubicBezTo>
                  <a:pt x="8674" y="7623"/>
                  <a:pt x="8701" y="7601"/>
                  <a:pt x="8725" y="7585"/>
                </a:cubicBezTo>
                <a:lnTo>
                  <a:pt x="8725" y="7585"/>
                </a:lnTo>
                <a:lnTo>
                  <a:pt x="8758" y="7653"/>
                </a:lnTo>
                <a:cubicBezTo>
                  <a:pt x="8455" y="7919"/>
                  <a:pt x="8227" y="8222"/>
                  <a:pt x="8000" y="8488"/>
                </a:cubicBezTo>
                <a:cubicBezTo>
                  <a:pt x="7972" y="8543"/>
                  <a:pt x="7985" y="8578"/>
                  <a:pt x="8009" y="8578"/>
                </a:cubicBezTo>
                <a:cubicBezTo>
                  <a:pt x="8017" y="8578"/>
                  <a:pt x="8028" y="8574"/>
                  <a:pt x="8038" y="8563"/>
                </a:cubicBezTo>
                <a:lnTo>
                  <a:pt x="8758" y="7691"/>
                </a:lnTo>
                <a:cubicBezTo>
                  <a:pt x="8784" y="7749"/>
                  <a:pt x="8811" y="7808"/>
                  <a:pt x="8837" y="7867"/>
                </a:cubicBezTo>
                <a:lnTo>
                  <a:pt x="8837" y="7867"/>
                </a:lnTo>
                <a:cubicBezTo>
                  <a:pt x="8834" y="7866"/>
                  <a:pt x="8831" y="7865"/>
                  <a:pt x="8827" y="7865"/>
                </a:cubicBezTo>
                <a:cubicBezTo>
                  <a:pt x="8818" y="7865"/>
                  <a:pt x="8807" y="7870"/>
                  <a:pt x="8796" y="7881"/>
                </a:cubicBezTo>
                <a:cubicBezTo>
                  <a:pt x="8569" y="8184"/>
                  <a:pt x="8341" y="8412"/>
                  <a:pt x="8076" y="8677"/>
                </a:cubicBezTo>
                <a:cubicBezTo>
                  <a:pt x="8048" y="8733"/>
                  <a:pt x="8061" y="8768"/>
                  <a:pt x="8099" y="8768"/>
                </a:cubicBezTo>
                <a:cubicBezTo>
                  <a:pt x="8114" y="8768"/>
                  <a:pt x="8131" y="8763"/>
                  <a:pt x="8152" y="8753"/>
                </a:cubicBezTo>
                <a:cubicBezTo>
                  <a:pt x="8379" y="8450"/>
                  <a:pt x="8607" y="8222"/>
                  <a:pt x="8834" y="7919"/>
                </a:cubicBezTo>
                <a:cubicBezTo>
                  <a:pt x="8842" y="7910"/>
                  <a:pt x="8847" y="7902"/>
                  <a:pt x="8849" y="7895"/>
                </a:cubicBezTo>
                <a:lnTo>
                  <a:pt x="8849" y="7895"/>
                </a:lnTo>
                <a:cubicBezTo>
                  <a:pt x="9006" y="8254"/>
                  <a:pt x="9149" y="8636"/>
                  <a:pt x="9213" y="9018"/>
                </a:cubicBezTo>
                <a:cubicBezTo>
                  <a:pt x="8966" y="9230"/>
                  <a:pt x="8654" y="9408"/>
                  <a:pt x="8338" y="9615"/>
                </a:cubicBezTo>
                <a:lnTo>
                  <a:pt x="8338" y="9615"/>
                </a:lnTo>
                <a:cubicBezTo>
                  <a:pt x="8156" y="9119"/>
                  <a:pt x="7922" y="8650"/>
                  <a:pt x="7633" y="8208"/>
                </a:cubicBezTo>
                <a:lnTo>
                  <a:pt x="7633" y="8208"/>
                </a:lnTo>
                <a:cubicBezTo>
                  <a:pt x="7629" y="8213"/>
                  <a:pt x="7625" y="8217"/>
                  <a:pt x="7621" y="8222"/>
                </a:cubicBezTo>
                <a:lnTo>
                  <a:pt x="7545" y="8222"/>
                </a:lnTo>
                <a:cubicBezTo>
                  <a:pt x="7848" y="8677"/>
                  <a:pt x="8076" y="9170"/>
                  <a:pt x="8265" y="9663"/>
                </a:cubicBezTo>
                <a:cubicBezTo>
                  <a:pt x="8289" y="9647"/>
                  <a:pt x="8313" y="9631"/>
                  <a:pt x="8338" y="9615"/>
                </a:cubicBezTo>
                <a:lnTo>
                  <a:pt x="8338" y="9615"/>
                </a:lnTo>
                <a:cubicBezTo>
                  <a:pt x="8339" y="9618"/>
                  <a:pt x="8340" y="9622"/>
                  <a:pt x="8341" y="9625"/>
                </a:cubicBezTo>
                <a:cubicBezTo>
                  <a:pt x="8341" y="9701"/>
                  <a:pt x="8341" y="9701"/>
                  <a:pt x="8379" y="9701"/>
                </a:cubicBezTo>
                <a:cubicBezTo>
                  <a:pt x="8682" y="9435"/>
                  <a:pt x="9099" y="9208"/>
                  <a:pt x="9403" y="8980"/>
                </a:cubicBezTo>
                <a:lnTo>
                  <a:pt x="9403" y="8942"/>
                </a:lnTo>
                <a:cubicBezTo>
                  <a:pt x="9213" y="8488"/>
                  <a:pt x="9024" y="8070"/>
                  <a:pt x="8834" y="7616"/>
                </a:cubicBezTo>
                <a:cubicBezTo>
                  <a:pt x="8853" y="7578"/>
                  <a:pt x="8843" y="7549"/>
                  <a:pt x="8810" y="7549"/>
                </a:cubicBezTo>
                <a:cubicBezTo>
                  <a:pt x="8790" y="7549"/>
                  <a:pt x="8762" y="7560"/>
                  <a:pt x="8725" y="7585"/>
                </a:cubicBezTo>
                <a:lnTo>
                  <a:pt x="8725" y="7585"/>
                </a:lnTo>
                <a:lnTo>
                  <a:pt x="7469" y="4962"/>
                </a:lnTo>
                <a:close/>
                <a:moveTo>
                  <a:pt x="1348" y="9100"/>
                </a:moveTo>
                <a:cubicBezTo>
                  <a:pt x="1333" y="9100"/>
                  <a:pt x="1313" y="9109"/>
                  <a:pt x="1289" y="9132"/>
                </a:cubicBezTo>
                <a:cubicBezTo>
                  <a:pt x="1100" y="9322"/>
                  <a:pt x="872" y="9511"/>
                  <a:pt x="683" y="9701"/>
                </a:cubicBezTo>
                <a:cubicBezTo>
                  <a:pt x="656" y="9728"/>
                  <a:pt x="667" y="9754"/>
                  <a:pt x="689" y="9754"/>
                </a:cubicBezTo>
                <a:cubicBezTo>
                  <a:pt x="698" y="9754"/>
                  <a:pt x="709" y="9750"/>
                  <a:pt x="720" y="9739"/>
                </a:cubicBezTo>
                <a:cubicBezTo>
                  <a:pt x="910" y="9549"/>
                  <a:pt x="1100" y="9360"/>
                  <a:pt x="1365" y="9170"/>
                </a:cubicBezTo>
                <a:cubicBezTo>
                  <a:pt x="1391" y="9144"/>
                  <a:pt x="1381" y="9100"/>
                  <a:pt x="1348" y="9100"/>
                </a:cubicBezTo>
                <a:close/>
                <a:moveTo>
                  <a:pt x="1207" y="9533"/>
                </a:moveTo>
                <a:cubicBezTo>
                  <a:pt x="1198" y="9533"/>
                  <a:pt x="1187" y="9538"/>
                  <a:pt x="1175" y="9549"/>
                </a:cubicBezTo>
                <a:cubicBezTo>
                  <a:pt x="1062" y="9587"/>
                  <a:pt x="1024" y="9625"/>
                  <a:pt x="948" y="9739"/>
                </a:cubicBezTo>
                <a:cubicBezTo>
                  <a:pt x="894" y="9765"/>
                  <a:pt x="917" y="9792"/>
                  <a:pt x="948" y="9792"/>
                </a:cubicBezTo>
                <a:cubicBezTo>
                  <a:pt x="960" y="9792"/>
                  <a:pt x="975" y="9788"/>
                  <a:pt x="986" y="9777"/>
                </a:cubicBezTo>
                <a:cubicBezTo>
                  <a:pt x="1062" y="9739"/>
                  <a:pt x="1138" y="9701"/>
                  <a:pt x="1213" y="9587"/>
                </a:cubicBezTo>
                <a:cubicBezTo>
                  <a:pt x="1240" y="9560"/>
                  <a:pt x="1229" y="9533"/>
                  <a:pt x="1207" y="9533"/>
                </a:cubicBezTo>
                <a:close/>
                <a:moveTo>
                  <a:pt x="2199" y="7274"/>
                </a:moveTo>
                <a:lnTo>
                  <a:pt x="2199" y="7274"/>
                </a:lnTo>
                <a:cubicBezTo>
                  <a:pt x="1934" y="8184"/>
                  <a:pt x="1630" y="9056"/>
                  <a:pt x="1251" y="9966"/>
                </a:cubicBezTo>
                <a:cubicBezTo>
                  <a:pt x="872" y="9815"/>
                  <a:pt x="493" y="9739"/>
                  <a:pt x="114" y="9587"/>
                </a:cubicBezTo>
                <a:cubicBezTo>
                  <a:pt x="228" y="9397"/>
                  <a:pt x="265" y="9170"/>
                  <a:pt x="341" y="8980"/>
                </a:cubicBezTo>
                <a:lnTo>
                  <a:pt x="417" y="8980"/>
                </a:lnTo>
                <a:cubicBezTo>
                  <a:pt x="1024" y="8412"/>
                  <a:pt x="1592" y="7843"/>
                  <a:pt x="2199" y="7274"/>
                </a:cubicBezTo>
                <a:close/>
                <a:moveTo>
                  <a:pt x="5801" y="9549"/>
                </a:moveTo>
                <a:cubicBezTo>
                  <a:pt x="5687" y="9701"/>
                  <a:pt x="5535" y="9815"/>
                  <a:pt x="5346" y="9966"/>
                </a:cubicBezTo>
                <a:lnTo>
                  <a:pt x="5346" y="9549"/>
                </a:lnTo>
                <a:close/>
                <a:moveTo>
                  <a:pt x="3526" y="9701"/>
                </a:moveTo>
                <a:cubicBezTo>
                  <a:pt x="3405" y="9853"/>
                  <a:pt x="3259" y="9956"/>
                  <a:pt x="3147" y="10069"/>
                </a:cubicBezTo>
                <a:lnTo>
                  <a:pt x="3147" y="10069"/>
                </a:lnTo>
                <a:lnTo>
                  <a:pt x="3147" y="9701"/>
                </a:lnTo>
                <a:close/>
                <a:moveTo>
                  <a:pt x="1592" y="4962"/>
                </a:moveTo>
                <a:cubicBezTo>
                  <a:pt x="1555" y="4962"/>
                  <a:pt x="1555" y="5037"/>
                  <a:pt x="1592" y="5037"/>
                </a:cubicBezTo>
                <a:lnTo>
                  <a:pt x="1706" y="5037"/>
                </a:lnTo>
                <a:cubicBezTo>
                  <a:pt x="1592" y="5341"/>
                  <a:pt x="1517" y="5568"/>
                  <a:pt x="1403" y="5834"/>
                </a:cubicBezTo>
                <a:lnTo>
                  <a:pt x="1327" y="5947"/>
                </a:lnTo>
                <a:cubicBezTo>
                  <a:pt x="1251" y="5985"/>
                  <a:pt x="1327" y="5985"/>
                  <a:pt x="1365" y="5985"/>
                </a:cubicBezTo>
                <a:cubicBezTo>
                  <a:pt x="1251" y="6175"/>
                  <a:pt x="1213" y="6402"/>
                  <a:pt x="1138" y="6592"/>
                </a:cubicBezTo>
                <a:lnTo>
                  <a:pt x="1062" y="6668"/>
                </a:lnTo>
                <a:lnTo>
                  <a:pt x="1062" y="6706"/>
                </a:lnTo>
                <a:lnTo>
                  <a:pt x="948" y="7123"/>
                </a:lnTo>
                <a:cubicBezTo>
                  <a:pt x="872" y="7123"/>
                  <a:pt x="834" y="7161"/>
                  <a:pt x="796" y="7236"/>
                </a:cubicBezTo>
                <a:cubicBezTo>
                  <a:pt x="769" y="7263"/>
                  <a:pt x="781" y="7290"/>
                  <a:pt x="803" y="7290"/>
                </a:cubicBezTo>
                <a:cubicBezTo>
                  <a:pt x="812" y="7290"/>
                  <a:pt x="823" y="7285"/>
                  <a:pt x="834" y="7274"/>
                </a:cubicBezTo>
                <a:lnTo>
                  <a:pt x="872" y="7274"/>
                </a:lnTo>
                <a:cubicBezTo>
                  <a:pt x="834" y="7464"/>
                  <a:pt x="796" y="7616"/>
                  <a:pt x="758" y="7729"/>
                </a:cubicBezTo>
                <a:cubicBezTo>
                  <a:pt x="645" y="7805"/>
                  <a:pt x="607" y="7881"/>
                  <a:pt x="493" y="7919"/>
                </a:cubicBezTo>
                <a:cubicBezTo>
                  <a:pt x="465" y="7974"/>
                  <a:pt x="478" y="8010"/>
                  <a:pt x="517" y="8010"/>
                </a:cubicBezTo>
                <a:cubicBezTo>
                  <a:pt x="531" y="8010"/>
                  <a:pt x="548" y="8005"/>
                  <a:pt x="569" y="7995"/>
                </a:cubicBezTo>
                <a:cubicBezTo>
                  <a:pt x="569" y="7919"/>
                  <a:pt x="607" y="7919"/>
                  <a:pt x="645" y="7881"/>
                </a:cubicBezTo>
                <a:lnTo>
                  <a:pt x="645" y="7881"/>
                </a:lnTo>
                <a:cubicBezTo>
                  <a:pt x="607" y="7995"/>
                  <a:pt x="607" y="8070"/>
                  <a:pt x="569" y="8184"/>
                </a:cubicBezTo>
                <a:lnTo>
                  <a:pt x="493" y="8222"/>
                </a:lnTo>
                <a:cubicBezTo>
                  <a:pt x="455" y="8222"/>
                  <a:pt x="455" y="8260"/>
                  <a:pt x="493" y="8260"/>
                </a:cubicBezTo>
                <a:cubicBezTo>
                  <a:pt x="455" y="8374"/>
                  <a:pt x="417" y="8488"/>
                  <a:pt x="379" y="8601"/>
                </a:cubicBezTo>
                <a:lnTo>
                  <a:pt x="228" y="8753"/>
                </a:lnTo>
                <a:cubicBezTo>
                  <a:pt x="201" y="8780"/>
                  <a:pt x="212" y="8807"/>
                  <a:pt x="234" y="8807"/>
                </a:cubicBezTo>
                <a:cubicBezTo>
                  <a:pt x="243" y="8807"/>
                  <a:pt x="254" y="8802"/>
                  <a:pt x="265" y="8791"/>
                </a:cubicBezTo>
                <a:lnTo>
                  <a:pt x="303" y="8753"/>
                </a:lnTo>
                <a:lnTo>
                  <a:pt x="303" y="8753"/>
                </a:lnTo>
                <a:cubicBezTo>
                  <a:pt x="228" y="9056"/>
                  <a:pt x="76" y="9360"/>
                  <a:pt x="0" y="9701"/>
                </a:cubicBezTo>
                <a:lnTo>
                  <a:pt x="38" y="9739"/>
                </a:lnTo>
                <a:cubicBezTo>
                  <a:pt x="455" y="9890"/>
                  <a:pt x="834" y="10004"/>
                  <a:pt x="1251" y="10156"/>
                </a:cubicBezTo>
                <a:lnTo>
                  <a:pt x="1327" y="10118"/>
                </a:lnTo>
                <a:cubicBezTo>
                  <a:pt x="1592" y="9208"/>
                  <a:pt x="1934" y="8260"/>
                  <a:pt x="2199" y="7350"/>
                </a:cubicBezTo>
                <a:lnTo>
                  <a:pt x="2275" y="7350"/>
                </a:lnTo>
                <a:cubicBezTo>
                  <a:pt x="2313" y="7312"/>
                  <a:pt x="2313" y="7274"/>
                  <a:pt x="2351" y="7236"/>
                </a:cubicBezTo>
                <a:cubicBezTo>
                  <a:pt x="2351" y="7312"/>
                  <a:pt x="2389" y="7350"/>
                  <a:pt x="2389" y="7464"/>
                </a:cubicBezTo>
                <a:lnTo>
                  <a:pt x="2389" y="7502"/>
                </a:lnTo>
                <a:cubicBezTo>
                  <a:pt x="2389" y="7653"/>
                  <a:pt x="2464" y="7843"/>
                  <a:pt x="2464" y="7995"/>
                </a:cubicBezTo>
                <a:lnTo>
                  <a:pt x="2351" y="8070"/>
                </a:lnTo>
                <a:cubicBezTo>
                  <a:pt x="2325" y="8097"/>
                  <a:pt x="2335" y="8141"/>
                  <a:pt x="2356" y="8141"/>
                </a:cubicBezTo>
                <a:cubicBezTo>
                  <a:pt x="2365" y="8141"/>
                  <a:pt x="2377" y="8132"/>
                  <a:pt x="2389" y="8108"/>
                </a:cubicBezTo>
                <a:cubicBezTo>
                  <a:pt x="2464" y="8108"/>
                  <a:pt x="2464" y="8070"/>
                  <a:pt x="2464" y="8070"/>
                </a:cubicBezTo>
                <a:cubicBezTo>
                  <a:pt x="2464" y="8184"/>
                  <a:pt x="2502" y="8260"/>
                  <a:pt x="2502" y="8374"/>
                </a:cubicBezTo>
                <a:cubicBezTo>
                  <a:pt x="2502" y="8601"/>
                  <a:pt x="2540" y="8829"/>
                  <a:pt x="2730" y="9018"/>
                </a:cubicBezTo>
                <a:cubicBezTo>
                  <a:pt x="3028" y="9289"/>
                  <a:pt x="3480" y="9328"/>
                  <a:pt x="3908" y="9328"/>
                </a:cubicBezTo>
                <a:cubicBezTo>
                  <a:pt x="4079" y="9328"/>
                  <a:pt x="4246" y="9322"/>
                  <a:pt x="4398" y="9322"/>
                </a:cubicBezTo>
                <a:cubicBezTo>
                  <a:pt x="5156" y="9246"/>
                  <a:pt x="5953" y="9246"/>
                  <a:pt x="6711" y="9246"/>
                </a:cubicBezTo>
                <a:cubicBezTo>
                  <a:pt x="6749" y="9246"/>
                  <a:pt x="6749" y="9170"/>
                  <a:pt x="6711" y="9170"/>
                </a:cubicBezTo>
                <a:cubicBezTo>
                  <a:pt x="6066" y="9208"/>
                  <a:pt x="5346" y="9208"/>
                  <a:pt x="4626" y="9208"/>
                </a:cubicBezTo>
                <a:lnTo>
                  <a:pt x="3678" y="9208"/>
                </a:lnTo>
                <a:cubicBezTo>
                  <a:pt x="3336" y="9170"/>
                  <a:pt x="2957" y="9170"/>
                  <a:pt x="2768" y="8867"/>
                </a:cubicBezTo>
                <a:cubicBezTo>
                  <a:pt x="2578" y="8639"/>
                  <a:pt x="2578" y="8260"/>
                  <a:pt x="2540" y="7995"/>
                </a:cubicBezTo>
                <a:lnTo>
                  <a:pt x="2540" y="7919"/>
                </a:lnTo>
                <a:cubicBezTo>
                  <a:pt x="3147" y="7123"/>
                  <a:pt x="3791" y="6289"/>
                  <a:pt x="4398" y="5454"/>
                </a:cubicBezTo>
                <a:cubicBezTo>
                  <a:pt x="4425" y="5428"/>
                  <a:pt x="4414" y="5401"/>
                  <a:pt x="4392" y="5401"/>
                </a:cubicBezTo>
                <a:cubicBezTo>
                  <a:pt x="4382" y="5401"/>
                  <a:pt x="4371" y="5405"/>
                  <a:pt x="4360" y="5416"/>
                </a:cubicBezTo>
                <a:cubicBezTo>
                  <a:pt x="3716" y="6213"/>
                  <a:pt x="3147" y="7047"/>
                  <a:pt x="2540" y="7843"/>
                </a:cubicBezTo>
                <a:cubicBezTo>
                  <a:pt x="2540" y="7729"/>
                  <a:pt x="2502" y="7616"/>
                  <a:pt x="2502" y="7464"/>
                </a:cubicBezTo>
                <a:cubicBezTo>
                  <a:pt x="3109" y="6706"/>
                  <a:pt x="3678" y="5985"/>
                  <a:pt x="4246" y="5227"/>
                </a:cubicBezTo>
                <a:cubicBezTo>
                  <a:pt x="4273" y="5200"/>
                  <a:pt x="4262" y="5173"/>
                  <a:pt x="4240" y="5173"/>
                </a:cubicBezTo>
                <a:cubicBezTo>
                  <a:pt x="4231" y="5173"/>
                  <a:pt x="4220" y="5178"/>
                  <a:pt x="4209" y="5189"/>
                </a:cubicBezTo>
                <a:cubicBezTo>
                  <a:pt x="3640" y="5947"/>
                  <a:pt x="3071" y="6668"/>
                  <a:pt x="2502" y="7350"/>
                </a:cubicBezTo>
                <a:cubicBezTo>
                  <a:pt x="2502" y="7312"/>
                  <a:pt x="2464" y="7236"/>
                  <a:pt x="2464" y="7123"/>
                </a:cubicBezTo>
                <a:cubicBezTo>
                  <a:pt x="2957" y="6478"/>
                  <a:pt x="3450" y="5834"/>
                  <a:pt x="3905" y="5189"/>
                </a:cubicBezTo>
                <a:cubicBezTo>
                  <a:pt x="3958" y="5163"/>
                  <a:pt x="3938" y="5119"/>
                  <a:pt x="3908" y="5119"/>
                </a:cubicBezTo>
                <a:cubicBezTo>
                  <a:pt x="3894" y="5119"/>
                  <a:pt x="3879" y="5128"/>
                  <a:pt x="3867" y="5151"/>
                </a:cubicBezTo>
                <a:lnTo>
                  <a:pt x="2464" y="6971"/>
                </a:lnTo>
                <a:lnTo>
                  <a:pt x="2464" y="7047"/>
                </a:lnTo>
                <a:cubicBezTo>
                  <a:pt x="2389" y="7085"/>
                  <a:pt x="2389" y="7123"/>
                  <a:pt x="2351" y="7161"/>
                </a:cubicBezTo>
                <a:cubicBezTo>
                  <a:pt x="2385" y="7126"/>
                  <a:pt x="2388" y="7059"/>
                  <a:pt x="2447" y="6961"/>
                </a:cubicBezTo>
                <a:lnTo>
                  <a:pt x="2447" y="6961"/>
                </a:lnTo>
                <a:cubicBezTo>
                  <a:pt x="2389" y="6920"/>
                  <a:pt x="2389" y="6851"/>
                  <a:pt x="2389" y="6781"/>
                </a:cubicBezTo>
                <a:cubicBezTo>
                  <a:pt x="2389" y="6743"/>
                  <a:pt x="2464" y="6706"/>
                  <a:pt x="2464" y="6668"/>
                </a:cubicBezTo>
                <a:lnTo>
                  <a:pt x="2464" y="6592"/>
                </a:lnTo>
                <a:lnTo>
                  <a:pt x="3602" y="5189"/>
                </a:lnTo>
                <a:cubicBezTo>
                  <a:pt x="3628" y="5163"/>
                  <a:pt x="3618" y="5119"/>
                  <a:pt x="3585" y="5119"/>
                </a:cubicBezTo>
                <a:cubicBezTo>
                  <a:pt x="3569" y="5119"/>
                  <a:pt x="3550" y="5128"/>
                  <a:pt x="3526" y="5151"/>
                </a:cubicBezTo>
                <a:cubicBezTo>
                  <a:pt x="3147" y="5606"/>
                  <a:pt x="2768" y="6137"/>
                  <a:pt x="2389" y="6592"/>
                </a:cubicBezTo>
                <a:lnTo>
                  <a:pt x="2389" y="6706"/>
                </a:lnTo>
                <a:lnTo>
                  <a:pt x="2313" y="6781"/>
                </a:lnTo>
                <a:cubicBezTo>
                  <a:pt x="2285" y="6837"/>
                  <a:pt x="2298" y="6872"/>
                  <a:pt x="2322" y="6872"/>
                </a:cubicBezTo>
                <a:cubicBezTo>
                  <a:pt x="2330" y="6872"/>
                  <a:pt x="2341" y="6867"/>
                  <a:pt x="2351" y="6857"/>
                </a:cubicBezTo>
                <a:cubicBezTo>
                  <a:pt x="2360" y="6857"/>
                  <a:pt x="2367" y="6852"/>
                  <a:pt x="2373" y="6845"/>
                </a:cubicBezTo>
                <a:lnTo>
                  <a:pt x="2373" y="6845"/>
                </a:lnTo>
                <a:lnTo>
                  <a:pt x="2275" y="7236"/>
                </a:lnTo>
                <a:lnTo>
                  <a:pt x="2199" y="7236"/>
                </a:lnTo>
                <a:cubicBezTo>
                  <a:pt x="1630" y="7805"/>
                  <a:pt x="1024" y="8298"/>
                  <a:pt x="455" y="8867"/>
                </a:cubicBezTo>
                <a:cubicBezTo>
                  <a:pt x="455" y="8753"/>
                  <a:pt x="493" y="8639"/>
                  <a:pt x="569" y="8563"/>
                </a:cubicBezTo>
                <a:cubicBezTo>
                  <a:pt x="1138" y="8033"/>
                  <a:pt x="1706" y="7464"/>
                  <a:pt x="2275" y="6933"/>
                </a:cubicBezTo>
                <a:cubicBezTo>
                  <a:pt x="2302" y="6906"/>
                  <a:pt x="2291" y="6879"/>
                  <a:pt x="2255" y="6879"/>
                </a:cubicBezTo>
                <a:cubicBezTo>
                  <a:pt x="2240" y="6879"/>
                  <a:pt x="2221" y="6884"/>
                  <a:pt x="2199" y="6895"/>
                </a:cubicBezTo>
                <a:cubicBezTo>
                  <a:pt x="1706" y="7426"/>
                  <a:pt x="1138" y="7881"/>
                  <a:pt x="607" y="8412"/>
                </a:cubicBezTo>
                <a:cubicBezTo>
                  <a:pt x="607" y="8260"/>
                  <a:pt x="645" y="8184"/>
                  <a:pt x="683" y="8070"/>
                </a:cubicBezTo>
                <a:cubicBezTo>
                  <a:pt x="1251" y="7540"/>
                  <a:pt x="1820" y="7047"/>
                  <a:pt x="2389" y="6592"/>
                </a:cubicBezTo>
                <a:cubicBezTo>
                  <a:pt x="2351" y="6364"/>
                  <a:pt x="2351" y="6175"/>
                  <a:pt x="2313" y="5947"/>
                </a:cubicBezTo>
                <a:lnTo>
                  <a:pt x="2351" y="5947"/>
                </a:lnTo>
                <a:cubicBezTo>
                  <a:pt x="2578" y="5720"/>
                  <a:pt x="2768" y="5416"/>
                  <a:pt x="3033" y="5189"/>
                </a:cubicBezTo>
                <a:cubicBezTo>
                  <a:pt x="3059" y="5163"/>
                  <a:pt x="3049" y="5119"/>
                  <a:pt x="3016" y="5119"/>
                </a:cubicBezTo>
                <a:cubicBezTo>
                  <a:pt x="3001" y="5119"/>
                  <a:pt x="2981" y="5128"/>
                  <a:pt x="2957" y="5151"/>
                </a:cubicBezTo>
                <a:cubicBezTo>
                  <a:pt x="2768" y="5379"/>
                  <a:pt x="2540" y="5606"/>
                  <a:pt x="2351" y="5834"/>
                </a:cubicBezTo>
                <a:lnTo>
                  <a:pt x="2313" y="5834"/>
                </a:lnTo>
                <a:lnTo>
                  <a:pt x="2161" y="4999"/>
                </a:lnTo>
                <a:lnTo>
                  <a:pt x="7014" y="4999"/>
                </a:lnTo>
                <a:cubicBezTo>
                  <a:pt x="7014" y="5265"/>
                  <a:pt x="6938" y="5606"/>
                  <a:pt x="6938" y="5909"/>
                </a:cubicBezTo>
                <a:cubicBezTo>
                  <a:pt x="6900" y="5985"/>
                  <a:pt x="6825" y="6023"/>
                  <a:pt x="6749" y="6137"/>
                </a:cubicBezTo>
                <a:cubicBezTo>
                  <a:pt x="6722" y="6164"/>
                  <a:pt x="6733" y="6190"/>
                  <a:pt x="6769" y="6190"/>
                </a:cubicBezTo>
                <a:cubicBezTo>
                  <a:pt x="6783" y="6190"/>
                  <a:pt x="6802" y="6186"/>
                  <a:pt x="6825" y="6175"/>
                </a:cubicBezTo>
                <a:cubicBezTo>
                  <a:pt x="6825" y="6137"/>
                  <a:pt x="6862" y="6099"/>
                  <a:pt x="6900" y="6023"/>
                </a:cubicBezTo>
                <a:lnTo>
                  <a:pt x="6900" y="6023"/>
                </a:lnTo>
                <a:cubicBezTo>
                  <a:pt x="6862" y="6137"/>
                  <a:pt x="6862" y="6289"/>
                  <a:pt x="6862" y="6402"/>
                </a:cubicBezTo>
                <a:cubicBezTo>
                  <a:pt x="6825" y="6478"/>
                  <a:pt x="6825" y="6516"/>
                  <a:pt x="6749" y="6554"/>
                </a:cubicBezTo>
                <a:cubicBezTo>
                  <a:pt x="6723" y="6580"/>
                  <a:pt x="6733" y="6624"/>
                  <a:pt x="6766" y="6624"/>
                </a:cubicBezTo>
                <a:cubicBezTo>
                  <a:pt x="6781" y="6624"/>
                  <a:pt x="6801" y="6615"/>
                  <a:pt x="6825" y="6592"/>
                </a:cubicBezTo>
                <a:lnTo>
                  <a:pt x="6862" y="6554"/>
                </a:lnTo>
                <a:lnTo>
                  <a:pt x="6862" y="6554"/>
                </a:lnTo>
                <a:cubicBezTo>
                  <a:pt x="6294" y="7274"/>
                  <a:pt x="5763" y="8033"/>
                  <a:pt x="5194" y="8753"/>
                </a:cubicBezTo>
                <a:cubicBezTo>
                  <a:pt x="5167" y="8780"/>
                  <a:pt x="5179" y="8807"/>
                  <a:pt x="5201" y="8807"/>
                </a:cubicBezTo>
                <a:cubicBezTo>
                  <a:pt x="5210" y="8807"/>
                  <a:pt x="5221" y="8802"/>
                  <a:pt x="5232" y="8791"/>
                </a:cubicBezTo>
                <a:cubicBezTo>
                  <a:pt x="5801" y="8070"/>
                  <a:pt x="6332" y="7350"/>
                  <a:pt x="6862" y="6668"/>
                </a:cubicBezTo>
                <a:lnTo>
                  <a:pt x="6862" y="6743"/>
                </a:lnTo>
                <a:cubicBezTo>
                  <a:pt x="6749" y="6781"/>
                  <a:pt x="6711" y="6895"/>
                  <a:pt x="6635" y="6971"/>
                </a:cubicBezTo>
                <a:cubicBezTo>
                  <a:pt x="6579" y="7026"/>
                  <a:pt x="6605" y="7062"/>
                  <a:pt x="6638" y="7062"/>
                </a:cubicBezTo>
                <a:cubicBezTo>
                  <a:pt x="6650" y="7062"/>
                  <a:pt x="6663" y="7057"/>
                  <a:pt x="6673" y="7047"/>
                </a:cubicBezTo>
                <a:cubicBezTo>
                  <a:pt x="6749" y="6971"/>
                  <a:pt x="6825" y="6895"/>
                  <a:pt x="6862" y="6857"/>
                </a:cubicBezTo>
                <a:lnTo>
                  <a:pt x="6862" y="7085"/>
                </a:lnTo>
                <a:lnTo>
                  <a:pt x="6825" y="7123"/>
                </a:lnTo>
                <a:cubicBezTo>
                  <a:pt x="6802" y="7112"/>
                  <a:pt x="6783" y="7107"/>
                  <a:pt x="6769" y="7107"/>
                </a:cubicBezTo>
                <a:cubicBezTo>
                  <a:pt x="6733" y="7107"/>
                  <a:pt x="6722" y="7134"/>
                  <a:pt x="6749" y="7161"/>
                </a:cubicBezTo>
                <a:lnTo>
                  <a:pt x="6825" y="7236"/>
                </a:lnTo>
                <a:cubicBezTo>
                  <a:pt x="6483" y="7691"/>
                  <a:pt x="6104" y="8222"/>
                  <a:pt x="5725" y="8677"/>
                </a:cubicBezTo>
                <a:cubicBezTo>
                  <a:pt x="5697" y="8733"/>
                  <a:pt x="5710" y="8768"/>
                  <a:pt x="5734" y="8768"/>
                </a:cubicBezTo>
                <a:cubicBezTo>
                  <a:pt x="5743" y="8768"/>
                  <a:pt x="5753" y="8763"/>
                  <a:pt x="5763" y="8753"/>
                </a:cubicBezTo>
                <a:cubicBezTo>
                  <a:pt x="6142" y="8222"/>
                  <a:pt x="6483" y="7729"/>
                  <a:pt x="6862" y="7274"/>
                </a:cubicBezTo>
                <a:lnTo>
                  <a:pt x="6900" y="7312"/>
                </a:lnTo>
                <a:cubicBezTo>
                  <a:pt x="6900" y="7881"/>
                  <a:pt x="6862" y="8450"/>
                  <a:pt x="6825" y="9018"/>
                </a:cubicBezTo>
                <a:cubicBezTo>
                  <a:pt x="6825" y="9037"/>
                  <a:pt x="6844" y="9047"/>
                  <a:pt x="6862" y="9047"/>
                </a:cubicBezTo>
                <a:cubicBezTo>
                  <a:pt x="6881" y="9047"/>
                  <a:pt x="6900" y="9037"/>
                  <a:pt x="6900" y="9018"/>
                </a:cubicBezTo>
                <a:cubicBezTo>
                  <a:pt x="6938" y="8450"/>
                  <a:pt x="6938" y="7919"/>
                  <a:pt x="6976" y="7350"/>
                </a:cubicBezTo>
                <a:lnTo>
                  <a:pt x="6900" y="7274"/>
                </a:lnTo>
                <a:lnTo>
                  <a:pt x="6900" y="7198"/>
                </a:lnTo>
                <a:cubicBezTo>
                  <a:pt x="7128" y="6933"/>
                  <a:pt x="7317" y="6706"/>
                  <a:pt x="7583" y="6402"/>
                </a:cubicBezTo>
                <a:cubicBezTo>
                  <a:pt x="7610" y="6375"/>
                  <a:pt x="7599" y="6349"/>
                  <a:pt x="7563" y="6349"/>
                </a:cubicBezTo>
                <a:cubicBezTo>
                  <a:pt x="7548" y="6349"/>
                  <a:pt x="7529" y="6353"/>
                  <a:pt x="7507" y="6364"/>
                </a:cubicBezTo>
                <a:cubicBezTo>
                  <a:pt x="7317" y="6592"/>
                  <a:pt x="7090" y="6819"/>
                  <a:pt x="6900" y="7085"/>
                </a:cubicBezTo>
                <a:lnTo>
                  <a:pt x="6900" y="6743"/>
                </a:lnTo>
                <a:cubicBezTo>
                  <a:pt x="7204" y="6516"/>
                  <a:pt x="7431" y="6213"/>
                  <a:pt x="7659" y="5947"/>
                </a:cubicBezTo>
                <a:cubicBezTo>
                  <a:pt x="7685" y="5921"/>
                  <a:pt x="7675" y="5877"/>
                  <a:pt x="7654" y="5877"/>
                </a:cubicBezTo>
                <a:cubicBezTo>
                  <a:pt x="7644" y="5877"/>
                  <a:pt x="7633" y="5886"/>
                  <a:pt x="7621" y="5909"/>
                </a:cubicBezTo>
                <a:cubicBezTo>
                  <a:pt x="7431" y="6137"/>
                  <a:pt x="7204" y="6402"/>
                  <a:pt x="6938" y="6668"/>
                </a:cubicBezTo>
                <a:lnTo>
                  <a:pt x="6938" y="6402"/>
                </a:lnTo>
                <a:cubicBezTo>
                  <a:pt x="7204" y="6175"/>
                  <a:pt x="7393" y="5947"/>
                  <a:pt x="7583" y="5720"/>
                </a:cubicBezTo>
                <a:cubicBezTo>
                  <a:pt x="7611" y="5664"/>
                  <a:pt x="7598" y="5629"/>
                  <a:pt x="7559" y="5629"/>
                </a:cubicBezTo>
                <a:cubicBezTo>
                  <a:pt x="7545" y="5629"/>
                  <a:pt x="7527" y="5634"/>
                  <a:pt x="7507" y="5644"/>
                </a:cubicBezTo>
                <a:cubicBezTo>
                  <a:pt x="7393" y="5909"/>
                  <a:pt x="7204" y="6099"/>
                  <a:pt x="7014" y="6326"/>
                </a:cubicBezTo>
                <a:cubicBezTo>
                  <a:pt x="7052" y="6175"/>
                  <a:pt x="7052" y="6023"/>
                  <a:pt x="7052" y="5909"/>
                </a:cubicBezTo>
                <a:lnTo>
                  <a:pt x="7469" y="5341"/>
                </a:lnTo>
                <a:cubicBezTo>
                  <a:pt x="7497" y="5285"/>
                  <a:pt x="7484" y="5250"/>
                  <a:pt x="7460" y="5250"/>
                </a:cubicBezTo>
                <a:cubicBezTo>
                  <a:pt x="7451" y="5250"/>
                  <a:pt x="7441" y="5255"/>
                  <a:pt x="7431" y="5265"/>
                </a:cubicBezTo>
                <a:cubicBezTo>
                  <a:pt x="7317" y="5454"/>
                  <a:pt x="7204" y="5606"/>
                  <a:pt x="7090" y="5758"/>
                </a:cubicBezTo>
                <a:cubicBezTo>
                  <a:pt x="7090" y="5454"/>
                  <a:pt x="7128" y="5227"/>
                  <a:pt x="7128" y="4962"/>
                </a:cubicBezTo>
                <a:close/>
                <a:moveTo>
                  <a:pt x="6332" y="9777"/>
                </a:moveTo>
                <a:lnTo>
                  <a:pt x="5953" y="10156"/>
                </a:lnTo>
                <a:cubicBezTo>
                  <a:pt x="5926" y="10182"/>
                  <a:pt x="5936" y="10226"/>
                  <a:pt x="5957" y="10226"/>
                </a:cubicBezTo>
                <a:cubicBezTo>
                  <a:pt x="5967" y="10226"/>
                  <a:pt x="5979" y="10217"/>
                  <a:pt x="5990" y="10194"/>
                </a:cubicBezTo>
                <a:lnTo>
                  <a:pt x="6370" y="9815"/>
                </a:lnTo>
                <a:lnTo>
                  <a:pt x="6332" y="9777"/>
                </a:lnTo>
                <a:close/>
                <a:moveTo>
                  <a:pt x="3943" y="9701"/>
                </a:moveTo>
                <a:cubicBezTo>
                  <a:pt x="3690" y="9990"/>
                  <a:pt x="3403" y="10348"/>
                  <a:pt x="3147" y="10676"/>
                </a:cubicBezTo>
                <a:lnTo>
                  <a:pt x="3147" y="10676"/>
                </a:lnTo>
                <a:lnTo>
                  <a:pt x="3147" y="10158"/>
                </a:lnTo>
                <a:lnTo>
                  <a:pt x="3640" y="9701"/>
                </a:lnTo>
                <a:close/>
                <a:moveTo>
                  <a:pt x="4148" y="9913"/>
                </a:moveTo>
                <a:cubicBezTo>
                  <a:pt x="4139" y="9913"/>
                  <a:pt x="4133" y="9917"/>
                  <a:pt x="4133" y="9928"/>
                </a:cubicBezTo>
                <a:cubicBezTo>
                  <a:pt x="3829" y="10307"/>
                  <a:pt x="3488" y="10724"/>
                  <a:pt x="3185" y="11104"/>
                </a:cubicBezTo>
                <a:cubicBezTo>
                  <a:pt x="3158" y="11130"/>
                  <a:pt x="3169" y="11157"/>
                  <a:pt x="3205" y="11157"/>
                </a:cubicBezTo>
                <a:cubicBezTo>
                  <a:pt x="3220" y="11157"/>
                  <a:pt x="3238" y="11153"/>
                  <a:pt x="3261" y="11141"/>
                </a:cubicBezTo>
                <a:cubicBezTo>
                  <a:pt x="3564" y="10762"/>
                  <a:pt x="3905" y="10345"/>
                  <a:pt x="4209" y="9966"/>
                </a:cubicBezTo>
                <a:cubicBezTo>
                  <a:pt x="4209" y="9939"/>
                  <a:pt x="4171" y="9913"/>
                  <a:pt x="4148" y="9913"/>
                </a:cubicBezTo>
                <a:close/>
                <a:moveTo>
                  <a:pt x="4133" y="10345"/>
                </a:moveTo>
                <a:cubicBezTo>
                  <a:pt x="3829" y="10762"/>
                  <a:pt x="3526" y="11141"/>
                  <a:pt x="3185" y="11596"/>
                </a:cubicBezTo>
                <a:cubicBezTo>
                  <a:pt x="3147" y="11634"/>
                  <a:pt x="3261" y="11634"/>
                  <a:pt x="3261" y="11634"/>
                </a:cubicBezTo>
                <a:cubicBezTo>
                  <a:pt x="3564" y="11179"/>
                  <a:pt x="3867" y="10838"/>
                  <a:pt x="4209" y="10383"/>
                </a:cubicBezTo>
                <a:cubicBezTo>
                  <a:pt x="4246" y="10345"/>
                  <a:pt x="4209" y="10345"/>
                  <a:pt x="4133" y="10345"/>
                </a:cubicBezTo>
                <a:close/>
                <a:moveTo>
                  <a:pt x="4130" y="10747"/>
                </a:moveTo>
                <a:cubicBezTo>
                  <a:pt x="4118" y="10747"/>
                  <a:pt x="4105" y="10752"/>
                  <a:pt x="4095" y="10762"/>
                </a:cubicBezTo>
                <a:cubicBezTo>
                  <a:pt x="3829" y="11255"/>
                  <a:pt x="3526" y="11710"/>
                  <a:pt x="3261" y="12165"/>
                </a:cubicBezTo>
                <a:cubicBezTo>
                  <a:pt x="3207" y="12192"/>
                  <a:pt x="3248" y="12219"/>
                  <a:pt x="3277" y="12219"/>
                </a:cubicBezTo>
                <a:cubicBezTo>
                  <a:pt x="3289" y="12219"/>
                  <a:pt x="3299" y="12214"/>
                  <a:pt x="3299" y="12203"/>
                </a:cubicBezTo>
                <a:cubicBezTo>
                  <a:pt x="3564" y="11710"/>
                  <a:pt x="3867" y="11255"/>
                  <a:pt x="4133" y="10838"/>
                </a:cubicBezTo>
                <a:cubicBezTo>
                  <a:pt x="4188" y="10783"/>
                  <a:pt x="4162" y="10747"/>
                  <a:pt x="4130" y="10747"/>
                </a:cubicBezTo>
                <a:close/>
                <a:moveTo>
                  <a:pt x="3147" y="12772"/>
                </a:moveTo>
                <a:lnTo>
                  <a:pt x="3147" y="12803"/>
                </a:lnTo>
                <a:lnTo>
                  <a:pt x="3147" y="12803"/>
                </a:lnTo>
                <a:cubicBezTo>
                  <a:pt x="3136" y="12798"/>
                  <a:pt x="3130" y="12789"/>
                  <a:pt x="3147" y="12772"/>
                </a:cubicBezTo>
                <a:close/>
                <a:moveTo>
                  <a:pt x="6370" y="13514"/>
                </a:moveTo>
                <a:cubicBezTo>
                  <a:pt x="6357" y="13514"/>
                  <a:pt x="6343" y="13519"/>
                  <a:pt x="6332" y="13530"/>
                </a:cubicBezTo>
                <a:cubicBezTo>
                  <a:pt x="5990" y="13985"/>
                  <a:pt x="5687" y="14440"/>
                  <a:pt x="5346" y="14895"/>
                </a:cubicBezTo>
                <a:cubicBezTo>
                  <a:pt x="5319" y="14922"/>
                  <a:pt x="5349" y="14949"/>
                  <a:pt x="5369" y="14949"/>
                </a:cubicBezTo>
                <a:cubicBezTo>
                  <a:pt x="5377" y="14949"/>
                  <a:pt x="5384" y="14944"/>
                  <a:pt x="5384" y="14933"/>
                </a:cubicBezTo>
                <a:cubicBezTo>
                  <a:pt x="5725" y="14478"/>
                  <a:pt x="6066" y="14061"/>
                  <a:pt x="6370" y="13568"/>
                </a:cubicBezTo>
                <a:cubicBezTo>
                  <a:pt x="6423" y="13541"/>
                  <a:pt x="6401" y="13514"/>
                  <a:pt x="6370" y="13514"/>
                </a:cubicBezTo>
                <a:close/>
                <a:moveTo>
                  <a:pt x="6271" y="13894"/>
                </a:moveTo>
                <a:cubicBezTo>
                  <a:pt x="6262" y="13894"/>
                  <a:pt x="6256" y="13898"/>
                  <a:pt x="6256" y="13909"/>
                </a:cubicBezTo>
                <a:cubicBezTo>
                  <a:pt x="5953" y="14288"/>
                  <a:pt x="5725" y="14705"/>
                  <a:pt x="5422" y="15085"/>
                </a:cubicBezTo>
                <a:cubicBezTo>
                  <a:pt x="5396" y="15111"/>
                  <a:pt x="5406" y="15155"/>
                  <a:pt x="5439" y="15155"/>
                </a:cubicBezTo>
                <a:cubicBezTo>
                  <a:pt x="5454" y="15155"/>
                  <a:pt x="5474" y="15146"/>
                  <a:pt x="5498" y="15122"/>
                </a:cubicBezTo>
                <a:cubicBezTo>
                  <a:pt x="5763" y="14743"/>
                  <a:pt x="5990" y="14326"/>
                  <a:pt x="6294" y="13947"/>
                </a:cubicBezTo>
                <a:cubicBezTo>
                  <a:pt x="6321" y="13920"/>
                  <a:pt x="6291" y="13894"/>
                  <a:pt x="6271" y="13894"/>
                </a:cubicBezTo>
                <a:close/>
                <a:moveTo>
                  <a:pt x="5967" y="14500"/>
                </a:moveTo>
                <a:cubicBezTo>
                  <a:pt x="5959" y="14500"/>
                  <a:pt x="5953" y="14505"/>
                  <a:pt x="5953" y="14516"/>
                </a:cubicBezTo>
                <a:cubicBezTo>
                  <a:pt x="5763" y="14819"/>
                  <a:pt x="5573" y="15122"/>
                  <a:pt x="5384" y="15426"/>
                </a:cubicBezTo>
                <a:cubicBezTo>
                  <a:pt x="5384" y="15453"/>
                  <a:pt x="5403" y="15479"/>
                  <a:pt x="5414" y="15479"/>
                </a:cubicBezTo>
                <a:cubicBezTo>
                  <a:pt x="5418" y="15479"/>
                  <a:pt x="5422" y="15475"/>
                  <a:pt x="5422" y="15464"/>
                </a:cubicBezTo>
                <a:cubicBezTo>
                  <a:pt x="5611" y="15160"/>
                  <a:pt x="5801" y="14857"/>
                  <a:pt x="5990" y="14554"/>
                </a:cubicBezTo>
                <a:cubicBezTo>
                  <a:pt x="6017" y="14527"/>
                  <a:pt x="5987" y="14500"/>
                  <a:pt x="5967" y="14500"/>
                </a:cubicBezTo>
                <a:close/>
                <a:moveTo>
                  <a:pt x="6051" y="14879"/>
                </a:moveTo>
                <a:cubicBezTo>
                  <a:pt x="6038" y="14879"/>
                  <a:pt x="6028" y="14884"/>
                  <a:pt x="6028" y="14895"/>
                </a:cubicBezTo>
                <a:cubicBezTo>
                  <a:pt x="5839" y="15122"/>
                  <a:pt x="5725" y="15426"/>
                  <a:pt x="5535" y="15653"/>
                </a:cubicBezTo>
                <a:cubicBezTo>
                  <a:pt x="5535" y="15679"/>
                  <a:pt x="5554" y="15724"/>
                  <a:pt x="5565" y="15724"/>
                </a:cubicBezTo>
                <a:cubicBezTo>
                  <a:pt x="5570" y="15724"/>
                  <a:pt x="5573" y="15715"/>
                  <a:pt x="5573" y="15691"/>
                </a:cubicBezTo>
                <a:cubicBezTo>
                  <a:pt x="5763" y="15464"/>
                  <a:pt x="5915" y="15160"/>
                  <a:pt x="6104" y="14933"/>
                </a:cubicBezTo>
                <a:cubicBezTo>
                  <a:pt x="6131" y="14906"/>
                  <a:pt x="6082" y="14879"/>
                  <a:pt x="6051" y="14879"/>
                </a:cubicBezTo>
                <a:close/>
                <a:moveTo>
                  <a:pt x="4209" y="14326"/>
                </a:moveTo>
                <a:cubicBezTo>
                  <a:pt x="3867" y="14819"/>
                  <a:pt x="3526" y="15274"/>
                  <a:pt x="3223" y="15805"/>
                </a:cubicBezTo>
                <a:cubicBezTo>
                  <a:pt x="3169" y="15832"/>
                  <a:pt x="3210" y="15859"/>
                  <a:pt x="3239" y="15859"/>
                </a:cubicBezTo>
                <a:cubicBezTo>
                  <a:pt x="3251" y="15859"/>
                  <a:pt x="3261" y="15854"/>
                  <a:pt x="3261" y="15843"/>
                </a:cubicBezTo>
                <a:cubicBezTo>
                  <a:pt x="3261" y="15805"/>
                  <a:pt x="3299" y="15805"/>
                  <a:pt x="3299" y="15767"/>
                </a:cubicBezTo>
                <a:cubicBezTo>
                  <a:pt x="3640" y="15274"/>
                  <a:pt x="3905" y="14857"/>
                  <a:pt x="4246" y="14364"/>
                </a:cubicBezTo>
                <a:cubicBezTo>
                  <a:pt x="4284" y="14326"/>
                  <a:pt x="4209" y="14326"/>
                  <a:pt x="4209" y="14326"/>
                </a:cubicBezTo>
                <a:close/>
                <a:moveTo>
                  <a:pt x="6136" y="15220"/>
                </a:moveTo>
                <a:cubicBezTo>
                  <a:pt x="6126" y="15220"/>
                  <a:pt x="6115" y="15225"/>
                  <a:pt x="6104" y="15236"/>
                </a:cubicBezTo>
                <a:cubicBezTo>
                  <a:pt x="5953" y="15464"/>
                  <a:pt x="5763" y="15653"/>
                  <a:pt x="5611" y="15881"/>
                </a:cubicBezTo>
                <a:cubicBezTo>
                  <a:pt x="5585" y="15907"/>
                  <a:pt x="5631" y="15951"/>
                  <a:pt x="5662" y="15951"/>
                </a:cubicBezTo>
                <a:cubicBezTo>
                  <a:pt x="5676" y="15951"/>
                  <a:pt x="5687" y="15942"/>
                  <a:pt x="5687" y="15919"/>
                </a:cubicBezTo>
                <a:cubicBezTo>
                  <a:pt x="5801" y="15691"/>
                  <a:pt x="5990" y="15502"/>
                  <a:pt x="6142" y="15274"/>
                </a:cubicBezTo>
                <a:cubicBezTo>
                  <a:pt x="6169" y="15247"/>
                  <a:pt x="6158" y="15220"/>
                  <a:pt x="6136" y="15220"/>
                </a:cubicBezTo>
                <a:close/>
                <a:moveTo>
                  <a:pt x="5981" y="15776"/>
                </a:moveTo>
                <a:cubicBezTo>
                  <a:pt x="5962" y="15776"/>
                  <a:pt x="5953" y="15786"/>
                  <a:pt x="5953" y="15805"/>
                </a:cubicBezTo>
                <a:cubicBezTo>
                  <a:pt x="5953" y="15843"/>
                  <a:pt x="5953" y="15881"/>
                  <a:pt x="5915" y="15881"/>
                </a:cubicBezTo>
                <a:cubicBezTo>
                  <a:pt x="5882" y="15881"/>
                  <a:pt x="5877" y="15964"/>
                  <a:pt x="5901" y="15964"/>
                </a:cubicBezTo>
                <a:cubicBezTo>
                  <a:pt x="5905" y="15964"/>
                  <a:pt x="5909" y="15962"/>
                  <a:pt x="5915" y="15957"/>
                </a:cubicBezTo>
                <a:cubicBezTo>
                  <a:pt x="5990" y="15957"/>
                  <a:pt x="6066" y="15881"/>
                  <a:pt x="6066" y="15805"/>
                </a:cubicBezTo>
                <a:cubicBezTo>
                  <a:pt x="6028" y="15786"/>
                  <a:pt x="6000" y="15776"/>
                  <a:pt x="5981" y="15776"/>
                </a:cubicBezTo>
                <a:close/>
                <a:moveTo>
                  <a:pt x="2995" y="15615"/>
                </a:moveTo>
                <a:lnTo>
                  <a:pt x="2995" y="16045"/>
                </a:lnTo>
                <a:lnTo>
                  <a:pt x="2995" y="16045"/>
                </a:lnTo>
                <a:cubicBezTo>
                  <a:pt x="3018" y="15896"/>
                  <a:pt x="3034" y="15753"/>
                  <a:pt x="3045" y="15615"/>
                </a:cubicBezTo>
                <a:close/>
                <a:moveTo>
                  <a:pt x="6302" y="15600"/>
                </a:moveTo>
                <a:cubicBezTo>
                  <a:pt x="6297" y="15600"/>
                  <a:pt x="6294" y="15604"/>
                  <a:pt x="6294" y="15615"/>
                </a:cubicBezTo>
                <a:cubicBezTo>
                  <a:pt x="6256" y="15767"/>
                  <a:pt x="6142" y="15843"/>
                  <a:pt x="6104" y="15994"/>
                </a:cubicBezTo>
                <a:cubicBezTo>
                  <a:pt x="6104" y="16021"/>
                  <a:pt x="6123" y="16048"/>
                  <a:pt x="6134" y="16048"/>
                </a:cubicBezTo>
                <a:cubicBezTo>
                  <a:pt x="6139" y="16048"/>
                  <a:pt x="6142" y="16043"/>
                  <a:pt x="6142" y="16032"/>
                </a:cubicBezTo>
                <a:cubicBezTo>
                  <a:pt x="6180" y="15881"/>
                  <a:pt x="6294" y="15805"/>
                  <a:pt x="6332" y="15653"/>
                </a:cubicBezTo>
                <a:cubicBezTo>
                  <a:pt x="6332" y="15626"/>
                  <a:pt x="6313" y="15600"/>
                  <a:pt x="6302" y="15600"/>
                </a:cubicBezTo>
                <a:close/>
                <a:moveTo>
                  <a:pt x="4135" y="15355"/>
                </a:moveTo>
                <a:cubicBezTo>
                  <a:pt x="4122" y="15355"/>
                  <a:pt x="4107" y="15364"/>
                  <a:pt x="4095" y="15388"/>
                </a:cubicBezTo>
                <a:cubicBezTo>
                  <a:pt x="3905" y="15615"/>
                  <a:pt x="3716" y="15805"/>
                  <a:pt x="3526" y="16032"/>
                </a:cubicBezTo>
                <a:cubicBezTo>
                  <a:pt x="3499" y="16059"/>
                  <a:pt x="3510" y="16086"/>
                  <a:pt x="3546" y="16086"/>
                </a:cubicBezTo>
                <a:cubicBezTo>
                  <a:pt x="3561" y="16086"/>
                  <a:pt x="3580" y="16081"/>
                  <a:pt x="3602" y="16070"/>
                </a:cubicBezTo>
                <a:cubicBezTo>
                  <a:pt x="3791" y="15843"/>
                  <a:pt x="3981" y="15653"/>
                  <a:pt x="4133" y="15426"/>
                </a:cubicBezTo>
                <a:cubicBezTo>
                  <a:pt x="4185" y="15400"/>
                  <a:pt x="4165" y="15355"/>
                  <a:pt x="4135" y="15355"/>
                </a:cubicBezTo>
                <a:close/>
                <a:moveTo>
                  <a:pt x="4189" y="14841"/>
                </a:moveTo>
                <a:cubicBezTo>
                  <a:pt x="4174" y="14841"/>
                  <a:pt x="4155" y="14846"/>
                  <a:pt x="4133" y="14857"/>
                </a:cubicBezTo>
                <a:cubicBezTo>
                  <a:pt x="3867" y="15274"/>
                  <a:pt x="3526" y="15691"/>
                  <a:pt x="3261" y="16146"/>
                </a:cubicBezTo>
                <a:cubicBezTo>
                  <a:pt x="3207" y="16173"/>
                  <a:pt x="3248" y="16200"/>
                  <a:pt x="3277" y="16200"/>
                </a:cubicBezTo>
                <a:cubicBezTo>
                  <a:pt x="3289" y="16200"/>
                  <a:pt x="3299" y="16195"/>
                  <a:pt x="3299" y="16184"/>
                </a:cubicBezTo>
                <a:cubicBezTo>
                  <a:pt x="3564" y="15767"/>
                  <a:pt x="3905" y="15312"/>
                  <a:pt x="4209" y="14895"/>
                </a:cubicBezTo>
                <a:cubicBezTo>
                  <a:pt x="4235" y="14868"/>
                  <a:pt x="4224" y="14841"/>
                  <a:pt x="4189" y="14841"/>
                </a:cubicBezTo>
                <a:close/>
                <a:moveTo>
                  <a:pt x="6351" y="9515"/>
                </a:moveTo>
                <a:cubicBezTo>
                  <a:pt x="6399" y="9515"/>
                  <a:pt x="6445" y="9524"/>
                  <a:pt x="6483" y="9549"/>
                </a:cubicBezTo>
                <a:cubicBezTo>
                  <a:pt x="6635" y="9587"/>
                  <a:pt x="6559" y="9777"/>
                  <a:pt x="6559" y="9928"/>
                </a:cubicBezTo>
                <a:lnTo>
                  <a:pt x="6559" y="11445"/>
                </a:lnTo>
                <a:lnTo>
                  <a:pt x="6559" y="14516"/>
                </a:lnTo>
                <a:lnTo>
                  <a:pt x="6559" y="15274"/>
                </a:lnTo>
                <a:lnTo>
                  <a:pt x="6559" y="15653"/>
                </a:lnTo>
                <a:cubicBezTo>
                  <a:pt x="6559" y="15767"/>
                  <a:pt x="6635" y="16032"/>
                  <a:pt x="6521" y="16070"/>
                </a:cubicBezTo>
                <a:cubicBezTo>
                  <a:pt x="6483" y="16146"/>
                  <a:pt x="6294" y="16146"/>
                  <a:pt x="6180" y="16146"/>
                </a:cubicBezTo>
                <a:cubicBezTo>
                  <a:pt x="6066" y="16146"/>
                  <a:pt x="5953" y="16184"/>
                  <a:pt x="5801" y="16184"/>
                </a:cubicBezTo>
                <a:cubicBezTo>
                  <a:pt x="5687" y="16184"/>
                  <a:pt x="5573" y="16222"/>
                  <a:pt x="5422" y="16222"/>
                </a:cubicBezTo>
                <a:cubicBezTo>
                  <a:pt x="5422" y="16222"/>
                  <a:pt x="5371" y="16239"/>
                  <a:pt x="5337" y="16239"/>
                </a:cubicBezTo>
                <a:cubicBezTo>
                  <a:pt x="5321" y="16239"/>
                  <a:pt x="5308" y="16235"/>
                  <a:pt x="5308" y="16222"/>
                </a:cubicBezTo>
                <a:cubicBezTo>
                  <a:pt x="5232" y="16184"/>
                  <a:pt x="5232" y="16070"/>
                  <a:pt x="5232" y="16032"/>
                </a:cubicBezTo>
                <a:lnTo>
                  <a:pt x="5232" y="14743"/>
                </a:lnTo>
                <a:lnTo>
                  <a:pt x="6256" y="13492"/>
                </a:lnTo>
                <a:cubicBezTo>
                  <a:pt x="6294" y="13416"/>
                  <a:pt x="6180" y="13416"/>
                  <a:pt x="6180" y="13416"/>
                </a:cubicBezTo>
                <a:cubicBezTo>
                  <a:pt x="5915" y="13795"/>
                  <a:pt x="5573" y="14250"/>
                  <a:pt x="5308" y="14630"/>
                </a:cubicBezTo>
                <a:lnTo>
                  <a:pt x="5308" y="14288"/>
                </a:lnTo>
                <a:cubicBezTo>
                  <a:pt x="5535" y="13947"/>
                  <a:pt x="5801" y="13606"/>
                  <a:pt x="6028" y="13303"/>
                </a:cubicBezTo>
                <a:cubicBezTo>
                  <a:pt x="6104" y="13227"/>
                  <a:pt x="5990" y="13227"/>
                  <a:pt x="5990" y="13227"/>
                </a:cubicBezTo>
                <a:cubicBezTo>
                  <a:pt x="5763" y="13530"/>
                  <a:pt x="5535" y="13871"/>
                  <a:pt x="5308" y="14137"/>
                </a:cubicBezTo>
                <a:lnTo>
                  <a:pt x="5308" y="13925"/>
                </a:lnTo>
                <a:lnTo>
                  <a:pt x="5308" y="13925"/>
                </a:lnTo>
                <a:cubicBezTo>
                  <a:pt x="5321" y="13925"/>
                  <a:pt x="5335" y="13920"/>
                  <a:pt x="5346" y="13909"/>
                </a:cubicBezTo>
                <a:cubicBezTo>
                  <a:pt x="5649" y="13530"/>
                  <a:pt x="5990" y="13113"/>
                  <a:pt x="6332" y="12734"/>
                </a:cubicBezTo>
                <a:cubicBezTo>
                  <a:pt x="6359" y="12678"/>
                  <a:pt x="6347" y="12643"/>
                  <a:pt x="6323" y="12643"/>
                </a:cubicBezTo>
                <a:cubicBezTo>
                  <a:pt x="6314" y="12643"/>
                  <a:pt x="6304" y="12648"/>
                  <a:pt x="6294" y="12658"/>
                </a:cubicBezTo>
                <a:cubicBezTo>
                  <a:pt x="5953" y="13037"/>
                  <a:pt x="5611" y="13492"/>
                  <a:pt x="5308" y="13871"/>
                </a:cubicBezTo>
                <a:lnTo>
                  <a:pt x="5308" y="13758"/>
                </a:lnTo>
                <a:lnTo>
                  <a:pt x="6294" y="12468"/>
                </a:lnTo>
                <a:cubicBezTo>
                  <a:pt x="6332" y="12431"/>
                  <a:pt x="6256" y="12431"/>
                  <a:pt x="6256" y="12431"/>
                </a:cubicBezTo>
                <a:cubicBezTo>
                  <a:pt x="5915" y="12848"/>
                  <a:pt x="5611" y="13227"/>
                  <a:pt x="5308" y="13682"/>
                </a:cubicBezTo>
                <a:lnTo>
                  <a:pt x="5308" y="13416"/>
                </a:lnTo>
                <a:cubicBezTo>
                  <a:pt x="5573" y="13113"/>
                  <a:pt x="5839" y="12734"/>
                  <a:pt x="6142" y="12393"/>
                </a:cubicBezTo>
                <a:cubicBezTo>
                  <a:pt x="6168" y="12366"/>
                  <a:pt x="6158" y="12322"/>
                  <a:pt x="6137" y="12322"/>
                </a:cubicBezTo>
                <a:cubicBezTo>
                  <a:pt x="6128" y="12322"/>
                  <a:pt x="6116" y="12331"/>
                  <a:pt x="6104" y="12355"/>
                </a:cubicBezTo>
                <a:cubicBezTo>
                  <a:pt x="5801" y="12658"/>
                  <a:pt x="5573" y="12999"/>
                  <a:pt x="5308" y="13340"/>
                </a:cubicBezTo>
                <a:lnTo>
                  <a:pt x="5308" y="13113"/>
                </a:lnTo>
                <a:cubicBezTo>
                  <a:pt x="5573" y="12734"/>
                  <a:pt x="5915" y="12355"/>
                  <a:pt x="6180" y="12014"/>
                </a:cubicBezTo>
                <a:cubicBezTo>
                  <a:pt x="6232" y="11987"/>
                  <a:pt x="6212" y="11943"/>
                  <a:pt x="6183" y="11943"/>
                </a:cubicBezTo>
                <a:cubicBezTo>
                  <a:pt x="6169" y="11943"/>
                  <a:pt x="6154" y="11952"/>
                  <a:pt x="6142" y="11976"/>
                </a:cubicBezTo>
                <a:cubicBezTo>
                  <a:pt x="5877" y="12279"/>
                  <a:pt x="5573" y="12658"/>
                  <a:pt x="5308" y="12999"/>
                </a:cubicBezTo>
                <a:lnTo>
                  <a:pt x="5308" y="12961"/>
                </a:lnTo>
                <a:lnTo>
                  <a:pt x="5308" y="12810"/>
                </a:lnTo>
                <a:cubicBezTo>
                  <a:pt x="5573" y="12431"/>
                  <a:pt x="5915" y="12051"/>
                  <a:pt x="6180" y="11672"/>
                </a:cubicBezTo>
                <a:cubicBezTo>
                  <a:pt x="6256" y="11634"/>
                  <a:pt x="6142" y="11634"/>
                  <a:pt x="6142" y="11634"/>
                </a:cubicBezTo>
                <a:cubicBezTo>
                  <a:pt x="5877" y="11976"/>
                  <a:pt x="5573" y="12355"/>
                  <a:pt x="5308" y="12658"/>
                </a:cubicBezTo>
                <a:lnTo>
                  <a:pt x="5308" y="12544"/>
                </a:lnTo>
                <a:cubicBezTo>
                  <a:pt x="5611" y="12165"/>
                  <a:pt x="5915" y="11786"/>
                  <a:pt x="6256" y="11407"/>
                </a:cubicBezTo>
                <a:cubicBezTo>
                  <a:pt x="6284" y="11351"/>
                  <a:pt x="6271" y="11316"/>
                  <a:pt x="6232" y="11316"/>
                </a:cubicBezTo>
                <a:cubicBezTo>
                  <a:pt x="6218" y="11316"/>
                  <a:pt x="6200" y="11321"/>
                  <a:pt x="6180" y="11331"/>
                </a:cubicBezTo>
                <a:cubicBezTo>
                  <a:pt x="5915" y="11710"/>
                  <a:pt x="5611" y="12051"/>
                  <a:pt x="5308" y="12431"/>
                </a:cubicBezTo>
                <a:lnTo>
                  <a:pt x="5308" y="12241"/>
                </a:lnTo>
                <a:cubicBezTo>
                  <a:pt x="5611" y="11862"/>
                  <a:pt x="5915" y="11445"/>
                  <a:pt x="6256" y="11066"/>
                </a:cubicBezTo>
                <a:cubicBezTo>
                  <a:pt x="6294" y="11028"/>
                  <a:pt x="6180" y="11028"/>
                  <a:pt x="6180" y="11028"/>
                </a:cubicBezTo>
                <a:cubicBezTo>
                  <a:pt x="5915" y="11407"/>
                  <a:pt x="5611" y="11710"/>
                  <a:pt x="5346" y="12089"/>
                </a:cubicBezTo>
                <a:lnTo>
                  <a:pt x="5346" y="11786"/>
                </a:lnTo>
                <a:cubicBezTo>
                  <a:pt x="5611" y="11445"/>
                  <a:pt x="5877" y="11104"/>
                  <a:pt x="6142" y="10762"/>
                </a:cubicBezTo>
                <a:cubicBezTo>
                  <a:pt x="6169" y="10736"/>
                  <a:pt x="6158" y="10709"/>
                  <a:pt x="6136" y="10709"/>
                </a:cubicBezTo>
                <a:cubicBezTo>
                  <a:pt x="6126" y="10709"/>
                  <a:pt x="6115" y="10713"/>
                  <a:pt x="6104" y="10724"/>
                </a:cubicBezTo>
                <a:cubicBezTo>
                  <a:pt x="5877" y="11066"/>
                  <a:pt x="5573" y="11331"/>
                  <a:pt x="5346" y="11672"/>
                </a:cubicBezTo>
                <a:lnTo>
                  <a:pt x="5346" y="11308"/>
                </a:lnTo>
                <a:lnTo>
                  <a:pt x="5346" y="11308"/>
                </a:lnTo>
                <a:cubicBezTo>
                  <a:pt x="5348" y="11309"/>
                  <a:pt x="5350" y="11309"/>
                  <a:pt x="5352" y="11309"/>
                </a:cubicBezTo>
                <a:cubicBezTo>
                  <a:pt x="5362" y="11309"/>
                  <a:pt x="5373" y="11304"/>
                  <a:pt x="5384" y="11293"/>
                </a:cubicBezTo>
                <a:cubicBezTo>
                  <a:pt x="5611" y="11028"/>
                  <a:pt x="5839" y="10724"/>
                  <a:pt x="6104" y="10497"/>
                </a:cubicBezTo>
                <a:cubicBezTo>
                  <a:pt x="6104" y="10471"/>
                  <a:pt x="6068" y="10427"/>
                  <a:pt x="6046" y="10427"/>
                </a:cubicBezTo>
                <a:cubicBezTo>
                  <a:pt x="6036" y="10427"/>
                  <a:pt x="6028" y="10436"/>
                  <a:pt x="6028" y="10459"/>
                </a:cubicBezTo>
                <a:cubicBezTo>
                  <a:pt x="5801" y="10724"/>
                  <a:pt x="5573" y="11028"/>
                  <a:pt x="5346" y="11255"/>
                </a:cubicBezTo>
                <a:lnTo>
                  <a:pt x="5346" y="10914"/>
                </a:lnTo>
                <a:cubicBezTo>
                  <a:pt x="5573" y="10573"/>
                  <a:pt x="5839" y="10307"/>
                  <a:pt x="6104" y="9966"/>
                </a:cubicBezTo>
                <a:cubicBezTo>
                  <a:pt x="6131" y="9939"/>
                  <a:pt x="6120" y="9913"/>
                  <a:pt x="6084" y="9913"/>
                </a:cubicBezTo>
                <a:cubicBezTo>
                  <a:pt x="6070" y="9913"/>
                  <a:pt x="6051" y="9917"/>
                  <a:pt x="6028" y="9928"/>
                </a:cubicBezTo>
                <a:cubicBezTo>
                  <a:pt x="5813" y="10215"/>
                  <a:pt x="5565" y="10501"/>
                  <a:pt x="5346" y="10820"/>
                </a:cubicBezTo>
                <a:lnTo>
                  <a:pt x="5346" y="10820"/>
                </a:lnTo>
                <a:lnTo>
                  <a:pt x="5346" y="10573"/>
                </a:lnTo>
                <a:cubicBezTo>
                  <a:pt x="5535" y="10345"/>
                  <a:pt x="5763" y="10156"/>
                  <a:pt x="5953" y="9928"/>
                </a:cubicBezTo>
                <a:cubicBezTo>
                  <a:pt x="5979" y="9902"/>
                  <a:pt x="5969" y="9858"/>
                  <a:pt x="5948" y="9858"/>
                </a:cubicBezTo>
                <a:cubicBezTo>
                  <a:pt x="5938" y="9858"/>
                  <a:pt x="5926" y="9867"/>
                  <a:pt x="5915" y="9890"/>
                </a:cubicBezTo>
                <a:cubicBezTo>
                  <a:pt x="5725" y="10080"/>
                  <a:pt x="5535" y="10269"/>
                  <a:pt x="5346" y="10497"/>
                </a:cubicBezTo>
                <a:lnTo>
                  <a:pt x="5346" y="10080"/>
                </a:lnTo>
                <a:cubicBezTo>
                  <a:pt x="5535" y="9928"/>
                  <a:pt x="5687" y="9739"/>
                  <a:pt x="5877" y="9587"/>
                </a:cubicBezTo>
                <a:cubicBezTo>
                  <a:pt x="5891" y="9573"/>
                  <a:pt x="5894" y="9559"/>
                  <a:pt x="5890" y="9549"/>
                </a:cubicBezTo>
                <a:lnTo>
                  <a:pt x="6104" y="9549"/>
                </a:lnTo>
                <a:cubicBezTo>
                  <a:pt x="6155" y="9549"/>
                  <a:pt x="6256" y="9515"/>
                  <a:pt x="6351" y="9515"/>
                </a:cubicBezTo>
                <a:close/>
                <a:moveTo>
                  <a:pt x="5289" y="9369"/>
                </a:moveTo>
                <a:cubicBezTo>
                  <a:pt x="5261" y="9369"/>
                  <a:pt x="5232" y="9378"/>
                  <a:pt x="5232" y="9397"/>
                </a:cubicBezTo>
                <a:lnTo>
                  <a:pt x="5232" y="10573"/>
                </a:lnTo>
                <a:lnTo>
                  <a:pt x="5194" y="10649"/>
                </a:lnTo>
                <a:cubicBezTo>
                  <a:pt x="5167" y="10675"/>
                  <a:pt x="5179" y="10702"/>
                  <a:pt x="5201" y="10702"/>
                </a:cubicBezTo>
                <a:cubicBezTo>
                  <a:pt x="5210" y="10702"/>
                  <a:pt x="5221" y="10698"/>
                  <a:pt x="5232" y="10687"/>
                </a:cubicBezTo>
                <a:lnTo>
                  <a:pt x="5232" y="11786"/>
                </a:lnTo>
                <a:lnTo>
                  <a:pt x="5232" y="11824"/>
                </a:lnTo>
                <a:lnTo>
                  <a:pt x="5232" y="11862"/>
                </a:lnTo>
                <a:lnTo>
                  <a:pt x="5232" y="12203"/>
                </a:lnTo>
                <a:lnTo>
                  <a:pt x="5232" y="12241"/>
                </a:lnTo>
                <a:lnTo>
                  <a:pt x="5232" y="12468"/>
                </a:lnTo>
                <a:lnTo>
                  <a:pt x="5194" y="12544"/>
                </a:lnTo>
                <a:cubicBezTo>
                  <a:pt x="5194" y="12582"/>
                  <a:pt x="5194" y="12582"/>
                  <a:pt x="5232" y="12582"/>
                </a:cubicBezTo>
                <a:lnTo>
                  <a:pt x="5232" y="12772"/>
                </a:lnTo>
                <a:lnTo>
                  <a:pt x="5232" y="12810"/>
                </a:lnTo>
                <a:lnTo>
                  <a:pt x="5232" y="12999"/>
                </a:lnTo>
                <a:lnTo>
                  <a:pt x="5194" y="13037"/>
                </a:lnTo>
                <a:cubicBezTo>
                  <a:pt x="5167" y="13093"/>
                  <a:pt x="5179" y="13128"/>
                  <a:pt x="5203" y="13128"/>
                </a:cubicBezTo>
                <a:cubicBezTo>
                  <a:pt x="5212" y="13128"/>
                  <a:pt x="5222" y="13123"/>
                  <a:pt x="5232" y="13113"/>
                </a:cubicBezTo>
                <a:lnTo>
                  <a:pt x="5232" y="13340"/>
                </a:lnTo>
                <a:lnTo>
                  <a:pt x="5232" y="14137"/>
                </a:lnTo>
                <a:cubicBezTo>
                  <a:pt x="5194" y="14175"/>
                  <a:pt x="5194" y="14250"/>
                  <a:pt x="5156" y="14250"/>
                </a:cubicBezTo>
                <a:cubicBezTo>
                  <a:pt x="5118" y="14288"/>
                  <a:pt x="5194" y="14288"/>
                  <a:pt x="5194" y="14288"/>
                </a:cubicBezTo>
                <a:cubicBezTo>
                  <a:pt x="5194" y="14288"/>
                  <a:pt x="5194" y="14250"/>
                  <a:pt x="5232" y="14250"/>
                </a:cubicBezTo>
                <a:cubicBezTo>
                  <a:pt x="5194" y="14478"/>
                  <a:pt x="5194" y="14554"/>
                  <a:pt x="5194" y="14743"/>
                </a:cubicBezTo>
                <a:lnTo>
                  <a:pt x="5194" y="16260"/>
                </a:lnTo>
                <a:cubicBezTo>
                  <a:pt x="5194" y="16260"/>
                  <a:pt x="5194" y="16336"/>
                  <a:pt x="5232" y="16336"/>
                </a:cubicBezTo>
                <a:cubicBezTo>
                  <a:pt x="5725" y="16260"/>
                  <a:pt x="6142" y="16222"/>
                  <a:pt x="6635" y="16184"/>
                </a:cubicBezTo>
                <a:cubicBezTo>
                  <a:pt x="6635" y="16184"/>
                  <a:pt x="6673" y="16184"/>
                  <a:pt x="6673" y="16108"/>
                </a:cubicBezTo>
                <a:lnTo>
                  <a:pt x="6673" y="9473"/>
                </a:lnTo>
                <a:cubicBezTo>
                  <a:pt x="6673" y="9473"/>
                  <a:pt x="6673" y="9435"/>
                  <a:pt x="6635" y="9435"/>
                </a:cubicBezTo>
                <a:lnTo>
                  <a:pt x="5346" y="9435"/>
                </a:lnTo>
                <a:lnTo>
                  <a:pt x="5346" y="9397"/>
                </a:lnTo>
                <a:cubicBezTo>
                  <a:pt x="5346" y="9378"/>
                  <a:pt x="5317" y="9369"/>
                  <a:pt x="5289" y="9369"/>
                </a:cubicBezTo>
                <a:close/>
                <a:moveTo>
                  <a:pt x="3109" y="9407"/>
                </a:moveTo>
                <a:cubicBezTo>
                  <a:pt x="3090" y="9407"/>
                  <a:pt x="3071" y="9416"/>
                  <a:pt x="3071" y="9435"/>
                </a:cubicBezTo>
                <a:lnTo>
                  <a:pt x="3071" y="9587"/>
                </a:lnTo>
                <a:cubicBezTo>
                  <a:pt x="2995" y="9587"/>
                  <a:pt x="2995" y="9701"/>
                  <a:pt x="3071" y="9701"/>
                </a:cubicBezTo>
                <a:lnTo>
                  <a:pt x="3071" y="10156"/>
                </a:lnTo>
                <a:cubicBezTo>
                  <a:pt x="3019" y="10182"/>
                  <a:pt x="3039" y="10226"/>
                  <a:pt x="3068" y="10226"/>
                </a:cubicBezTo>
                <a:cubicBezTo>
                  <a:pt x="3069" y="10226"/>
                  <a:pt x="3070" y="10226"/>
                  <a:pt x="3071" y="10226"/>
                </a:cubicBezTo>
                <a:lnTo>
                  <a:pt x="3071" y="10226"/>
                </a:lnTo>
                <a:lnTo>
                  <a:pt x="3071" y="14326"/>
                </a:lnTo>
                <a:lnTo>
                  <a:pt x="3071" y="14364"/>
                </a:lnTo>
                <a:lnTo>
                  <a:pt x="3071" y="14705"/>
                </a:lnTo>
                <a:cubicBezTo>
                  <a:pt x="3071" y="15000"/>
                  <a:pt x="3071" y="15295"/>
                  <a:pt x="3045" y="15615"/>
                </a:cubicBezTo>
                <a:lnTo>
                  <a:pt x="3071" y="15615"/>
                </a:lnTo>
                <a:cubicBezTo>
                  <a:pt x="3374" y="15198"/>
                  <a:pt x="3678" y="14705"/>
                  <a:pt x="4019" y="14288"/>
                </a:cubicBezTo>
                <a:cubicBezTo>
                  <a:pt x="4045" y="14262"/>
                  <a:pt x="4035" y="14218"/>
                  <a:pt x="4002" y="14218"/>
                </a:cubicBezTo>
                <a:cubicBezTo>
                  <a:pt x="3986" y="14218"/>
                  <a:pt x="3967" y="14227"/>
                  <a:pt x="3943" y="14250"/>
                </a:cubicBezTo>
                <a:cubicBezTo>
                  <a:pt x="3678" y="14667"/>
                  <a:pt x="3336" y="15085"/>
                  <a:pt x="3071" y="15502"/>
                </a:cubicBezTo>
                <a:lnTo>
                  <a:pt x="3071" y="15236"/>
                </a:lnTo>
                <a:lnTo>
                  <a:pt x="3109" y="15236"/>
                </a:lnTo>
                <a:cubicBezTo>
                  <a:pt x="3374" y="14819"/>
                  <a:pt x="3716" y="14364"/>
                  <a:pt x="4019" y="13947"/>
                </a:cubicBezTo>
                <a:cubicBezTo>
                  <a:pt x="4046" y="13920"/>
                  <a:pt x="4035" y="13894"/>
                  <a:pt x="3999" y="13894"/>
                </a:cubicBezTo>
                <a:cubicBezTo>
                  <a:pt x="3984" y="13894"/>
                  <a:pt x="3965" y="13898"/>
                  <a:pt x="3943" y="13909"/>
                </a:cubicBezTo>
                <a:cubicBezTo>
                  <a:pt x="3678" y="14288"/>
                  <a:pt x="3374" y="14705"/>
                  <a:pt x="3109" y="15122"/>
                </a:cubicBezTo>
                <a:lnTo>
                  <a:pt x="3109" y="14819"/>
                </a:lnTo>
                <a:cubicBezTo>
                  <a:pt x="3374" y="14440"/>
                  <a:pt x="3640" y="14061"/>
                  <a:pt x="3905" y="13682"/>
                </a:cubicBezTo>
                <a:cubicBezTo>
                  <a:pt x="3933" y="13626"/>
                  <a:pt x="3920" y="13591"/>
                  <a:pt x="3896" y="13591"/>
                </a:cubicBezTo>
                <a:cubicBezTo>
                  <a:pt x="3888" y="13591"/>
                  <a:pt x="3877" y="13596"/>
                  <a:pt x="3867" y="13606"/>
                </a:cubicBezTo>
                <a:cubicBezTo>
                  <a:pt x="3640" y="13947"/>
                  <a:pt x="3374" y="14326"/>
                  <a:pt x="3147" y="14667"/>
                </a:cubicBezTo>
                <a:lnTo>
                  <a:pt x="3147" y="14440"/>
                </a:lnTo>
                <a:cubicBezTo>
                  <a:pt x="3450" y="14061"/>
                  <a:pt x="3754" y="13606"/>
                  <a:pt x="4057" y="13189"/>
                </a:cubicBezTo>
                <a:cubicBezTo>
                  <a:pt x="4084" y="13162"/>
                  <a:pt x="4073" y="13135"/>
                  <a:pt x="4050" y="13135"/>
                </a:cubicBezTo>
                <a:cubicBezTo>
                  <a:pt x="4041" y="13135"/>
                  <a:pt x="4030" y="13140"/>
                  <a:pt x="4019" y="13151"/>
                </a:cubicBezTo>
                <a:lnTo>
                  <a:pt x="3147" y="14288"/>
                </a:lnTo>
                <a:lnTo>
                  <a:pt x="3147" y="14061"/>
                </a:lnTo>
                <a:cubicBezTo>
                  <a:pt x="3526" y="13568"/>
                  <a:pt x="3867" y="13151"/>
                  <a:pt x="4246" y="12658"/>
                </a:cubicBezTo>
                <a:cubicBezTo>
                  <a:pt x="4273" y="12631"/>
                  <a:pt x="4262" y="12604"/>
                  <a:pt x="4240" y="12604"/>
                </a:cubicBezTo>
                <a:cubicBezTo>
                  <a:pt x="4231" y="12604"/>
                  <a:pt x="4220" y="12609"/>
                  <a:pt x="4209" y="12620"/>
                </a:cubicBezTo>
                <a:cubicBezTo>
                  <a:pt x="3867" y="13037"/>
                  <a:pt x="3488" y="13492"/>
                  <a:pt x="3147" y="13909"/>
                </a:cubicBezTo>
                <a:lnTo>
                  <a:pt x="3147" y="13606"/>
                </a:lnTo>
                <a:cubicBezTo>
                  <a:pt x="3450" y="13189"/>
                  <a:pt x="3791" y="12810"/>
                  <a:pt x="4057" y="12393"/>
                </a:cubicBezTo>
                <a:cubicBezTo>
                  <a:pt x="4083" y="12366"/>
                  <a:pt x="4073" y="12322"/>
                  <a:pt x="4052" y="12322"/>
                </a:cubicBezTo>
                <a:cubicBezTo>
                  <a:pt x="4042" y="12322"/>
                  <a:pt x="4031" y="12331"/>
                  <a:pt x="4019" y="12355"/>
                </a:cubicBezTo>
                <a:lnTo>
                  <a:pt x="3147" y="13492"/>
                </a:lnTo>
                <a:lnTo>
                  <a:pt x="3147" y="13227"/>
                </a:lnTo>
                <a:cubicBezTo>
                  <a:pt x="3450" y="12772"/>
                  <a:pt x="3791" y="12355"/>
                  <a:pt x="4095" y="11862"/>
                </a:cubicBezTo>
                <a:cubicBezTo>
                  <a:pt x="4122" y="11835"/>
                  <a:pt x="4110" y="11808"/>
                  <a:pt x="4088" y="11808"/>
                </a:cubicBezTo>
                <a:cubicBezTo>
                  <a:pt x="4079" y="11808"/>
                  <a:pt x="4068" y="11813"/>
                  <a:pt x="4057" y="11824"/>
                </a:cubicBezTo>
                <a:cubicBezTo>
                  <a:pt x="3791" y="12241"/>
                  <a:pt x="3450" y="12658"/>
                  <a:pt x="3147" y="13113"/>
                </a:cubicBezTo>
                <a:lnTo>
                  <a:pt x="3147" y="12961"/>
                </a:lnTo>
                <a:lnTo>
                  <a:pt x="3147" y="12803"/>
                </a:lnTo>
                <a:lnTo>
                  <a:pt x="3147" y="12803"/>
                </a:lnTo>
                <a:cubicBezTo>
                  <a:pt x="3161" y="12810"/>
                  <a:pt x="3185" y="12810"/>
                  <a:pt x="3185" y="12810"/>
                </a:cubicBezTo>
                <a:cubicBezTo>
                  <a:pt x="3526" y="12393"/>
                  <a:pt x="3867" y="11900"/>
                  <a:pt x="4209" y="11483"/>
                </a:cubicBezTo>
                <a:cubicBezTo>
                  <a:pt x="4246" y="11445"/>
                  <a:pt x="4133" y="11445"/>
                  <a:pt x="4133" y="11445"/>
                </a:cubicBezTo>
                <a:cubicBezTo>
                  <a:pt x="3829" y="11862"/>
                  <a:pt x="3488" y="12355"/>
                  <a:pt x="3147" y="12772"/>
                </a:cubicBezTo>
                <a:lnTo>
                  <a:pt x="3147" y="10762"/>
                </a:lnTo>
                <a:cubicBezTo>
                  <a:pt x="3450" y="10383"/>
                  <a:pt x="3754" y="10080"/>
                  <a:pt x="4057" y="9701"/>
                </a:cubicBezTo>
                <a:lnTo>
                  <a:pt x="4209" y="9701"/>
                </a:lnTo>
                <a:cubicBezTo>
                  <a:pt x="4322" y="9739"/>
                  <a:pt x="4284" y="9928"/>
                  <a:pt x="4284" y="10080"/>
                </a:cubicBezTo>
                <a:lnTo>
                  <a:pt x="4284" y="11596"/>
                </a:lnTo>
                <a:lnTo>
                  <a:pt x="4284" y="14667"/>
                </a:lnTo>
                <a:lnTo>
                  <a:pt x="4284" y="15426"/>
                </a:lnTo>
                <a:lnTo>
                  <a:pt x="4284" y="15805"/>
                </a:lnTo>
                <a:cubicBezTo>
                  <a:pt x="4284" y="15881"/>
                  <a:pt x="4322" y="16184"/>
                  <a:pt x="4246" y="16222"/>
                </a:cubicBezTo>
                <a:cubicBezTo>
                  <a:pt x="4209" y="16260"/>
                  <a:pt x="3943" y="16260"/>
                  <a:pt x="3905" y="16260"/>
                </a:cubicBezTo>
                <a:lnTo>
                  <a:pt x="3867" y="16260"/>
                </a:lnTo>
                <a:lnTo>
                  <a:pt x="4246" y="15881"/>
                </a:lnTo>
                <a:cubicBezTo>
                  <a:pt x="4273" y="15854"/>
                  <a:pt x="4262" y="15827"/>
                  <a:pt x="4240" y="15827"/>
                </a:cubicBezTo>
                <a:cubicBezTo>
                  <a:pt x="4231" y="15827"/>
                  <a:pt x="4220" y="15832"/>
                  <a:pt x="4209" y="15843"/>
                </a:cubicBezTo>
                <a:lnTo>
                  <a:pt x="3791" y="16260"/>
                </a:lnTo>
                <a:lnTo>
                  <a:pt x="3602" y="16260"/>
                </a:lnTo>
                <a:cubicBezTo>
                  <a:pt x="3450" y="16260"/>
                  <a:pt x="3336" y="16336"/>
                  <a:pt x="3185" y="16336"/>
                </a:cubicBezTo>
                <a:lnTo>
                  <a:pt x="3071" y="16336"/>
                </a:lnTo>
                <a:cubicBezTo>
                  <a:pt x="2957" y="16260"/>
                  <a:pt x="2995" y="16184"/>
                  <a:pt x="2995" y="16146"/>
                </a:cubicBezTo>
                <a:lnTo>
                  <a:pt x="2995" y="16045"/>
                </a:lnTo>
                <a:lnTo>
                  <a:pt x="2995" y="16045"/>
                </a:lnTo>
                <a:cubicBezTo>
                  <a:pt x="2976" y="16174"/>
                  <a:pt x="2951" y="16309"/>
                  <a:pt x="2919" y="16449"/>
                </a:cubicBezTo>
                <a:cubicBezTo>
                  <a:pt x="2919" y="16525"/>
                  <a:pt x="2957" y="16525"/>
                  <a:pt x="2957" y="16525"/>
                </a:cubicBezTo>
                <a:cubicBezTo>
                  <a:pt x="3185" y="16449"/>
                  <a:pt x="3450" y="16449"/>
                  <a:pt x="3678" y="16412"/>
                </a:cubicBezTo>
                <a:cubicBezTo>
                  <a:pt x="3678" y="16412"/>
                  <a:pt x="3695" y="16428"/>
                  <a:pt x="3706" y="16428"/>
                </a:cubicBezTo>
                <a:cubicBezTo>
                  <a:pt x="3711" y="16428"/>
                  <a:pt x="3716" y="16424"/>
                  <a:pt x="3716" y="16412"/>
                </a:cubicBezTo>
                <a:lnTo>
                  <a:pt x="3754" y="16374"/>
                </a:lnTo>
                <a:cubicBezTo>
                  <a:pt x="3943" y="16374"/>
                  <a:pt x="4133" y="16336"/>
                  <a:pt x="4322" y="16336"/>
                </a:cubicBezTo>
                <a:cubicBezTo>
                  <a:pt x="4398" y="16336"/>
                  <a:pt x="4398" y="16336"/>
                  <a:pt x="4398" y="16260"/>
                </a:cubicBezTo>
                <a:lnTo>
                  <a:pt x="4398" y="9625"/>
                </a:lnTo>
                <a:cubicBezTo>
                  <a:pt x="4398" y="9587"/>
                  <a:pt x="4322" y="9587"/>
                  <a:pt x="4322" y="9587"/>
                </a:cubicBezTo>
                <a:lnTo>
                  <a:pt x="4095" y="9587"/>
                </a:lnTo>
                <a:cubicBezTo>
                  <a:pt x="4095" y="9560"/>
                  <a:pt x="4095" y="9533"/>
                  <a:pt x="4081" y="9533"/>
                </a:cubicBezTo>
                <a:cubicBezTo>
                  <a:pt x="4076" y="9533"/>
                  <a:pt x="4068" y="9538"/>
                  <a:pt x="4057" y="9549"/>
                </a:cubicBezTo>
                <a:cubicBezTo>
                  <a:pt x="4019" y="9549"/>
                  <a:pt x="4019" y="9587"/>
                  <a:pt x="4019" y="9587"/>
                </a:cubicBezTo>
                <a:lnTo>
                  <a:pt x="3147" y="9587"/>
                </a:lnTo>
                <a:lnTo>
                  <a:pt x="3147" y="9435"/>
                </a:lnTo>
                <a:cubicBezTo>
                  <a:pt x="3147" y="9416"/>
                  <a:pt x="3128" y="9407"/>
                  <a:pt x="3109" y="94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3" name="Google Shape;2503;p31"/>
          <p:cNvSpPr/>
          <p:nvPr/>
        </p:nvSpPr>
        <p:spPr>
          <a:xfrm rot="-9528164">
            <a:off x="11466245" y="1188500"/>
            <a:ext cx="296723" cy="882936"/>
          </a:xfrm>
          <a:custGeom>
            <a:avLst/>
            <a:gdLst/>
            <a:ahLst/>
            <a:cxnLst/>
            <a:rect l="l" t="t" r="r" b="b"/>
            <a:pathLst>
              <a:path w="4513" h="13429" extrusionOk="0">
                <a:moveTo>
                  <a:pt x="4005" y="1"/>
                </a:moveTo>
                <a:cubicBezTo>
                  <a:pt x="3998" y="1"/>
                  <a:pt x="3990" y="3"/>
                  <a:pt x="3982" y="7"/>
                </a:cubicBezTo>
                <a:cubicBezTo>
                  <a:pt x="2162" y="1106"/>
                  <a:pt x="835" y="3002"/>
                  <a:pt x="418" y="5087"/>
                </a:cubicBezTo>
                <a:cubicBezTo>
                  <a:pt x="1" y="7172"/>
                  <a:pt x="494" y="9409"/>
                  <a:pt x="1745" y="11115"/>
                </a:cubicBezTo>
                <a:cubicBezTo>
                  <a:pt x="2314" y="11912"/>
                  <a:pt x="3072" y="12594"/>
                  <a:pt x="3868" y="13087"/>
                </a:cubicBezTo>
                <a:cubicBezTo>
                  <a:pt x="3072" y="12973"/>
                  <a:pt x="2276" y="12670"/>
                  <a:pt x="1555" y="12253"/>
                </a:cubicBezTo>
                <a:cubicBezTo>
                  <a:pt x="1540" y="12248"/>
                  <a:pt x="1525" y="12245"/>
                  <a:pt x="1511" y="12245"/>
                </a:cubicBezTo>
                <a:cubicBezTo>
                  <a:pt x="1424" y="12245"/>
                  <a:pt x="1376" y="12339"/>
                  <a:pt x="1442" y="12405"/>
                </a:cubicBezTo>
                <a:cubicBezTo>
                  <a:pt x="2276" y="12859"/>
                  <a:pt x="3110" y="13163"/>
                  <a:pt x="4020" y="13277"/>
                </a:cubicBezTo>
                <a:cubicBezTo>
                  <a:pt x="4058" y="13277"/>
                  <a:pt x="4096" y="13277"/>
                  <a:pt x="4096" y="13239"/>
                </a:cubicBezTo>
                <a:cubicBezTo>
                  <a:pt x="4209" y="13314"/>
                  <a:pt x="4285" y="13390"/>
                  <a:pt x="4399" y="13428"/>
                </a:cubicBezTo>
                <a:cubicBezTo>
                  <a:pt x="4437" y="13428"/>
                  <a:pt x="4513" y="13352"/>
                  <a:pt x="4475" y="13352"/>
                </a:cubicBezTo>
                <a:cubicBezTo>
                  <a:pt x="3868" y="12708"/>
                  <a:pt x="3451" y="11950"/>
                  <a:pt x="3186" y="11115"/>
                </a:cubicBezTo>
                <a:cubicBezTo>
                  <a:pt x="3172" y="11074"/>
                  <a:pt x="3142" y="11057"/>
                  <a:pt x="3115" y="11057"/>
                </a:cubicBezTo>
                <a:cubicBezTo>
                  <a:pt x="3067" y="11057"/>
                  <a:pt x="3024" y="11105"/>
                  <a:pt x="3072" y="11153"/>
                </a:cubicBezTo>
                <a:cubicBezTo>
                  <a:pt x="3299" y="11912"/>
                  <a:pt x="3641" y="12594"/>
                  <a:pt x="4096" y="13163"/>
                </a:cubicBezTo>
                <a:cubicBezTo>
                  <a:pt x="2427" y="12139"/>
                  <a:pt x="1214" y="10547"/>
                  <a:pt x="683" y="8689"/>
                </a:cubicBezTo>
                <a:cubicBezTo>
                  <a:pt x="77" y="6642"/>
                  <a:pt x="456" y="4481"/>
                  <a:pt x="1555" y="2661"/>
                </a:cubicBezTo>
                <a:cubicBezTo>
                  <a:pt x="2200" y="1637"/>
                  <a:pt x="3072" y="765"/>
                  <a:pt x="4058" y="158"/>
                </a:cubicBezTo>
                <a:cubicBezTo>
                  <a:pt x="4091" y="125"/>
                  <a:pt x="4065" y="1"/>
                  <a:pt x="40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4" name="Google Shape;2504;p31"/>
          <p:cNvSpPr/>
          <p:nvPr/>
        </p:nvSpPr>
        <p:spPr>
          <a:xfrm rot="1198676">
            <a:off x="11044445" y="174054"/>
            <a:ext cx="480519" cy="837669"/>
          </a:xfrm>
          <a:custGeom>
            <a:avLst/>
            <a:gdLst/>
            <a:ahLst/>
            <a:cxnLst/>
            <a:rect l="l" t="t" r="r" b="b"/>
            <a:pathLst>
              <a:path w="10882" h="18972" extrusionOk="0">
                <a:moveTo>
                  <a:pt x="4626" y="394"/>
                </a:moveTo>
                <a:lnTo>
                  <a:pt x="4626" y="394"/>
                </a:lnTo>
                <a:cubicBezTo>
                  <a:pt x="4361" y="773"/>
                  <a:pt x="4057" y="1114"/>
                  <a:pt x="3792" y="1456"/>
                </a:cubicBezTo>
                <a:cubicBezTo>
                  <a:pt x="3982" y="1039"/>
                  <a:pt x="4247" y="659"/>
                  <a:pt x="4626" y="394"/>
                </a:cubicBezTo>
                <a:close/>
                <a:moveTo>
                  <a:pt x="5626" y="379"/>
                </a:moveTo>
                <a:cubicBezTo>
                  <a:pt x="5612" y="379"/>
                  <a:pt x="5594" y="384"/>
                  <a:pt x="5574" y="394"/>
                </a:cubicBezTo>
                <a:cubicBezTo>
                  <a:pt x="4967" y="1114"/>
                  <a:pt x="4361" y="1797"/>
                  <a:pt x="3754" y="2479"/>
                </a:cubicBezTo>
                <a:cubicBezTo>
                  <a:pt x="3678" y="2479"/>
                  <a:pt x="3678" y="2555"/>
                  <a:pt x="3754" y="2593"/>
                </a:cubicBezTo>
                <a:cubicBezTo>
                  <a:pt x="3754" y="2593"/>
                  <a:pt x="3771" y="2610"/>
                  <a:pt x="3782" y="2610"/>
                </a:cubicBezTo>
                <a:cubicBezTo>
                  <a:pt x="3788" y="2610"/>
                  <a:pt x="3792" y="2606"/>
                  <a:pt x="3792" y="2593"/>
                </a:cubicBezTo>
                <a:lnTo>
                  <a:pt x="5650" y="470"/>
                </a:lnTo>
                <a:cubicBezTo>
                  <a:pt x="5677" y="414"/>
                  <a:pt x="5665" y="379"/>
                  <a:pt x="5626" y="379"/>
                </a:cubicBezTo>
                <a:close/>
                <a:moveTo>
                  <a:pt x="5340" y="165"/>
                </a:moveTo>
                <a:cubicBezTo>
                  <a:pt x="5440" y="165"/>
                  <a:pt x="5542" y="178"/>
                  <a:pt x="5650" y="204"/>
                </a:cubicBezTo>
                <a:cubicBezTo>
                  <a:pt x="5650" y="280"/>
                  <a:pt x="5688" y="280"/>
                  <a:pt x="5688" y="280"/>
                </a:cubicBezTo>
                <a:lnTo>
                  <a:pt x="5726" y="280"/>
                </a:lnTo>
                <a:cubicBezTo>
                  <a:pt x="5839" y="318"/>
                  <a:pt x="5877" y="318"/>
                  <a:pt x="5915" y="356"/>
                </a:cubicBezTo>
                <a:cubicBezTo>
                  <a:pt x="5157" y="1228"/>
                  <a:pt x="4436" y="2100"/>
                  <a:pt x="3678" y="2972"/>
                </a:cubicBezTo>
                <a:cubicBezTo>
                  <a:pt x="3632" y="2672"/>
                  <a:pt x="3628" y="2385"/>
                  <a:pt x="3666" y="2113"/>
                </a:cubicBezTo>
                <a:lnTo>
                  <a:pt x="3666" y="2113"/>
                </a:lnTo>
                <a:cubicBezTo>
                  <a:pt x="3661" y="2100"/>
                  <a:pt x="3663" y="2082"/>
                  <a:pt x="3673" y="2068"/>
                </a:cubicBezTo>
                <a:lnTo>
                  <a:pt x="3673" y="2068"/>
                </a:lnTo>
                <a:cubicBezTo>
                  <a:pt x="3671" y="2083"/>
                  <a:pt x="3668" y="2098"/>
                  <a:pt x="3666" y="2113"/>
                </a:cubicBezTo>
                <a:lnTo>
                  <a:pt x="3666" y="2113"/>
                </a:lnTo>
                <a:cubicBezTo>
                  <a:pt x="3671" y="2124"/>
                  <a:pt x="3681" y="2133"/>
                  <a:pt x="3696" y="2133"/>
                </a:cubicBezTo>
                <a:cubicBezTo>
                  <a:pt x="3711" y="2133"/>
                  <a:pt x="3731" y="2124"/>
                  <a:pt x="3754" y="2100"/>
                </a:cubicBezTo>
                <a:cubicBezTo>
                  <a:pt x="4247" y="1494"/>
                  <a:pt x="4778" y="887"/>
                  <a:pt x="5309" y="318"/>
                </a:cubicBezTo>
                <a:cubicBezTo>
                  <a:pt x="5335" y="292"/>
                  <a:pt x="5325" y="248"/>
                  <a:pt x="5304" y="248"/>
                </a:cubicBezTo>
                <a:cubicBezTo>
                  <a:pt x="5294" y="248"/>
                  <a:pt x="5282" y="257"/>
                  <a:pt x="5271" y="280"/>
                </a:cubicBezTo>
                <a:cubicBezTo>
                  <a:pt x="4740" y="887"/>
                  <a:pt x="4209" y="1494"/>
                  <a:pt x="3678" y="2062"/>
                </a:cubicBezTo>
                <a:cubicBezTo>
                  <a:pt x="3676" y="2064"/>
                  <a:pt x="3675" y="2066"/>
                  <a:pt x="3673" y="2068"/>
                </a:cubicBezTo>
                <a:lnTo>
                  <a:pt x="3673" y="2068"/>
                </a:lnTo>
                <a:cubicBezTo>
                  <a:pt x="3697" y="1919"/>
                  <a:pt x="3733" y="1774"/>
                  <a:pt x="3783" y="1633"/>
                </a:cubicBezTo>
                <a:lnTo>
                  <a:pt x="3783" y="1633"/>
                </a:lnTo>
                <a:cubicBezTo>
                  <a:pt x="3787" y="1630"/>
                  <a:pt x="3792" y="1621"/>
                  <a:pt x="3792" y="1607"/>
                </a:cubicBezTo>
                <a:lnTo>
                  <a:pt x="3792" y="1607"/>
                </a:lnTo>
                <a:cubicBezTo>
                  <a:pt x="3792" y="1607"/>
                  <a:pt x="3792" y="1607"/>
                  <a:pt x="3792" y="1607"/>
                </a:cubicBezTo>
                <a:cubicBezTo>
                  <a:pt x="4133" y="1152"/>
                  <a:pt x="4512" y="735"/>
                  <a:pt x="4816" y="280"/>
                </a:cubicBezTo>
                <a:cubicBezTo>
                  <a:pt x="4987" y="207"/>
                  <a:pt x="5158" y="165"/>
                  <a:pt x="5340" y="165"/>
                </a:cubicBezTo>
                <a:close/>
                <a:moveTo>
                  <a:pt x="6098" y="720"/>
                </a:moveTo>
                <a:cubicBezTo>
                  <a:pt x="6089" y="720"/>
                  <a:pt x="6078" y="724"/>
                  <a:pt x="6067" y="735"/>
                </a:cubicBezTo>
                <a:cubicBezTo>
                  <a:pt x="5309" y="1607"/>
                  <a:pt x="4588" y="2403"/>
                  <a:pt x="3830" y="3238"/>
                </a:cubicBezTo>
                <a:cubicBezTo>
                  <a:pt x="3792" y="3238"/>
                  <a:pt x="3830" y="3313"/>
                  <a:pt x="3868" y="3313"/>
                </a:cubicBezTo>
                <a:cubicBezTo>
                  <a:pt x="4626" y="2441"/>
                  <a:pt x="5346" y="1645"/>
                  <a:pt x="6105" y="773"/>
                </a:cubicBezTo>
                <a:cubicBezTo>
                  <a:pt x="6132" y="746"/>
                  <a:pt x="6120" y="720"/>
                  <a:pt x="6098" y="720"/>
                </a:cubicBezTo>
                <a:close/>
                <a:moveTo>
                  <a:pt x="6439" y="682"/>
                </a:moveTo>
                <a:cubicBezTo>
                  <a:pt x="6430" y="682"/>
                  <a:pt x="6419" y="686"/>
                  <a:pt x="6408" y="697"/>
                </a:cubicBezTo>
                <a:lnTo>
                  <a:pt x="3982" y="3389"/>
                </a:lnTo>
                <a:cubicBezTo>
                  <a:pt x="3955" y="3415"/>
                  <a:pt x="3965" y="3460"/>
                  <a:pt x="3986" y="3460"/>
                </a:cubicBezTo>
                <a:cubicBezTo>
                  <a:pt x="3996" y="3460"/>
                  <a:pt x="4008" y="3451"/>
                  <a:pt x="4019" y="3427"/>
                </a:cubicBezTo>
                <a:lnTo>
                  <a:pt x="6446" y="735"/>
                </a:lnTo>
                <a:cubicBezTo>
                  <a:pt x="6473" y="708"/>
                  <a:pt x="6462" y="682"/>
                  <a:pt x="6439" y="682"/>
                </a:cubicBezTo>
                <a:close/>
                <a:moveTo>
                  <a:pt x="6475" y="1137"/>
                </a:moveTo>
                <a:cubicBezTo>
                  <a:pt x="6466" y="1137"/>
                  <a:pt x="6456" y="1142"/>
                  <a:pt x="6446" y="1152"/>
                </a:cubicBezTo>
                <a:cubicBezTo>
                  <a:pt x="5650" y="2024"/>
                  <a:pt x="4816" y="2858"/>
                  <a:pt x="4057" y="3730"/>
                </a:cubicBezTo>
                <a:cubicBezTo>
                  <a:pt x="4027" y="3730"/>
                  <a:pt x="4045" y="3779"/>
                  <a:pt x="4093" y="3779"/>
                </a:cubicBezTo>
                <a:cubicBezTo>
                  <a:pt x="4104" y="3779"/>
                  <a:pt x="4118" y="3776"/>
                  <a:pt x="4133" y="3768"/>
                </a:cubicBezTo>
                <a:cubicBezTo>
                  <a:pt x="4929" y="2934"/>
                  <a:pt x="5726" y="2062"/>
                  <a:pt x="6484" y="1228"/>
                </a:cubicBezTo>
                <a:cubicBezTo>
                  <a:pt x="6512" y="1173"/>
                  <a:pt x="6499" y="1137"/>
                  <a:pt x="6475" y="1137"/>
                </a:cubicBezTo>
                <a:close/>
                <a:moveTo>
                  <a:pt x="6631" y="1385"/>
                </a:moveTo>
                <a:cubicBezTo>
                  <a:pt x="6621" y="1385"/>
                  <a:pt x="6609" y="1394"/>
                  <a:pt x="6598" y="1418"/>
                </a:cubicBezTo>
                <a:cubicBezTo>
                  <a:pt x="5726" y="2214"/>
                  <a:pt x="4929" y="3048"/>
                  <a:pt x="4057" y="3882"/>
                </a:cubicBezTo>
                <a:cubicBezTo>
                  <a:pt x="4031" y="3909"/>
                  <a:pt x="4042" y="3936"/>
                  <a:pt x="4077" y="3936"/>
                </a:cubicBezTo>
                <a:cubicBezTo>
                  <a:pt x="4092" y="3936"/>
                  <a:pt x="4111" y="3931"/>
                  <a:pt x="4133" y="3920"/>
                </a:cubicBezTo>
                <a:cubicBezTo>
                  <a:pt x="4967" y="3124"/>
                  <a:pt x="5763" y="2252"/>
                  <a:pt x="6635" y="1456"/>
                </a:cubicBezTo>
                <a:cubicBezTo>
                  <a:pt x="6662" y="1429"/>
                  <a:pt x="6652" y="1385"/>
                  <a:pt x="6631" y="1385"/>
                </a:cubicBezTo>
                <a:close/>
                <a:moveTo>
                  <a:pt x="6749" y="1531"/>
                </a:moveTo>
                <a:cubicBezTo>
                  <a:pt x="6029" y="2366"/>
                  <a:pt x="5309" y="3048"/>
                  <a:pt x="4550" y="3768"/>
                </a:cubicBezTo>
                <a:lnTo>
                  <a:pt x="4436" y="3882"/>
                </a:lnTo>
                <a:cubicBezTo>
                  <a:pt x="4410" y="3909"/>
                  <a:pt x="4421" y="3936"/>
                  <a:pt x="4443" y="3936"/>
                </a:cubicBezTo>
                <a:cubicBezTo>
                  <a:pt x="4452" y="3936"/>
                  <a:pt x="4463" y="3931"/>
                  <a:pt x="4474" y="3920"/>
                </a:cubicBezTo>
                <a:lnTo>
                  <a:pt x="6673" y="1721"/>
                </a:lnTo>
                <a:cubicBezTo>
                  <a:pt x="6673" y="1763"/>
                  <a:pt x="6685" y="1793"/>
                  <a:pt x="6701" y="1793"/>
                </a:cubicBezTo>
                <a:cubicBezTo>
                  <a:pt x="6715" y="1793"/>
                  <a:pt x="6732" y="1772"/>
                  <a:pt x="6749" y="1721"/>
                </a:cubicBezTo>
                <a:cubicBezTo>
                  <a:pt x="6749" y="1683"/>
                  <a:pt x="6749" y="1645"/>
                  <a:pt x="6825" y="1607"/>
                </a:cubicBezTo>
                <a:cubicBezTo>
                  <a:pt x="6825" y="1531"/>
                  <a:pt x="6749" y="1531"/>
                  <a:pt x="6749" y="1531"/>
                </a:cubicBezTo>
                <a:close/>
                <a:moveTo>
                  <a:pt x="5991" y="204"/>
                </a:moveTo>
                <a:lnTo>
                  <a:pt x="5991" y="204"/>
                </a:lnTo>
                <a:cubicBezTo>
                  <a:pt x="6825" y="356"/>
                  <a:pt x="7280" y="1342"/>
                  <a:pt x="7318" y="2138"/>
                </a:cubicBezTo>
                <a:cubicBezTo>
                  <a:pt x="7394" y="3048"/>
                  <a:pt x="6939" y="4110"/>
                  <a:pt x="6105" y="4527"/>
                </a:cubicBezTo>
                <a:cubicBezTo>
                  <a:pt x="5991" y="4602"/>
                  <a:pt x="5877" y="4678"/>
                  <a:pt x="5726" y="4678"/>
                </a:cubicBezTo>
                <a:lnTo>
                  <a:pt x="6256" y="4148"/>
                </a:lnTo>
                <a:cubicBezTo>
                  <a:pt x="6283" y="4121"/>
                  <a:pt x="6273" y="4077"/>
                  <a:pt x="6239" y="4077"/>
                </a:cubicBezTo>
                <a:cubicBezTo>
                  <a:pt x="6224" y="4077"/>
                  <a:pt x="6204" y="4086"/>
                  <a:pt x="6181" y="4110"/>
                </a:cubicBezTo>
                <a:lnTo>
                  <a:pt x="5612" y="4678"/>
                </a:lnTo>
                <a:lnTo>
                  <a:pt x="5612" y="4716"/>
                </a:lnTo>
                <a:lnTo>
                  <a:pt x="5574" y="4716"/>
                </a:lnTo>
                <a:cubicBezTo>
                  <a:pt x="5953" y="4337"/>
                  <a:pt x="6332" y="3920"/>
                  <a:pt x="6711" y="3541"/>
                </a:cubicBezTo>
                <a:cubicBezTo>
                  <a:pt x="6739" y="3485"/>
                  <a:pt x="6726" y="3450"/>
                  <a:pt x="6702" y="3450"/>
                </a:cubicBezTo>
                <a:cubicBezTo>
                  <a:pt x="6694" y="3450"/>
                  <a:pt x="6684" y="3455"/>
                  <a:pt x="6673" y="3465"/>
                </a:cubicBezTo>
                <a:lnTo>
                  <a:pt x="7090" y="3048"/>
                </a:lnTo>
                <a:cubicBezTo>
                  <a:pt x="7117" y="3021"/>
                  <a:pt x="7106" y="2994"/>
                  <a:pt x="7084" y="2994"/>
                </a:cubicBezTo>
                <a:cubicBezTo>
                  <a:pt x="7075" y="2994"/>
                  <a:pt x="7064" y="2999"/>
                  <a:pt x="7053" y="3010"/>
                </a:cubicBezTo>
                <a:lnTo>
                  <a:pt x="5346" y="4716"/>
                </a:lnTo>
                <a:cubicBezTo>
                  <a:pt x="5336" y="4727"/>
                  <a:pt x="5331" y="4741"/>
                  <a:pt x="5331" y="4753"/>
                </a:cubicBezTo>
                <a:lnTo>
                  <a:pt x="5331" y="4753"/>
                </a:lnTo>
                <a:cubicBezTo>
                  <a:pt x="5245" y="4751"/>
                  <a:pt x="5154" y="4744"/>
                  <a:pt x="5043" y="4716"/>
                </a:cubicBezTo>
                <a:cubicBezTo>
                  <a:pt x="5612" y="4185"/>
                  <a:pt x="6143" y="3617"/>
                  <a:pt x="6711" y="3086"/>
                </a:cubicBezTo>
                <a:cubicBezTo>
                  <a:pt x="6738" y="3059"/>
                  <a:pt x="6727" y="3032"/>
                  <a:pt x="6705" y="3032"/>
                </a:cubicBezTo>
                <a:cubicBezTo>
                  <a:pt x="6696" y="3032"/>
                  <a:pt x="6685" y="3037"/>
                  <a:pt x="6673" y="3048"/>
                </a:cubicBezTo>
                <a:cubicBezTo>
                  <a:pt x="6105" y="3617"/>
                  <a:pt x="5536" y="4148"/>
                  <a:pt x="4967" y="4716"/>
                </a:cubicBezTo>
                <a:cubicBezTo>
                  <a:pt x="4929" y="4716"/>
                  <a:pt x="4854" y="4678"/>
                  <a:pt x="4816" y="4678"/>
                </a:cubicBezTo>
                <a:cubicBezTo>
                  <a:pt x="5498" y="4034"/>
                  <a:pt x="6105" y="3389"/>
                  <a:pt x="6749" y="2783"/>
                </a:cubicBezTo>
                <a:cubicBezTo>
                  <a:pt x="6805" y="2727"/>
                  <a:pt x="6779" y="2692"/>
                  <a:pt x="6746" y="2692"/>
                </a:cubicBezTo>
                <a:cubicBezTo>
                  <a:pt x="6734" y="2692"/>
                  <a:pt x="6721" y="2697"/>
                  <a:pt x="6711" y="2707"/>
                </a:cubicBezTo>
                <a:cubicBezTo>
                  <a:pt x="6067" y="3351"/>
                  <a:pt x="5384" y="3996"/>
                  <a:pt x="4740" y="4602"/>
                </a:cubicBezTo>
                <a:cubicBezTo>
                  <a:pt x="4702" y="4565"/>
                  <a:pt x="4626" y="4565"/>
                  <a:pt x="4588" y="4527"/>
                </a:cubicBezTo>
                <a:cubicBezTo>
                  <a:pt x="5346" y="3806"/>
                  <a:pt x="6067" y="3162"/>
                  <a:pt x="6825" y="2441"/>
                </a:cubicBezTo>
                <a:cubicBezTo>
                  <a:pt x="6852" y="2415"/>
                  <a:pt x="6841" y="2388"/>
                  <a:pt x="6819" y="2388"/>
                </a:cubicBezTo>
                <a:cubicBezTo>
                  <a:pt x="6809" y="2388"/>
                  <a:pt x="6798" y="2392"/>
                  <a:pt x="6787" y="2403"/>
                </a:cubicBezTo>
                <a:cubicBezTo>
                  <a:pt x="6029" y="3086"/>
                  <a:pt x="5309" y="3768"/>
                  <a:pt x="4550" y="4489"/>
                </a:cubicBezTo>
                <a:lnTo>
                  <a:pt x="4550" y="4527"/>
                </a:lnTo>
                <a:cubicBezTo>
                  <a:pt x="4436" y="4489"/>
                  <a:pt x="4399" y="4413"/>
                  <a:pt x="4361" y="4375"/>
                </a:cubicBezTo>
                <a:cubicBezTo>
                  <a:pt x="5195" y="3617"/>
                  <a:pt x="6029" y="2858"/>
                  <a:pt x="6863" y="2100"/>
                </a:cubicBezTo>
                <a:cubicBezTo>
                  <a:pt x="6890" y="2073"/>
                  <a:pt x="6879" y="2047"/>
                  <a:pt x="6856" y="2047"/>
                </a:cubicBezTo>
                <a:cubicBezTo>
                  <a:pt x="6847" y="2047"/>
                  <a:pt x="6836" y="2051"/>
                  <a:pt x="6825" y="2062"/>
                </a:cubicBezTo>
                <a:cubicBezTo>
                  <a:pt x="5953" y="2821"/>
                  <a:pt x="5157" y="3579"/>
                  <a:pt x="4323" y="4337"/>
                </a:cubicBezTo>
                <a:cubicBezTo>
                  <a:pt x="4209" y="4185"/>
                  <a:pt x="4057" y="4034"/>
                  <a:pt x="3982" y="3844"/>
                </a:cubicBezTo>
                <a:cubicBezTo>
                  <a:pt x="3830" y="3617"/>
                  <a:pt x="3754" y="3351"/>
                  <a:pt x="3678" y="3048"/>
                </a:cubicBezTo>
                <a:cubicBezTo>
                  <a:pt x="4436" y="2138"/>
                  <a:pt x="5195" y="1304"/>
                  <a:pt x="5953" y="394"/>
                </a:cubicBezTo>
                <a:cubicBezTo>
                  <a:pt x="5970" y="411"/>
                  <a:pt x="5984" y="418"/>
                  <a:pt x="5997" y="418"/>
                </a:cubicBezTo>
                <a:cubicBezTo>
                  <a:pt x="6040" y="418"/>
                  <a:pt x="6050" y="323"/>
                  <a:pt x="5991" y="204"/>
                </a:cubicBezTo>
                <a:close/>
                <a:moveTo>
                  <a:pt x="6673" y="3465"/>
                </a:moveTo>
                <a:cubicBezTo>
                  <a:pt x="6256" y="3920"/>
                  <a:pt x="5877" y="4337"/>
                  <a:pt x="5422" y="4754"/>
                </a:cubicBezTo>
                <a:cubicBezTo>
                  <a:pt x="5410" y="4754"/>
                  <a:pt x="5397" y="4754"/>
                  <a:pt x="5384" y="4754"/>
                </a:cubicBezTo>
                <a:lnTo>
                  <a:pt x="5384" y="4754"/>
                </a:lnTo>
                <a:lnTo>
                  <a:pt x="5384" y="4754"/>
                </a:lnTo>
                <a:cubicBezTo>
                  <a:pt x="5373" y="4778"/>
                  <a:pt x="5361" y="4787"/>
                  <a:pt x="5351" y="4787"/>
                </a:cubicBezTo>
                <a:cubicBezTo>
                  <a:pt x="5339" y="4787"/>
                  <a:pt x="5330" y="4771"/>
                  <a:pt x="5331" y="4753"/>
                </a:cubicBezTo>
                <a:lnTo>
                  <a:pt x="5331" y="4753"/>
                </a:lnTo>
                <a:cubicBezTo>
                  <a:pt x="5349" y="4754"/>
                  <a:pt x="5367" y="4754"/>
                  <a:pt x="5384" y="4754"/>
                </a:cubicBezTo>
                <a:lnTo>
                  <a:pt x="5384" y="4754"/>
                </a:lnTo>
                <a:lnTo>
                  <a:pt x="6673" y="3465"/>
                </a:lnTo>
                <a:close/>
                <a:moveTo>
                  <a:pt x="5002" y="0"/>
                </a:moveTo>
                <a:cubicBezTo>
                  <a:pt x="4990" y="0"/>
                  <a:pt x="4977" y="5"/>
                  <a:pt x="4967" y="15"/>
                </a:cubicBezTo>
                <a:cubicBezTo>
                  <a:pt x="4891" y="91"/>
                  <a:pt x="4816" y="167"/>
                  <a:pt x="4778" y="204"/>
                </a:cubicBezTo>
                <a:cubicBezTo>
                  <a:pt x="4436" y="356"/>
                  <a:pt x="4171" y="584"/>
                  <a:pt x="3944" y="887"/>
                </a:cubicBezTo>
                <a:cubicBezTo>
                  <a:pt x="3564" y="1494"/>
                  <a:pt x="3451" y="2290"/>
                  <a:pt x="3602" y="3010"/>
                </a:cubicBezTo>
                <a:lnTo>
                  <a:pt x="3602" y="3048"/>
                </a:lnTo>
                <a:cubicBezTo>
                  <a:pt x="3640" y="3238"/>
                  <a:pt x="3678" y="3427"/>
                  <a:pt x="3792" y="3617"/>
                </a:cubicBezTo>
                <a:cubicBezTo>
                  <a:pt x="3944" y="3920"/>
                  <a:pt x="4133" y="4185"/>
                  <a:pt x="4323" y="4375"/>
                </a:cubicBezTo>
                <a:cubicBezTo>
                  <a:pt x="4512" y="4565"/>
                  <a:pt x="4740" y="4716"/>
                  <a:pt x="4967" y="4830"/>
                </a:cubicBezTo>
                <a:lnTo>
                  <a:pt x="5005" y="4830"/>
                </a:lnTo>
                <a:cubicBezTo>
                  <a:pt x="5119" y="4868"/>
                  <a:pt x="5271" y="4906"/>
                  <a:pt x="5384" y="4906"/>
                </a:cubicBezTo>
                <a:cubicBezTo>
                  <a:pt x="5358" y="4933"/>
                  <a:pt x="5369" y="4959"/>
                  <a:pt x="5404" y="4959"/>
                </a:cubicBezTo>
                <a:cubicBezTo>
                  <a:pt x="5419" y="4959"/>
                  <a:pt x="5438" y="4955"/>
                  <a:pt x="5460" y="4944"/>
                </a:cubicBezTo>
                <a:lnTo>
                  <a:pt x="5498" y="4906"/>
                </a:lnTo>
                <a:cubicBezTo>
                  <a:pt x="5650" y="4906"/>
                  <a:pt x="5726" y="4906"/>
                  <a:pt x="5877" y="4868"/>
                </a:cubicBezTo>
                <a:cubicBezTo>
                  <a:pt x="6863" y="4640"/>
                  <a:pt x="7432" y="3541"/>
                  <a:pt x="7470" y="2593"/>
                </a:cubicBezTo>
                <a:cubicBezTo>
                  <a:pt x="7545" y="1531"/>
                  <a:pt x="6901" y="167"/>
                  <a:pt x="5726" y="167"/>
                </a:cubicBezTo>
                <a:cubicBezTo>
                  <a:pt x="5574" y="129"/>
                  <a:pt x="5432" y="110"/>
                  <a:pt x="5299" y="110"/>
                </a:cubicBezTo>
                <a:cubicBezTo>
                  <a:pt x="5176" y="110"/>
                  <a:pt x="5060" y="126"/>
                  <a:pt x="4954" y="159"/>
                </a:cubicBezTo>
                <a:lnTo>
                  <a:pt x="4954" y="159"/>
                </a:lnTo>
                <a:cubicBezTo>
                  <a:pt x="4970" y="146"/>
                  <a:pt x="4978" y="118"/>
                  <a:pt x="5005" y="91"/>
                </a:cubicBezTo>
                <a:cubicBezTo>
                  <a:pt x="5061" y="35"/>
                  <a:pt x="5035" y="0"/>
                  <a:pt x="5002" y="0"/>
                </a:cubicBezTo>
                <a:close/>
                <a:moveTo>
                  <a:pt x="8640" y="6333"/>
                </a:moveTo>
                <a:lnTo>
                  <a:pt x="8765" y="6613"/>
                </a:lnTo>
                <a:lnTo>
                  <a:pt x="8765" y="6613"/>
                </a:lnTo>
                <a:cubicBezTo>
                  <a:pt x="8775" y="6600"/>
                  <a:pt x="8786" y="6587"/>
                  <a:pt x="8797" y="6574"/>
                </a:cubicBezTo>
                <a:cubicBezTo>
                  <a:pt x="8819" y="6563"/>
                  <a:pt x="8838" y="6558"/>
                  <a:pt x="8852" y="6558"/>
                </a:cubicBezTo>
                <a:cubicBezTo>
                  <a:pt x="8888" y="6558"/>
                  <a:pt x="8899" y="6585"/>
                  <a:pt x="8872" y="6612"/>
                </a:cubicBezTo>
                <a:cubicBezTo>
                  <a:pt x="8848" y="6640"/>
                  <a:pt x="8824" y="6667"/>
                  <a:pt x="8801" y="6694"/>
                </a:cubicBezTo>
                <a:lnTo>
                  <a:pt x="8801" y="6694"/>
                </a:lnTo>
                <a:lnTo>
                  <a:pt x="8765" y="6613"/>
                </a:lnTo>
                <a:lnTo>
                  <a:pt x="8765" y="6613"/>
                </a:lnTo>
                <a:cubicBezTo>
                  <a:pt x="8582" y="6835"/>
                  <a:pt x="8369" y="7117"/>
                  <a:pt x="8190" y="7332"/>
                </a:cubicBezTo>
                <a:cubicBezTo>
                  <a:pt x="8228" y="7181"/>
                  <a:pt x="8228" y="6991"/>
                  <a:pt x="8228" y="6839"/>
                </a:cubicBezTo>
                <a:cubicBezTo>
                  <a:pt x="8354" y="6682"/>
                  <a:pt x="8505" y="6499"/>
                  <a:pt x="8640" y="6333"/>
                </a:cubicBezTo>
                <a:close/>
                <a:moveTo>
                  <a:pt x="2844" y="6915"/>
                </a:moveTo>
                <a:cubicBezTo>
                  <a:pt x="2822" y="6934"/>
                  <a:pt x="2800" y="6953"/>
                  <a:pt x="2777" y="6972"/>
                </a:cubicBezTo>
                <a:lnTo>
                  <a:pt x="2777" y="6972"/>
                </a:lnTo>
                <a:cubicBezTo>
                  <a:pt x="2816" y="7139"/>
                  <a:pt x="2837" y="7324"/>
                  <a:pt x="2843" y="7483"/>
                </a:cubicBezTo>
                <a:lnTo>
                  <a:pt x="2843" y="7483"/>
                </a:lnTo>
                <a:cubicBezTo>
                  <a:pt x="2856" y="7471"/>
                  <a:pt x="2869" y="7458"/>
                  <a:pt x="2882" y="7446"/>
                </a:cubicBezTo>
                <a:cubicBezTo>
                  <a:pt x="2882" y="7294"/>
                  <a:pt x="2844" y="7105"/>
                  <a:pt x="2844" y="6915"/>
                </a:cubicBezTo>
                <a:close/>
                <a:moveTo>
                  <a:pt x="1300" y="7564"/>
                </a:moveTo>
                <a:cubicBezTo>
                  <a:pt x="1272" y="7589"/>
                  <a:pt x="1243" y="7612"/>
                  <a:pt x="1214" y="7636"/>
                </a:cubicBezTo>
                <a:lnTo>
                  <a:pt x="1204" y="7675"/>
                </a:lnTo>
                <a:lnTo>
                  <a:pt x="1204" y="7675"/>
                </a:lnTo>
                <a:cubicBezTo>
                  <a:pt x="1207" y="7674"/>
                  <a:pt x="1210" y="7674"/>
                  <a:pt x="1214" y="7674"/>
                </a:cubicBezTo>
                <a:lnTo>
                  <a:pt x="1290" y="7598"/>
                </a:lnTo>
                <a:cubicBezTo>
                  <a:pt x="1293" y="7587"/>
                  <a:pt x="1297" y="7576"/>
                  <a:pt x="1300" y="7564"/>
                </a:cubicBezTo>
                <a:close/>
                <a:moveTo>
                  <a:pt x="1204" y="7675"/>
                </a:moveTo>
                <a:cubicBezTo>
                  <a:pt x="1195" y="7678"/>
                  <a:pt x="1196" y="7685"/>
                  <a:pt x="1200" y="7692"/>
                </a:cubicBezTo>
                <a:lnTo>
                  <a:pt x="1200" y="7692"/>
                </a:lnTo>
                <a:lnTo>
                  <a:pt x="1204" y="7675"/>
                </a:lnTo>
                <a:close/>
                <a:moveTo>
                  <a:pt x="8801" y="6694"/>
                </a:moveTo>
                <a:lnTo>
                  <a:pt x="8896" y="6907"/>
                </a:lnTo>
                <a:lnTo>
                  <a:pt x="8896" y="6907"/>
                </a:lnTo>
                <a:cubicBezTo>
                  <a:pt x="8914" y="6885"/>
                  <a:pt x="8931" y="6862"/>
                  <a:pt x="8948" y="6839"/>
                </a:cubicBezTo>
                <a:cubicBezTo>
                  <a:pt x="8959" y="6828"/>
                  <a:pt x="8974" y="6824"/>
                  <a:pt x="8987" y="6824"/>
                </a:cubicBezTo>
                <a:cubicBezTo>
                  <a:pt x="9018" y="6824"/>
                  <a:pt x="9040" y="6851"/>
                  <a:pt x="8986" y="6877"/>
                </a:cubicBezTo>
                <a:cubicBezTo>
                  <a:pt x="8964" y="6905"/>
                  <a:pt x="8942" y="6933"/>
                  <a:pt x="8920" y="6961"/>
                </a:cubicBezTo>
                <a:lnTo>
                  <a:pt x="8920" y="6961"/>
                </a:lnTo>
                <a:lnTo>
                  <a:pt x="8896" y="6907"/>
                </a:lnTo>
                <a:lnTo>
                  <a:pt x="8896" y="6907"/>
                </a:lnTo>
                <a:cubicBezTo>
                  <a:pt x="8676" y="7183"/>
                  <a:pt x="8400" y="7431"/>
                  <a:pt x="8190" y="7711"/>
                </a:cubicBezTo>
                <a:lnTo>
                  <a:pt x="8190" y="7408"/>
                </a:lnTo>
                <a:cubicBezTo>
                  <a:pt x="8362" y="7201"/>
                  <a:pt x="8566" y="6963"/>
                  <a:pt x="8801" y="6694"/>
                </a:cubicBezTo>
                <a:close/>
                <a:moveTo>
                  <a:pt x="1200" y="7692"/>
                </a:moveTo>
                <a:lnTo>
                  <a:pt x="1169" y="7814"/>
                </a:lnTo>
                <a:lnTo>
                  <a:pt x="1169" y="7814"/>
                </a:lnTo>
                <a:cubicBezTo>
                  <a:pt x="1183" y="7779"/>
                  <a:pt x="1197" y="7744"/>
                  <a:pt x="1214" y="7711"/>
                </a:cubicBezTo>
                <a:cubicBezTo>
                  <a:pt x="1214" y="7711"/>
                  <a:pt x="1204" y="7702"/>
                  <a:pt x="1200" y="7692"/>
                </a:cubicBezTo>
                <a:close/>
                <a:moveTo>
                  <a:pt x="2920" y="7598"/>
                </a:moveTo>
                <a:cubicBezTo>
                  <a:pt x="2906" y="7610"/>
                  <a:pt x="2893" y="7622"/>
                  <a:pt x="2879" y="7634"/>
                </a:cubicBezTo>
                <a:lnTo>
                  <a:pt x="2879" y="7634"/>
                </a:lnTo>
                <a:cubicBezTo>
                  <a:pt x="2871" y="7697"/>
                  <a:pt x="2844" y="7755"/>
                  <a:pt x="2844" y="7787"/>
                </a:cubicBezTo>
                <a:cubicBezTo>
                  <a:pt x="2844" y="7816"/>
                  <a:pt x="2844" y="7840"/>
                  <a:pt x="2845" y="7862"/>
                </a:cubicBezTo>
                <a:lnTo>
                  <a:pt x="2845" y="7862"/>
                </a:lnTo>
                <a:cubicBezTo>
                  <a:pt x="2882" y="7787"/>
                  <a:pt x="2882" y="7749"/>
                  <a:pt x="2920" y="7749"/>
                </a:cubicBezTo>
                <a:lnTo>
                  <a:pt x="2920" y="7598"/>
                </a:lnTo>
                <a:close/>
                <a:moveTo>
                  <a:pt x="2920" y="7863"/>
                </a:moveTo>
                <a:cubicBezTo>
                  <a:pt x="2916" y="7873"/>
                  <a:pt x="2912" y="7882"/>
                  <a:pt x="2909" y="7891"/>
                </a:cubicBezTo>
                <a:lnTo>
                  <a:pt x="2909" y="7891"/>
                </a:lnTo>
                <a:cubicBezTo>
                  <a:pt x="2920" y="7880"/>
                  <a:pt x="2920" y="7863"/>
                  <a:pt x="2920" y="7863"/>
                </a:cubicBezTo>
                <a:close/>
                <a:moveTo>
                  <a:pt x="2845" y="7862"/>
                </a:moveTo>
                <a:lnTo>
                  <a:pt x="2845" y="7862"/>
                </a:lnTo>
                <a:cubicBezTo>
                  <a:pt x="2845" y="7862"/>
                  <a:pt x="2844" y="7863"/>
                  <a:pt x="2844" y="7863"/>
                </a:cubicBezTo>
                <a:cubicBezTo>
                  <a:pt x="2818" y="7889"/>
                  <a:pt x="2828" y="7915"/>
                  <a:pt x="2848" y="7917"/>
                </a:cubicBezTo>
                <a:lnTo>
                  <a:pt x="2848" y="7917"/>
                </a:lnTo>
                <a:cubicBezTo>
                  <a:pt x="2846" y="7899"/>
                  <a:pt x="2845" y="7881"/>
                  <a:pt x="2845" y="7862"/>
                </a:cubicBezTo>
                <a:close/>
                <a:moveTo>
                  <a:pt x="2909" y="7891"/>
                </a:moveTo>
                <a:cubicBezTo>
                  <a:pt x="2903" y="7897"/>
                  <a:pt x="2895" y="7901"/>
                  <a:pt x="2882" y="7901"/>
                </a:cubicBezTo>
                <a:cubicBezTo>
                  <a:pt x="2871" y="7912"/>
                  <a:pt x="2860" y="7917"/>
                  <a:pt x="2851" y="7917"/>
                </a:cubicBezTo>
                <a:cubicBezTo>
                  <a:pt x="2850" y="7917"/>
                  <a:pt x="2849" y="7917"/>
                  <a:pt x="2848" y="7917"/>
                </a:cubicBezTo>
                <a:lnTo>
                  <a:pt x="2848" y="7917"/>
                </a:lnTo>
                <a:cubicBezTo>
                  <a:pt x="2852" y="7943"/>
                  <a:pt x="2857" y="7969"/>
                  <a:pt x="2866" y="8001"/>
                </a:cubicBezTo>
                <a:lnTo>
                  <a:pt x="2866" y="8001"/>
                </a:lnTo>
                <a:cubicBezTo>
                  <a:pt x="2879" y="7967"/>
                  <a:pt x="2893" y="7930"/>
                  <a:pt x="2909" y="7891"/>
                </a:cubicBezTo>
                <a:close/>
                <a:moveTo>
                  <a:pt x="2996" y="8053"/>
                </a:moveTo>
                <a:cubicBezTo>
                  <a:pt x="2920" y="8128"/>
                  <a:pt x="2920" y="8242"/>
                  <a:pt x="2882" y="8318"/>
                </a:cubicBezTo>
                <a:cubicBezTo>
                  <a:pt x="2920" y="8280"/>
                  <a:pt x="2996" y="8242"/>
                  <a:pt x="2996" y="8166"/>
                </a:cubicBezTo>
                <a:lnTo>
                  <a:pt x="2996" y="8053"/>
                </a:lnTo>
                <a:close/>
                <a:moveTo>
                  <a:pt x="8920" y="6961"/>
                </a:moveTo>
                <a:lnTo>
                  <a:pt x="9152" y="7483"/>
                </a:lnTo>
                <a:lnTo>
                  <a:pt x="9152" y="7483"/>
                </a:lnTo>
                <a:cubicBezTo>
                  <a:pt x="9198" y="7433"/>
                  <a:pt x="9243" y="7383"/>
                  <a:pt x="9289" y="7332"/>
                </a:cubicBezTo>
                <a:cubicBezTo>
                  <a:pt x="9301" y="7309"/>
                  <a:pt x="9313" y="7300"/>
                  <a:pt x="9322" y="7300"/>
                </a:cubicBezTo>
                <a:cubicBezTo>
                  <a:pt x="9344" y="7300"/>
                  <a:pt x="9354" y="7344"/>
                  <a:pt x="9327" y="7370"/>
                </a:cubicBezTo>
                <a:cubicBezTo>
                  <a:pt x="9275" y="7423"/>
                  <a:pt x="9223" y="7475"/>
                  <a:pt x="9172" y="7527"/>
                </a:cubicBezTo>
                <a:lnTo>
                  <a:pt x="9172" y="7527"/>
                </a:lnTo>
                <a:lnTo>
                  <a:pt x="9152" y="7483"/>
                </a:lnTo>
                <a:lnTo>
                  <a:pt x="9152" y="7483"/>
                </a:lnTo>
                <a:cubicBezTo>
                  <a:pt x="8827" y="7842"/>
                  <a:pt x="8523" y="8175"/>
                  <a:pt x="8190" y="8508"/>
                </a:cubicBezTo>
                <a:lnTo>
                  <a:pt x="8114" y="8394"/>
                </a:lnTo>
                <a:lnTo>
                  <a:pt x="8114" y="8318"/>
                </a:lnTo>
                <a:cubicBezTo>
                  <a:pt x="8342" y="8053"/>
                  <a:pt x="8607" y="7711"/>
                  <a:pt x="8872" y="7408"/>
                </a:cubicBezTo>
                <a:cubicBezTo>
                  <a:pt x="8899" y="7381"/>
                  <a:pt x="8888" y="7355"/>
                  <a:pt x="8852" y="7355"/>
                </a:cubicBezTo>
                <a:cubicBezTo>
                  <a:pt x="8838" y="7355"/>
                  <a:pt x="8819" y="7359"/>
                  <a:pt x="8797" y="7370"/>
                </a:cubicBezTo>
                <a:lnTo>
                  <a:pt x="8114" y="8242"/>
                </a:lnTo>
                <a:cubicBezTo>
                  <a:pt x="8152" y="8128"/>
                  <a:pt x="8152" y="7977"/>
                  <a:pt x="8152" y="7825"/>
                </a:cubicBezTo>
                <a:cubicBezTo>
                  <a:pt x="8396" y="7547"/>
                  <a:pt x="8671" y="7269"/>
                  <a:pt x="8920" y="6961"/>
                </a:cubicBezTo>
                <a:close/>
                <a:moveTo>
                  <a:pt x="2692" y="8242"/>
                </a:moveTo>
                <a:cubicBezTo>
                  <a:pt x="2655" y="8280"/>
                  <a:pt x="2655" y="8318"/>
                  <a:pt x="2617" y="8356"/>
                </a:cubicBezTo>
                <a:lnTo>
                  <a:pt x="2541" y="8356"/>
                </a:lnTo>
                <a:cubicBezTo>
                  <a:pt x="2521" y="8426"/>
                  <a:pt x="2501" y="8496"/>
                  <a:pt x="2480" y="8567"/>
                </a:cubicBezTo>
                <a:lnTo>
                  <a:pt x="2480" y="8567"/>
                </a:lnTo>
                <a:cubicBezTo>
                  <a:pt x="2551" y="8497"/>
                  <a:pt x="2622" y="8426"/>
                  <a:pt x="2692" y="8356"/>
                </a:cubicBezTo>
                <a:lnTo>
                  <a:pt x="2708" y="8356"/>
                </a:lnTo>
                <a:cubicBezTo>
                  <a:pt x="2700" y="8315"/>
                  <a:pt x="2692" y="8275"/>
                  <a:pt x="2692" y="8242"/>
                </a:cubicBezTo>
                <a:close/>
                <a:moveTo>
                  <a:pt x="9100" y="7901"/>
                </a:moveTo>
                <a:cubicBezTo>
                  <a:pt x="8872" y="8128"/>
                  <a:pt x="8683" y="8356"/>
                  <a:pt x="8417" y="8546"/>
                </a:cubicBezTo>
                <a:cubicBezTo>
                  <a:pt x="8390" y="8601"/>
                  <a:pt x="8403" y="8636"/>
                  <a:pt x="8441" y="8636"/>
                </a:cubicBezTo>
                <a:cubicBezTo>
                  <a:pt x="8455" y="8636"/>
                  <a:pt x="8473" y="8632"/>
                  <a:pt x="8493" y="8621"/>
                </a:cubicBezTo>
                <a:cubicBezTo>
                  <a:pt x="8721" y="8356"/>
                  <a:pt x="8910" y="8128"/>
                  <a:pt x="9138" y="7939"/>
                </a:cubicBezTo>
                <a:cubicBezTo>
                  <a:pt x="9176" y="7939"/>
                  <a:pt x="9100" y="7901"/>
                  <a:pt x="9100" y="7901"/>
                </a:cubicBezTo>
                <a:close/>
                <a:moveTo>
                  <a:pt x="9169" y="8151"/>
                </a:moveTo>
                <a:cubicBezTo>
                  <a:pt x="9160" y="8151"/>
                  <a:pt x="9149" y="8155"/>
                  <a:pt x="9138" y="8166"/>
                </a:cubicBezTo>
                <a:cubicBezTo>
                  <a:pt x="8948" y="8394"/>
                  <a:pt x="8721" y="8659"/>
                  <a:pt x="8531" y="8887"/>
                </a:cubicBezTo>
                <a:lnTo>
                  <a:pt x="8531" y="8925"/>
                </a:lnTo>
                <a:lnTo>
                  <a:pt x="8569" y="8925"/>
                </a:lnTo>
                <a:cubicBezTo>
                  <a:pt x="8759" y="8697"/>
                  <a:pt x="8986" y="8470"/>
                  <a:pt x="9176" y="8204"/>
                </a:cubicBezTo>
                <a:cubicBezTo>
                  <a:pt x="9203" y="8178"/>
                  <a:pt x="9191" y="8151"/>
                  <a:pt x="9169" y="8151"/>
                </a:cubicBezTo>
                <a:close/>
                <a:moveTo>
                  <a:pt x="9172" y="7527"/>
                </a:moveTo>
                <a:lnTo>
                  <a:pt x="9457" y="8165"/>
                </a:lnTo>
                <a:lnTo>
                  <a:pt x="9457" y="8165"/>
                </a:lnTo>
                <a:cubicBezTo>
                  <a:pt x="9201" y="8472"/>
                  <a:pt x="8888" y="8723"/>
                  <a:pt x="8607" y="9038"/>
                </a:cubicBezTo>
                <a:cubicBezTo>
                  <a:pt x="8606" y="9039"/>
                  <a:pt x="8606" y="9040"/>
                  <a:pt x="8605" y="9041"/>
                </a:cubicBezTo>
                <a:lnTo>
                  <a:pt x="8605" y="9041"/>
                </a:lnTo>
                <a:lnTo>
                  <a:pt x="8531" y="8925"/>
                </a:lnTo>
                <a:cubicBezTo>
                  <a:pt x="8417" y="8773"/>
                  <a:pt x="8342" y="8697"/>
                  <a:pt x="8228" y="8546"/>
                </a:cubicBezTo>
                <a:cubicBezTo>
                  <a:pt x="8555" y="8186"/>
                  <a:pt x="8853" y="7855"/>
                  <a:pt x="9172" y="7527"/>
                </a:cubicBezTo>
                <a:close/>
                <a:moveTo>
                  <a:pt x="9346" y="8531"/>
                </a:moveTo>
                <a:cubicBezTo>
                  <a:pt x="9336" y="8531"/>
                  <a:pt x="9327" y="8535"/>
                  <a:pt x="9327" y="8546"/>
                </a:cubicBezTo>
                <a:cubicBezTo>
                  <a:pt x="9176" y="8735"/>
                  <a:pt x="8986" y="8925"/>
                  <a:pt x="8872" y="9114"/>
                </a:cubicBezTo>
                <a:cubicBezTo>
                  <a:pt x="8817" y="9170"/>
                  <a:pt x="8843" y="9205"/>
                  <a:pt x="8875" y="9205"/>
                </a:cubicBezTo>
                <a:cubicBezTo>
                  <a:pt x="8887" y="9205"/>
                  <a:pt x="8900" y="9200"/>
                  <a:pt x="8910" y="9190"/>
                </a:cubicBezTo>
                <a:cubicBezTo>
                  <a:pt x="9062" y="9001"/>
                  <a:pt x="9214" y="8773"/>
                  <a:pt x="9365" y="8621"/>
                </a:cubicBezTo>
                <a:cubicBezTo>
                  <a:pt x="9421" y="8566"/>
                  <a:pt x="9375" y="8531"/>
                  <a:pt x="9346" y="8531"/>
                </a:cubicBezTo>
                <a:close/>
                <a:moveTo>
                  <a:pt x="5766" y="6125"/>
                </a:moveTo>
                <a:cubicBezTo>
                  <a:pt x="5753" y="6125"/>
                  <a:pt x="5737" y="6133"/>
                  <a:pt x="5726" y="6157"/>
                </a:cubicBezTo>
                <a:cubicBezTo>
                  <a:pt x="4929" y="7294"/>
                  <a:pt x="4171" y="8356"/>
                  <a:pt x="3375" y="9493"/>
                </a:cubicBezTo>
                <a:cubicBezTo>
                  <a:pt x="3319" y="9549"/>
                  <a:pt x="3365" y="9584"/>
                  <a:pt x="3394" y="9584"/>
                </a:cubicBezTo>
                <a:cubicBezTo>
                  <a:pt x="3405" y="9584"/>
                  <a:pt x="3413" y="9579"/>
                  <a:pt x="3413" y="9569"/>
                </a:cubicBezTo>
                <a:cubicBezTo>
                  <a:pt x="4209" y="8432"/>
                  <a:pt x="4967" y="7332"/>
                  <a:pt x="5763" y="6195"/>
                </a:cubicBezTo>
                <a:cubicBezTo>
                  <a:pt x="5816" y="6169"/>
                  <a:pt x="5796" y="6125"/>
                  <a:pt x="5766" y="6125"/>
                </a:cubicBezTo>
                <a:close/>
                <a:moveTo>
                  <a:pt x="6273" y="6125"/>
                </a:moveTo>
                <a:cubicBezTo>
                  <a:pt x="6264" y="6125"/>
                  <a:pt x="6256" y="6133"/>
                  <a:pt x="6256" y="6157"/>
                </a:cubicBezTo>
                <a:cubicBezTo>
                  <a:pt x="5460" y="7294"/>
                  <a:pt x="4626" y="8432"/>
                  <a:pt x="3830" y="9607"/>
                </a:cubicBezTo>
                <a:lnTo>
                  <a:pt x="3830" y="9493"/>
                </a:lnTo>
                <a:cubicBezTo>
                  <a:pt x="3830" y="9474"/>
                  <a:pt x="3811" y="9465"/>
                  <a:pt x="3792" y="9465"/>
                </a:cubicBezTo>
                <a:cubicBezTo>
                  <a:pt x="3773" y="9465"/>
                  <a:pt x="3754" y="9474"/>
                  <a:pt x="3754" y="9493"/>
                </a:cubicBezTo>
                <a:lnTo>
                  <a:pt x="3754" y="9759"/>
                </a:lnTo>
                <a:cubicBezTo>
                  <a:pt x="3754" y="9778"/>
                  <a:pt x="3764" y="9787"/>
                  <a:pt x="3773" y="9787"/>
                </a:cubicBezTo>
                <a:cubicBezTo>
                  <a:pt x="3782" y="9787"/>
                  <a:pt x="3792" y="9778"/>
                  <a:pt x="3792" y="9759"/>
                </a:cubicBezTo>
                <a:cubicBezTo>
                  <a:pt x="4626" y="8546"/>
                  <a:pt x="5460" y="7370"/>
                  <a:pt x="6294" y="6195"/>
                </a:cubicBezTo>
                <a:cubicBezTo>
                  <a:pt x="6320" y="6169"/>
                  <a:pt x="6292" y="6125"/>
                  <a:pt x="6273" y="6125"/>
                </a:cubicBezTo>
                <a:close/>
                <a:moveTo>
                  <a:pt x="7492" y="7317"/>
                </a:moveTo>
                <a:cubicBezTo>
                  <a:pt x="7479" y="7317"/>
                  <a:pt x="7470" y="7321"/>
                  <a:pt x="7470" y="7332"/>
                </a:cubicBezTo>
                <a:lnTo>
                  <a:pt x="5346" y="10024"/>
                </a:lnTo>
                <a:cubicBezTo>
                  <a:pt x="5346" y="10050"/>
                  <a:pt x="5364" y="10095"/>
                  <a:pt x="5376" y="10095"/>
                </a:cubicBezTo>
                <a:cubicBezTo>
                  <a:pt x="5381" y="10095"/>
                  <a:pt x="5384" y="10086"/>
                  <a:pt x="5384" y="10062"/>
                </a:cubicBezTo>
                <a:lnTo>
                  <a:pt x="7545" y="7370"/>
                </a:lnTo>
                <a:cubicBezTo>
                  <a:pt x="7572" y="7343"/>
                  <a:pt x="7523" y="7317"/>
                  <a:pt x="7492" y="7317"/>
                </a:cubicBezTo>
                <a:close/>
                <a:moveTo>
                  <a:pt x="6612" y="6369"/>
                </a:moveTo>
                <a:cubicBezTo>
                  <a:pt x="6604" y="6369"/>
                  <a:pt x="6598" y="6373"/>
                  <a:pt x="6598" y="6384"/>
                </a:cubicBezTo>
                <a:cubicBezTo>
                  <a:pt x="5650" y="7598"/>
                  <a:pt x="4740" y="8849"/>
                  <a:pt x="3792" y="10062"/>
                </a:cubicBezTo>
                <a:cubicBezTo>
                  <a:pt x="3754" y="10138"/>
                  <a:pt x="3830" y="10138"/>
                  <a:pt x="3830" y="10138"/>
                </a:cubicBezTo>
                <a:cubicBezTo>
                  <a:pt x="4778" y="8887"/>
                  <a:pt x="5688" y="7674"/>
                  <a:pt x="6635" y="6422"/>
                </a:cubicBezTo>
                <a:cubicBezTo>
                  <a:pt x="6662" y="6396"/>
                  <a:pt x="6632" y="6369"/>
                  <a:pt x="6612" y="6369"/>
                </a:cubicBezTo>
                <a:close/>
                <a:moveTo>
                  <a:pt x="7409" y="6369"/>
                </a:moveTo>
                <a:cubicBezTo>
                  <a:pt x="7400" y="6369"/>
                  <a:pt x="7394" y="6373"/>
                  <a:pt x="7394" y="6384"/>
                </a:cubicBezTo>
                <a:cubicBezTo>
                  <a:pt x="6446" y="7674"/>
                  <a:pt x="5460" y="8925"/>
                  <a:pt x="4512" y="10176"/>
                </a:cubicBezTo>
                <a:cubicBezTo>
                  <a:pt x="4459" y="10203"/>
                  <a:pt x="4481" y="10229"/>
                  <a:pt x="4512" y="10229"/>
                </a:cubicBezTo>
                <a:cubicBezTo>
                  <a:pt x="4525" y="10229"/>
                  <a:pt x="4539" y="10225"/>
                  <a:pt x="4550" y="10214"/>
                </a:cubicBezTo>
                <a:cubicBezTo>
                  <a:pt x="5498" y="8925"/>
                  <a:pt x="6484" y="7674"/>
                  <a:pt x="7432" y="6422"/>
                </a:cubicBezTo>
                <a:cubicBezTo>
                  <a:pt x="7458" y="6396"/>
                  <a:pt x="7428" y="6369"/>
                  <a:pt x="7409" y="6369"/>
                </a:cubicBezTo>
                <a:close/>
                <a:moveTo>
                  <a:pt x="7217" y="7014"/>
                </a:moveTo>
                <a:cubicBezTo>
                  <a:pt x="7210" y="7014"/>
                  <a:pt x="7204" y="7019"/>
                  <a:pt x="7204" y="7029"/>
                </a:cubicBezTo>
                <a:cubicBezTo>
                  <a:pt x="6484" y="8091"/>
                  <a:pt x="5726" y="9114"/>
                  <a:pt x="5005" y="10176"/>
                </a:cubicBezTo>
                <a:cubicBezTo>
                  <a:pt x="4978" y="10203"/>
                  <a:pt x="5027" y="10229"/>
                  <a:pt x="5058" y="10229"/>
                </a:cubicBezTo>
                <a:cubicBezTo>
                  <a:pt x="5071" y="10229"/>
                  <a:pt x="5081" y="10225"/>
                  <a:pt x="5081" y="10214"/>
                </a:cubicBezTo>
                <a:cubicBezTo>
                  <a:pt x="5763" y="9190"/>
                  <a:pt x="6522" y="8128"/>
                  <a:pt x="7242" y="7105"/>
                </a:cubicBezTo>
                <a:cubicBezTo>
                  <a:pt x="7270" y="7049"/>
                  <a:pt x="7237" y="7014"/>
                  <a:pt x="7217" y="7014"/>
                </a:cubicBezTo>
                <a:close/>
                <a:moveTo>
                  <a:pt x="7492" y="9971"/>
                </a:moveTo>
                <a:cubicBezTo>
                  <a:pt x="7479" y="9971"/>
                  <a:pt x="7470" y="9975"/>
                  <a:pt x="7470" y="9986"/>
                </a:cubicBezTo>
                <a:lnTo>
                  <a:pt x="7242" y="10214"/>
                </a:lnTo>
                <a:cubicBezTo>
                  <a:pt x="7216" y="10240"/>
                  <a:pt x="7226" y="10284"/>
                  <a:pt x="7247" y="10284"/>
                </a:cubicBezTo>
                <a:cubicBezTo>
                  <a:pt x="7257" y="10284"/>
                  <a:pt x="7268" y="10275"/>
                  <a:pt x="7280" y="10252"/>
                </a:cubicBezTo>
                <a:lnTo>
                  <a:pt x="7545" y="10024"/>
                </a:lnTo>
                <a:cubicBezTo>
                  <a:pt x="7572" y="9997"/>
                  <a:pt x="7523" y="9971"/>
                  <a:pt x="7492" y="9971"/>
                </a:cubicBezTo>
                <a:close/>
                <a:moveTo>
                  <a:pt x="10269" y="9440"/>
                </a:moveTo>
                <a:cubicBezTo>
                  <a:pt x="10260" y="9440"/>
                  <a:pt x="10248" y="9444"/>
                  <a:pt x="10237" y="9455"/>
                </a:cubicBezTo>
                <a:cubicBezTo>
                  <a:pt x="10010" y="9683"/>
                  <a:pt x="9744" y="9986"/>
                  <a:pt x="9555" y="10214"/>
                </a:cubicBezTo>
                <a:cubicBezTo>
                  <a:pt x="9529" y="10240"/>
                  <a:pt x="9539" y="10284"/>
                  <a:pt x="9572" y="10284"/>
                </a:cubicBezTo>
                <a:cubicBezTo>
                  <a:pt x="9587" y="10284"/>
                  <a:pt x="9607" y="10275"/>
                  <a:pt x="9631" y="10252"/>
                </a:cubicBezTo>
                <a:cubicBezTo>
                  <a:pt x="9858" y="10024"/>
                  <a:pt x="10086" y="9759"/>
                  <a:pt x="10275" y="9493"/>
                </a:cubicBezTo>
                <a:cubicBezTo>
                  <a:pt x="10302" y="9467"/>
                  <a:pt x="10291" y="9440"/>
                  <a:pt x="10269" y="9440"/>
                </a:cubicBezTo>
                <a:close/>
                <a:moveTo>
                  <a:pt x="6923" y="6596"/>
                </a:moveTo>
                <a:cubicBezTo>
                  <a:pt x="6911" y="6596"/>
                  <a:pt x="6901" y="6601"/>
                  <a:pt x="6901" y="6612"/>
                </a:cubicBezTo>
                <a:cubicBezTo>
                  <a:pt x="5915" y="7863"/>
                  <a:pt x="4967" y="9038"/>
                  <a:pt x="3982" y="10252"/>
                </a:cubicBezTo>
                <a:cubicBezTo>
                  <a:pt x="3982" y="10307"/>
                  <a:pt x="4002" y="10342"/>
                  <a:pt x="4013" y="10342"/>
                </a:cubicBezTo>
                <a:cubicBezTo>
                  <a:pt x="4017" y="10342"/>
                  <a:pt x="4019" y="10338"/>
                  <a:pt x="4019" y="10327"/>
                </a:cubicBezTo>
                <a:cubicBezTo>
                  <a:pt x="5005" y="9076"/>
                  <a:pt x="5953" y="7901"/>
                  <a:pt x="6977" y="6650"/>
                </a:cubicBezTo>
                <a:cubicBezTo>
                  <a:pt x="7004" y="6623"/>
                  <a:pt x="6955" y="6596"/>
                  <a:pt x="6923" y="6596"/>
                </a:cubicBezTo>
                <a:close/>
                <a:moveTo>
                  <a:pt x="7764" y="9099"/>
                </a:moveTo>
                <a:cubicBezTo>
                  <a:pt x="7755" y="9099"/>
                  <a:pt x="7745" y="9104"/>
                  <a:pt x="7735" y="9114"/>
                </a:cubicBezTo>
                <a:cubicBezTo>
                  <a:pt x="7432" y="9493"/>
                  <a:pt x="7204" y="9873"/>
                  <a:pt x="6901" y="10327"/>
                </a:cubicBezTo>
                <a:cubicBezTo>
                  <a:pt x="6874" y="10354"/>
                  <a:pt x="6923" y="10381"/>
                  <a:pt x="6954" y="10381"/>
                </a:cubicBezTo>
                <a:cubicBezTo>
                  <a:pt x="6967" y="10381"/>
                  <a:pt x="6977" y="10377"/>
                  <a:pt x="6977" y="10365"/>
                </a:cubicBezTo>
                <a:cubicBezTo>
                  <a:pt x="7242" y="9986"/>
                  <a:pt x="7470" y="9607"/>
                  <a:pt x="7773" y="9190"/>
                </a:cubicBezTo>
                <a:cubicBezTo>
                  <a:pt x="7801" y="9135"/>
                  <a:pt x="7788" y="9099"/>
                  <a:pt x="7764" y="9099"/>
                </a:cubicBezTo>
                <a:close/>
                <a:moveTo>
                  <a:pt x="7409" y="7885"/>
                </a:moveTo>
                <a:cubicBezTo>
                  <a:pt x="7400" y="7885"/>
                  <a:pt x="7394" y="7890"/>
                  <a:pt x="7394" y="7901"/>
                </a:cubicBezTo>
                <a:cubicBezTo>
                  <a:pt x="6825" y="8697"/>
                  <a:pt x="6256" y="9569"/>
                  <a:pt x="5650" y="10365"/>
                </a:cubicBezTo>
                <a:cubicBezTo>
                  <a:pt x="5596" y="10392"/>
                  <a:pt x="5637" y="10419"/>
                  <a:pt x="5666" y="10419"/>
                </a:cubicBezTo>
                <a:cubicBezTo>
                  <a:pt x="5678" y="10419"/>
                  <a:pt x="5688" y="10414"/>
                  <a:pt x="5688" y="10403"/>
                </a:cubicBezTo>
                <a:cubicBezTo>
                  <a:pt x="6256" y="9607"/>
                  <a:pt x="6825" y="8735"/>
                  <a:pt x="7432" y="7939"/>
                </a:cubicBezTo>
                <a:cubicBezTo>
                  <a:pt x="7458" y="7912"/>
                  <a:pt x="7428" y="7885"/>
                  <a:pt x="7409" y="7885"/>
                </a:cubicBezTo>
                <a:close/>
                <a:moveTo>
                  <a:pt x="10310" y="9706"/>
                </a:moveTo>
                <a:cubicBezTo>
                  <a:pt x="10298" y="9706"/>
                  <a:pt x="10285" y="9711"/>
                  <a:pt x="10275" y="9721"/>
                </a:cubicBezTo>
                <a:cubicBezTo>
                  <a:pt x="10048" y="10024"/>
                  <a:pt x="9744" y="10327"/>
                  <a:pt x="9517" y="10593"/>
                </a:cubicBezTo>
                <a:cubicBezTo>
                  <a:pt x="9490" y="10620"/>
                  <a:pt x="9501" y="10647"/>
                  <a:pt x="9523" y="10647"/>
                </a:cubicBezTo>
                <a:cubicBezTo>
                  <a:pt x="9533" y="10647"/>
                  <a:pt x="9544" y="10642"/>
                  <a:pt x="9555" y="10631"/>
                </a:cubicBezTo>
                <a:cubicBezTo>
                  <a:pt x="9820" y="10365"/>
                  <a:pt x="10086" y="10062"/>
                  <a:pt x="10313" y="9797"/>
                </a:cubicBezTo>
                <a:cubicBezTo>
                  <a:pt x="10369" y="9741"/>
                  <a:pt x="10343" y="9706"/>
                  <a:pt x="10310" y="9706"/>
                </a:cubicBezTo>
                <a:close/>
                <a:moveTo>
                  <a:pt x="10314" y="10198"/>
                </a:moveTo>
                <a:cubicBezTo>
                  <a:pt x="10301" y="10198"/>
                  <a:pt x="10286" y="10203"/>
                  <a:pt x="10275" y="10214"/>
                </a:cubicBezTo>
                <a:cubicBezTo>
                  <a:pt x="10124" y="10365"/>
                  <a:pt x="10010" y="10555"/>
                  <a:pt x="9820" y="10745"/>
                </a:cubicBezTo>
                <a:cubicBezTo>
                  <a:pt x="9767" y="10771"/>
                  <a:pt x="9789" y="10798"/>
                  <a:pt x="9820" y="10798"/>
                </a:cubicBezTo>
                <a:cubicBezTo>
                  <a:pt x="9833" y="10798"/>
                  <a:pt x="9847" y="10794"/>
                  <a:pt x="9858" y="10782"/>
                </a:cubicBezTo>
                <a:lnTo>
                  <a:pt x="9858" y="10782"/>
                </a:lnTo>
                <a:cubicBezTo>
                  <a:pt x="9832" y="10809"/>
                  <a:pt x="9842" y="10853"/>
                  <a:pt x="9863" y="10853"/>
                </a:cubicBezTo>
                <a:cubicBezTo>
                  <a:pt x="9873" y="10853"/>
                  <a:pt x="9884" y="10844"/>
                  <a:pt x="9896" y="10820"/>
                </a:cubicBezTo>
                <a:cubicBezTo>
                  <a:pt x="9972" y="10745"/>
                  <a:pt x="10048" y="10631"/>
                  <a:pt x="10124" y="10555"/>
                </a:cubicBezTo>
                <a:cubicBezTo>
                  <a:pt x="10161" y="10517"/>
                  <a:pt x="10124" y="10517"/>
                  <a:pt x="10086" y="10517"/>
                </a:cubicBezTo>
                <a:cubicBezTo>
                  <a:pt x="10161" y="10403"/>
                  <a:pt x="10237" y="10327"/>
                  <a:pt x="10313" y="10252"/>
                </a:cubicBezTo>
                <a:cubicBezTo>
                  <a:pt x="10367" y="10225"/>
                  <a:pt x="10345" y="10198"/>
                  <a:pt x="10314" y="10198"/>
                </a:cubicBezTo>
                <a:close/>
                <a:moveTo>
                  <a:pt x="9569" y="11027"/>
                </a:moveTo>
                <a:cubicBezTo>
                  <a:pt x="9577" y="11059"/>
                  <a:pt x="9585" y="11091"/>
                  <a:pt x="9593" y="11124"/>
                </a:cubicBezTo>
                <a:cubicBezTo>
                  <a:pt x="9596" y="11122"/>
                  <a:pt x="9599" y="11119"/>
                  <a:pt x="9602" y="11117"/>
                </a:cubicBezTo>
                <a:lnTo>
                  <a:pt x="9602" y="11117"/>
                </a:lnTo>
                <a:cubicBezTo>
                  <a:pt x="9591" y="11087"/>
                  <a:pt x="9580" y="11057"/>
                  <a:pt x="9569" y="11027"/>
                </a:cubicBezTo>
                <a:close/>
                <a:moveTo>
                  <a:pt x="1785" y="10295"/>
                </a:moveTo>
                <a:cubicBezTo>
                  <a:pt x="1772" y="10295"/>
                  <a:pt x="1756" y="10304"/>
                  <a:pt x="1745" y="10327"/>
                </a:cubicBezTo>
                <a:cubicBezTo>
                  <a:pt x="1479" y="10593"/>
                  <a:pt x="1176" y="10820"/>
                  <a:pt x="911" y="11124"/>
                </a:cubicBezTo>
                <a:cubicBezTo>
                  <a:pt x="857" y="11150"/>
                  <a:pt x="879" y="11177"/>
                  <a:pt x="910" y="11177"/>
                </a:cubicBezTo>
                <a:cubicBezTo>
                  <a:pt x="923" y="11177"/>
                  <a:pt x="937" y="11173"/>
                  <a:pt x="948" y="11162"/>
                </a:cubicBezTo>
                <a:cubicBezTo>
                  <a:pt x="1214" y="10896"/>
                  <a:pt x="1517" y="10631"/>
                  <a:pt x="1783" y="10365"/>
                </a:cubicBezTo>
                <a:cubicBezTo>
                  <a:pt x="1835" y="10339"/>
                  <a:pt x="1815" y="10295"/>
                  <a:pt x="1785" y="10295"/>
                </a:cubicBezTo>
                <a:close/>
                <a:moveTo>
                  <a:pt x="10075" y="8779"/>
                </a:moveTo>
                <a:lnTo>
                  <a:pt x="10124" y="8887"/>
                </a:lnTo>
                <a:lnTo>
                  <a:pt x="9289" y="9873"/>
                </a:lnTo>
                <a:cubicBezTo>
                  <a:pt x="9262" y="9928"/>
                  <a:pt x="9275" y="9963"/>
                  <a:pt x="9298" y="9963"/>
                </a:cubicBezTo>
                <a:cubicBezTo>
                  <a:pt x="9307" y="9963"/>
                  <a:pt x="9317" y="9959"/>
                  <a:pt x="9327" y="9948"/>
                </a:cubicBezTo>
                <a:cubicBezTo>
                  <a:pt x="9555" y="9607"/>
                  <a:pt x="9858" y="9266"/>
                  <a:pt x="10124" y="8925"/>
                </a:cubicBezTo>
                <a:cubicBezTo>
                  <a:pt x="10153" y="9002"/>
                  <a:pt x="10185" y="9080"/>
                  <a:pt x="10217" y="9158"/>
                </a:cubicBezTo>
                <a:lnTo>
                  <a:pt x="10217" y="9158"/>
                </a:lnTo>
                <a:cubicBezTo>
                  <a:pt x="10218" y="9158"/>
                  <a:pt x="10219" y="9158"/>
                  <a:pt x="10220" y="9158"/>
                </a:cubicBezTo>
                <a:cubicBezTo>
                  <a:pt x="10251" y="9158"/>
                  <a:pt x="10262" y="9194"/>
                  <a:pt x="10243" y="9221"/>
                </a:cubicBezTo>
                <a:lnTo>
                  <a:pt x="10243" y="9221"/>
                </a:lnTo>
                <a:cubicBezTo>
                  <a:pt x="10235" y="9200"/>
                  <a:pt x="10226" y="9179"/>
                  <a:pt x="10217" y="9158"/>
                </a:cubicBezTo>
                <a:lnTo>
                  <a:pt x="10217" y="9158"/>
                </a:lnTo>
                <a:cubicBezTo>
                  <a:pt x="10202" y="9159"/>
                  <a:pt x="10184" y="9168"/>
                  <a:pt x="10161" y="9190"/>
                </a:cubicBezTo>
                <a:cubicBezTo>
                  <a:pt x="9896" y="9493"/>
                  <a:pt x="9669" y="9797"/>
                  <a:pt x="9365" y="10138"/>
                </a:cubicBezTo>
                <a:cubicBezTo>
                  <a:pt x="9335" y="10138"/>
                  <a:pt x="9353" y="10186"/>
                  <a:pt x="9400" y="10186"/>
                </a:cubicBezTo>
                <a:cubicBezTo>
                  <a:pt x="9412" y="10186"/>
                  <a:pt x="9426" y="10183"/>
                  <a:pt x="9441" y="10176"/>
                </a:cubicBezTo>
                <a:cubicBezTo>
                  <a:pt x="9707" y="9835"/>
                  <a:pt x="9934" y="9569"/>
                  <a:pt x="10237" y="9228"/>
                </a:cubicBezTo>
                <a:cubicBezTo>
                  <a:pt x="10240" y="9226"/>
                  <a:pt x="10242" y="9223"/>
                  <a:pt x="10243" y="9221"/>
                </a:cubicBezTo>
                <a:lnTo>
                  <a:pt x="10243" y="9221"/>
                </a:lnTo>
                <a:cubicBezTo>
                  <a:pt x="10412" y="9623"/>
                  <a:pt x="10601" y="10031"/>
                  <a:pt x="10692" y="10365"/>
                </a:cubicBezTo>
                <a:cubicBezTo>
                  <a:pt x="10316" y="10591"/>
                  <a:pt x="9977" y="10854"/>
                  <a:pt x="9602" y="11117"/>
                </a:cubicBezTo>
                <a:lnTo>
                  <a:pt x="9602" y="11117"/>
                </a:lnTo>
                <a:cubicBezTo>
                  <a:pt x="9612" y="11145"/>
                  <a:pt x="9621" y="11172"/>
                  <a:pt x="9631" y="11200"/>
                </a:cubicBezTo>
                <a:cubicBezTo>
                  <a:pt x="9669" y="11275"/>
                  <a:pt x="9669" y="11275"/>
                  <a:pt x="9707" y="11275"/>
                </a:cubicBezTo>
                <a:cubicBezTo>
                  <a:pt x="10086" y="10972"/>
                  <a:pt x="10503" y="10745"/>
                  <a:pt x="10882" y="10441"/>
                </a:cubicBezTo>
                <a:lnTo>
                  <a:pt x="10882" y="10403"/>
                </a:lnTo>
                <a:cubicBezTo>
                  <a:pt x="10654" y="9873"/>
                  <a:pt x="10427" y="9418"/>
                  <a:pt x="10237" y="8849"/>
                </a:cubicBezTo>
                <a:cubicBezTo>
                  <a:pt x="10262" y="8824"/>
                  <a:pt x="10222" y="8783"/>
                  <a:pt x="10075" y="8779"/>
                </a:cubicBezTo>
                <a:close/>
                <a:moveTo>
                  <a:pt x="1738" y="10577"/>
                </a:moveTo>
                <a:cubicBezTo>
                  <a:pt x="1729" y="10577"/>
                  <a:pt x="1718" y="10582"/>
                  <a:pt x="1707" y="10593"/>
                </a:cubicBezTo>
                <a:cubicBezTo>
                  <a:pt x="1479" y="10820"/>
                  <a:pt x="1214" y="11010"/>
                  <a:pt x="1024" y="11275"/>
                </a:cubicBezTo>
                <a:cubicBezTo>
                  <a:pt x="1009" y="11290"/>
                  <a:pt x="1006" y="11305"/>
                  <a:pt x="1010" y="11315"/>
                </a:cubicBezTo>
                <a:lnTo>
                  <a:pt x="1010" y="11315"/>
                </a:lnTo>
                <a:cubicBezTo>
                  <a:pt x="1022" y="11319"/>
                  <a:pt x="1033" y="11322"/>
                  <a:pt x="1045" y="11326"/>
                </a:cubicBezTo>
                <a:lnTo>
                  <a:pt x="1045" y="11326"/>
                </a:lnTo>
                <a:cubicBezTo>
                  <a:pt x="1050" y="11323"/>
                  <a:pt x="1056" y="11319"/>
                  <a:pt x="1062" y="11313"/>
                </a:cubicBezTo>
                <a:cubicBezTo>
                  <a:pt x="1328" y="11086"/>
                  <a:pt x="1555" y="10896"/>
                  <a:pt x="1745" y="10631"/>
                </a:cubicBezTo>
                <a:cubicBezTo>
                  <a:pt x="1771" y="10604"/>
                  <a:pt x="1760" y="10577"/>
                  <a:pt x="1738" y="10577"/>
                </a:cubicBezTo>
                <a:close/>
                <a:moveTo>
                  <a:pt x="1596" y="11053"/>
                </a:moveTo>
                <a:cubicBezTo>
                  <a:pt x="1582" y="11053"/>
                  <a:pt x="1567" y="11062"/>
                  <a:pt x="1555" y="11086"/>
                </a:cubicBezTo>
                <a:cubicBezTo>
                  <a:pt x="1479" y="11124"/>
                  <a:pt x="1403" y="11200"/>
                  <a:pt x="1328" y="11275"/>
                </a:cubicBezTo>
                <a:cubicBezTo>
                  <a:pt x="1301" y="11302"/>
                  <a:pt x="1312" y="11329"/>
                  <a:pt x="1334" y="11329"/>
                </a:cubicBezTo>
                <a:cubicBezTo>
                  <a:pt x="1343" y="11329"/>
                  <a:pt x="1354" y="11324"/>
                  <a:pt x="1365" y="11313"/>
                </a:cubicBezTo>
                <a:cubicBezTo>
                  <a:pt x="1479" y="11275"/>
                  <a:pt x="1517" y="11162"/>
                  <a:pt x="1593" y="11124"/>
                </a:cubicBezTo>
                <a:cubicBezTo>
                  <a:pt x="1645" y="11098"/>
                  <a:pt x="1625" y="11053"/>
                  <a:pt x="1596" y="11053"/>
                </a:cubicBezTo>
                <a:close/>
                <a:moveTo>
                  <a:pt x="5195" y="11140"/>
                </a:moveTo>
                <a:lnTo>
                  <a:pt x="5195" y="11427"/>
                </a:lnTo>
                <a:cubicBezTo>
                  <a:pt x="5195" y="11359"/>
                  <a:pt x="5208" y="11236"/>
                  <a:pt x="5195" y="11140"/>
                </a:cubicBezTo>
                <a:close/>
                <a:moveTo>
                  <a:pt x="8271" y="5636"/>
                </a:moveTo>
                <a:cubicBezTo>
                  <a:pt x="8247" y="5636"/>
                  <a:pt x="8228" y="5645"/>
                  <a:pt x="8228" y="5664"/>
                </a:cubicBezTo>
                <a:lnTo>
                  <a:pt x="1707" y="5664"/>
                </a:lnTo>
                <a:cubicBezTo>
                  <a:pt x="1669" y="5664"/>
                  <a:pt x="1669" y="5778"/>
                  <a:pt x="1707" y="5778"/>
                </a:cubicBezTo>
                <a:lnTo>
                  <a:pt x="2238" y="5778"/>
                </a:lnTo>
                <a:lnTo>
                  <a:pt x="2238" y="5816"/>
                </a:lnTo>
                <a:cubicBezTo>
                  <a:pt x="2251" y="5934"/>
                  <a:pt x="2264" y="6058"/>
                  <a:pt x="2277" y="6181"/>
                </a:cubicBezTo>
                <a:lnTo>
                  <a:pt x="2277" y="6181"/>
                </a:lnTo>
                <a:cubicBezTo>
                  <a:pt x="2275" y="6180"/>
                  <a:pt x="2272" y="6179"/>
                  <a:pt x="2269" y="6179"/>
                </a:cubicBezTo>
                <a:cubicBezTo>
                  <a:pt x="2260" y="6179"/>
                  <a:pt x="2249" y="6184"/>
                  <a:pt x="2238" y="6195"/>
                </a:cubicBezTo>
                <a:cubicBezTo>
                  <a:pt x="2086" y="6384"/>
                  <a:pt x="1896" y="6536"/>
                  <a:pt x="1707" y="6650"/>
                </a:cubicBezTo>
                <a:cubicBezTo>
                  <a:pt x="1783" y="6422"/>
                  <a:pt x="1896" y="6157"/>
                  <a:pt x="1972" y="5892"/>
                </a:cubicBezTo>
                <a:cubicBezTo>
                  <a:pt x="1972" y="5847"/>
                  <a:pt x="1946" y="5829"/>
                  <a:pt x="1925" y="5829"/>
                </a:cubicBezTo>
                <a:cubicBezTo>
                  <a:pt x="1909" y="5829"/>
                  <a:pt x="1896" y="5838"/>
                  <a:pt x="1896" y="5854"/>
                </a:cubicBezTo>
                <a:cubicBezTo>
                  <a:pt x="1745" y="6157"/>
                  <a:pt x="1669" y="6460"/>
                  <a:pt x="1555" y="6764"/>
                </a:cubicBezTo>
                <a:lnTo>
                  <a:pt x="1479" y="6839"/>
                </a:lnTo>
                <a:cubicBezTo>
                  <a:pt x="1414" y="6839"/>
                  <a:pt x="1461" y="6923"/>
                  <a:pt x="1499" y="6923"/>
                </a:cubicBezTo>
                <a:cubicBezTo>
                  <a:pt x="1506" y="6923"/>
                  <a:pt x="1512" y="6921"/>
                  <a:pt x="1517" y="6915"/>
                </a:cubicBezTo>
                <a:lnTo>
                  <a:pt x="1517" y="6915"/>
                </a:lnTo>
                <a:cubicBezTo>
                  <a:pt x="1409" y="7132"/>
                  <a:pt x="1369" y="7348"/>
                  <a:pt x="1300" y="7564"/>
                </a:cubicBezTo>
                <a:lnTo>
                  <a:pt x="1300" y="7564"/>
                </a:lnTo>
                <a:cubicBezTo>
                  <a:pt x="1645" y="7274"/>
                  <a:pt x="1960" y="6927"/>
                  <a:pt x="2275" y="6612"/>
                </a:cubicBezTo>
                <a:cubicBezTo>
                  <a:pt x="2302" y="6585"/>
                  <a:pt x="2291" y="6558"/>
                  <a:pt x="2269" y="6558"/>
                </a:cubicBezTo>
                <a:cubicBezTo>
                  <a:pt x="2260" y="6558"/>
                  <a:pt x="2249" y="6563"/>
                  <a:pt x="2238" y="6574"/>
                </a:cubicBezTo>
                <a:cubicBezTo>
                  <a:pt x="1934" y="6839"/>
                  <a:pt x="1669" y="7181"/>
                  <a:pt x="1365" y="7484"/>
                </a:cubicBezTo>
                <a:cubicBezTo>
                  <a:pt x="1479" y="7219"/>
                  <a:pt x="1517" y="7029"/>
                  <a:pt x="1593" y="6801"/>
                </a:cubicBezTo>
                <a:cubicBezTo>
                  <a:pt x="1858" y="6612"/>
                  <a:pt x="2048" y="6422"/>
                  <a:pt x="2275" y="6233"/>
                </a:cubicBezTo>
                <a:cubicBezTo>
                  <a:pt x="2278" y="6230"/>
                  <a:pt x="2280" y="6228"/>
                  <a:pt x="2282" y="6225"/>
                </a:cubicBezTo>
                <a:lnTo>
                  <a:pt x="2282" y="6225"/>
                </a:lnTo>
                <a:cubicBezTo>
                  <a:pt x="2305" y="6441"/>
                  <a:pt x="2328" y="6654"/>
                  <a:pt x="2351" y="6839"/>
                </a:cubicBezTo>
                <a:cubicBezTo>
                  <a:pt x="1934" y="7294"/>
                  <a:pt x="1517" y="7636"/>
                  <a:pt x="1100" y="8091"/>
                </a:cubicBezTo>
                <a:lnTo>
                  <a:pt x="1169" y="7814"/>
                </a:lnTo>
                <a:lnTo>
                  <a:pt x="1169" y="7814"/>
                </a:lnTo>
                <a:cubicBezTo>
                  <a:pt x="1120" y="7941"/>
                  <a:pt x="1084" y="8077"/>
                  <a:pt x="1024" y="8166"/>
                </a:cubicBezTo>
                <a:lnTo>
                  <a:pt x="911" y="8318"/>
                </a:lnTo>
                <a:cubicBezTo>
                  <a:pt x="858" y="8344"/>
                  <a:pt x="878" y="8388"/>
                  <a:pt x="908" y="8388"/>
                </a:cubicBezTo>
                <a:cubicBezTo>
                  <a:pt x="921" y="8388"/>
                  <a:pt x="937" y="8379"/>
                  <a:pt x="948" y="8356"/>
                </a:cubicBezTo>
                <a:lnTo>
                  <a:pt x="986" y="8318"/>
                </a:lnTo>
                <a:lnTo>
                  <a:pt x="986" y="8318"/>
                </a:lnTo>
                <a:cubicBezTo>
                  <a:pt x="948" y="8508"/>
                  <a:pt x="835" y="8659"/>
                  <a:pt x="797" y="8849"/>
                </a:cubicBezTo>
                <a:lnTo>
                  <a:pt x="569" y="9076"/>
                </a:lnTo>
                <a:cubicBezTo>
                  <a:pt x="543" y="9102"/>
                  <a:pt x="553" y="9147"/>
                  <a:pt x="574" y="9147"/>
                </a:cubicBezTo>
                <a:cubicBezTo>
                  <a:pt x="584" y="9147"/>
                  <a:pt x="595" y="9138"/>
                  <a:pt x="607" y="9114"/>
                </a:cubicBezTo>
                <a:lnTo>
                  <a:pt x="759" y="9001"/>
                </a:lnTo>
                <a:lnTo>
                  <a:pt x="759" y="9001"/>
                </a:lnTo>
                <a:cubicBezTo>
                  <a:pt x="759" y="9076"/>
                  <a:pt x="721" y="9228"/>
                  <a:pt x="645" y="9304"/>
                </a:cubicBezTo>
                <a:lnTo>
                  <a:pt x="607" y="9342"/>
                </a:lnTo>
                <a:cubicBezTo>
                  <a:pt x="569" y="9342"/>
                  <a:pt x="569" y="9418"/>
                  <a:pt x="607" y="9418"/>
                </a:cubicBezTo>
                <a:cubicBezTo>
                  <a:pt x="569" y="9493"/>
                  <a:pt x="531" y="9645"/>
                  <a:pt x="456" y="9797"/>
                </a:cubicBezTo>
                <a:cubicBezTo>
                  <a:pt x="418" y="9873"/>
                  <a:pt x="342" y="9948"/>
                  <a:pt x="266" y="9986"/>
                </a:cubicBezTo>
                <a:cubicBezTo>
                  <a:pt x="239" y="10013"/>
                  <a:pt x="250" y="10040"/>
                  <a:pt x="286" y="10040"/>
                </a:cubicBezTo>
                <a:cubicBezTo>
                  <a:pt x="301" y="10040"/>
                  <a:pt x="320" y="10035"/>
                  <a:pt x="342" y="10024"/>
                </a:cubicBezTo>
                <a:lnTo>
                  <a:pt x="380" y="9986"/>
                </a:lnTo>
                <a:lnTo>
                  <a:pt x="380" y="9986"/>
                </a:lnTo>
                <a:cubicBezTo>
                  <a:pt x="228" y="10327"/>
                  <a:pt x="152" y="10669"/>
                  <a:pt x="1" y="11086"/>
                </a:cubicBezTo>
                <a:cubicBezTo>
                  <a:pt x="1" y="11086"/>
                  <a:pt x="1" y="11124"/>
                  <a:pt x="39" y="11124"/>
                </a:cubicBezTo>
                <a:cubicBezTo>
                  <a:pt x="531" y="11275"/>
                  <a:pt x="986" y="11427"/>
                  <a:pt x="1479" y="11579"/>
                </a:cubicBezTo>
                <a:lnTo>
                  <a:pt x="1517" y="11541"/>
                </a:lnTo>
                <a:cubicBezTo>
                  <a:pt x="1525" y="11519"/>
                  <a:pt x="1533" y="11497"/>
                  <a:pt x="1541" y="11475"/>
                </a:cubicBezTo>
                <a:lnTo>
                  <a:pt x="1541" y="11475"/>
                </a:lnTo>
                <a:cubicBezTo>
                  <a:pt x="1374" y="11423"/>
                  <a:pt x="1208" y="11374"/>
                  <a:pt x="1045" y="11326"/>
                </a:cubicBezTo>
                <a:lnTo>
                  <a:pt x="1045" y="11326"/>
                </a:lnTo>
                <a:cubicBezTo>
                  <a:pt x="1040" y="11328"/>
                  <a:pt x="1035" y="11329"/>
                  <a:pt x="1031" y="11329"/>
                </a:cubicBezTo>
                <a:cubicBezTo>
                  <a:pt x="1021" y="11329"/>
                  <a:pt x="1013" y="11324"/>
                  <a:pt x="1010" y="11315"/>
                </a:cubicBezTo>
                <a:lnTo>
                  <a:pt x="1010" y="11315"/>
                </a:lnTo>
                <a:cubicBezTo>
                  <a:pt x="807" y="11254"/>
                  <a:pt x="608" y="11193"/>
                  <a:pt x="418" y="11124"/>
                </a:cubicBezTo>
                <a:cubicBezTo>
                  <a:pt x="456" y="10820"/>
                  <a:pt x="569" y="10593"/>
                  <a:pt x="645" y="10365"/>
                </a:cubicBezTo>
                <a:lnTo>
                  <a:pt x="721" y="10365"/>
                </a:lnTo>
                <a:cubicBezTo>
                  <a:pt x="1268" y="9850"/>
                  <a:pt x="1870" y="9280"/>
                  <a:pt x="2434" y="8726"/>
                </a:cubicBezTo>
                <a:lnTo>
                  <a:pt x="2434" y="8726"/>
                </a:lnTo>
                <a:cubicBezTo>
                  <a:pt x="2402" y="8834"/>
                  <a:pt x="2370" y="8943"/>
                  <a:pt x="2338" y="9052"/>
                </a:cubicBezTo>
                <a:lnTo>
                  <a:pt x="2338" y="9052"/>
                </a:lnTo>
                <a:cubicBezTo>
                  <a:pt x="1736" y="9654"/>
                  <a:pt x="1134" y="10256"/>
                  <a:pt x="569" y="10896"/>
                </a:cubicBezTo>
                <a:cubicBezTo>
                  <a:pt x="542" y="10923"/>
                  <a:pt x="554" y="10950"/>
                  <a:pt x="576" y="10950"/>
                </a:cubicBezTo>
                <a:cubicBezTo>
                  <a:pt x="585" y="10950"/>
                  <a:pt x="596" y="10945"/>
                  <a:pt x="607" y="10934"/>
                </a:cubicBezTo>
                <a:cubicBezTo>
                  <a:pt x="1164" y="10377"/>
                  <a:pt x="1753" y="9789"/>
                  <a:pt x="2285" y="9227"/>
                </a:cubicBezTo>
                <a:lnTo>
                  <a:pt x="2285" y="9227"/>
                </a:lnTo>
                <a:cubicBezTo>
                  <a:pt x="2265" y="9295"/>
                  <a:pt x="2244" y="9363"/>
                  <a:pt x="2223" y="9431"/>
                </a:cubicBezTo>
                <a:lnTo>
                  <a:pt x="2223" y="9431"/>
                </a:lnTo>
                <a:cubicBezTo>
                  <a:pt x="1659" y="9958"/>
                  <a:pt x="1096" y="10521"/>
                  <a:pt x="569" y="11010"/>
                </a:cubicBezTo>
                <a:cubicBezTo>
                  <a:pt x="542" y="11065"/>
                  <a:pt x="554" y="11101"/>
                  <a:pt x="578" y="11101"/>
                </a:cubicBezTo>
                <a:cubicBezTo>
                  <a:pt x="587" y="11101"/>
                  <a:pt x="597" y="11096"/>
                  <a:pt x="607" y="11086"/>
                </a:cubicBezTo>
                <a:cubicBezTo>
                  <a:pt x="1145" y="10584"/>
                  <a:pt x="1683" y="10047"/>
                  <a:pt x="2189" y="9541"/>
                </a:cubicBezTo>
                <a:lnTo>
                  <a:pt x="2189" y="9541"/>
                </a:lnTo>
                <a:cubicBezTo>
                  <a:pt x="1987" y="10196"/>
                  <a:pt x="1771" y="10849"/>
                  <a:pt x="1541" y="11475"/>
                </a:cubicBezTo>
                <a:lnTo>
                  <a:pt x="1541" y="11475"/>
                </a:lnTo>
                <a:cubicBezTo>
                  <a:pt x="1609" y="11496"/>
                  <a:pt x="1677" y="11518"/>
                  <a:pt x="1745" y="11541"/>
                </a:cubicBezTo>
                <a:lnTo>
                  <a:pt x="2725" y="8449"/>
                </a:lnTo>
                <a:lnTo>
                  <a:pt x="2725" y="8449"/>
                </a:lnTo>
                <a:cubicBezTo>
                  <a:pt x="2728" y="8470"/>
                  <a:pt x="2730" y="8490"/>
                  <a:pt x="2730" y="8508"/>
                </a:cubicBezTo>
                <a:lnTo>
                  <a:pt x="2730" y="8546"/>
                </a:lnTo>
                <a:cubicBezTo>
                  <a:pt x="2806" y="8735"/>
                  <a:pt x="2806" y="8925"/>
                  <a:pt x="2844" y="9114"/>
                </a:cubicBezTo>
                <a:cubicBezTo>
                  <a:pt x="2806" y="9190"/>
                  <a:pt x="2806" y="9228"/>
                  <a:pt x="2730" y="9266"/>
                </a:cubicBezTo>
                <a:cubicBezTo>
                  <a:pt x="2704" y="9293"/>
                  <a:pt x="2715" y="9320"/>
                  <a:pt x="2750" y="9320"/>
                </a:cubicBezTo>
                <a:cubicBezTo>
                  <a:pt x="2765" y="9320"/>
                  <a:pt x="2784" y="9315"/>
                  <a:pt x="2806" y="9304"/>
                </a:cubicBezTo>
                <a:cubicBezTo>
                  <a:pt x="2844" y="9304"/>
                  <a:pt x="2844" y="9266"/>
                  <a:pt x="2844" y="9266"/>
                </a:cubicBezTo>
                <a:cubicBezTo>
                  <a:pt x="2844" y="9342"/>
                  <a:pt x="2882" y="9493"/>
                  <a:pt x="2882" y="9607"/>
                </a:cubicBezTo>
                <a:cubicBezTo>
                  <a:pt x="2920" y="9873"/>
                  <a:pt x="2920" y="10214"/>
                  <a:pt x="3185" y="10403"/>
                </a:cubicBezTo>
                <a:cubicBezTo>
                  <a:pt x="3463" y="10707"/>
                  <a:pt x="3927" y="10757"/>
                  <a:pt x="4373" y="10757"/>
                </a:cubicBezTo>
                <a:cubicBezTo>
                  <a:pt x="4597" y="10757"/>
                  <a:pt x="4816" y="10745"/>
                  <a:pt x="5005" y="10745"/>
                </a:cubicBezTo>
                <a:cubicBezTo>
                  <a:pt x="5877" y="10669"/>
                  <a:pt x="6787" y="10669"/>
                  <a:pt x="7621" y="10669"/>
                </a:cubicBezTo>
                <a:cubicBezTo>
                  <a:pt x="7659" y="10669"/>
                  <a:pt x="7659" y="10593"/>
                  <a:pt x="7621" y="10593"/>
                </a:cubicBezTo>
                <a:cubicBezTo>
                  <a:pt x="6825" y="10631"/>
                  <a:pt x="6067" y="10631"/>
                  <a:pt x="5271" y="10631"/>
                </a:cubicBezTo>
                <a:lnTo>
                  <a:pt x="4171" y="10631"/>
                </a:lnTo>
                <a:cubicBezTo>
                  <a:pt x="3792" y="10593"/>
                  <a:pt x="3375" y="10593"/>
                  <a:pt x="3110" y="10252"/>
                </a:cubicBezTo>
                <a:cubicBezTo>
                  <a:pt x="2920" y="9986"/>
                  <a:pt x="2920" y="9531"/>
                  <a:pt x="2882" y="9228"/>
                </a:cubicBezTo>
                <a:lnTo>
                  <a:pt x="2882" y="9152"/>
                </a:lnTo>
                <a:cubicBezTo>
                  <a:pt x="3602" y="8166"/>
                  <a:pt x="4247" y="7219"/>
                  <a:pt x="4967" y="6271"/>
                </a:cubicBezTo>
                <a:cubicBezTo>
                  <a:pt x="4994" y="6244"/>
                  <a:pt x="4983" y="6217"/>
                  <a:pt x="4961" y="6217"/>
                </a:cubicBezTo>
                <a:cubicBezTo>
                  <a:pt x="4952" y="6217"/>
                  <a:pt x="4940" y="6222"/>
                  <a:pt x="4929" y="6233"/>
                </a:cubicBezTo>
                <a:cubicBezTo>
                  <a:pt x="4247" y="7181"/>
                  <a:pt x="3602" y="8091"/>
                  <a:pt x="2920" y="9038"/>
                </a:cubicBezTo>
                <a:cubicBezTo>
                  <a:pt x="2920" y="8887"/>
                  <a:pt x="2882" y="8697"/>
                  <a:pt x="2882" y="8546"/>
                </a:cubicBezTo>
                <a:cubicBezTo>
                  <a:pt x="3489" y="7636"/>
                  <a:pt x="4171" y="6801"/>
                  <a:pt x="4816" y="5929"/>
                </a:cubicBezTo>
                <a:cubicBezTo>
                  <a:pt x="4869" y="5903"/>
                  <a:pt x="4847" y="5876"/>
                  <a:pt x="4816" y="5876"/>
                </a:cubicBezTo>
                <a:cubicBezTo>
                  <a:pt x="4803" y="5876"/>
                  <a:pt x="4789" y="5880"/>
                  <a:pt x="4778" y="5892"/>
                </a:cubicBezTo>
                <a:cubicBezTo>
                  <a:pt x="4171" y="6764"/>
                  <a:pt x="3489" y="7560"/>
                  <a:pt x="2882" y="8432"/>
                </a:cubicBezTo>
                <a:cubicBezTo>
                  <a:pt x="2882" y="8318"/>
                  <a:pt x="2844" y="8242"/>
                  <a:pt x="2844" y="8128"/>
                </a:cubicBezTo>
                <a:cubicBezTo>
                  <a:pt x="3413" y="7408"/>
                  <a:pt x="3944" y="6650"/>
                  <a:pt x="4512" y="5892"/>
                </a:cubicBezTo>
                <a:cubicBezTo>
                  <a:pt x="4539" y="5865"/>
                  <a:pt x="4528" y="5838"/>
                  <a:pt x="4492" y="5838"/>
                </a:cubicBezTo>
                <a:cubicBezTo>
                  <a:pt x="4478" y="5838"/>
                  <a:pt x="4459" y="5843"/>
                  <a:pt x="4436" y="5854"/>
                </a:cubicBezTo>
                <a:cubicBezTo>
                  <a:pt x="3944" y="6574"/>
                  <a:pt x="3413" y="7332"/>
                  <a:pt x="2882" y="8053"/>
                </a:cubicBezTo>
                <a:cubicBezTo>
                  <a:pt x="2876" y="8034"/>
                  <a:pt x="2870" y="8017"/>
                  <a:pt x="2866" y="8001"/>
                </a:cubicBezTo>
                <a:lnTo>
                  <a:pt x="2866" y="8001"/>
                </a:lnTo>
                <a:cubicBezTo>
                  <a:pt x="2821" y="8119"/>
                  <a:pt x="2786" y="8217"/>
                  <a:pt x="2730" y="8356"/>
                </a:cubicBezTo>
                <a:lnTo>
                  <a:pt x="2708" y="8356"/>
                </a:lnTo>
                <a:cubicBezTo>
                  <a:pt x="2713" y="8384"/>
                  <a:pt x="2719" y="8412"/>
                  <a:pt x="2723" y="8439"/>
                </a:cubicBezTo>
                <a:lnTo>
                  <a:pt x="2723" y="8439"/>
                </a:lnTo>
                <a:cubicBezTo>
                  <a:pt x="2726" y="8436"/>
                  <a:pt x="2728" y="8434"/>
                  <a:pt x="2730" y="8432"/>
                </a:cubicBezTo>
                <a:lnTo>
                  <a:pt x="2730" y="8432"/>
                </a:lnTo>
                <a:lnTo>
                  <a:pt x="2725" y="8449"/>
                </a:lnTo>
                <a:lnTo>
                  <a:pt x="2725" y="8449"/>
                </a:lnTo>
                <a:cubicBezTo>
                  <a:pt x="2725" y="8445"/>
                  <a:pt x="2724" y="8442"/>
                  <a:pt x="2723" y="8439"/>
                </a:cubicBezTo>
                <a:lnTo>
                  <a:pt x="2723" y="8439"/>
                </a:lnTo>
                <a:cubicBezTo>
                  <a:pt x="2628" y="8534"/>
                  <a:pt x="2532" y="8629"/>
                  <a:pt x="2434" y="8726"/>
                </a:cubicBezTo>
                <a:lnTo>
                  <a:pt x="2434" y="8726"/>
                </a:lnTo>
                <a:cubicBezTo>
                  <a:pt x="2450" y="8673"/>
                  <a:pt x="2465" y="8620"/>
                  <a:pt x="2480" y="8567"/>
                </a:cubicBezTo>
                <a:lnTo>
                  <a:pt x="2480" y="8567"/>
                </a:lnTo>
                <a:cubicBezTo>
                  <a:pt x="1899" y="9141"/>
                  <a:pt x="1295" y="9711"/>
                  <a:pt x="721" y="10252"/>
                </a:cubicBezTo>
                <a:cubicBezTo>
                  <a:pt x="759" y="10138"/>
                  <a:pt x="797" y="10024"/>
                  <a:pt x="835" y="9873"/>
                </a:cubicBezTo>
                <a:cubicBezTo>
                  <a:pt x="1517" y="9266"/>
                  <a:pt x="2124" y="8659"/>
                  <a:pt x="2806" y="8053"/>
                </a:cubicBezTo>
                <a:cubicBezTo>
                  <a:pt x="2834" y="7997"/>
                  <a:pt x="2821" y="7962"/>
                  <a:pt x="2782" y="7962"/>
                </a:cubicBezTo>
                <a:cubicBezTo>
                  <a:pt x="2768" y="7962"/>
                  <a:pt x="2751" y="7967"/>
                  <a:pt x="2730" y="7977"/>
                </a:cubicBezTo>
                <a:cubicBezTo>
                  <a:pt x="2124" y="8546"/>
                  <a:pt x="1517" y="9190"/>
                  <a:pt x="911" y="9759"/>
                </a:cubicBezTo>
                <a:cubicBezTo>
                  <a:pt x="948" y="9607"/>
                  <a:pt x="986" y="9493"/>
                  <a:pt x="1024" y="9380"/>
                </a:cubicBezTo>
                <a:cubicBezTo>
                  <a:pt x="1655" y="8823"/>
                  <a:pt x="2250" y="8193"/>
                  <a:pt x="2879" y="7634"/>
                </a:cubicBezTo>
                <a:lnTo>
                  <a:pt x="2879" y="7634"/>
                </a:lnTo>
                <a:cubicBezTo>
                  <a:pt x="2881" y="7622"/>
                  <a:pt x="2882" y="7610"/>
                  <a:pt x="2882" y="7598"/>
                </a:cubicBezTo>
                <a:lnTo>
                  <a:pt x="2882" y="7560"/>
                </a:lnTo>
                <a:cubicBezTo>
                  <a:pt x="3299" y="7029"/>
                  <a:pt x="3754" y="6460"/>
                  <a:pt x="4171" y="5892"/>
                </a:cubicBezTo>
                <a:cubicBezTo>
                  <a:pt x="4198" y="5865"/>
                  <a:pt x="4187" y="5838"/>
                  <a:pt x="4165" y="5838"/>
                </a:cubicBezTo>
                <a:cubicBezTo>
                  <a:pt x="4155" y="5838"/>
                  <a:pt x="4144" y="5843"/>
                  <a:pt x="4133" y="5854"/>
                </a:cubicBezTo>
                <a:lnTo>
                  <a:pt x="2844" y="7560"/>
                </a:lnTo>
                <a:cubicBezTo>
                  <a:pt x="2844" y="7535"/>
                  <a:pt x="2844" y="7509"/>
                  <a:pt x="2843" y="7483"/>
                </a:cubicBezTo>
                <a:lnTo>
                  <a:pt x="2843" y="7483"/>
                </a:lnTo>
                <a:cubicBezTo>
                  <a:pt x="2251" y="8039"/>
                  <a:pt x="1693" y="8596"/>
                  <a:pt x="1062" y="9152"/>
                </a:cubicBezTo>
                <a:cubicBezTo>
                  <a:pt x="1062" y="9076"/>
                  <a:pt x="1138" y="8925"/>
                  <a:pt x="1176" y="8849"/>
                </a:cubicBezTo>
                <a:cubicBezTo>
                  <a:pt x="1707" y="8356"/>
                  <a:pt x="2162" y="7901"/>
                  <a:pt x="2655" y="7408"/>
                </a:cubicBezTo>
                <a:cubicBezTo>
                  <a:pt x="2681" y="7381"/>
                  <a:pt x="2670" y="7355"/>
                  <a:pt x="2635" y="7355"/>
                </a:cubicBezTo>
                <a:cubicBezTo>
                  <a:pt x="2620" y="7355"/>
                  <a:pt x="2601" y="7359"/>
                  <a:pt x="2579" y="7370"/>
                </a:cubicBezTo>
                <a:cubicBezTo>
                  <a:pt x="2162" y="7825"/>
                  <a:pt x="1707" y="8280"/>
                  <a:pt x="1290" y="8697"/>
                </a:cubicBezTo>
                <a:cubicBezTo>
                  <a:pt x="1365" y="8508"/>
                  <a:pt x="1403" y="8356"/>
                  <a:pt x="1479" y="8166"/>
                </a:cubicBezTo>
                <a:cubicBezTo>
                  <a:pt x="1914" y="7768"/>
                  <a:pt x="2313" y="7370"/>
                  <a:pt x="2777" y="6972"/>
                </a:cubicBezTo>
                <a:lnTo>
                  <a:pt x="2777" y="6972"/>
                </a:lnTo>
                <a:cubicBezTo>
                  <a:pt x="2764" y="6912"/>
                  <a:pt x="2748" y="6855"/>
                  <a:pt x="2730" y="6801"/>
                </a:cubicBezTo>
                <a:lnTo>
                  <a:pt x="2806" y="6801"/>
                </a:lnTo>
                <a:cubicBezTo>
                  <a:pt x="3034" y="6536"/>
                  <a:pt x="3299" y="6195"/>
                  <a:pt x="3564" y="5892"/>
                </a:cubicBezTo>
                <a:cubicBezTo>
                  <a:pt x="3591" y="5865"/>
                  <a:pt x="3580" y="5838"/>
                  <a:pt x="3545" y="5838"/>
                </a:cubicBezTo>
                <a:cubicBezTo>
                  <a:pt x="3530" y="5838"/>
                  <a:pt x="3511" y="5843"/>
                  <a:pt x="3489" y="5854"/>
                </a:cubicBezTo>
                <a:lnTo>
                  <a:pt x="2806" y="6726"/>
                </a:lnTo>
                <a:lnTo>
                  <a:pt x="2730" y="6726"/>
                </a:lnTo>
                <a:lnTo>
                  <a:pt x="2617" y="5702"/>
                </a:lnTo>
                <a:lnTo>
                  <a:pt x="8038" y="5702"/>
                </a:lnTo>
                <a:cubicBezTo>
                  <a:pt x="8038" y="6081"/>
                  <a:pt x="8000" y="6422"/>
                  <a:pt x="8000" y="6801"/>
                </a:cubicBezTo>
                <a:cubicBezTo>
                  <a:pt x="7962" y="6915"/>
                  <a:pt x="7849" y="6991"/>
                  <a:pt x="7811" y="7105"/>
                </a:cubicBezTo>
                <a:cubicBezTo>
                  <a:pt x="7784" y="7132"/>
                  <a:pt x="7795" y="7158"/>
                  <a:pt x="7817" y="7158"/>
                </a:cubicBezTo>
                <a:cubicBezTo>
                  <a:pt x="7827" y="7158"/>
                  <a:pt x="7838" y="7154"/>
                  <a:pt x="7849" y="7143"/>
                </a:cubicBezTo>
                <a:cubicBezTo>
                  <a:pt x="7925" y="7029"/>
                  <a:pt x="7962" y="6991"/>
                  <a:pt x="8000" y="6953"/>
                </a:cubicBezTo>
                <a:lnTo>
                  <a:pt x="8000" y="6953"/>
                </a:lnTo>
                <a:cubicBezTo>
                  <a:pt x="7962" y="7105"/>
                  <a:pt x="7962" y="7294"/>
                  <a:pt x="7962" y="7408"/>
                </a:cubicBezTo>
                <a:cubicBezTo>
                  <a:pt x="7962" y="7484"/>
                  <a:pt x="7925" y="7522"/>
                  <a:pt x="7849" y="7560"/>
                </a:cubicBezTo>
                <a:cubicBezTo>
                  <a:pt x="7823" y="7586"/>
                  <a:pt x="7833" y="7630"/>
                  <a:pt x="7866" y="7630"/>
                </a:cubicBezTo>
                <a:cubicBezTo>
                  <a:pt x="7881" y="7630"/>
                  <a:pt x="7901" y="7621"/>
                  <a:pt x="7925" y="7598"/>
                </a:cubicBezTo>
                <a:lnTo>
                  <a:pt x="7962" y="7560"/>
                </a:lnTo>
                <a:lnTo>
                  <a:pt x="6105" y="10138"/>
                </a:lnTo>
                <a:cubicBezTo>
                  <a:pt x="6078" y="10165"/>
                  <a:pt x="6089" y="10192"/>
                  <a:pt x="6111" y="10192"/>
                </a:cubicBezTo>
                <a:cubicBezTo>
                  <a:pt x="6120" y="10192"/>
                  <a:pt x="6132" y="10187"/>
                  <a:pt x="6143" y="10176"/>
                </a:cubicBezTo>
                <a:cubicBezTo>
                  <a:pt x="6787" y="9380"/>
                  <a:pt x="7356" y="8508"/>
                  <a:pt x="7962" y="7711"/>
                </a:cubicBezTo>
                <a:lnTo>
                  <a:pt x="7962" y="7863"/>
                </a:lnTo>
                <a:cubicBezTo>
                  <a:pt x="7925" y="7939"/>
                  <a:pt x="7811" y="8053"/>
                  <a:pt x="7735" y="8128"/>
                </a:cubicBezTo>
                <a:cubicBezTo>
                  <a:pt x="7683" y="8155"/>
                  <a:pt x="7703" y="8199"/>
                  <a:pt x="7732" y="8199"/>
                </a:cubicBezTo>
                <a:cubicBezTo>
                  <a:pt x="7746" y="8199"/>
                  <a:pt x="7761" y="8190"/>
                  <a:pt x="7773" y="8166"/>
                </a:cubicBezTo>
                <a:cubicBezTo>
                  <a:pt x="7811" y="8091"/>
                  <a:pt x="7925" y="8053"/>
                  <a:pt x="7962" y="7939"/>
                </a:cubicBezTo>
                <a:lnTo>
                  <a:pt x="7962" y="8166"/>
                </a:lnTo>
                <a:cubicBezTo>
                  <a:pt x="7962" y="8242"/>
                  <a:pt x="7925" y="8242"/>
                  <a:pt x="7925" y="8280"/>
                </a:cubicBezTo>
                <a:cubicBezTo>
                  <a:pt x="7925" y="8269"/>
                  <a:pt x="7915" y="8264"/>
                  <a:pt x="7902" y="8264"/>
                </a:cubicBezTo>
                <a:cubicBezTo>
                  <a:pt x="7871" y="8264"/>
                  <a:pt x="7822" y="8291"/>
                  <a:pt x="7849" y="8318"/>
                </a:cubicBezTo>
                <a:lnTo>
                  <a:pt x="7925" y="8356"/>
                </a:lnTo>
                <a:cubicBezTo>
                  <a:pt x="7545" y="8925"/>
                  <a:pt x="7090" y="9493"/>
                  <a:pt x="6673" y="10062"/>
                </a:cubicBezTo>
                <a:cubicBezTo>
                  <a:pt x="6646" y="10118"/>
                  <a:pt x="6659" y="10153"/>
                  <a:pt x="6682" y="10153"/>
                </a:cubicBezTo>
                <a:cubicBezTo>
                  <a:pt x="6691" y="10153"/>
                  <a:pt x="6701" y="10148"/>
                  <a:pt x="6711" y="10138"/>
                </a:cubicBezTo>
                <a:cubicBezTo>
                  <a:pt x="7166" y="9569"/>
                  <a:pt x="7545" y="9001"/>
                  <a:pt x="7962" y="8432"/>
                </a:cubicBezTo>
                <a:lnTo>
                  <a:pt x="8000" y="8470"/>
                </a:lnTo>
                <a:lnTo>
                  <a:pt x="7849" y="10441"/>
                </a:lnTo>
                <a:cubicBezTo>
                  <a:pt x="7849" y="10479"/>
                  <a:pt x="7877" y="10498"/>
                  <a:pt x="7906" y="10498"/>
                </a:cubicBezTo>
                <a:cubicBezTo>
                  <a:pt x="7934" y="10498"/>
                  <a:pt x="7962" y="10479"/>
                  <a:pt x="7962" y="10441"/>
                </a:cubicBezTo>
                <a:cubicBezTo>
                  <a:pt x="8000" y="9835"/>
                  <a:pt x="8038" y="9190"/>
                  <a:pt x="8114" y="8546"/>
                </a:cubicBezTo>
                <a:cubicBezTo>
                  <a:pt x="8721" y="9259"/>
                  <a:pt x="9227" y="10108"/>
                  <a:pt x="9569" y="11027"/>
                </a:cubicBezTo>
                <a:lnTo>
                  <a:pt x="9569" y="11027"/>
                </a:lnTo>
                <a:cubicBezTo>
                  <a:pt x="9410" y="10422"/>
                  <a:pt x="9121" y="9886"/>
                  <a:pt x="8797" y="9418"/>
                </a:cubicBezTo>
                <a:lnTo>
                  <a:pt x="8834" y="9418"/>
                </a:lnTo>
                <a:cubicBezTo>
                  <a:pt x="9123" y="9129"/>
                  <a:pt x="9344" y="8805"/>
                  <a:pt x="9626" y="8546"/>
                </a:cubicBezTo>
                <a:lnTo>
                  <a:pt x="9626" y="8546"/>
                </a:lnTo>
                <a:lnTo>
                  <a:pt x="9592" y="8470"/>
                </a:lnTo>
                <a:lnTo>
                  <a:pt x="9592" y="8470"/>
                </a:lnTo>
                <a:cubicBezTo>
                  <a:pt x="9327" y="8735"/>
                  <a:pt x="9100" y="9076"/>
                  <a:pt x="8797" y="9342"/>
                </a:cubicBezTo>
                <a:lnTo>
                  <a:pt x="8637" y="9091"/>
                </a:lnTo>
                <a:lnTo>
                  <a:pt x="8637" y="9091"/>
                </a:lnTo>
                <a:cubicBezTo>
                  <a:pt x="8634" y="9092"/>
                  <a:pt x="8630" y="9092"/>
                  <a:pt x="8627" y="9092"/>
                </a:cubicBezTo>
                <a:cubicBezTo>
                  <a:pt x="8592" y="9092"/>
                  <a:pt x="8581" y="9067"/>
                  <a:pt x="8605" y="9041"/>
                </a:cubicBezTo>
                <a:lnTo>
                  <a:pt x="8605" y="9041"/>
                </a:lnTo>
                <a:lnTo>
                  <a:pt x="8637" y="9091"/>
                </a:lnTo>
                <a:lnTo>
                  <a:pt x="8637" y="9091"/>
                </a:lnTo>
                <a:cubicBezTo>
                  <a:pt x="8650" y="9090"/>
                  <a:pt x="8666" y="9085"/>
                  <a:pt x="8683" y="9076"/>
                </a:cubicBezTo>
                <a:cubicBezTo>
                  <a:pt x="8924" y="8766"/>
                  <a:pt x="9228" y="8519"/>
                  <a:pt x="9481" y="8220"/>
                </a:cubicBezTo>
                <a:lnTo>
                  <a:pt x="9481" y="8220"/>
                </a:lnTo>
                <a:lnTo>
                  <a:pt x="9592" y="8470"/>
                </a:lnTo>
                <a:lnTo>
                  <a:pt x="9592" y="8470"/>
                </a:lnTo>
                <a:cubicBezTo>
                  <a:pt x="9593" y="8470"/>
                  <a:pt x="9593" y="8470"/>
                  <a:pt x="9593" y="8470"/>
                </a:cubicBezTo>
                <a:cubicBezTo>
                  <a:pt x="9616" y="8446"/>
                  <a:pt x="9636" y="8437"/>
                  <a:pt x="9651" y="8437"/>
                </a:cubicBezTo>
                <a:cubicBezTo>
                  <a:pt x="9685" y="8437"/>
                  <a:pt x="9695" y="8481"/>
                  <a:pt x="9669" y="8508"/>
                </a:cubicBezTo>
                <a:cubicBezTo>
                  <a:pt x="9654" y="8520"/>
                  <a:pt x="9640" y="8533"/>
                  <a:pt x="9626" y="8546"/>
                </a:cubicBezTo>
                <a:lnTo>
                  <a:pt x="9626" y="8546"/>
                </a:lnTo>
                <a:lnTo>
                  <a:pt x="9721" y="8758"/>
                </a:lnTo>
                <a:lnTo>
                  <a:pt x="9721" y="8758"/>
                </a:lnTo>
                <a:lnTo>
                  <a:pt x="9176" y="9418"/>
                </a:lnTo>
                <a:cubicBezTo>
                  <a:pt x="9149" y="9444"/>
                  <a:pt x="9160" y="9471"/>
                  <a:pt x="9182" y="9471"/>
                </a:cubicBezTo>
                <a:cubicBezTo>
                  <a:pt x="9191" y="9471"/>
                  <a:pt x="9203" y="9467"/>
                  <a:pt x="9214" y="9455"/>
                </a:cubicBezTo>
                <a:lnTo>
                  <a:pt x="9775" y="8806"/>
                </a:lnTo>
                <a:lnTo>
                  <a:pt x="9775" y="8806"/>
                </a:lnTo>
                <a:cubicBezTo>
                  <a:pt x="9890" y="8786"/>
                  <a:pt x="9980" y="8778"/>
                  <a:pt x="10049" y="8778"/>
                </a:cubicBezTo>
                <a:cubicBezTo>
                  <a:pt x="10058" y="8778"/>
                  <a:pt x="10067" y="8779"/>
                  <a:pt x="10075" y="8779"/>
                </a:cubicBezTo>
                <a:lnTo>
                  <a:pt x="10075" y="8779"/>
                </a:lnTo>
                <a:lnTo>
                  <a:pt x="8721" y="5778"/>
                </a:lnTo>
                <a:lnTo>
                  <a:pt x="8392" y="5778"/>
                </a:lnTo>
                <a:lnTo>
                  <a:pt x="8621" y="6290"/>
                </a:lnTo>
                <a:lnTo>
                  <a:pt x="8621" y="6290"/>
                </a:lnTo>
                <a:cubicBezTo>
                  <a:pt x="8642" y="6259"/>
                  <a:pt x="8663" y="6228"/>
                  <a:pt x="8683" y="6195"/>
                </a:cubicBezTo>
                <a:cubicBezTo>
                  <a:pt x="8694" y="6184"/>
                  <a:pt x="8705" y="6179"/>
                  <a:pt x="8714" y="6179"/>
                </a:cubicBezTo>
                <a:cubicBezTo>
                  <a:pt x="8736" y="6179"/>
                  <a:pt x="8748" y="6206"/>
                  <a:pt x="8721" y="6233"/>
                </a:cubicBezTo>
                <a:cubicBezTo>
                  <a:pt x="8695" y="6265"/>
                  <a:pt x="8668" y="6299"/>
                  <a:pt x="8640" y="6333"/>
                </a:cubicBezTo>
                <a:lnTo>
                  <a:pt x="8640" y="6333"/>
                </a:lnTo>
                <a:lnTo>
                  <a:pt x="8621" y="6290"/>
                </a:lnTo>
                <a:lnTo>
                  <a:pt x="8621" y="6290"/>
                </a:lnTo>
                <a:cubicBezTo>
                  <a:pt x="8518" y="6438"/>
                  <a:pt x="8398" y="6569"/>
                  <a:pt x="8304" y="6726"/>
                </a:cubicBezTo>
                <a:cubicBezTo>
                  <a:pt x="8304" y="6384"/>
                  <a:pt x="8342" y="6081"/>
                  <a:pt x="8342" y="5778"/>
                </a:cubicBezTo>
                <a:lnTo>
                  <a:pt x="8392" y="5778"/>
                </a:lnTo>
                <a:lnTo>
                  <a:pt x="8342" y="5664"/>
                </a:lnTo>
                <a:cubicBezTo>
                  <a:pt x="8323" y="5645"/>
                  <a:pt x="8294" y="5636"/>
                  <a:pt x="8271" y="5636"/>
                </a:cubicBezTo>
                <a:close/>
                <a:moveTo>
                  <a:pt x="4285" y="11048"/>
                </a:moveTo>
                <a:cubicBezTo>
                  <a:pt x="4133" y="11200"/>
                  <a:pt x="3982" y="11389"/>
                  <a:pt x="3792" y="11579"/>
                </a:cubicBezTo>
                <a:lnTo>
                  <a:pt x="3792" y="11048"/>
                </a:lnTo>
                <a:close/>
                <a:moveTo>
                  <a:pt x="7423" y="11374"/>
                </a:moveTo>
                <a:cubicBezTo>
                  <a:pt x="7414" y="11374"/>
                  <a:pt x="7404" y="11379"/>
                  <a:pt x="7394" y="11389"/>
                </a:cubicBezTo>
                <a:lnTo>
                  <a:pt x="6977" y="11844"/>
                </a:lnTo>
                <a:cubicBezTo>
                  <a:pt x="6923" y="11871"/>
                  <a:pt x="6945" y="11898"/>
                  <a:pt x="6976" y="11898"/>
                </a:cubicBezTo>
                <a:cubicBezTo>
                  <a:pt x="6989" y="11898"/>
                  <a:pt x="7004" y="11893"/>
                  <a:pt x="7015" y="11882"/>
                </a:cubicBezTo>
                <a:lnTo>
                  <a:pt x="7432" y="11465"/>
                </a:lnTo>
                <a:cubicBezTo>
                  <a:pt x="7459" y="11409"/>
                  <a:pt x="7447" y="11374"/>
                  <a:pt x="7423" y="11374"/>
                </a:cubicBezTo>
                <a:close/>
                <a:moveTo>
                  <a:pt x="4937" y="11492"/>
                </a:moveTo>
                <a:cubicBezTo>
                  <a:pt x="4932" y="11492"/>
                  <a:pt x="4929" y="11495"/>
                  <a:pt x="4929" y="11503"/>
                </a:cubicBezTo>
                <a:cubicBezTo>
                  <a:pt x="4550" y="11958"/>
                  <a:pt x="4209" y="12413"/>
                  <a:pt x="3830" y="12868"/>
                </a:cubicBezTo>
                <a:cubicBezTo>
                  <a:pt x="3804" y="12894"/>
                  <a:pt x="3832" y="12938"/>
                  <a:pt x="3852" y="12938"/>
                </a:cubicBezTo>
                <a:cubicBezTo>
                  <a:pt x="3861" y="12938"/>
                  <a:pt x="3868" y="12929"/>
                  <a:pt x="3868" y="12906"/>
                </a:cubicBezTo>
                <a:cubicBezTo>
                  <a:pt x="4247" y="12451"/>
                  <a:pt x="4588" y="12034"/>
                  <a:pt x="4967" y="11541"/>
                </a:cubicBezTo>
                <a:cubicBezTo>
                  <a:pt x="4998" y="11541"/>
                  <a:pt x="4955" y="11492"/>
                  <a:pt x="4937" y="11492"/>
                </a:cubicBezTo>
                <a:close/>
                <a:moveTo>
                  <a:pt x="4989" y="12056"/>
                </a:moveTo>
                <a:cubicBezTo>
                  <a:pt x="4977" y="12056"/>
                  <a:pt x="4967" y="12060"/>
                  <a:pt x="4967" y="12072"/>
                </a:cubicBezTo>
                <a:cubicBezTo>
                  <a:pt x="4588" y="12526"/>
                  <a:pt x="4247" y="13019"/>
                  <a:pt x="3868" y="13474"/>
                </a:cubicBezTo>
                <a:cubicBezTo>
                  <a:pt x="3840" y="13530"/>
                  <a:pt x="3894" y="13565"/>
                  <a:pt x="3924" y="13565"/>
                </a:cubicBezTo>
                <a:cubicBezTo>
                  <a:pt x="3935" y="13565"/>
                  <a:pt x="3944" y="13560"/>
                  <a:pt x="3944" y="13550"/>
                </a:cubicBezTo>
                <a:cubicBezTo>
                  <a:pt x="4323" y="13057"/>
                  <a:pt x="4626" y="12602"/>
                  <a:pt x="5005" y="12109"/>
                </a:cubicBezTo>
                <a:cubicBezTo>
                  <a:pt x="5059" y="12083"/>
                  <a:pt x="5018" y="12056"/>
                  <a:pt x="4989" y="12056"/>
                </a:cubicBezTo>
                <a:close/>
                <a:moveTo>
                  <a:pt x="4891" y="12489"/>
                </a:moveTo>
                <a:cubicBezTo>
                  <a:pt x="4550" y="13019"/>
                  <a:pt x="4209" y="13588"/>
                  <a:pt x="3868" y="14119"/>
                </a:cubicBezTo>
                <a:cubicBezTo>
                  <a:pt x="3841" y="14146"/>
                  <a:pt x="3890" y="14172"/>
                  <a:pt x="3921" y="14172"/>
                </a:cubicBezTo>
                <a:cubicBezTo>
                  <a:pt x="3934" y="14172"/>
                  <a:pt x="3944" y="14168"/>
                  <a:pt x="3944" y="14157"/>
                </a:cubicBezTo>
                <a:cubicBezTo>
                  <a:pt x="4247" y="13626"/>
                  <a:pt x="4588" y="13057"/>
                  <a:pt x="4929" y="12526"/>
                </a:cubicBezTo>
                <a:cubicBezTo>
                  <a:pt x="4967" y="12489"/>
                  <a:pt x="4929" y="12489"/>
                  <a:pt x="4891" y="12489"/>
                </a:cubicBezTo>
                <a:close/>
                <a:moveTo>
                  <a:pt x="4989" y="13231"/>
                </a:moveTo>
                <a:cubicBezTo>
                  <a:pt x="4977" y="13231"/>
                  <a:pt x="4967" y="13236"/>
                  <a:pt x="4967" y="13247"/>
                </a:cubicBezTo>
                <a:lnTo>
                  <a:pt x="3830" y="14801"/>
                </a:lnTo>
                <a:cubicBezTo>
                  <a:pt x="3802" y="14857"/>
                  <a:pt x="3815" y="14892"/>
                  <a:pt x="3839" y="14892"/>
                </a:cubicBezTo>
                <a:cubicBezTo>
                  <a:pt x="3847" y="14892"/>
                  <a:pt x="3858" y="14887"/>
                  <a:pt x="3868" y="14877"/>
                </a:cubicBezTo>
                <a:lnTo>
                  <a:pt x="5005" y="13285"/>
                </a:lnTo>
                <a:cubicBezTo>
                  <a:pt x="5059" y="13258"/>
                  <a:pt x="5018" y="13231"/>
                  <a:pt x="4989" y="13231"/>
                </a:cubicBezTo>
                <a:close/>
                <a:moveTo>
                  <a:pt x="6143" y="16470"/>
                </a:moveTo>
                <a:cubicBezTo>
                  <a:pt x="6105" y="16507"/>
                  <a:pt x="6105" y="16545"/>
                  <a:pt x="6067" y="16621"/>
                </a:cubicBezTo>
                <a:cubicBezTo>
                  <a:pt x="6040" y="16648"/>
                  <a:pt x="6070" y="16675"/>
                  <a:pt x="6090" y="16675"/>
                </a:cubicBezTo>
                <a:cubicBezTo>
                  <a:pt x="6098" y="16675"/>
                  <a:pt x="6105" y="16670"/>
                  <a:pt x="6105" y="16659"/>
                </a:cubicBezTo>
                <a:cubicBezTo>
                  <a:pt x="6105" y="16659"/>
                  <a:pt x="6105" y="16621"/>
                  <a:pt x="6143" y="16621"/>
                </a:cubicBezTo>
                <a:lnTo>
                  <a:pt x="6143" y="16470"/>
                </a:lnTo>
                <a:close/>
                <a:moveTo>
                  <a:pt x="7219" y="15506"/>
                </a:moveTo>
                <a:cubicBezTo>
                  <a:pt x="7211" y="15506"/>
                  <a:pt x="7204" y="15511"/>
                  <a:pt x="7204" y="15522"/>
                </a:cubicBezTo>
                <a:cubicBezTo>
                  <a:pt x="6863" y="15977"/>
                  <a:pt x="6484" y="16470"/>
                  <a:pt x="6143" y="16887"/>
                </a:cubicBezTo>
                <a:lnTo>
                  <a:pt x="6143" y="17038"/>
                </a:lnTo>
                <a:cubicBezTo>
                  <a:pt x="6522" y="16583"/>
                  <a:pt x="6863" y="16052"/>
                  <a:pt x="7242" y="15560"/>
                </a:cubicBezTo>
                <a:cubicBezTo>
                  <a:pt x="7269" y="15533"/>
                  <a:pt x="7239" y="15506"/>
                  <a:pt x="7219" y="15506"/>
                </a:cubicBezTo>
                <a:close/>
                <a:moveTo>
                  <a:pt x="7439" y="15696"/>
                </a:moveTo>
                <a:cubicBezTo>
                  <a:pt x="7422" y="15696"/>
                  <a:pt x="7405" y="15700"/>
                  <a:pt x="7394" y="15711"/>
                </a:cubicBezTo>
                <a:lnTo>
                  <a:pt x="6256" y="17266"/>
                </a:lnTo>
                <a:cubicBezTo>
                  <a:pt x="6229" y="17321"/>
                  <a:pt x="6262" y="17356"/>
                  <a:pt x="6282" y="17356"/>
                </a:cubicBezTo>
                <a:cubicBezTo>
                  <a:pt x="6289" y="17356"/>
                  <a:pt x="6294" y="17352"/>
                  <a:pt x="6294" y="17342"/>
                </a:cubicBezTo>
                <a:lnTo>
                  <a:pt x="7432" y="15749"/>
                </a:lnTo>
                <a:cubicBezTo>
                  <a:pt x="7512" y="15722"/>
                  <a:pt x="7479" y="15696"/>
                  <a:pt x="7439" y="15696"/>
                </a:cubicBezTo>
                <a:close/>
                <a:moveTo>
                  <a:pt x="7266" y="16172"/>
                </a:moveTo>
                <a:cubicBezTo>
                  <a:pt x="7253" y="16172"/>
                  <a:pt x="7242" y="16181"/>
                  <a:pt x="7242" y="16204"/>
                </a:cubicBezTo>
                <a:cubicBezTo>
                  <a:pt x="6977" y="16659"/>
                  <a:pt x="6635" y="17076"/>
                  <a:pt x="6332" y="17569"/>
                </a:cubicBezTo>
                <a:cubicBezTo>
                  <a:pt x="6305" y="17596"/>
                  <a:pt x="6354" y="17623"/>
                  <a:pt x="6385" y="17623"/>
                </a:cubicBezTo>
                <a:cubicBezTo>
                  <a:pt x="6398" y="17623"/>
                  <a:pt x="6408" y="17618"/>
                  <a:pt x="6408" y="17607"/>
                </a:cubicBezTo>
                <a:cubicBezTo>
                  <a:pt x="6673" y="17152"/>
                  <a:pt x="7015" y="16697"/>
                  <a:pt x="7280" y="16242"/>
                </a:cubicBezTo>
                <a:cubicBezTo>
                  <a:pt x="7332" y="16216"/>
                  <a:pt x="7294" y="16172"/>
                  <a:pt x="7266" y="16172"/>
                </a:cubicBezTo>
                <a:close/>
                <a:moveTo>
                  <a:pt x="6991" y="16833"/>
                </a:moveTo>
                <a:cubicBezTo>
                  <a:pt x="6983" y="16833"/>
                  <a:pt x="6977" y="16838"/>
                  <a:pt x="6977" y="16849"/>
                </a:cubicBezTo>
                <a:cubicBezTo>
                  <a:pt x="6787" y="17190"/>
                  <a:pt x="6522" y="17569"/>
                  <a:pt x="6332" y="17872"/>
                </a:cubicBezTo>
                <a:cubicBezTo>
                  <a:pt x="6304" y="17928"/>
                  <a:pt x="6358" y="17963"/>
                  <a:pt x="6389" y="17963"/>
                </a:cubicBezTo>
                <a:cubicBezTo>
                  <a:pt x="6400" y="17963"/>
                  <a:pt x="6408" y="17958"/>
                  <a:pt x="6408" y="17948"/>
                </a:cubicBezTo>
                <a:cubicBezTo>
                  <a:pt x="6598" y="17607"/>
                  <a:pt x="6825" y="17228"/>
                  <a:pt x="7015" y="16887"/>
                </a:cubicBezTo>
                <a:cubicBezTo>
                  <a:pt x="7041" y="16860"/>
                  <a:pt x="7011" y="16833"/>
                  <a:pt x="6991" y="16833"/>
                </a:cubicBezTo>
                <a:close/>
                <a:moveTo>
                  <a:pt x="7071" y="17289"/>
                </a:moveTo>
                <a:cubicBezTo>
                  <a:pt x="7061" y="17289"/>
                  <a:pt x="7053" y="17293"/>
                  <a:pt x="7053" y="17304"/>
                </a:cubicBezTo>
                <a:cubicBezTo>
                  <a:pt x="6863" y="17607"/>
                  <a:pt x="6673" y="17872"/>
                  <a:pt x="6484" y="18214"/>
                </a:cubicBezTo>
                <a:cubicBezTo>
                  <a:pt x="6458" y="18240"/>
                  <a:pt x="6486" y="18284"/>
                  <a:pt x="6506" y="18284"/>
                </a:cubicBezTo>
                <a:cubicBezTo>
                  <a:pt x="6514" y="18284"/>
                  <a:pt x="6522" y="18275"/>
                  <a:pt x="6522" y="18251"/>
                </a:cubicBezTo>
                <a:cubicBezTo>
                  <a:pt x="6711" y="17986"/>
                  <a:pt x="6901" y="17721"/>
                  <a:pt x="7090" y="17379"/>
                </a:cubicBezTo>
                <a:cubicBezTo>
                  <a:pt x="7146" y="17324"/>
                  <a:pt x="7100" y="17289"/>
                  <a:pt x="7071" y="17289"/>
                </a:cubicBezTo>
                <a:close/>
                <a:moveTo>
                  <a:pt x="5006" y="16643"/>
                </a:moveTo>
                <a:cubicBezTo>
                  <a:pt x="4993" y="16643"/>
                  <a:pt x="4978" y="16648"/>
                  <a:pt x="4967" y="16659"/>
                </a:cubicBezTo>
                <a:cubicBezTo>
                  <a:pt x="4588" y="17228"/>
                  <a:pt x="4209" y="17797"/>
                  <a:pt x="3830" y="18327"/>
                </a:cubicBezTo>
                <a:cubicBezTo>
                  <a:pt x="3803" y="18354"/>
                  <a:pt x="3833" y="18381"/>
                  <a:pt x="3853" y="18381"/>
                </a:cubicBezTo>
                <a:cubicBezTo>
                  <a:pt x="3861" y="18381"/>
                  <a:pt x="3868" y="18376"/>
                  <a:pt x="3868" y="18365"/>
                </a:cubicBezTo>
                <a:cubicBezTo>
                  <a:pt x="3868" y="18327"/>
                  <a:pt x="3906" y="18327"/>
                  <a:pt x="3906" y="18289"/>
                </a:cubicBezTo>
                <a:cubicBezTo>
                  <a:pt x="4285" y="17759"/>
                  <a:pt x="4626" y="17228"/>
                  <a:pt x="5005" y="16697"/>
                </a:cubicBezTo>
                <a:cubicBezTo>
                  <a:pt x="5059" y="16670"/>
                  <a:pt x="5037" y="16643"/>
                  <a:pt x="5006" y="16643"/>
                </a:cubicBezTo>
                <a:close/>
                <a:moveTo>
                  <a:pt x="7183" y="17688"/>
                </a:moveTo>
                <a:cubicBezTo>
                  <a:pt x="7174" y="17688"/>
                  <a:pt x="7166" y="17697"/>
                  <a:pt x="7166" y="17721"/>
                </a:cubicBezTo>
                <a:cubicBezTo>
                  <a:pt x="6977" y="17948"/>
                  <a:pt x="6825" y="18214"/>
                  <a:pt x="6635" y="18479"/>
                </a:cubicBezTo>
                <a:cubicBezTo>
                  <a:pt x="6609" y="18506"/>
                  <a:pt x="6639" y="18533"/>
                  <a:pt x="6659" y="18533"/>
                </a:cubicBezTo>
                <a:cubicBezTo>
                  <a:pt x="6667" y="18533"/>
                  <a:pt x="6673" y="18528"/>
                  <a:pt x="6673" y="18517"/>
                </a:cubicBezTo>
                <a:cubicBezTo>
                  <a:pt x="6863" y="18289"/>
                  <a:pt x="7015" y="17986"/>
                  <a:pt x="7204" y="17759"/>
                </a:cubicBezTo>
                <a:cubicBezTo>
                  <a:pt x="7230" y="17732"/>
                  <a:pt x="7202" y="17688"/>
                  <a:pt x="7183" y="17688"/>
                </a:cubicBezTo>
                <a:close/>
                <a:moveTo>
                  <a:pt x="5195" y="18138"/>
                </a:moveTo>
                <a:lnTo>
                  <a:pt x="5195" y="18548"/>
                </a:lnTo>
                <a:lnTo>
                  <a:pt x="5195" y="18548"/>
                </a:lnTo>
                <a:cubicBezTo>
                  <a:pt x="5250" y="18435"/>
                  <a:pt x="5195" y="18203"/>
                  <a:pt x="5195" y="18138"/>
                </a:cubicBezTo>
                <a:close/>
                <a:moveTo>
                  <a:pt x="7010" y="18337"/>
                </a:moveTo>
                <a:cubicBezTo>
                  <a:pt x="6996" y="18337"/>
                  <a:pt x="6977" y="18346"/>
                  <a:pt x="6977" y="18365"/>
                </a:cubicBezTo>
                <a:cubicBezTo>
                  <a:pt x="6977" y="18403"/>
                  <a:pt x="6901" y="18479"/>
                  <a:pt x="6863" y="18479"/>
                </a:cubicBezTo>
                <a:cubicBezTo>
                  <a:pt x="6825" y="18479"/>
                  <a:pt x="6825" y="18555"/>
                  <a:pt x="6863" y="18555"/>
                </a:cubicBezTo>
                <a:cubicBezTo>
                  <a:pt x="6977" y="18555"/>
                  <a:pt x="7015" y="18479"/>
                  <a:pt x="7015" y="18365"/>
                </a:cubicBezTo>
                <a:cubicBezTo>
                  <a:pt x="7034" y="18346"/>
                  <a:pt x="7024" y="18337"/>
                  <a:pt x="7010" y="18337"/>
                </a:cubicBezTo>
                <a:close/>
                <a:moveTo>
                  <a:pt x="7364" y="18122"/>
                </a:moveTo>
                <a:cubicBezTo>
                  <a:pt x="7359" y="18122"/>
                  <a:pt x="7356" y="18127"/>
                  <a:pt x="7356" y="18138"/>
                </a:cubicBezTo>
                <a:cubicBezTo>
                  <a:pt x="7280" y="18289"/>
                  <a:pt x="7204" y="18403"/>
                  <a:pt x="7166" y="18555"/>
                </a:cubicBezTo>
                <a:cubicBezTo>
                  <a:pt x="7125" y="18617"/>
                  <a:pt x="7140" y="18646"/>
                  <a:pt x="7163" y="18646"/>
                </a:cubicBezTo>
                <a:cubicBezTo>
                  <a:pt x="7181" y="18646"/>
                  <a:pt x="7204" y="18627"/>
                  <a:pt x="7204" y="18593"/>
                </a:cubicBezTo>
                <a:cubicBezTo>
                  <a:pt x="7242" y="18479"/>
                  <a:pt x="7356" y="18327"/>
                  <a:pt x="7394" y="18176"/>
                </a:cubicBezTo>
                <a:cubicBezTo>
                  <a:pt x="7394" y="18149"/>
                  <a:pt x="7375" y="18122"/>
                  <a:pt x="7364" y="18122"/>
                </a:cubicBezTo>
                <a:close/>
                <a:moveTo>
                  <a:pt x="4907" y="17827"/>
                </a:moveTo>
                <a:cubicBezTo>
                  <a:pt x="4902" y="17827"/>
                  <a:pt x="4897" y="17829"/>
                  <a:pt x="4891" y="17834"/>
                </a:cubicBezTo>
                <a:cubicBezTo>
                  <a:pt x="4702" y="18138"/>
                  <a:pt x="4436" y="18365"/>
                  <a:pt x="4247" y="18669"/>
                </a:cubicBezTo>
                <a:cubicBezTo>
                  <a:pt x="4229" y="18687"/>
                  <a:pt x="4246" y="18705"/>
                  <a:pt x="4268" y="18715"/>
                </a:cubicBezTo>
                <a:lnTo>
                  <a:pt x="4268" y="18715"/>
                </a:lnTo>
                <a:cubicBezTo>
                  <a:pt x="4286" y="18713"/>
                  <a:pt x="4304" y="18711"/>
                  <a:pt x="4322" y="18710"/>
                </a:cubicBezTo>
                <a:lnTo>
                  <a:pt x="4322" y="18710"/>
                </a:lnTo>
                <a:cubicBezTo>
                  <a:pt x="4323" y="18709"/>
                  <a:pt x="4323" y="18708"/>
                  <a:pt x="4323" y="18706"/>
                </a:cubicBezTo>
                <a:cubicBezTo>
                  <a:pt x="4512" y="18403"/>
                  <a:pt x="4740" y="18176"/>
                  <a:pt x="4929" y="17910"/>
                </a:cubicBezTo>
                <a:cubicBezTo>
                  <a:pt x="4962" y="17910"/>
                  <a:pt x="4939" y="17827"/>
                  <a:pt x="4907" y="17827"/>
                </a:cubicBezTo>
                <a:close/>
                <a:moveTo>
                  <a:pt x="4961" y="17212"/>
                </a:moveTo>
                <a:cubicBezTo>
                  <a:pt x="4952" y="17212"/>
                  <a:pt x="4940" y="17217"/>
                  <a:pt x="4929" y="17228"/>
                </a:cubicBezTo>
                <a:cubicBezTo>
                  <a:pt x="4588" y="17721"/>
                  <a:pt x="4247" y="18214"/>
                  <a:pt x="3944" y="18706"/>
                </a:cubicBezTo>
                <a:cubicBezTo>
                  <a:pt x="3916" y="18720"/>
                  <a:pt x="3914" y="18734"/>
                  <a:pt x="3922" y="18744"/>
                </a:cubicBezTo>
                <a:lnTo>
                  <a:pt x="3982" y="18744"/>
                </a:lnTo>
                <a:cubicBezTo>
                  <a:pt x="4323" y="18289"/>
                  <a:pt x="4626" y="17759"/>
                  <a:pt x="4967" y="17266"/>
                </a:cubicBezTo>
                <a:cubicBezTo>
                  <a:pt x="4994" y="17239"/>
                  <a:pt x="4983" y="17212"/>
                  <a:pt x="4961" y="17212"/>
                </a:cubicBezTo>
                <a:close/>
                <a:moveTo>
                  <a:pt x="6199" y="10830"/>
                </a:moveTo>
                <a:cubicBezTo>
                  <a:pt x="6171" y="10830"/>
                  <a:pt x="6143" y="10839"/>
                  <a:pt x="6143" y="10858"/>
                </a:cubicBezTo>
                <a:lnTo>
                  <a:pt x="6143" y="12261"/>
                </a:lnTo>
                <a:lnTo>
                  <a:pt x="6105" y="12299"/>
                </a:lnTo>
                <a:cubicBezTo>
                  <a:pt x="6078" y="12326"/>
                  <a:pt x="6089" y="12353"/>
                  <a:pt x="6111" y="12353"/>
                </a:cubicBezTo>
                <a:cubicBezTo>
                  <a:pt x="6120" y="12353"/>
                  <a:pt x="6132" y="12348"/>
                  <a:pt x="6143" y="12337"/>
                </a:cubicBezTo>
                <a:lnTo>
                  <a:pt x="6143" y="13626"/>
                </a:lnTo>
                <a:lnTo>
                  <a:pt x="6105" y="13664"/>
                </a:lnTo>
                <a:cubicBezTo>
                  <a:pt x="6105" y="13702"/>
                  <a:pt x="6105" y="13702"/>
                  <a:pt x="6143" y="13702"/>
                </a:cubicBezTo>
                <a:lnTo>
                  <a:pt x="6143" y="14157"/>
                </a:lnTo>
                <a:lnTo>
                  <a:pt x="6143" y="14195"/>
                </a:lnTo>
                <a:lnTo>
                  <a:pt x="6143" y="14460"/>
                </a:lnTo>
                <a:cubicBezTo>
                  <a:pt x="6143" y="14460"/>
                  <a:pt x="6143" y="14536"/>
                  <a:pt x="6105" y="14536"/>
                </a:cubicBezTo>
                <a:cubicBezTo>
                  <a:pt x="6078" y="14563"/>
                  <a:pt x="6089" y="14590"/>
                  <a:pt x="6111" y="14590"/>
                </a:cubicBezTo>
                <a:cubicBezTo>
                  <a:pt x="6120" y="14590"/>
                  <a:pt x="6132" y="14585"/>
                  <a:pt x="6143" y="14574"/>
                </a:cubicBezTo>
                <a:lnTo>
                  <a:pt x="6143" y="14763"/>
                </a:lnTo>
                <a:lnTo>
                  <a:pt x="6143" y="14801"/>
                </a:lnTo>
                <a:lnTo>
                  <a:pt x="6143" y="15029"/>
                </a:lnTo>
                <a:cubicBezTo>
                  <a:pt x="6143" y="15105"/>
                  <a:pt x="6105" y="15105"/>
                  <a:pt x="6105" y="15143"/>
                </a:cubicBezTo>
                <a:cubicBezTo>
                  <a:pt x="6078" y="15169"/>
                  <a:pt x="6108" y="15196"/>
                  <a:pt x="6128" y="15196"/>
                </a:cubicBezTo>
                <a:cubicBezTo>
                  <a:pt x="6136" y="15196"/>
                  <a:pt x="6143" y="15192"/>
                  <a:pt x="6143" y="15180"/>
                </a:cubicBezTo>
                <a:lnTo>
                  <a:pt x="6143" y="15484"/>
                </a:lnTo>
                <a:lnTo>
                  <a:pt x="6143" y="15522"/>
                </a:lnTo>
                <a:lnTo>
                  <a:pt x="6143" y="16470"/>
                </a:lnTo>
                <a:lnTo>
                  <a:pt x="7015" y="15332"/>
                </a:lnTo>
                <a:cubicBezTo>
                  <a:pt x="7033" y="15314"/>
                  <a:pt x="7025" y="15296"/>
                  <a:pt x="7012" y="15286"/>
                </a:cubicBezTo>
                <a:lnTo>
                  <a:pt x="7012" y="15286"/>
                </a:lnTo>
                <a:cubicBezTo>
                  <a:pt x="7156" y="15105"/>
                  <a:pt x="7297" y="14928"/>
                  <a:pt x="7432" y="14763"/>
                </a:cubicBezTo>
                <a:cubicBezTo>
                  <a:pt x="7432" y="14763"/>
                  <a:pt x="7407" y="14715"/>
                  <a:pt x="7398" y="14715"/>
                </a:cubicBezTo>
                <a:cubicBezTo>
                  <a:pt x="7395" y="14715"/>
                  <a:pt x="7394" y="14718"/>
                  <a:pt x="7394" y="14725"/>
                </a:cubicBezTo>
                <a:cubicBezTo>
                  <a:pt x="7015" y="15180"/>
                  <a:pt x="6635" y="15673"/>
                  <a:pt x="6294" y="16090"/>
                </a:cubicBezTo>
                <a:cubicBezTo>
                  <a:pt x="6268" y="16117"/>
                  <a:pt x="6296" y="16161"/>
                  <a:pt x="6316" y="16161"/>
                </a:cubicBezTo>
                <a:cubicBezTo>
                  <a:pt x="6325" y="16161"/>
                  <a:pt x="6332" y="16152"/>
                  <a:pt x="6332" y="16128"/>
                </a:cubicBezTo>
                <a:cubicBezTo>
                  <a:pt x="6360" y="16095"/>
                  <a:pt x="6388" y="16061"/>
                  <a:pt x="6416" y="16027"/>
                </a:cubicBezTo>
                <a:lnTo>
                  <a:pt x="6416" y="16027"/>
                </a:lnTo>
                <a:cubicBezTo>
                  <a:pt x="6348" y="16125"/>
                  <a:pt x="6282" y="16223"/>
                  <a:pt x="6218" y="16318"/>
                </a:cubicBezTo>
                <a:lnTo>
                  <a:pt x="6218" y="15863"/>
                </a:lnTo>
                <a:cubicBezTo>
                  <a:pt x="6598" y="15370"/>
                  <a:pt x="6977" y="14839"/>
                  <a:pt x="7280" y="14384"/>
                </a:cubicBezTo>
                <a:cubicBezTo>
                  <a:pt x="7306" y="14358"/>
                  <a:pt x="7278" y="14314"/>
                  <a:pt x="7258" y="14314"/>
                </a:cubicBezTo>
                <a:cubicBezTo>
                  <a:pt x="7249" y="14314"/>
                  <a:pt x="7242" y="14323"/>
                  <a:pt x="7242" y="14346"/>
                </a:cubicBezTo>
                <a:cubicBezTo>
                  <a:pt x="6901" y="14801"/>
                  <a:pt x="6522" y="15294"/>
                  <a:pt x="6218" y="15749"/>
                </a:cubicBezTo>
                <a:lnTo>
                  <a:pt x="6218" y="15522"/>
                </a:lnTo>
                <a:cubicBezTo>
                  <a:pt x="6522" y="15105"/>
                  <a:pt x="6863" y="14725"/>
                  <a:pt x="7204" y="14271"/>
                </a:cubicBezTo>
                <a:cubicBezTo>
                  <a:pt x="7231" y="14244"/>
                  <a:pt x="7201" y="14217"/>
                  <a:pt x="7181" y="14217"/>
                </a:cubicBezTo>
                <a:cubicBezTo>
                  <a:pt x="7173" y="14217"/>
                  <a:pt x="7166" y="14222"/>
                  <a:pt x="7166" y="14233"/>
                </a:cubicBezTo>
                <a:cubicBezTo>
                  <a:pt x="6863" y="14612"/>
                  <a:pt x="6522" y="14991"/>
                  <a:pt x="6256" y="15370"/>
                </a:cubicBezTo>
                <a:lnTo>
                  <a:pt x="6256" y="15105"/>
                </a:lnTo>
                <a:lnTo>
                  <a:pt x="7242" y="13816"/>
                </a:lnTo>
                <a:cubicBezTo>
                  <a:pt x="7268" y="13789"/>
                  <a:pt x="7240" y="13745"/>
                  <a:pt x="7220" y="13745"/>
                </a:cubicBezTo>
                <a:cubicBezTo>
                  <a:pt x="7211" y="13745"/>
                  <a:pt x="7204" y="13754"/>
                  <a:pt x="7204" y="13778"/>
                </a:cubicBezTo>
                <a:cubicBezTo>
                  <a:pt x="6863" y="14195"/>
                  <a:pt x="6522" y="14574"/>
                  <a:pt x="6256" y="14991"/>
                </a:cubicBezTo>
                <a:lnTo>
                  <a:pt x="6256" y="14953"/>
                </a:lnTo>
                <a:lnTo>
                  <a:pt x="6256" y="14801"/>
                </a:lnTo>
                <a:cubicBezTo>
                  <a:pt x="6598" y="14384"/>
                  <a:pt x="6901" y="13891"/>
                  <a:pt x="7242" y="13474"/>
                </a:cubicBezTo>
                <a:cubicBezTo>
                  <a:pt x="7269" y="13448"/>
                  <a:pt x="7239" y="13421"/>
                  <a:pt x="7219" y="13421"/>
                </a:cubicBezTo>
                <a:cubicBezTo>
                  <a:pt x="7211" y="13421"/>
                  <a:pt x="7204" y="13425"/>
                  <a:pt x="7204" y="13436"/>
                </a:cubicBezTo>
                <a:cubicBezTo>
                  <a:pt x="6863" y="13853"/>
                  <a:pt x="6598" y="14233"/>
                  <a:pt x="6256" y="14650"/>
                </a:cubicBezTo>
                <a:lnTo>
                  <a:pt x="6256" y="14460"/>
                </a:lnTo>
                <a:cubicBezTo>
                  <a:pt x="6598" y="14043"/>
                  <a:pt x="6977" y="13588"/>
                  <a:pt x="7280" y="13133"/>
                </a:cubicBezTo>
                <a:cubicBezTo>
                  <a:pt x="7307" y="13106"/>
                  <a:pt x="7277" y="13079"/>
                  <a:pt x="7257" y="13079"/>
                </a:cubicBezTo>
                <a:cubicBezTo>
                  <a:pt x="7249" y="13079"/>
                  <a:pt x="7242" y="13084"/>
                  <a:pt x="7242" y="13095"/>
                </a:cubicBezTo>
                <a:cubicBezTo>
                  <a:pt x="6901" y="13512"/>
                  <a:pt x="6598" y="13967"/>
                  <a:pt x="6256" y="14346"/>
                </a:cubicBezTo>
                <a:lnTo>
                  <a:pt x="6256" y="14157"/>
                </a:lnTo>
                <a:cubicBezTo>
                  <a:pt x="6598" y="13664"/>
                  <a:pt x="6977" y="13247"/>
                  <a:pt x="7280" y="12754"/>
                </a:cubicBezTo>
                <a:cubicBezTo>
                  <a:pt x="7334" y="12727"/>
                  <a:pt x="7292" y="12700"/>
                  <a:pt x="7264" y="12700"/>
                </a:cubicBezTo>
                <a:cubicBezTo>
                  <a:pt x="7252" y="12700"/>
                  <a:pt x="7242" y="12705"/>
                  <a:pt x="7242" y="12716"/>
                </a:cubicBezTo>
                <a:lnTo>
                  <a:pt x="6256" y="14005"/>
                </a:lnTo>
                <a:lnTo>
                  <a:pt x="6256" y="13626"/>
                </a:lnTo>
                <a:cubicBezTo>
                  <a:pt x="6522" y="13247"/>
                  <a:pt x="6863" y="12868"/>
                  <a:pt x="7166" y="12451"/>
                </a:cubicBezTo>
                <a:cubicBezTo>
                  <a:pt x="7194" y="12395"/>
                  <a:pt x="7141" y="12360"/>
                  <a:pt x="7110" y="12360"/>
                </a:cubicBezTo>
                <a:cubicBezTo>
                  <a:pt x="7099" y="12360"/>
                  <a:pt x="7090" y="12365"/>
                  <a:pt x="7090" y="12375"/>
                </a:cubicBezTo>
                <a:cubicBezTo>
                  <a:pt x="6825" y="12754"/>
                  <a:pt x="6522" y="13095"/>
                  <a:pt x="6256" y="13474"/>
                </a:cubicBezTo>
                <a:lnTo>
                  <a:pt x="6256" y="13127"/>
                </a:lnTo>
                <a:lnTo>
                  <a:pt x="6256" y="13127"/>
                </a:lnTo>
                <a:cubicBezTo>
                  <a:pt x="6258" y="13127"/>
                  <a:pt x="6260" y="13128"/>
                  <a:pt x="6261" y="13128"/>
                </a:cubicBezTo>
                <a:cubicBezTo>
                  <a:pt x="6271" y="13128"/>
                  <a:pt x="6283" y="13119"/>
                  <a:pt x="6294" y="13095"/>
                </a:cubicBezTo>
                <a:cubicBezTo>
                  <a:pt x="6560" y="12792"/>
                  <a:pt x="6825" y="12451"/>
                  <a:pt x="7090" y="12147"/>
                </a:cubicBezTo>
                <a:cubicBezTo>
                  <a:pt x="7144" y="12121"/>
                  <a:pt x="7122" y="12094"/>
                  <a:pt x="7091" y="12094"/>
                </a:cubicBezTo>
                <a:cubicBezTo>
                  <a:pt x="7078" y="12094"/>
                  <a:pt x="7064" y="12098"/>
                  <a:pt x="7053" y="12109"/>
                </a:cubicBezTo>
                <a:cubicBezTo>
                  <a:pt x="6787" y="12451"/>
                  <a:pt x="6522" y="12792"/>
                  <a:pt x="6256" y="13057"/>
                </a:cubicBezTo>
                <a:lnTo>
                  <a:pt x="6256" y="12646"/>
                </a:lnTo>
                <a:lnTo>
                  <a:pt x="6256" y="12646"/>
                </a:lnTo>
                <a:cubicBezTo>
                  <a:pt x="6263" y="12652"/>
                  <a:pt x="6272" y="12656"/>
                  <a:pt x="6280" y="12656"/>
                </a:cubicBezTo>
                <a:cubicBezTo>
                  <a:pt x="6288" y="12656"/>
                  <a:pt x="6294" y="12651"/>
                  <a:pt x="6294" y="12640"/>
                </a:cubicBezTo>
                <a:cubicBezTo>
                  <a:pt x="6598" y="12261"/>
                  <a:pt x="6863" y="11920"/>
                  <a:pt x="7166" y="11541"/>
                </a:cubicBezTo>
                <a:cubicBezTo>
                  <a:pt x="7197" y="11541"/>
                  <a:pt x="7130" y="11492"/>
                  <a:pt x="7102" y="11492"/>
                </a:cubicBezTo>
                <a:cubicBezTo>
                  <a:pt x="7095" y="11492"/>
                  <a:pt x="7090" y="11495"/>
                  <a:pt x="7090" y="11503"/>
                </a:cubicBezTo>
                <a:cubicBezTo>
                  <a:pt x="6825" y="11882"/>
                  <a:pt x="6522" y="12223"/>
                  <a:pt x="6256" y="12602"/>
                </a:cubicBezTo>
                <a:lnTo>
                  <a:pt x="6256" y="12261"/>
                </a:lnTo>
                <a:cubicBezTo>
                  <a:pt x="6484" y="11996"/>
                  <a:pt x="6711" y="11730"/>
                  <a:pt x="6977" y="11503"/>
                </a:cubicBezTo>
                <a:cubicBezTo>
                  <a:pt x="7004" y="11447"/>
                  <a:pt x="6992" y="11412"/>
                  <a:pt x="6953" y="11412"/>
                </a:cubicBezTo>
                <a:cubicBezTo>
                  <a:pt x="6939" y="11412"/>
                  <a:pt x="6921" y="11417"/>
                  <a:pt x="6901" y="11427"/>
                </a:cubicBezTo>
                <a:cubicBezTo>
                  <a:pt x="6673" y="11692"/>
                  <a:pt x="6484" y="11920"/>
                  <a:pt x="6256" y="12147"/>
                </a:cubicBezTo>
                <a:lnTo>
                  <a:pt x="6256" y="11617"/>
                </a:lnTo>
                <a:lnTo>
                  <a:pt x="6787" y="11086"/>
                </a:lnTo>
                <a:lnTo>
                  <a:pt x="7128" y="11086"/>
                </a:lnTo>
                <a:cubicBezTo>
                  <a:pt x="7229" y="11086"/>
                  <a:pt x="7331" y="11052"/>
                  <a:pt x="7432" y="11052"/>
                </a:cubicBezTo>
                <a:cubicBezTo>
                  <a:pt x="7482" y="11052"/>
                  <a:pt x="7533" y="11060"/>
                  <a:pt x="7583" y="11086"/>
                </a:cubicBezTo>
                <a:cubicBezTo>
                  <a:pt x="7697" y="11124"/>
                  <a:pt x="7659" y="11351"/>
                  <a:pt x="7659" y="11503"/>
                </a:cubicBezTo>
                <a:lnTo>
                  <a:pt x="7659" y="13247"/>
                </a:lnTo>
                <a:lnTo>
                  <a:pt x="7659" y="16849"/>
                </a:lnTo>
                <a:lnTo>
                  <a:pt x="7659" y="17759"/>
                </a:lnTo>
                <a:lnTo>
                  <a:pt x="7659" y="18176"/>
                </a:lnTo>
                <a:cubicBezTo>
                  <a:pt x="7659" y="18251"/>
                  <a:pt x="7697" y="18593"/>
                  <a:pt x="7621" y="18631"/>
                </a:cubicBezTo>
                <a:cubicBezTo>
                  <a:pt x="7583" y="18706"/>
                  <a:pt x="7356" y="18706"/>
                  <a:pt x="7242" y="18706"/>
                </a:cubicBezTo>
                <a:cubicBezTo>
                  <a:pt x="7090" y="18706"/>
                  <a:pt x="6977" y="18744"/>
                  <a:pt x="6825" y="18744"/>
                </a:cubicBezTo>
                <a:cubicBezTo>
                  <a:pt x="6673" y="18744"/>
                  <a:pt x="6522" y="18782"/>
                  <a:pt x="6370" y="18782"/>
                </a:cubicBezTo>
                <a:cubicBezTo>
                  <a:pt x="6370" y="18782"/>
                  <a:pt x="6286" y="18816"/>
                  <a:pt x="6230" y="18816"/>
                </a:cubicBezTo>
                <a:cubicBezTo>
                  <a:pt x="6202" y="18816"/>
                  <a:pt x="6181" y="18808"/>
                  <a:pt x="6181" y="18782"/>
                </a:cubicBezTo>
                <a:cubicBezTo>
                  <a:pt x="6105" y="18744"/>
                  <a:pt x="6143" y="18669"/>
                  <a:pt x="6143" y="18555"/>
                </a:cubicBezTo>
                <a:lnTo>
                  <a:pt x="6143" y="17038"/>
                </a:lnTo>
                <a:cubicBezTo>
                  <a:pt x="6105" y="17076"/>
                  <a:pt x="6105" y="17076"/>
                  <a:pt x="6105" y="17152"/>
                </a:cubicBezTo>
                <a:lnTo>
                  <a:pt x="6105" y="18896"/>
                </a:lnTo>
                <a:cubicBezTo>
                  <a:pt x="6105" y="18934"/>
                  <a:pt x="6105" y="18934"/>
                  <a:pt x="6143" y="18934"/>
                </a:cubicBezTo>
                <a:cubicBezTo>
                  <a:pt x="6673" y="18896"/>
                  <a:pt x="7204" y="18858"/>
                  <a:pt x="7697" y="18744"/>
                </a:cubicBezTo>
                <a:cubicBezTo>
                  <a:pt x="7773" y="18744"/>
                  <a:pt x="7773" y="18744"/>
                  <a:pt x="7773" y="18706"/>
                </a:cubicBezTo>
                <a:lnTo>
                  <a:pt x="7773" y="10972"/>
                </a:lnTo>
                <a:cubicBezTo>
                  <a:pt x="7773" y="10934"/>
                  <a:pt x="7773" y="10934"/>
                  <a:pt x="7697" y="10934"/>
                </a:cubicBezTo>
                <a:cubicBezTo>
                  <a:pt x="7242" y="10934"/>
                  <a:pt x="6749" y="10934"/>
                  <a:pt x="6294" y="10972"/>
                </a:cubicBezTo>
                <a:cubicBezTo>
                  <a:pt x="6256" y="10972"/>
                  <a:pt x="6256" y="11086"/>
                  <a:pt x="6294" y="11086"/>
                </a:cubicBezTo>
                <a:lnTo>
                  <a:pt x="6711" y="11086"/>
                </a:lnTo>
                <a:lnTo>
                  <a:pt x="6256" y="11541"/>
                </a:lnTo>
                <a:lnTo>
                  <a:pt x="6256" y="10858"/>
                </a:lnTo>
                <a:cubicBezTo>
                  <a:pt x="6256" y="10839"/>
                  <a:pt x="6228" y="10830"/>
                  <a:pt x="6199" y="10830"/>
                </a:cubicBezTo>
                <a:close/>
                <a:moveTo>
                  <a:pt x="4909" y="10918"/>
                </a:moveTo>
                <a:cubicBezTo>
                  <a:pt x="4895" y="10918"/>
                  <a:pt x="4876" y="10923"/>
                  <a:pt x="4854" y="10934"/>
                </a:cubicBezTo>
                <a:lnTo>
                  <a:pt x="4816" y="10972"/>
                </a:lnTo>
                <a:lnTo>
                  <a:pt x="4436" y="10972"/>
                </a:lnTo>
                <a:cubicBezTo>
                  <a:pt x="4436" y="10972"/>
                  <a:pt x="4436" y="10955"/>
                  <a:pt x="4425" y="10955"/>
                </a:cubicBezTo>
                <a:cubicBezTo>
                  <a:pt x="4420" y="10955"/>
                  <a:pt x="4411" y="10959"/>
                  <a:pt x="4399" y="10972"/>
                </a:cubicBezTo>
                <a:lnTo>
                  <a:pt x="3792" y="10972"/>
                </a:lnTo>
                <a:cubicBezTo>
                  <a:pt x="3792" y="10953"/>
                  <a:pt x="3764" y="10944"/>
                  <a:pt x="3735" y="10944"/>
                </a:cubicBezTo>
                <a:cubicBezTo>
                  <a:pt x="3707" y="10944"/>
                  <a:pt x="3678" y="10953"/>
                  <a:pt x="3678" y="10972"/>
                </a:cubicBezTo>
                <a:lnTo>
                  <a:pt x="3678" y="16659"/>
                </a:lnTo>
                <a:lnTo>
                  <a:pt x="3678" y="16697"/>
                </a:lnTo>
                <a:lnTo>
                  <a:pt x="3678" y="17076"/>
                </a:lnTo>
                <a:cubicBezTo>
                  <a:pt x="3678" y="17076"/>
                  <a:pt x="3678" y="17152"/>
                  <a:pt x="3527" y="17190"/>
                </a:cubicBezTo>
                <a:lnTo>
                  <a:pt x="3527" y="18934"/>
                </a:lnTo>
                <a:cubicBezTo>
                  <a:pt x="3527" y="18934"/>
                  <a:pt x="3527" y="18972"/>
                  <a:pt x="3602" y="18972"/>
                </a:cubicBezTo>
                <a:cubicBezTo>
                  <a:pt x="3868" y="18934"/>
                  <a:pt x="4095" y="18934"/>
                  <a:pt x="4399" y="18896"/>
                </a:cubicBezTo>
                <a:cubicBezTo>
                  <a:pt x="4399" y="18923"/>
                  <a:pt x="4399" y="18950"/>
                  <a:pt x="4412" y="18950"/>
                </a:cubicBezTo>
                <a:cubicBezTo>
                  <a:pt x="4418" y="18950"/>
                  <a:pt x="4425" y="18945"/>
                  <a:pt x="4436" y="18934"/>
                </a:cubicBezTo>
                <a:lnTo>
                  <a:pt x="4474" y="18896"/>
                </a:lnTo>
                <a:cubicBezTo>
                  <a:pt x="4740" y="18858"/>
                  <a:pt x="4929" y="18858"/>
                  <a:pt x="5157" y="18782"/>
                </a:cubicBezTo>
                <a:cubicBezTo>
                  <a:pt x="5195" y="18782"/>
                  <a:pt x="5195" y="18782"/>
                  <a:pt x="5195" y="18744"/>
                </a:cubicBezTo>
                <a:lnTo>
                  <a:pt x="5195" y="18548"/>
                </a:lnTo>
                <a:lnTo>
                  <a:pt x="5195" y="18548"/>
                </a:lnTo>
                <a:cubicBezTo>
                  <a:pt x="5185" y="18566"/>
                  <a:pt x="5173" y="18582"/>
                  <a:pt x="5157" y="18593"/>
                </a:cubicBezTo>
                <a:cubicBezTo>
                  <a:pt x="5119" y="18631"/>
                  <a:pt x="4891" y="18631"/>
                  <a:pt x="4778" y="18631"/>
                </a:cubicBezTo>
                <a:lnTo>
                  <a:pt x="4702" y="18631"/>
                </a:lnTo>
                <a:lnTo>
                  <a:pt x="5119" y="18214"/>
                </a:lnTo>
                <a:cubicBezTo>
                  <a:pt x="5146" y="18187"/>
                  <a:pt x="5135" y="18160"/>
                  <a:pt x="5112" y="18160"/>
                </a:cubicBezTo>
                <a:cubicBezTo>
                  <a:pt x="5103" y="18160"/>
                  <a:pt x="5092" y="18165"/>
                  <a:pt x="5081" y="18176"/>
                </a:cubicBezTo>
                <a:cubicBezTo>
                  <a:pt x="4929" y="18365"/>
                  <a:pt x="4740" y="18517"/>
                  <a:pt x="4588" y="18706"/>
                </a:cubicBezTo>
                <a:lnTo>
                  <a:pt x="4399" y="18706"/>
                </a:lnTo>
                <a:cubicBezTo>
                  <a:pt x="4372" y="18706"/>
                  <a:pt x="4347" y="18708"/>
                  <a:pt x="4322" y="18710"/>
                </a:cubicBezTo>
                <a:lnTo>
                  <a:pt x="4322" y="18710"/>
                </a:lnTo>
                <a:cubicBezTo>
                  <a:pt x="4321" y="18718"/>
                  <a:pt x="4312" y="18722"/>
                  <a:pt x="4300" y="18722"/>
                </a:cubicBezTo>
                <a:cubicBezTo>
                  <a:pt x="4290" y="18722"/>
                  <a:pt x="4279" y="18719"/>
                  <a:pt x="4268" y="18715"/>
                </a:cubicBezTo>
                <a:lnTo>
                  <a:pt x="4268" y="18715"/>
                </a:lnTo>
                <a:cubicBezTo>
                  <a:pt x="4174" y="18726"/>
                  <a:pt x="4087" y="18744"/>
                  <a:pt x="3982" y="18744"/>
                </a:cubicBezTo>
                <a:cubicBezTo>
                  <a:pt x="3982" y="18755"/>
                  <a:pt x="3972" y="18760"/>
                  <a:pt x="3960" y="18760"/>
                </a:cubicBezTo>
                <a:cubicBezTo>
                  <a:pt x="3946" y="18760"/>
                  <a:pt x="3929" y="18754"/>
                  <a:pt x="3922" y="18744"/>
                </a:cubicBezTo>
                <a:lnTo>
                  <a:pt x="3792" y="18744"/>
                </a:lnTo>
                <a:cubicBezTo>
                  <a:pt x="3678" y="18706"/>
                  <a:pt x="3754" y="18593"/>
                  <a:pt x="3754" y="18517"/>
                </a:cubicBezTo>
                <a:lnTo>
                  <a:pt x="3754" y="17948"/>
                </a:lnTo>
                <a:lnTo>
                  <a:pt x="3792" y="17948"/>
                </a:lnTo>
                <a:cubicBezTo>
                  <a:pt x="4133" y="17455"/>
                  <a:pt x="4474" y="16962"/>
                  <a:pt x="4816" y="16432"/>
                </a:cubicBezTo>
                <a:cubicBezTo>
                  <a:pt x="4871" y="16376"/>
                  <a:pt x="4845" y="16341"/>
                  <a:pt x="4813" y="16341"/>
                </a:cubicBezTo>
                <a:cubicBezTo>
                  <a:pt x="4801" y="16341"/>
                  <a:pt x="4788" y="16346"/>
                  <a:pt x="4778" y="16356"/>
                </a:cubicBezTo>
                <a:cubicBezTo>
                  <a:pt x="4399" y="16849"/>
                  <a:pt x="4057" y="17379"/>
                  <a:pt x="3754" y="17834"/>
                </a:cubicBezTo>
                <a:lnTo>
                  <a:pt x="3754" y="17531"/>
                </a:lnTo>
                <a:lnTo>
                  <a:pt x="3792" y="17531"/>
                </a:lnTo>
                <a:cubicBezTo>
                  <a:pt x="4095" y="17038"/>
                  <a:pt x="4436" y="16507"/>
                  <a:pt x="4778" y="16052"/>
                </a:cubicBezTo>
                <a:cubicBezTo>
                  <a:pt x="4805" y="15997"/>
                  <a:pt x="4793" y="15962"/>
                  <a:pt x="4769" y="15962"/>
                </a:cubicBezTo>
                <a:cubicBezTo>
                  <a:pt x="4760" y="15962"/>
                  <a:pt x="4750" y="15967"/>
                  <a:pt x="4740" y="15977"/>
                </a:cubicBezTo>
                <a:cubicBezTo>
                  <a:pt x="4399" y="16507"/>
                  <a:pt x="4057" y="17000"/>
                  <a:pt x="3754" y="17455"/>
                </a:cubicBezTo>
                <a:lnTo>
                  <a:pt x="3754" y="17076"/>
                </a:lnTo>
                <a:cubicBezTo>
                  <a:pt x="4019" y="16659"/>
                  <a:pt x="4361" y="16166"/>
                  <a:pt x="4626" y="15749"/>
                </a:cubicBezTo>
                <a:cubicBezTo>
                  <a:pt x="4680" y="15722"/>
                  <a:pt x="4657" y="15696"/>
                  <a:pt x="4626" y="15696"/>
                </a:cubicBezTo>
                <a:cubicBezTo>
                  <a:pt x="4614" y="15696"/>
                  <a:pt x="4599" y="15700"/>
                  <a:pt x="4588" y="15711"/>
                </a:cubicBezTo>
                <a:cubicBezTo>
                  <a:pt x="4361" y="16128"/>
                  <a:pt x="4057" y="16507"/>
                  <a:pt x="3792" y="16925"/>
                </a:cubicBezTo>
                <a:lnTo>
                  <a:pt x="3792" y="16659"/>
                </a:lnTo>
                <a:cubicBezTo>
                  <a:pt x="4133" y="16128"/>
                  <a:pt x="4436" y="15673"/>
                  <a:pt x="4778" y="15180"/>
                </a:cubicBezTo>
                <a:cubicBezTo>
                  <a:pt x="4805" y="15154"/>
                  <a:pt x="4793" y="15127"/>
                  <a:pt x="4771" y="15127"/>
                </a:cubicBezTo>
                <a:cubicBezTo>
                  <a:pt x="4762" y="15127"/>
                  <a:pt x="4751" y="15131"/>
                  <a:pt x="4740" y="15143"/>
                </a:cubicBezTo>
                <a:cubicBezTo>
                  <a:pt x="4399" y="15560"/>
                  <a:pt x="4133" y="16052"/>
                  <a:pt x="3792" y="16470"/>
                </a:cubicBezTo>
                <a:lnTo>
                  <a:pt x="3792" y="16166"/>
                </a:lnTo>
                <a:cubicBezTo>
                  <a:pt x="4209" y="15673"/>
                  <a:pt x="4588" y="15143"/>
                  <a:pt x="5005" y="14612"/>
                </a:cubicBezTo>
                <a:cubicBezTo>
                  <a:pt x="5059" y="14585"/>
                  <a:pt x="5037" y="14558"/>
                  <a:pt x="5006" y="14558"/>
                </a:cubicBezTo>
                <a:cubicBezTo>
                  <a:pt x="4993" y="14558"/>
                  <a:pt x="4978" y="14563"/>
                  <a:pt x="4967" y="14574"/>
                </a:cubicBezTo>
                <a:cubicBezTo>
                  <a:pt x="4588" y="15105"/>
                  <a:pt x="4171" y="15560"/>
                  <a:pt x="3792" y="16090"/>
                </a:cubicBezTo>
                <a:lnTo>
                  <a:pt x="3792" y="15749"/>
                </a:lnTo>
                <a:lnTo>
                  <a:pt x="4778" y="14346"/>
                </a:lnTo>
                <a:cubicBezTo>
                  <a:pt x="4805" y="14291"/>
                  <a:pt x="4793" y="14256"/>
                  <a:pt x="4769" y="14256"/>
                </a:cubicBezTo>
                <a:cubicBezTo>
                  <a:pt x="4760" y="14256"/>
                  <a:pt x="4750" y="14260"/>
                  <a:pt x="4740" y="14271"/>
                </a:cubicBezTo>
                <a:cubicBezTo>
                  <a:pt x="4399" y="14725"/>
                  <a:pt x="4133" y="15180"/>
                  <a:pt x="3792" y="15598"/>
                </a:cubicBezTo>
                <a:lnTo>
                  <a:pt x="3792" y="15370"/>
                </a:lnTo>
                <a:cubicBezTo>
                  <a:pt x="4171" y="14839"/>
                  <a:pt x="4512" y="14346"/>
                  <a:pt x="4891" y="13816"/>
                </a:cubicBezTo>
                <a:cubicBezTo>
                  <a:pt x="4918" y="13789"/>
                  <a:pt x="4908" y="13745"/>
                  <a:pt x="4874" y="13745"/>
                </a:cubicBezTo>
                <a:cubicBezTo>
                  <a:pt x="4859" y="13745"/>
                  <a:pt x="4839" y="13754"/>
                  <a:pt x="4816" y="13778"/>
                </a:cubicBezTo>
                <a:cubicBezTo>
                  <a:pt x="4512" y="14233"/>
                  <a:pt x="4133" y="14763"/>
                  <a:pt x="3792" y="15218"/>
                </a:cubicBezTo>
                <a:lnTo>
                  <a:pt x="3792" y="15029"/>
                </a:lnTo>
                <a:lnTo>
                  <a:pt x="3792" y="11649"/>
                </a:lnTo>
                <a:lnTo>
                  <a:pt x="3792" y="11649"/>
                </a:lnTo>
                <a:cubicBezTo>
                  <a:pt x="3805" y="11648"/>
                  <a:pt x="3819" y="11639"/>
                  <a:pt x="3830" y="11617"/>
                </a:cubicBezTo>
                <a:lnTo>
                  <a:pt x="4399" y="11048"/>
                </a:lnTo>
                <a:lnTo>
                  <a:pt x="4778" y="11048"/>
                </a:lnTo>
                <a:cubicBezTo>
                  <a:pt x="4474" y="11427"/>
                  <a:pt x="4171" y="11882"/>
                  <a:pt x="3830" y="12261"/>
                </a:cubicBezTo>
                <a:cubicBezTo>
                  <a:pt x="3803" y="12288"/>
                  <a:pt x="3814" y="12315"/>
                  <a:pt x="3836" y="12315"/>
                </a:cubicBezTo>
                <a:cubicBezTo>
                  <a:pt x="3846" y="12315"/>
                  <a:pt x="3857" y="12310"/>
                  <a:pt x="3868" y="12299"/>
                </a:cubicBezTo>
                <a:cubicBezTo>
                  <a:pt x="4247" y="11882"/>
                  <a:pt x="4588" y="11427"/>
                  <a:pt x="4929" y="11010"/>
                </a:cubicBezTo>
                <a:lnTo>
                  <a:pt x="5119" y="11010"/>
                </a:lnTo>
                <a:cubicBezTo>
                  <a:pt x="5164" y="11025"/>
                  <a:pt x="5186" y="11077"/>
                  <a:pt x="5195" y="11140"/>
                </a:cubicBezTo>
                <a:lnTo>
                  <a:pt x="5195" y="11140"/>
                </a:lnTo>
                <a:lnTo>
                  <a:pt x="5195" y="11010"/>
                </a:lnTo>
                <a:cubicBezTo>
                  <a:pt x="5195" y="10972"/>
                  <a:pt x="5195" y="10972"/>
                  <a:pt x="5157" y="10972"/>
                </a:cubicBezTo>
                <a:lnTo>
                  <a:pt x="4929" y="10972"/>
                </a:lnTo>
                <a:cubicBezTo>
                  <a:pt x="4956" y="10945"/>
                  <a:pt x="4945" y="10918"/>
                  <a:pt x="4909" y="10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46448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6" name="Google Shape;2506;p32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2507" name="Google Shape;2507;p32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2508" name="Google Shape;2508;p32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4" name="Google Shape;2514;p32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5" name="Google Shape;2515;p32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6" name="Google Shape;2516;p32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7" name="Google Shape;2517;p32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5" name="Google Shape;2525;p32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6" name="Google Shape;2526;p32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54" name="Google Shape;2554;p32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2555" name="Google Shape;2555;p32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583" name="Google Shape;2583;p32"/>
          <p:cNvSpPr txBox="1">
            <a:spLocks noGrp="1"/>
          </p:cNvSpPr>
          <p:nvPr>
            <p:ph type="ctrTitle"/>
          </p:nvPr>
        </p:nvSpPr>
        <p:spPr>
          <a:xfrm>
            <a:off x="1572183" y="766167"/>
            <a:ext cx="7348000" cy="1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9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4" name="Google Shape;2584;p32"/>
          <p:cNvSpPr txBox="1">
            <a:spLocks noGrp="1"/>
          </p:cNvSpPr>
          <p:nvPr>
            <p:ph type="subTitle" idx="1"/>
          </p:nvPr>
        </p:nvSpPr>
        <p:spPr>
          <a:xfrm>
            <a:off x="1572183" y="2182601"/>
            <a:ext cx="4909600" cy="1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585" name="Google Shape;2585;p32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6" name="Google Shape;2586;p32"/>
          <p:cNvSpPr txBox="1"/>
          <p:nvPr/>
        </p:nvSpPr>
        <p:spPr>
          <a:xfrm>
            <a:off x="1572183" y="4647467"/>
            <a:ext cx="4909600" cy="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243833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CREDITS: This presentation template was created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, including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87" name="Google Shape;2587;p32"/>
          <p:cNvSpPr/>
          <p:nvPr/>
        </p:nvSpPr>
        <p:spPr>
          <a:xfrm rot="9062902">
            <a:off x="1786165" y="-682113"/>
            <a:ext cx="1394593" cy="1917493"/>
          </a:xfrm>
          <a:custGeom>
            <a:avLst/>
            <a:gdLst/>
            <a:ahLst/>
            <a:cxnLst/>
            <a:rect l="l" t="t" r="r" b="b"/>
            <a:pathLst>
              <a:path w="16901" h="23238" extrusionOk="0">
                <a:moveTo>
                  <a:pt x="1318" y="351"/>
                </a:moveTo>
                <a:cubicBezTo>
                  <a:pt x="1204" y="1223"/>
                  <a:pt x="825" y="2019"/>
                  <a:pt x="332" y="2701"/>
                </a:cubicBezTo>
                <a:cubicBezTo>
                  <a:pt x="636" y="1943"/>
                  <a:pt x="977" y="1109"/>
                  <a:pt x="1318" y="351"/>
                </a:cubicBezTo>
                <a:close/>
                <a:moveTo>
                  <a:pt x="10486" y="9770"/>
                </a:moveTo>
                <a:cubicBezTo>
                  <a:pt x="11204" y="9770"/>
                  <a:pt x="11915" y="9911"/>
                  <a:pt x="12578" y="10133"/>
                </a:cubicBezTo>
                <a:cubicBezTo>
                  <a:pt x="12958" y="10208"/>
                  <a:pt x="13375" y="10360"/>
                  <a:pt x="13754" y="10550"/>
                </a:cubicBezTo>
                <a:cubicBezTo>
                  <a:pt x="14171" y="11535"/>
                  <a:pt x="14247" y="12635"/>
                  <a:pt x="13905" y="13696"/>
                </a:cubicBezTo>
                <a:cubicBezTo>
                  <a:pt x="13345" y="15303"/>
                  <a:pt x="11679" y="16579"/>
                  <a:pt x="9962" y="16579"/>
                </a:cubicBezTo>
                <a:cubicBezTo>
                  <a:pt x="9937" y="16579"/>
                  <a:pt x="9912" y="16578"/>
                  <a:pt x="9887" y="16578"/>
                </a:cubicBezTo>
                <a:cubicBezTo>
                  <a:pt x="8294" y="16540"/>
                  <a:pt x="7005" y="15251"/>
                  <a:pt x="6664" y="13696"/>
                </a:cubicBezTo>
                <a:cubicBezTo>
                  <a:pt x="6512" y="12938"/>
                  <a:pt x="6588" y="12104"/>
                  <a:pt x="7005" y="11460"/>
                </a:cubicBezTo>
                <a:cubicBezTo>
                  <a:pt x="7498" y="10663"/>
                  <a:pt x="8408" y="10133"/>
                  <a:pt x="9318" y="9905"/>
                </a:cubicBezTo>
                <a:cubicBezTo>
                  <a:pt x="9705" y="9812"/>
                  <a:pt x="10097" y="9770"/>
                  <a:pt x="10486" y="9770"/>
                </a:cubicBezTo>
                <a:close/>
                <a:moveTo>
                  <a:pt x="1470" y="0"/>
                </a:moveTo>
                <a:cubicBezTo>
                  <a:pt x="1432" y="0"/>
                  <a:pt x="1394" y="29"/>
                  <a:pt x="1394" y="85"/>
                </a:cubicBezTo>
                <a:lnTo>
                  <a:pt x="1394" y="161"/>
                </a:lnTo>
                <a:lnTo>
                  <a:pt x="1356" y="123"/>
                </a:lnTo>
                <a:cubicBezTo>
                  <a:pt x="1337" y="104"/>
                  <a:pt x="1318" y="95"/>
                  <a:pt x="1304" y="95"/>
                </a:cubicBezTo>
                <a:cubicBezTo>
                  <a:pt x="1290" y="95"/>
                  <a:pt x="1280" y="104"/>
                  <a:pt x="1280" y="123"/>
                </a:cubicBezTo>
                <a:cubicBezTo>
                  <a:pt x="825" y="1071"/>
                  <a:pt x="446" y="2019"/>
                  <a:pt x="29" y="2967"/>
                </a:cubicBezTo>
                <a:cubicBezTo>
                  <a:pt x="0" y="2996"/>
                  <a:pt x="37" y="3068"/>
                  <a:pt x="90" y="3068"/>
                </a:cubicBezTo>
                <a:cubicBezTo>
                  <a:pt x="106" y="3068"/>
                  <a:pt x="125" y="3061"/>
                  <a:pt x="143" y="3043"/>
                </a:cubicBezTo>
                <a:cubicBezTo>
                  <a:pt x="636" y="2512"/>
                  <a:pt x="1091" y="1792"/>
                  <a:pt x="1318" y="1071"/>
                </a:cubicBezTo>
                <a:cubicBezTo>
                  <a:pt x="1318" y="2360"/>
                  <a:pt x="1773" y="3573"/>
                  <a:pt x="2645" y="4521"/>
                </a:cubicBezTo>
                <a:cubicBezTo>
                  <a:pt x="3858" y="5924"/>
                  <a:pt x="5640" y="6341"/>
                  <a:pt x="7384" y="6607"/>
                </a:cubicBezTo>
                <a:cubicBezTo>
                  <a:pt x="9242" y="6948"/>
                  <a:pt x="11176" y="7251"/>
                  <a:pt x="12578" y="8616"/>
                </a:cubicBezTo>
                <a:cubicBezTo>
                  <a:pt x="13071" y="9071"/>
                  <a:pt x="13450" y="9640"/>
                  <a:pt x="13716" y="10284"/>
                </a:cubicBezTo>
                <a:cubicBezTo>
                  <a:pt x="12920" y="9943"/>
                  <a:pt x="12086" y="9716"/>
                  <a:pt x="11214" y="9602"/>
                </a:cubicBezTo>
                <a:cubicBezTo>
                  <a:pt x="11003" y="9579"/>
                  <a:pt x="10788" y="9567"/>
                  <a:pt x="10570" y="9567"/>
                </a:cubicBezTo>
                <a:cubicBezTo>
                  <a:pt x="8986" y="9567"/>
                  <a:pt x="7297" y="10196"/>
                  <a:pt x="6664" y="11763"/>
                </a:cubicBezTo>
                <a:cubicBezTo>
                  <a:pt x="6133" y="13166"/>
                  <a:pt x="6702" y="14834"/>
                  <a:pt x="7763" y="15782"/>
                </a:cubicBezTo>
                <a:cubicBezTo>
                  <a:pt x="8394" y="16334"/>
                  <a:pt x="9189" y="16589"/>
                  <a:pt x="9999" y="16589"/>
                </a:cubicBezTo>
                <a:cubicBezTo>
                  <a:pt x="10746" y="16589"/>
                  <a:pt x="11506" y="16372"/>
                  <a:pt x="12161" y="15971"/>
                </a:cubicBezTo>
                <a:cubicBezTo>
                  <a:pt x="13640" y="15023"/>
                  <a:pt x="14474" y="13355"/>
                  <a:pt x="14247" y="11611"/>
                </a:cubicBezTo>
                <a:cubicBezTo>
                  <a:pt x="14209" y="11232"/>
                  <a:pt x="14095" y="10853"/>
                  <a:pt x="13981" y="10512"/>
                </a:cubicBezTo>
                <a:lnTo>
                  <a:pt x="13981" y="10512"/>
                </a:lnTo>
                <a:cubicBezTo>
                  <a:pt x="14436" y="10701"/>
                  <a:pt x="14929" y="10929"/>
                  <a:pt x="15308" y="11232"/>
                </a:cubicBezTo>
                <a:cubicBezTo>
                  <a:pt x="16256" y="11877"/>
                  <a:pt x="16863" y="12862"/>
                  <a:pt x="16559" y="14076"/>
                </a:cubicBezTo>
                <a:cubicBezTo>
                  <a:pt x="16294" y="15251"/>
                  <a:pt x="15498" y="16275"/>
                  <a:pt x="14815" y="17298"/>
                </a:cubicBezTo>
                <a:cubicBezTo>
                  <a:pt x="13450" y="19308"/>
                  <a:pt x="11934" y="21241"/>
                  <a:pt x="10266" y="23099"/>
                </a:cubicBezTo>
                <a:cubicBezTo>
                  <a:pt x="10237" y="23157"/>
                  <a:pt x="10275" y="23238"/>
                  <a:pt x="10328" y="23238"/>
                </a:cubicBezTo>
                <a:cubicBezTo>
                  <a:pt x="10344" y="23238"/>
                  <a:pt x="10362" y="23230"/>
                  <a:pt x="10379" y="23213"/>
                </a:cubicBezTo>
                <a:cubicBezTo>
                  <a:pt x="11972" y="21469"/>
                  <a:pt x="13413" y="19649"/>
                  <a:pt x="14740" y="17677"/>
                </a:cubicBezTo>
                <a:cubicBezTo>
                  <a:pt x="15384" y="16730"/>
                  <a:pt x="16104" y="15706"/>
                  <a:pt x="16521" y="14682"/>
                </a:cubicBezTo>
                <a:cubicBezTo>
                  <a:pt x="16901" y="13924"/>
                  <a:pt x="16901" y="12976"/>
                  <a:pt x="16370" y="12180"/>
                </a:cubicBezTo>
                <a:cubicBezTo>
                  <a:pt x="15915" y="11460"/>
                  <a:pt x="15119" y="10967"/>
                  <a:pt x="14360" y="10588"/>
                </a:cubicBezTo>
                <a:cubicBezTo>
                  <a:pt x="14209" y="10550"/>
                  <a:pt x="14057" y="10436"/>
                  <a:pt x="13905" y="10398"/>
                </a:cubicBezTo>
                <a:cubicBezTo>
                  <a:pt x="13413" y="9185"/>
                  <a:pt x="12389" y="8085"/>
                  <a:pt x="11214" y="7479"/>
                </a:cubicBezTo>
                <a:cubicBezTo>
                  <a:pt x="9356" y="6569"/>
                  <a:pt x="7233" y="6607"/>
                  <a:pt x="5299" y="6000"/>
                </a:cubicBezTo>
                <a:cubicBezTo>
                  <a:pt x="4313" y="5659"/>
                  <a:pt x="3365" y="5128"/>
                  <a:pt x="2683" y="4332"/>
                </a:cubicBezTo>
                <a:cubicBezTo>
                  <a:pt x="2038" y="3536"/>
                  <a:pt x="1583" y="2550"/>
                  <a:pt x="1508" y="1564"/>
                </a:cubicBezTo>
                <a:cubicBezTo>
                  <a:pt x="1470" y="1147"/>
                  <a:pt x="1470" y="844"/>
                  <a:pt x="1508" y="465"/>
                </a:cubicBezTo>
                <a:cubicBezTo>
                  <a:pt x="2114" y="1147"/>
                  <a:pt x="2797" y="1867"/>
                  <a:pt x="3403" y="2588"/>
                </a:cubicBezTo>
                <a:cubicBezTo>
                  <a:pt x="3411" y="2595"/>
                  <a:pt x="3421" y="2598"/>
                  <a:pt x="3432" y="2598"/>
                </a:cubicBezTo>
                <a:cubicBezTo>
                  <a:pt x="3478" y="2598"/>
                  <a:pt x="3541" y="2543"/>
                  <a:pt x="3479" y="2512"/>
                </a:cubicBezTo>
                <a:cubicBezTo>
                  <a:pt x="2835" y="1792"/>
                  <a:pt x="2152" y="1033"/>
                  <a:pt x="1508" y="313"/>
                </a:cubicBezTo>
                <a:cubicBezTo>
                  <a:pt x="1508" y="237"/>
                  <a:pt x="1508" y="161"/>
                  <a:pt x="1546" y="85"/>
                </a:cubicBezTo>
                <a:cubicBezTo>
                  <a:pt x="1546" y="29"/>
                  <a:pt x="1508" y="0"/>
                  <a:pt x="1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58120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9" name="Google Shape;2589;p33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2590" name="Google Shape;2590;p33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2591" name="Google Shape;2591;p33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2" name="Google Shape;2592;p33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3" name="Google Shape;2593;p33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4" name="Google Shape;2594;p33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5" name="Google Shape;2595;p33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6" name="Google Shape;2596;p33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7" name="Google Shape;2597;p33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8" name="Google Shape;2598;p33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9" name="Google Shape;2599;p33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0" name="Google Shape;2600;p33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1" name="Google Shape;2601;p33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2" name="Google Shape;2602;p33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3" name="Google Shape;2603;p33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4" name="Google Shape;2604;p33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5" name="Google Shape;2605;p33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6" name="Google Shape;2606;p33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7" name="Google Shape;2607;p33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8" name="Google Shape;2608;p33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9" name="Google Shape;2609;p33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0" name="Google Shape;2610;p33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1" name="Google Shape;2611;p33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2" name="Google Shape;2612;p33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3" name="Google Shape;2613;p33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4" name="Google Shape;2614;p33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5" name="Google Shape;2615;p33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6" name="Google Shape;2616;p33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7" name="Google Shape;2617;p33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8" name="Google Shape;2618;p33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9" name="Google Shape;2619;p33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0" name="Google Shape;2620;p33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1" name="Google Shape;2621;p33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2" name="Google Shape;2622;p33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3" name="Google Shape;2623;p33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4" name="Google Shape;2624;p33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5" name="Google Shape;2625;p33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6" name="Google Shape;2626;p33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7" name="Google Shape;2627;p33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8" name="Google Shape;2628;p33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9" name="Google Shape;2629;p33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0" name="Google Shape;2630;p33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1" name="Google Shape;2631;p33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2" name="Google Shape;2632;p33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3" name="Google Shape;2633;p33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4" name="Google Shape;2634;p33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5" name="Google Shape;2635;p33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6" name="Google Shape;2636;p33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37" name="Google Shape;2637;p33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2638" name="Google Shape;2638;p33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9" name="Google Shape;2639;p33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0" name="Google Shape;2640;p33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1" name="Google Shape;2641;p33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2" name="Google Shape;2642;p33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3" name="Google Shape;2643;p33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4" name="Google Shape;2644;p33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5" name="Google Shape;2645;p33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6" name="Google Shape;2646;p33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7" name="Google Shape;2647;p33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8" name="Google Shape;2648;p33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9" name="Google Shape;2649;p33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0" name="Google Shape;2650;p33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1" name="Google Shape;2651;p33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2" name="Google Shape;2652;p33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3" name="Google Shape;2653;p33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4" name="Google Shape;2654;p33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5" name="Google Shape;2655;p33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6" name="Google Shape;2656;p33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7" name="Google Shape;2657;p33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8" name="Google Shape;2658;p33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9" name="Google Shape;2659;p33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0" name="Google Shape;2660;p33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1" name="Google Shape;2661;p33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2" name="Google Shape;2662;p33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3" name="Google Shape;2663;p33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4" name="Google Shape;2664;p33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5" name="Google Shape;2665;p33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cxnSp>
        <p:nvCxnSpPr>
          <p:cNvPr id="2666" name="Google Shape;2666;p33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7" name="Google Shape;2667;p33"/>
          <p:cNvSpPr/>
          <p:nvPr/>
        </p:nvSpPr>
        <p:spPr>
          <a:xfrm rot="658304" flipH="1">
            <a:off x="10635551" y="6323674"/>
            <a:ext cx="1348236" cy="318673"/>
          </a:xfrm>
          <a:custGeom>
            <a:avLst/>
            <a:gdLst/>
            <a:ahLst/>
            <a:cxnLst/>
            <a:rect l="l" t="t" r="r" b="b"/>
            <a:pathLst>
              <a:path w="17050" h="4030" extrusionOk="0">
                <a:moveTo>
                  <a:pt x="214" y="1081"/>
                </a:moveTo>
                <a:lnTo>
                  <a:pt x="114" y="1214"/>
                </a:lnTo>
                <a:lnTo>
                  <a:pt x="114" y="1138"/>
                </a:lnTo>
                <a:cubicBezTo>
                  <a:pt x="114" y="1100"/>
                  <a:pt x="86" y="1081"/>
                  <a:pt x="57" y="1081"/>
                </a:cubicBezTo>
                <a:cubicBezTo>
                  <a:pt x="29" y="1081"/>
                  <a:pt x="0" y="1100"/>
                  <a:pt x="0" y="1138"/>
                </a:cubicBezTo>
                <a:cubicBezTo>
                  <a:pt x="0" y="1213"/>
                  <a:pt x="1" y="1288"/>
                  <a:pt x="2" y="1364"/>
                </a:cubicBezTo>
                <a:lnTo>
                  <a:pt x="2" y="1364"/>
                </a:lnTo>
                <a:lnTo>
                  <a:pt x="190" y="1176"/>
                </a:lnTo>
                <a:cubicBezTo>
                  <a:pt x="216" y="1150"/>
                  <a:pt x="224" y="1105"/>
                  <a:pt x="214" y="1081"/>
                </a:cubicBezTo>
                <a:close/>
                <a:moveTo>
                  <a:pt x="5109" y="1166"/>
                </a:moveTo>
                <a:cubicBezTo>
                  <a:pt x="5098" y="1166"/>
                  <a:pt x="5088" y="1169"/>
                  <a:pt x="5081" y="1176"/>
                </a:cubicBezTo>
                <a:lnTo>
                  <a:pt x="3943" y="2465"/>
                </a:lnTo>
                <a:cubicBezTo>
                  <a:pt x="3943" y="2521"/>
                  <a:pt x="3964" y="2556"/>
                  <a:pt x="3990" y="2556"/>
                </a:cubicBezTo>
                <a:cubicBezTo>
                  <a:pt x="3999" y="2556"/>
                  <a:pt x="4009" y="2551"/>
                  <a:pt x="4019" y="2541"/>
                </a:cubicBezTo>
                <a:lnTo>
                  <a:pt x="5157" y="1252"/>
                </a:lnTo>
                <a:cubicBezTo>
                  <a:pt x="5218" y="1221"/>
                  <a:pt x="5155" y="1166"/>
                  <a:pt x="5109" y="1166"/>
                </a:cubicBezTo>
                <a:close/>
                <a:moveTo>
                  <a:pt x="6204" y="1393"/>
                </a:moveTo>
                <a:cubicBezTo>
                  <a:pt x="6196" y="1393"/>
                  <a:pt x="6187" y="1397"/>
                  <a:pt x="6180" y="1404"/>
                </a:cubicBezTo>
                <a:cubicBezTo>
                  <a:pt x="5877" y="1745"/>
                  <a:pt x="5612" y="2124"/>
                  <a:pt x="5308" y="2465"/>
                </a:cubicBezTo>
                <a:cubicBezTo>
                  <a:pt x="5281" y="2521"/>
                  <a:pt x="5314" y="2556"/>
                  <a:pt x="5348" y="2556"/>
                </a:cubicBezTo>
                <a:cubicBezTo>
                  <a:pt x="5361" y="2556"/>
                  <a:pt x="5374" y="2551"/>
                  <a:pt x="5384" y="2541"/>
                </a:cubicBezTo>
                <a:cubicBezTo>
                  <a:pt x="5688" y="2200"/>
                  <a:pt x="5953" y="1821"/>
                  <a:pt x="6256" y="1517"/>
                </a:cubicBezTo>
                <a:cubicBezTo>
                  <a:pt x="6287" y="1455"/>
                  <a:pt x="6242" y="1393"/>
                  <a:pt x="6204" y="1393"/>
                </a:cubicBezTo>
                <a:close/>
                <a:moveTo>
                  <a:pt x="4540" y="1355"/>
                </a:moveTo>
                <a:cubicBezTo>
                  <a:pt x="4529" y="1355"/>
                  <a:pt x="4519" y="1358"/>
                  <a:pt x="4512" y="1366"/>
                </a:cubicBezTo>
                <a:cubicBezTo>
                  <a:pt x="4171" y="1745"/>
                  <a:pt x="3792" y="2124"/>
                  <a:pt x="3451" y="2503"/>
                </a:cubicBezTo>
                <a:cubicBezTo>
                  <a:pt x="3422" y="2532"/>
                  <a:pt x="3459" y="2604"/>
                  <a:pt x="3511" y="2604"/>
                </a:cubicBezTo>
                <a:cubicBezTo>
                  <a:pt x="3528" y="2604"/>
                  <a:pt x="3546" y="2597"/>
                  <a:pt x="3564" y="2579"/>
                </a:cubicBezTo>
                <a:cubicBezTo>
                  <a:pt x="3906" y="2200"/>
                  <a:pt x="4285" y="1821"/>
                  <a:pt x="4588" y="1441"/>
                </a:cubicBezTo>
                <a:cubicBezTo>
                  <a:pt x="4649" y="1411"/>
                  <a:pt x="4587" y="1355"/>
                  <a:pt x="4540" y="1355"/>
                </a:cubicBezTo>
                <a:close/>
                <a:moveTo>
                  <a:pt x="10033" y="1204"/>
                </a:moveTo>
                <a:cubicBezTo>
                  <a:pt x="10025" y="1204"/>
                  <a:pt x="10017" y="1207"/>
                  <a:pt x="10010" y="1214"/>
                </a:cubicBezTo>
                <a:lnTo>
                  <a:pt x="8872" y="2503"/>
                </a:lnTo>
                <a:cubicBezTo>
                  <a:pt x="8843" y="2532"/>
                  <a:pt x="8880" y="2604"/>
                  <a:pt x="8916" y="2604"/>
                </a:cubicBezTo>
                <a:cubicBezTo>
                  <a:pt x="8928" y="2604"/>
                  <a:pt x="8939" y="2597"/>
                  <a:pt x="8948" y="2579"/>
                </a:cubicBezTo>
                <a:lnTo>
                  <a:pt x="10086" y="1328"/>
                </a:lnTo>
                <a:cubicBezTo>
                  <a:pt x="10116" y="1266"/>
                  <a:pt x="10072" y="1204"/>
                  <a:pt x="10033" y="1204"/>
                </a:cubicBezTo>
                <a:close/>
                <a:moveTo>
                  <a:pt x="6980" y="1295"/>
                </a:moveTo>
                <a:cubicBezTo>
                  <a:pt x="6966" y="1295"/>
                  <a:pt x="6950" y="1304"/>
                  <a:pt x="6939" y="1328"/>
                </a:cubicBezTo>
                <a:cubicBezTo>
                  <a:pt x="6597" y="1745"/>
                  <a:pt x="6294" y="2162"/>
                  <a:pt x="5991" y="2579"/>
                </a:cubicBezTo>
                <a:cubicBezTo>
                  <a:pt x="5935" y="2634"/>
                  <a:pt x="5981" y="2670"/>
                  <a:pt x="6025" y="2670"/>
                </a:cubicBezTo>
                <a:cubicBezTo>
                  <a:pt x="6041" y="2670"/>
                  <a:pt x="6057" y="2665"/>
                  <a:pt x="6067" y="2655"/>
                </a:cubicBezTo>
                <a:cubicBezTo>
                  <a:pt x="6408" y="2200"/>
                  <a:pt x="6673" y="1783"/>
                  <a:pt x="7015" y="1366"/>
                </a:cubicBezTo>
                <a:cubicBezTo>
                  <a:pt x="7041" y="1339"/>
                  <a:pt x="7013" y="1295"/>
                  <a:pt x="6980" y="1295"/>
                </a:cubicBezTo>
                <a:close/>
                <a:moveTo>
                  <a:pt x="5725" y="1492"/>
                </a:moveTo>
                <a:cubicBezTo>
                  <a:pt x="5710" y="1492"/>
                  <a:pt x="5697" y="1499"/>
                  <a:pt x="5688" y="1517"/>
                </a:cubicBezTo>
                <a:cubicBezTo>
                  <a:pt x="5422" y="1821"/>
                  <a:pt x="5119" y="2200"/>
                  <a:pt x="4891" y="2541"/>
                </a:cubicBezTo>
                <a:cubicBezTo>
                  <a:pt x="4891" y="2623"/>
                  <a:pt x="4911" y="2685"/>
                  <a:pt x="4936" y="2685"/>
                </a:cubicBezTo>
                <a:cubicBezTo>
                  <a:pt x="4946" y="2685"/>
                  <a:pt x="4957" y="2676"/>
                  <a:pt x="4967" y="2655"/>
                </a:cubicBezTo>
                <a:cubicBezTo>
                  <a:pt x="5270" y="2313"/>
                  <a:pt x="5536" y="1934"/>
                  <a:pt x="5801" y="1593"/>
                </a:cubicBezTo>
                <a:cubicBezTo>
                  <a:pt x="5830" y="1564"/>
                  <a:pt x="5771" y="1492"/>
                  <a:pt x="5725" y="1492"/>
                </a:cubicBezTo>
                <a:close/>
                <a:moveTo>
                  <a:pt x="10284" y="1388"/>
                </a:moveTo>
                <a:cubicBezTo>
                  <a:pt x="10266" y="1388"/>
                  <a:pt x="10248" y="1392"/>
                  <a:pt x="10237" y="1404"/>
                </a:cubicBezTo>
                <a:cubicBezTo>
                  <a:pt x="9972" y="1821"/>
                  <a:pt x="9668" y="2276"/>
                  <a:pt x="9403" y="2655"/>
                </a:cubicBezTo>
                <a:cubicBezTo>
                  <a:pt x="9351" y="2681"/>
                  <a:pt x="9389" y="2725"/>
                  <a:pt x="9430" y="2725"/>
                </a:cubicBezTo>
                <a:cubicBezTo>
                  <a:pt x="9448" y="2725"/>
                  <a:pt x="9467" y="2716"/>
                  <a:pt x="9479" y="2693"/>
                </a:cubicBezTo>
                <a:cubicBezTo>
                  <a:pt x="9782" y="2276"/>
                  <a:pt x="10048" y="1821"/>
                  <a:pt x="10351" y="1441"/>
                </a:cubicBezTo>
                <a:cubicBezTo>
                  <a:pt x="10378" y="1415"/>
                  <a:pt x="10329" y="1388"/>
                  <a:pt x="10284" y="1388"/>
                </a:cubicBezTo>
                <a:close/>
                <a:moveTo>
                  <a:pt x="1726" y="1244"/>
                </a:moveTo>
                <a:cubicBezTo>
                  <a:pt x="1719" y="1244"/>
                  <a:pt x="1712" y="1247"/>
                  <a:pt x="1707" y="1252"/>
                </a:cubicBezTo>
                <a:lnTo>
                  <a:pt x="304" y="2693"/>
                </a:lnTo>
                <a:cubicBezTo>
                  <a:pt x="246" y="2721"/>
                  <a:pt x="298" y="2794"/>
                  <a:pt x="343" y="2794"/>
                </a:cubicBezTo>
                <a:cubicBezTo>
                  <a:pt x="357" y="2794"/>
                  <a:pt x="370" y="2787"/>
                  <a:pt x="380" y="2768"/>
                </a:cubicBezTo>
                <a:lnTo>
                  <a:pt x="1820" y="1366"/>
                </a:lnTo>
                <a:cubicBezTo>
                  <a:pt x="1853" y="1333"/>
                  <a:pt x="1773" y="1244"/>
                  <a:pt x="1726" y="1244"/>
                </a:cubicBezTo>
                <a:close/>
                <a:moveTo>
                  <a:pt x="7531" y="1204"/>
                </a:moveTo>
                <a:cubicBezTo>
                  <a:pt x="7523" y="1204"/>
                  <a:pt x="7514" y="1207"/>
                  <a:pt x="7507" y="1214"/>
                </a:cubicBezTo>
                <a:cubicBezTo>
                  <a:pt x="7128" y="1707"/>
                  <a:pt x="6673" y="2200"/>
                  <a:pt x="6294" y="2693"/>
                </a:cubicBezTo>
                <a:cubicBezTo>
                  <a:pt x="6265" y="2721"/>
                  <a:pt x="6302" y="2794"/>
                  <a:pt x="6355" y="2794"/>
                </a:cubicBezTo>
                <a:cubicBezTo>
                  <a:pt x="6371" y="2794"/>
                  <a:pt x="6390" y="2787"/>
                  <a:pt x="6408" y="2768"/>
                </a:cubicBezTo>
                <a:cubicBezTo>
                  <a:pt x="6787" y="2313"/>
                  <a:pt x="7204" y="1783"/>
                  <a:pt x="7583" y="1328"/>
                </a:cubicBezTo>
                <a:cubicBezTo>
                  <a:pt x="7614" y="1266"/>
                  <a:pt x="7569" y="1204"/>
                  <a:pt x="7531" y="1204"/>
                </a:cubicBezTo>
                <a:close/>
                <a:moveTo>
                  <a:pt x="14282" y="1295"/>
                </a:moveTo>
                <a:cubicBezTo>
                  <a:pt x="14267" y="1295"/>
                  <a:pt x="14256" y="1304"/>
                  <a:pt x="14256" y="1328"/>
                </a:cubicBezTo>
                <a:lnTo>
                  <a:pt x="13270" y="2730"/>
                </a:lnTo>
                <a:cubicBezTo>
                  <a:pt x="13244" y="2757"/>
                  <a:pt x="13272" y="2801"/>
                  <a:pt x="13317" y="2801"/>
                </a:cubicBezTo>
                <a:cubicBezTo>
                  <a:pt x="13337" y="2801"/>
                  <a:pt x="13360" y="2792"/>
                  <a:pt x="13384" y="2768"/>
                </a:cubicBezTo>
                <a:lnTo>
                  <a:pt x="14370" y="1366"/>
                </a:lnTo>
                <a:cubicBezTo>
                  <a:pt x="14370" y="1339"/>
                  <a:pt x="14316" y="1295"/>
                  <a:pt x="14282" y="1295"/>
                </a:cubicBezTo>
                <a:close/>
                <a:moveTo>
                  <a:pt x="2457" y="1540"/>
                </a:moveTo>
                <a:cubicBezTo>
                  <a:pt x="2447" y="1540"/>
                  <a:pt x="2437" y="1545"/>
                  <a:pt x="2427" y="1555"/>
                </a:cubicBezTo>
                <a:cubicBezTo>
                  <a:pt x="2048" y="1934"/>
                  <a:pt x="1669" y="2351"/>
                  <a:pt x="1290" y="2730"/>
                </a:cubicBezTo>
                <a:cubicBezTo>
                  <a:pt x="1257" y="2763"/>
                  <a:pt x="1308" y="2852"/>
                  <a:pt x="1348" y="2852"/>
                </a:cubicBezTo>
                <a:cubicBezTo>
                  <a:pt x="1354" y="2852"/>
                  <a:pt x="1360" y="2850"/>
                  <a:pt x="1365" y="2844"/>
                </a:cubicBezTo>
                <a:cubicBezTo>
                  <a:pt x="1744" y="2427"/>
                  <a:pt x="2124" y="2010"/>
                  <a:pt x="2503" y="1631"/>
                </a:cubicBezTo>
                <a:cubicBezTo>
                  <a:pt x="2503" y="1575"/>
                  <a:pt x="2482" y="1540"/>
                  <a:pt x="2457" y="1540"/>
                </a:cubicBezTo>
                <a:close/>
                <a:moveTo>
                  <a:pt x="5384" y="1492"/>
                </a:moveTo>
                <a:cubicBezTo>
                  <a:pt x="5369" y="1492"/>
                  <a:pt x="5355" y="1499"/>
                  <a:pt x="5346" y="1517"/>
                </a:cubicBezTo>
                <a:cubicBezTo>
                  <a:pt x="5043" y="1934"/>
                  <a:pt x="4702" y="2351"/>
                  <a:pt x="4361" y="2730"/>
                </a:cubicBezTo>
                <a:cubicBezTo>
                  <a:pt x="4328" y="2763"/>
                  <a:pt x="4380" y="2852"/>
                  <a:pt x="4419" y="2852"/>
                </a:cubicBezTo>
                <a:cubicBezTo>
                  <a:pt x="4425" y="2852"/>
                  <a:pt x="4431" y="2850"/>
                  <a:pt x="4436" y="2844"/>
                </a:cubicBezTo>
                <a:cubicBezTo>
                  <a:pt x="4778" y="2389"/>
                  <a:pt x="5119" y="1972"/>
                  <a:pt x="5460" y="1593"/>
                </a:cubicBezTo>
                <a:cubicBezTo>
                  <a:pt x="5489" y="1564"/>
                  <a:pt x="5430" y="1492"/>
                  <a:pt x="5384" y="1492"/>
                </a:cubicBezTo>
                <a:close/>
                <a:moveTo>
                  <a:pt x="3981" y="1138"/>
                </a:moveTo>
                <a:cubicBezTo>
                  <a:pt x="3564" y="1631"/>
                  <a:pt x="3147" y="2200"/>
                  <a:pt x="2768" y="2730"/>
                </a:cubicBezTo>
                <a:cubicBezTo>
                  <a:pt x="2768" y="2816"/>
                  <a:pt x="2789" y="2858"/>
                  <a:pt x="2816" y="2858"/>
                </a:cubicBezTo>
                <a:cubicBezTo>
                  <a:pt x="2825" y="2858"/>
                  <a:pt x="2835" y="2854"/>
                  <a:pt x="2844" y="2844"/>
                </a:cubicBezTo>
                <a:cubicBezTo>
                  <a:pt x="3261" y="2313"/>
                  <a:pt x="3716" y="1745"/>
                  <a:pt x="4095" y="1214"/>
                </a:cubicBezTo>
                <a:cubicBezTo>
                  <a:pt x="4113" y="1196"/>
                  <a:pt x="4097" y="1162"/>
                  <a:pt x="4072" y="1138"/>
                </a:cubicBezTo>
                <a:close/>
                <a:moveTo>
                  <a:pt x="11097" y="1539"/>
                </a:moveTo>
                <a:cubicBezTo>
                  <a:pt x="11078" y="1539"/>
                  <a:pt x="11056" y="1544"/>
                  <a:pt x="11033" y="1555"/>
                </a:cubicBezTo>
                <a:cubicBezTo>
                  <a:pt x="10768" y="1972"/>
                  <a:pt x="10465" y="2389"/>
                  <a:pt x="10161" y="2768"/>
                </a:cubicBezTo>
                <a:cubicBezTo>
                  <a:pt x="10106" y="2824"/>
                  <a:pt x="10152" y="2859"/>
                  <a:pt x="10195" y="2859"/>
                </a:cubicBezTo>
                <a:cubicBezTo>
                  <a:pt x="10211" y="2859"/>
                  <a:pt x="10227" y="2854"/>
                  <a:pt x="10237" y="2844"/>
                </a:cubicBezTo>
                <a:cubicBezTo>
                  <a:pt x="10540" y="2389"/>
                  <a:pt x="10806" y="1972"/>
                  <a:pt x="11147" y="1593"/>
                </a:cubicBezTo>
                <a:cubicBezTo>
                  <a:pt x="11174" y="1566"/>
                  <a:pt x="11144" y="1539"/>
                  <a:pt x="11097" y="1539"/>
                </a:cubicBezTo>
                <a:close/>
                <a:moveTo>
                  <a:pt x="15592" y="971"/>
                </a:moveTo>
                <a:cubicBezTo>
                  <a:pt x="15574" y="971"/>
                  <a:pt x="15556" y="975"/>
                  <a:pt x="15545" y="986"/>
                </a:cubicBezTo>
                <a:cubicBezTo>
                  <a:pt x="15166" y="1593"/>
                  <a:pt x="14787" y="2200"/>
                  <a:pt x="14408" y="2768"/>
                </a:cubicBezTo>
                <a:cubicBezTo>
                  <a:pt x="14408" y="2824"/>
                  <a:pt x="14469" y="2859"/>
                  <a:pt x="14501" y="2859"/>
                </a:cubicBezTo>
                <a:cubicBezTo>
                  <a:pt x="14513" y="2859"/>
                  <a:pt x="14521" y="2854"/>
                  <a:pt x="14521" y="2844"/>
                </a:cubicBezTo>
                <a:cubicBezTo>
                  <a:pt x="14901" y="2200"/>
                  <a:pt x="15280" y="1593"/>
                  <a:pt x="15659" y="1024"/>
                </a:cubicBezTo>
                <a:cubicBezTo>
                  <a:pt x="15686" y="998"/>
                  <a:pt x="15637" y="971"/>
                  <a:pt x="15592" y="971"/>
                </a:cubicBezTo>
                <a:close/>
                <a:moveTo>
                  <a:pt x="3210" y="1166"/>
                </a:moveTo>
                <a:cubicBezTo>
                  <a:pt x="3201" y="1166"/>
                  <a:pt x="3192" y="1169"/>
                  <a:pt x="3185" y="1176"/>
                </a:cubicBezTo>
                <a:cubicBezTo>
                  <a:pt x="2654" y="1707"/>
                  <a:pt x="2199" y="2276"/>
                  <a:pt x="1669" y="2768"/>
                </a:cubicBezTo>
                <a:cubicBezTo>
                  <a:pt x="1607" y="2830"/>
                  <a:pt x="1671" y="2892"/>
                  <a:pt x="1718" y="2892"/>
                </a:cubicBezTo>
                <a:cubicBezTo>
                  <a:pt x="1728" y="2892"/>
                  <a:pt x="1738" y="2889"/>
                  <a:pt x="1744" y="2882"/>
                </a:cubicBezTo>
                <a:cubicBezTo>
                  <a:pt x="2275" y="2351"/>
                  <a:pt x="2768" y="1783"/>
                  <a:pt x="3261" y="1252"/>
                </a:cubicBezTo>
                <a:cubicBezTo>
                  <a:pt x="3292" y="1221"/>
                  <a:pt x="3248" y="1166"/>
                  <a:pt x="3210" y="1166"/>
                </a:cubicBezTo>
                <a:close/>
                <a:moveTo>
                  <a:pt x="8956" y="1296"/>
                </a:moveTo>
                <a:cubicBezTo>
                  <a:pt x="8939" y="1296"/>
                  <a:pt x="8921" y="1305"/>
                  <a:pt x="8910" y="1328"/>
                </a:cubicBezTo>
                <a:cubicBezTo>
                  <a:pt x="8493" y="1783"/>
                  <a:pt x="8114" y="2276"/>
                  <a:pt x="7697" y="2768"/>
                </a:cubicBezTo>
                <a:cubicBezTo>
                  <a:pt x="7635" y="2830"/>
                  <a:pt x="7700" y="2892"/>
                  <a:pt x="7746" y="2892"/>
                </a:cubicBezTo>
                <a:cubicBezTo>
                  <a:pt x="7756" y="2892"/>
                  <a:pt x="7766" y="2889"/>
                  <a:pt x="7773" y="2882"/>
                </a:cubicBezTo>
                <a:cubicBezTo>
                  <a:pt x="8190" y="2389"/>
                  <a:pt x="8569" y="1934"/>
                  <a:pt x="8986" y="1404"/>
                </a:cubicBezTo>
                <a:cubicBezTo>
                  <a:pt x="9040" y="1350"/>
                  <a:pt x="8998" y="1296"/>
                  <a:pt x="8956" y="1296"/>
                </a:cubicBezTo>
                <a:close/>
                <a:moveTo>
                  <a:pt x="6644" y="1350"/>
                </a:moveTo>
                <a:cubicBezTo>
                  <a:pt x="6626" y="1350"/>
                  <a:pt x="6609" y="1354"/>
                  <a:pt x="6597" y="1366"/>
                </a:cubicBezTo>
                <a:cubicBezTo>
                  <a:pt x="6256" y="1821"/>
                  <a:pt x="5915" y="2351"/>
                  <a:pt x="5612" y="2844"/>
                </a:cubicBezTo>
                <a:cubicBezTo>
                  <a:pt x="5558" y="2871"/>
                  <a:pt x="5599" y="2898"/>
                  <a:pt x="5641" y="2898"/>
                </a:cubicBezTo>
                <a:cubicBezTo>
                  <a:pt x="5659" y="2898"/>
                  <a:pt x="5676" y="2893"/>
                  <a:pt x="5688" y="2882"/>
                </a:cubicBezTo>
                <a:cubicBezTo>
                  <a:pt x="6029" y="2389"/>
                  <a:pt x="6370" y="1896"/>
                  <a:pt x="6673" y="1404"/>
                </a:cubicBezTo>
                <a:cubicBezTo>
                  <a:pt x="6727" y="1377"/>
                  <a:pt x="6686" y="1350"/>
                  <a:pt x="6644" y="1350"/>
                </a:cubicBezTo>
                <a:close/>
                <a:moveTo>
                  <a:pt x="7595" y="1674"/>
                </a:moveTo>
                <a:cubicBezTo>
                  <a:pt x="7576" y="1674"/>
                  <a:pt x="7557" y="1683"/>
                  <a:pt x="7545" y="1707"/>
                </a:cubicBezTo>
                <a:lnTo>
                  <a:pt x="6673" y="2844"/>
                </a:lnTo>
                <a:cubicBezTo>
                  <a:pt x="6646" y="2871"/>
                  <a:pt x="6695" y="2898"/>
                  <a:pt x="6740" y="2898"/>
                </a:cubicBezTo>
                <a:cubicBezTo>
                  <a:pt x="6758" y="2898"/>
                  <a:pt x="6776" y="2893"/>
                  <a:pt x="6787" y="2882"/>
                </a:cubicBezTo>
                <a:lnTo>
                  <a:pt x="7621" y="1745"/>
                </a:lnTo>
                <a:cubicBezTo>
                  <a:pt x="7673" y="1719"/>
                  <a:pt x="7636" y="1674"/>
                  <a:pt x="7595" y="1674"/>
                </a:cubicBezTo>
                <a:close/>
                <a:moveTo>
                  <a:pt x="10718" y="1388"/>
                </a:moveTo>
                <a:cubicBezTo>
                  <a:pt x="10699" y="1388"/>
                  <a:pt x="10676" y="1392"/>
                  <a:pt x="10654" y="1404"/>
                </a:cubicBezTo>
                <a:cubicBezTo>
                  <a:pt x="10351" y="1896"/>
                  <a:pt x="9972" y="2351"/>
                  <a:pt x="9631" y="2844"/>
                </a:cubicBezTo>
                <a:cubicBezTo>
                  <a:pt x="9631" y="2871"/>
                  <a:pt x="9650" y="2898"/>
                  <a:pt x="9674" y="2898"/>
                </a:cubicBezTo>
                <a:cubicBezTo>
                  <a:pt x="9684" y="2898"/>
                  <a:pt x="9695" y="2893"/>
                  <a:pt x="9706" y="2882"/>
                </a:cubicBezTo>
                <a:cubicBezTo>
                  <a:pt x="10048" y="2389"/>
                  <a:pt x="10427" y="1934"/>
                  <a:pt x="10768" y="1441"/>
                </a:cubicBezTo>
                <a:cubicBezTo>
                  <a:pt x="10795" y="1415"/>
                  <a:pt x="10765" y="1388"/>
                  <a:pt x="10718" y="1388"/>
                </a:cubicBezTo>
                <a:close/>
                <a:moveTo>
                  <a:pt x="14455" y="1767"/>
                </a:moveTo>
                <a:cubicBezTo>
                  <a:pt x="14436" y="1767"/>
                  <a:pt x="14419" y="1772"/>
                  <a:pt x="14408" y="1783"/>
                </a:cubicBezTo>
                <a:cubicBezTo>
                  <a:pt x="14180" y="2124"/>
                  <a:pt x="13953" y="2503"/>
                  <a:pt x="13763" y="2844"/>
                </a:cubicBezTo>
                <a:cubicBezTo>
                  <a:pt x="13710" y="2871"/>
                  <a:pt x="13751" y="2898"/>
                  <a:pt x="13793" y="2898"/>
                </a:cubicBezTo>
                <a:cubicBezTo>
                  <a:pt x="13810" y="2898"/>
                  <a:pt x="13828" y="2893"/>
                  <a:pt x="13839" y="2882"/>
                </a:cubicBezTo>
                <a:cubicBezTo>
                  <a:pt x="14066" y="2541"/>
                  <a:pt x="14332" y="2162"/>
                  <a:pt x="14521" y="1821"/>
                </a:cubicBezTo>
                <a:cubicBezTo>
                  <a:pt x="14548" y="1794"/>
                  <a:pt x="14499" y="1767"/>
                  <a:pt x="14455" y="1767"/>
                </a:cubicBezTo>
                <a:close/>
                <a:moveTo>
                  <a:pt x="15166" y="1"/>
                </a:moveTo>
                <a:cubicBezTo>
                  <a:pt x="15128" y="1"/>
                  <a:pt x="15128" y="39"/>
                  <a:pt x="15128" y="39"/>
                </a:cubicBezTo>
                <a:lnTo>
                  <a:pt x="15128" y="77"/>
                </a:lnTo>
                <a:lnTo>
                  <a:pt x="15166" y="77"/>
                </a:lnTo>
                <a:cubicBezTo>
                  <a:pt x="15204" y="190"/>
                  <a:pt x="15318" y="266"/>
                  <a:pt x="15393" y="380"/>
                </a:cubicBezTo>
                <a:cubicBezTo>
                  <a:pt x="15280" y="569"/>
                  <a:pt x="15166" y="759"/>
                  <a:pt x="15014" y="949"/>
                </a:cubicBezTo>
                <a:lnTo>
                  <a:pt x="15014" y="77"/>
                </a:lnTo>
                <a:cubicBezTo>
                  <a:pt x="15014" y="58"/>
                  <a:pt x="14995" y="48"/>
                  <a:pt x="14976" y="48"/>
                </a:cubicBezTo>
                <a:cubicBezTo>
                  <a:pt x="14957" y="48"/>
                  <a:pt x="14938" y="58"/>
                  <a:pt x="14938" y="77"/>
                </a:cubicBezTo>
                <a:lnTo>
                  <a:pt x="14938" y="986"/>
                </a:lnTo>
                <a:lnTo>
                  <a:pt x="114" y="986"/>
                </a:lnTo>
                <a:lnTo>
                  <a:pt x="114" y="1062"/>
                </a:lnTo>
                <a:lnTo>
                  <a:pt x="190" y="1062"/>
                </a:lnTo>
                <a:cubicBezTo>
                  <a:pt x="202" y="1062"/>
                  <a:pt x="210" y="1069"/>
                  <a:pt x="214" y="1081"/>
                </a:cubicBezTo>
                <a:lnTo>
                  <a:pt x="214" y="1081"/>
                </a:lnTo>
                <a:lnTo>
                  <a:pt x="228" y="1062"/>
                </a:lnTo>
                <a:lnTo>
                  <a:pt x="2237" y="1062"/>
                </a:lnTo>
                <a:cubicBezTo>
                  <a:pt x="1669" y="1707"/>
                  <a:pt x="1100" y="2276"/>
                  <a:pt x="531" y="2844"/>
                </a:cubicBezTo>
                <a:cubicBezTo>
                  <a:pt x="501" y="2875"/>
                  <a:pt x="544" y="2930"/>
                  <a:pt x="582" y="2930"/>
                </a:cubicBezTo>
                <a:cubicBezTo>
                  <a:pt x="591" y="2930"/>
                  <a:pt x="600" y="2927"/>
                  <a:pt x="607" y="2920"/>
                </a:cubicBezTo>
                <a:cubicBezTo>
                  <a:pt x="1176" y="2351"/>
                  <a:pt x="1820" y="1745"/>
                  <a:pt x="2389" y="1138"/>
                </a:cubicBezTo>
                <a:lnTo>
                  <a:pt x="3981" y="1138"/>
                </a:lnTo>
                <a:cubicBezTo>
                  <a:pt x="3991" y="1120"/>
                  <a:pt x="4004" y="1113"/>
                  <a:pt x="4019" y="1113"/>
                </a:cubicBezTo>
                <a:cubicBezTo>
                  <a:pt x="4037" y="1113"/>
                  <a:pt x="4056" y="1123"/>
                  <a:pt x="4072" y="1138"/>
                </a:cubicBezTo>
                <a:lnTo>
                  <a:pt x="8266" y="1138"/>
                </a:lnTo>
                <a:cubicBezTo>
                  <a:pt x="7887" y="1593"/>
                  <a:pt x="7432" y="2124"/>
                  <a:pt x="7052" y="2579"/>
                </a:cubicBezTo>
                <a:cubicBezTo>
                  <a:pt x="7052" y="2664"/>
                  <a:pt x="7095" y="2707"/>
                  <a:pt x="7132" y="2707"/>
                </a:cubicBezTo>
                <a:cubicBezTo>
                  <a:pt x="7145" y="2707"/>
                  <a:pt x="7157" y="2702"/>
                  <a:pt x="7166" y="2693"/>
                </a:cubicBezTo>
                <a:cubicBezTo>
                  <a:pt x="7545" y="2162"/>
                  <a:pt x="7962" y="1707"/>
                  <a:pt x="8341" y="1176"/>
                </a:cubicBezTo>
                <a:lnTo>
                  <a:pt x="8341" y="1138"/>
                </a:lnTo>
                <a:lnTo>
                  <a:pt x="9441" y="1138"/>
                </a:lnTo>
                <a:cubicBezTo>
                  <a:pt x="9024" y="1631"/>
                  <a:pt x="8569" y="2124"/>
                  <a:pt x="8152" y="2655"/>
                </a:cubicBezTo>
                <a:cubicBezTo>
                  <a:pt x="8152" y="2710"/>
                  <a:pt x="8172" y="2745"/>
                  <a:pt x="8213" y="2745"/>
                </a:cubicBezTo>
                <a:cubicBezTo>
                  <a:pt x="8228" y="2745"/>
                  <a:pt x="8245" y="2741"/>
                  <a:pt x="8266" y="2730"/>
                </a:cubicBezTo>
                <a:cubicBezTo>
                  <a:pt x="8683" y="2200"/>
                  <a:pt x="9100" y="1745"/>
                  <a:pt x="9517" y="1214"/>
                </a:cubicBezTo>
                <a:cubicBezTo>
                  <a:pt x="9593" y="1176"/>
                  <a:pt x="9517" y="1138"/>
                  <a:pt x="9517" y="1138"/>
                </a:cubicBezTo>
                <a:lnTo>
                  <a:pt x="12512" y="1138"/>
                </a:lnTo>
                <a:cubicBezTo>
                  <a:pt x="12133" y="1707"/>
                  <a:pt x="11716" y="2276"/>
                  <a:pt x="11299" y="2844"/>
                </a:cubicBezTo>
                <a:cubicBezTo>
                  <a:pt x="11245" y="2871"/>
                  <a:pt x="11286" y="2898"/>
                  <a:pt x="11328" y="2898"/>
                </a:cubicBezTo>
                <a:cubicBezTo>
                  <a:pt x="11346" y="2898"/>
                  <a:pt x="11363" y="2893"/>
                  <a:pt x="11375" y="2882"/>
                </a:cubicBezTo>
                <a:lnTo>
                  <a:pt x="12664" y="1176"/>
                </a:lnTo>
                <a:lnTo>
                  <a:pt x="12664" y="1138"/>
                </a:lnTo>
                <a:lnTo>
                  <a:pt x="12929" y="1138"/>
                </a:lnTo>
                <a:cubicBezTo>
                  <a:pt x="12626" y="1593"/>
                  <a:pt x="12247" y="2124"/>
                  <a:pt x="11905" y="2579"/>
                </a:cubicBezTo>
                <a:cubicBezTo>
                  <a:pt x="11878" y="2634"/>
                  <a:pt x="11911" y="2670"/>
                  <a:pt x="11945" y="2670"/>
                </a:cubicBezTo>
                <a:cubicBezTo>
                  <a:pt x="11958" y="2670"/>
                  <a:pt x="11971" y="2665"/>
                  <a:pt x="11981" y="2655"/>
                </a:cubicBezTo>
                <a:cubicBezTo>
                  <a:pt x="12360" y="2162"/>
                  <a:pt x="12702" y="1631"/>
                  <a:pt x="13081" y="1138"/>
                </a:cubicBezTo>
                <a:lnTo>
                  <a:pt x="13308" y="1138"/>
                </a:lnTo>
                <a:lnTo>
                  <a:pt x="12474" y="2541"/>
                </a:lnTo>
                <a:cubicBezTo>
                  <a:pt x="12448" y="2567"/>
                  <a:pt x="12476" y="2611"/>
                  <a:pt x="12508" y="2611"/>
                </a:cubicBezTo>
                <a:cubicBezTo>
                  <a:pt x="12523" y="2611"/>
                  <a:pt x="12538" y="2602"/>
                  <a:pt x="12550" y="2579"/>
                </a:cubicBezTo>
                <a:cubicBezTo>
                  <a:pt x="12891" y="2086"/>
                  <a:pt x="13194" y="1593"/>
                  <a:pt x="13460" y="1138"/>
                </a:cubicBezTo>
                <a:lnTo>
                  <a:pt x="13460" y="1062"/>
                </a:lnTo>
                <a:lnTo>
                  <a:pt x="13953" y="1062"/>
                </a:lnTo>
                <a:lnTo>
                  <a:pt x="12929" y="2503"/>
                </a:lnTo>
                <a:cubicBezTo>
                  <a:pt x="12902" y="2530"/>
                  <a:pt x="12951" y="2557"/>
                  <a:pt x="12996" y="2557"/>
                </a:cubicBezTo>
                <a:cubicBezTo>
                  <a:pt x="13014" y="2557"/>
                  <a:pt x="13032" y="2552"/>
                  <a:pt x="13043" y="2541"/>
                </a:cubicBezTo>
                <a:cubicBezTo>
                  <a:pt x="13384" y="2086"/>
                  <a:pt x="13687" y="1555"/>
                  <a:pt x="14029" y="1062"/>
                </a:cubicBezTo>
                <a:lnTo>
                  <a:pt x="14029" y="1024"/>
                </a:lnTo>
                <a:lnTo>
                  <a:pt x="15166" y="1024"/>
                </a:lnTo>
                <a:cubicBezTo>
                  <a:pt x="15204" y="1024"/>
                  <a:pt x="15204" y="949"/>
                  <a:pt x="15166" y="949"/>
                </a:cubicBezTo>
                <a:cubicBezTo>
                  <a:pt x="15280" y="797"/>
                  <a:pt x="15393" y="607"/>
                  <a:pt x="15507" y="456"/>
                </a:cubicBezTo>
                <a:lnTo>
                  <a:pt x="15545" y="494"/>
                </a:lnTo>
                <a:lnTo>
                  <a:pt x="15962" y="949"/>
                </a:lnTo>
                <a:lnTo>
                  <a:pt x="16872" y="1821"/>
                </a:lnTo>
                <a:cubicBezTo>
                  <a:pt x="16881" y="1839"/>
                  <a:pt x="16895" y="1846"/>
                  <a:pt x="16909" y="1846"/>
                </a:cubicBezTo>
                <a:cubicBezTo>
                  <a:pt x="16956" y="1846"/>
                  <a:pt x="17015" y="1774"/>
                  <a:pt x="16986" y="1745"/>
                </a:cubicBezTo>
                <a:lnTo>
                  <a:pt x="15204" y="1"/>
                </a:lnTo>
                <a:close/>
                <a:moveTo>
                  <a:pt x="3407" y="1302"/>
                </a:moveTo>
                <a:cubicBezTo>
                  <a:pt x="3395" y="1302"/>
                  <a:pt x="3384" y="1309"/>
                  <a:pt x="3375" y="1328"/>
                </a:cubicBezTo>
                <a:lnTo>
                  <a:pt x="1934" y="2882"/>
                </a:lnTo>
                <a:cubicBezTo>
                  <a:pt x="1934" y="2911"/>
                  <a:pt x="1978" y="2983"/>
                  <a:pt x="2015" y="2983"/>
                </a:cubicBezTo>
                <a:cubicBezTo>
                  <a:pt x="2027" y="2983"/>
                  <a:pt x="2039" y="2976"/>
                  <a:pt x="2048" y="2958"/>
                </a:cubicBezTo>
                <a:lnTo>
                  <a:pt x="3451" y="1404"/>
                </a:lnTo>
                <a:cubicBezTo>
                  <a:pt x="3479" y="1375"/>
                  <a:pt x="3443" y="1302"/>
                  <a:pt x="3407" y="1302"/>
                </a:cubicBezTo>
                <a:close/>
                <a:moveTo>
                  <a:pt x="11952" y="1198"/>
                </a:moveTo>
                <a:cubicBezTo>
                  <a:pt x="11934" y="1198"/>
                  <a:pt x="11916" y="1203"/>
                  <a:pt x="11905" y="1214"/>
                </a:cubicBezTo>
                <a:cubicBezTo>
                  <a:pt x="11488" y="1783"/>
                  <a:pt x="11033" y="2351"/>
                  <a:pt x="10578" y="2920"/>
                </a:cubicBezTo>
                <a:cubicBezTo>
                  <a:pt x="10552" y="2946"/>
                  <a:pt x="10580" y="2990"/>
                  <a:pt x="10613" y="2990"/>
                </a:cubicBezTo>
                <a:cubicBezTo>
                  <a:pt x="10627" y="2990"/>
                  <a:pt x="10642" y="2981"/>
                  <a:pt x="10654" y="2958"/>
                </a:cubicBezTo>
                <a:cubicBezTo>
                  <a:pt x="11109" y="2389"/>
                  <a:pt x="11526" y="1821"/>
                  <a:pt x="11981" y="1252"/>
                </a:cubicBezTo>
                <a:cubicBezTo>
                  <a:pt x="12035" y="1225"/>
                  <a:pt x="11994" y="1198"/>
                  <a:pt x="11952" y="1198"/>
                </a:cubicBezTo>
                <a:close/>
                <a:moveTo>
                  <a:pt x="15971" y="1198"/>
                </a:moveTo>
                <a:cubicBezTo>
                  <a:pt x="15953" y="1198"/>
                  <a:pt x="15935" y="1203"/>
                  <a:pt x="15924" y="1214"/>
                </a:cubicBezTo>
                <a:cubicBezTo>
                  <a:pt x="15545" y="1783"/>
                  <a:pt x="15128" y="2351"/>
                  <a:pt x="14749" y="2920"/>
                </a:cubicBezTo>
                <a:cubicBezTo>
                  <a:pt x="14749" y="3005"/>
                  <a:pt x="14792" y="3048"/>
                  <a:pt x="14813" y="3048"/>
                </a:cubicBezTo>
                <a:cubicBezTo>
                  <a:pt x="14820" y="3048"/>
                  <a:pt x="14825" y="3043"/>
                  <a:pt x="14825" y="3034"/>
                </a:cubicBezTo>
                <a:cubicBezTo>
                  <a:pt x="15204" y="2465"/>
                  <a:pt x="15659" y="1896"/>
                  <a:pt x="16038" y="1252"/>
                </a:cubicBezTo>
                <a:cubicBezTo>
                  <a:pt x="16065" y="1225"/>
                  <a:pt x="16016" y="1198"/>
                  <a:pt x="15971" y="1198"/>
                </a:cubicBezTo>
                <a:close/>
                <a:moveTo>
                  <a:pt x="16315" y="1864"/>
                </a:moveTo>
                <a:cubicBezTo>
                  <a:pt x="16296" y="1864"/>
                  <a:pt x="16277" y="1873"/>
                  <a:pt x="16265" y="1896"/>
                </a:cubicBezTo>
                <a:cubicBezTo>
                  <a:pt x="15924" y="2351"/>
                  <a:pt x="15659" y="2768"/>
                  <a:pt x="15318" y="3261"/>
                </a:cubicBezTo>
                <a:cubicBezTo>
                  <a:pt x="15291" y="3288"/>
                  <a:pt x="15321" y="3315"/>
                  <a:pt x="15354" y="3315"/>
                </a:cubicBezTo>
                <a:cubicBezTo>
                  <a:pt x="15368" y="3315"/>
                  <a:pt x="15382" y="3310"/>
                  <a:pt x="15393" y="3299"/>
                </a:cubicBezTo>
                <a:cubicBezTo>
                  <a:pt x="15735" y="2844"/>
                  <a:pt x="16038" y="2389"/>
                  <a:pt x="16341" y="1934"/>
                </a:cubicBezTo>
                <a:cubicBezTo>
                  <a:pt x="16394" y="1908"/>
                  <a:pt x="16356" y="1864"/>
                  <a:pt x="16315" y="1864"/>
                </a:cubicBezTo>
                <a:close/>
                <a:moveTo>
                  <a:pt x="1175" y="1113"/>
                </a:moveTo>
                <a:cubicBezTo>
                  <a:pt x="1160" y="1113"/>
                  <a:pt x="1147" y="1120"/>
                  <a:pt x="1138" y="1138"/>
                </a:cubicBezTo>
                <a:cubicBezTo>
                  <a:pt x="797" y="1479"/>
                  <a:pt x="418" y="1896"/>
                  <a:pt x="38" y="2276"/>
                </a:cubicBezTo>
                <a:lnTo>
                  <a:pt x="38" y="1934"/>
                </a:lnTo>
                <a:cubicBezTo>
                  <a:pt x="304" y="1745"/>
                  <a:pt x="493" y="1479"/>
                  <a:pt x="721" y="1328"/>
                </a:cubicBezTo>
                <a:cubicBezTo>
                  <a:pt x="752" y="1266"/>
                  <a:pt x="707" y="1204"/>
                  <a:pt x="648" y="1204"/>
                </a:cubicBezTo>
                <a:cubicBezTo>
                  <a:pt x="635" y="1204"/>
                  <a:pt x="621" y="1207"/>
                  <a:pt x="607" y="1214"/>
                </a:cubicBezTo>
                <a:cubicBezTo>
                  <a:pt x="383" y="1400"/>
                  <a:pt x="196" y="1587"/>
                  <a:pt x="10" y="1774"/>
                </a:cubicBezTo>
                <a:lnTo>
                  <a:pt x="10" y="1774"/>
                </a:lnTo>
                <a:cubicBezTo>
                  <a:pt x="6" y="1636"/>
                  <a:pt x="3" y="1499"/>
                  <a:pt x="2" y="1364"/>
                </a:cubicBezTo>
                <a:lnTo>
                  <a:pt x="2" y="1364"/>
                </a:lnTo>
                <a:lnTo>
                  <a:pt x="0" y="1366"/>
                </a:lnTo>
                <a:lnTo>
                  <a:pt x="0" y="1783"/>
                </a:lnTo>
                <a:cubicBezTo>
                  <a:pt x="4" y="1780"/>
                  <a:pt x="7" y="1777"/>
                  <a:pt x="10" y="1774"/>
                </a:cubicBezTo>
                <a:lnTo>
                  <a:pt x="10" y="1774"/>
                </a:lnTo>
                <a:cubicBezTo>
                  <a:pt x="21" y="2235"/>
                  <a:pt x="38" y="2709"/>
                  <a:pt x="38" y="3148"/>
                </a:cubicBezTo>
                <a:cubicBezTo>
                  <a:pt x="38" y="3185"/>
                  <a:pt x="67" y="3204"/>
                  <a:pt x="95" y="3204"/>
                </a:cubicBezTo>
                <a:cubicBezTo>
                  <a:pt x="124" y="3204"/>
                  <a:pt x="152" y="3185"/>
                  <a:pt x="152" y="3148"/>
                </a:cubicBezTo>
                <a:lnTo>
                  <a:pt x="14825" y="3148"/>
                </a:lnTo>
                <a:cubicBezTo>
                  <a:pt x="14825" y="3337"/>
                  <a:pt x="14901" y="3603"/>
                  <a:pt x="14901" y="3830"/>
                </a:cubicBezTo>
                <a:cubicBezTo>
                  <a:pt x="14825" y="3868"/>
                  <a:pt x="14787" y="3868"/>
                  <a:pt x="14749" y="3906"/>
                </a:cubicBezTo>
                <a:cubicBezTo>
                  <a:pt x="14718" y="3968"/>
                  <a:pt x="14738" y="4030"/>
                  <a:pt x="14766" y="4030"/>
                </a:cubicBezTo>
                <a:cubicBezTo>
                  <a:pt x="14773" y="4030"/>
                  <a:pt x="14780" y="4027"/>
                  <a:pt x="14787" y="4020"/>
                </a:cubicBezTo>
                <a:cubicBezTo>
                  <a:pt x="14825" y="4020"/>
                  <a:pt x="14825" y="3982"/>
                  <a:pt x="14901" y="3982"/>
                </a:cubicBezTo>
                <a:cubicBezTo>
                  <a:pt x="14901" y="4001"/>
                  <a:pt x="14920" y="4010"/>
                  <a:pt x="14938" y="4010"/>
                </a:cubicBezTo>
                <a:cubicBezTo>
                  <a:pt x="14957" y="4010"/>
                  <a:pt x="14976" y="4001"/>
                  <a:pt x="14976" y="3982"/>
                </a:cubicBezTo>
                <a:lnTo>
                  <a:pt x="14976" y="3906"/>
                </a:lnTo>
                <a:cubicBezTo>
                  <a:pt x="15735" y="3337"/>
                  <a:pt x="16455" y="2693"/>
                  <a:pt x="17024" y="1934"/>
                </a:cubicBezTo>
                <a:cubicBezTo>
                  <a:pt x="17050" y="1908"/>
                  <a:pt x="17022" y="1864"/>
                  <a:pt x="16965" y="1864"/>
                </a:cubicBezTo>
                <a:cubicBezTo>
                  <a:pt x="16939" y="1864"/>
                  <a:pt x="16907" y="1873"/>
                  <a:pt x="16872" y="1896"/>
                </a:cubicBezTo>
                <a:cubicBezTo>
                  <a:pt x="16303" y="2579"/>
                  <a:pt x="15659" y="3261"/>
                  <a:pt x="14901" y="3792"/>
                </a:cubicBezTo>
                <a:lnTo>
                  <a:pt x="14901" y="3489"/>
                </a:lnTo>
                <a:cubicBezTo>
                  <a:pt x="15318" y="2920"/>
                  <a:pt x="15697" y="2313"/>
                  <a:pt x="16114" y="1745"/>
                </a:cubicBezTo>
                <a:cubicBezTo>
                  <a:pt x="16140" y="1719"/>
                  <a:pt x="16112" y="1674"/>
                  <a:pt x="16080" y="1674"/>
                </a:cubicBezTo>
                <a:cubicBezTo>
                  <a:pt x="16065" y="1674"/>
                  <a:pt x="16050" y="1683"/>
                  <a:pt x="16038" y="1707"/>
                </a:cubicBezTo>
                <a:cubicBezTo>
                  <a:pt x="15659" y="2276"/>
                  <a:pt x="15280" y="2768"/>
                  <a:pt x="14901" y="3337"/>
                </a:cubicBezTo>
                <a:lnTo>
                  <a:pt x="14901" y="3223"/>
                </a:lnTo>
                <a:cubicBezTo>
                  <a:pt x="14938" y="3223"/>
                  <a:pt x="14938" y="3110"/>
                  <a:pt x="14901" y="3110"/>
                </a:cubicBezTo>
                <a:cubicBezTo>
                  <a:pt x="14901" y="3091"/>
                  <a:pt x="14872" y="3081"/>
                  <a:pt x="14844" y="3081"/>
                </a:cubicBezTo>
                <a:cubicBezTo>
                  <a:pt x="14815" y="3081"/>
                  <a:pt x="14787" y="3091"/>
                  <a:pt x="14787" y="3110"/>
                </a:cubicBezTo>
                <a:lnTo>
                  <a:pt x="38" y="3110"/>
                </a:lnTo>
                <a:lnTo>
                  <a:pt x="38" y="2389"/>
                </a:lnTo>
                <a:lnTo>
                  <a:pt x="1252" y="1214"/>
                </a:lnTo>
                <a:cubicBezTo>
                  <a:pt x="1280" y="1185"/>
                  <a:pt x="1222" y="1113"/>
                  <a:pt x="1175" y="11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8" name="Google Shape;2668;p33"/>
          <p:cNvSpPr/>
          <p:nvPr/>
        </p:nvSpPr>
        <p:spPr>
          <a:xfrm rot="-1197720">
            <a:off x="10307955" y="1025247"/>
            <a:ext cx="1384204" cy="879068"/>
          </a:xfrm>
          <a:custGeom>
            <a:avLst/>
            <a:gdLst/>
            <a:ahLst/>
            <a:cxnLst/>
            <a:rect l="l" t="t" r="r" b="b"/>
            <a:pathLst>
              <a:path w="35100" h="22291" extrusionOk="0">
                <a:moveTo>
                  <a:pt x="28163" y="349"/>
                </a:moveTo>
                <a:cubicBezTo>
                  <a:pt x="28075" y="349"/>
                  <a:pt x="27987" y="389"/>
                  <a:pt x="27929" y="475"/>
                </a:cubicBezTo>
                <a:cubicBezTo>
                  <a:pt x="27894" y="520"/>
                  <a:pt x="27934" y="562"/>
                  <a:pt x="27977" y="562"/>
                </a:cubicBezTo>
                <a:cubicBezTo>
                  <a:pt x="27995" y="562"/>
                  <a:pt x="28013" y="555"/>
                  <a:pt x="28027" y="539"/>
                </a:cubicBezTo>
                <a:cubicBezTo>
                  <a:pt x="28062" y="488"/>
                  <a:pt x="28115" y="464"/>
                  <a:pt x="28165" y="464"/>
                </a:cubicBezTo>
                <a:cubicBezTo>
                  <a:pt x="28247" y="464"/>
                  <a:pt x="28324" y="526"/>
                  <a:pt x="28316" y="630"/>
                </a:cubicBezTo>
                <a:cubicBezTo>
                  <a:pt x="28301" y="719"/>
                  <a:pt x="28233" y="763"/>
                  <a:pt x="28163" y="763"/>
                </a:cubicBezTo>
                <a:cubicBezTo>
                  <a:pt x="28101" y="763"/>
                  <a:pt x="28036" y="728"/>
                  <a:pt x="28006" y="658"/>
                </a:cubicBezTo>
                <a:cubicBezTo>
                  <a:pt x="27995" y="630"/>
                  <a:pt x="27970" y="617"/>
                  <a:pt x="27946" y="617"/>
                </a:cubicBezTo>
                <a:cubicBezTo>
                  <a:pt x="27910" y="617"/>
                  <a:pt x="27877" y="644"/>
                  <a:pt x="27894" y="686"/>
                </a:cubicBezTo>
                <a:cubicBezTo>
                  <a:pt x="27941" y="809"/>
                  <a:pt x="28058" y="872"/>
                  <a:pt x="28171" y="872"/>
                </a:cubicBezTo>
                <a:cubicBezTo>
                  <a:pt x="28291" y="872"/>
                  <a:pt x="28406" y="800"/>
                  <a:pt x="28428" y="651"/>
                </a:cubicBezTo>
                <a:cubicBezTo>
                  <a:pt x="28450" y="462"/>
                  <a:pt x="28309" y="349"/>
                  <a:pt x="28163" y="349"/>
                </a:cubicBezTo>
                <a:close/>
                <a:moveTo>
                  <a:pt x="10179" y="201"/>
                </a:moveTo>
                <a:lnTo>
                  <a:pt x="10179" y="236"/>
                </a:lnTo>
                <a:cubicBezTo>
                  <a:pt x="10257" y="419"/>
                  <a:pt x="10348" y="609"/>
                  <a:pt x="10433" y="792"/>
                </a:cubicBezTo>
                <a:lnTo>
                  <a:pt x="10426" y="792"/>
                </a:lnTo>
                <a:cubicBezTo>
                  <a:pt x="10130" y="1045"/>
                  <a:pt x="9835" y="1298"/>
                  <a:pt x="9547" y="1544"/>
                </a:cubicBezTo>
                <a:cubicBezTo>
                  <a:pt x="9737" y="1115"/>
                  <a:pt x="9933" y="686"/>
                  <a:pt x="10137" y="257"/>
                </a:cubicBezTo>
                <a:cubicBezTo>
                  <a:pt x="10144" y="243"/>
                  <a:pt x="10137" y="236"/>
                  <a:pt x="10137" y="229"/>
                </a:cubicBezTo>
                <a:cubicBezTo>
                  <a:pt x="10151" y="222"/>
                  <a:pt x="10158" y="208"/>
                  <a:pt x="10179" y="201"/>
                </a:cubicBezTo>
                <a:close/>
                <a:moveTo>
                  <a:pt x="27336" y="517"/>
                </a:moveTo>
                <a:cubicBezTo>
                  <a:pt x="27363" y="517"/>
                  <a:pt x="27388" y="523"/>
                  <a:pt x="27409" y="539"/>
                </a:cubicBezTo>
                <a:lnTo>
                  <a:pt x="27409" y="574"/>
                </a:lnTo>
                <a:cubicBezTo>
                  <a:pt x="27514" y="771"/>
                  <a:pt x="27627" y="1010"/>
                  <a:pt x="27585" y="1249"/>
                </a:cubicBezTo>
                <a:cubicBezTo>
                  <a:pt x="27556" y="1408"/>
                  <a:pt x="27393" y="1575"/>
                  <a:pt x="27237" y="1575"/>
                </a:cubicBezTo>
                <a:cubicBezTo>
                  <a:pt x="27160" y="1575"/>
                  <a:pt x="27085" y="1534"/>
                  <a:pt x="27029" y="1431"/>
                </a:cubicBezTo>
                <a:cubicBezTo>
                  <a:pt x="26959" y="1284"/>
                  <a:pt x="26994" y="1066"/>
                  <a:pt x="27022" y="911"/>
                </a:cubicBezTo>
                <a:cubicBezTo>
                  <a:pt x="27043" y="827"/>
                  <a:pt x="27057" y="721"/>
                  <a:pt x="27114" y="644"/>
                </a:cubicBezTo>
                <a:cubicBezTo>
                  <a:pt x="27151" y="580"/>
                  <a:pt x="27252" y="517"/>
                  <a:pt x="27336" y="517"/>
                </a:cubicBezTo>
                <a:close/>
                <a:moveTo>
                  <a:pt x="26667" y="386"/>
                </a:moveTo>
                <a:cubicBezTo>
                  <a:pt x="26657" y="386"/>
                  <a:pt x="26646" y="390"/>
                  <a:pt x="26636" y="398"/>
                </a:cubicBezTo>
                <a:cubicBezTo>
                  <a:pt x="26530" y="468"/>
                  <a:pt x="26432" y="539"/>
                  <a:pt x="26326" y="595"/>
                </a:cubicBezTo>
                <a:cubicBezTo>
                  <a:pt x="26274" y="635"/>
                  <a:pt x="26308" y="704"/>
                  <a:pt x="26356" y="704"/>
                </a:cubicBezTo>
                <a:cubicBezTo>
                  <a:pt x="26367" y="704"/>
                  <a:pt x="26378" y="701"/>
                  <a:pt x="26390" y="693"/>
                </a:cubicBezTo>
                <a:cubicBezTo>
                  <a:pt x="26453" y="651"/>
                  <a:pt x="26509" y="616"/>
                  <a:pt x="26565" y="574"/>
                </a:cubicBezTo>
                <a:lnTo>
                  <a:pt x="26565" y="574"/>
                </a:lnTo>
                <a:cubicBezTo>
                  <a:pt x="26544" y="630"/>
                  <a:pt x="26530" y="700"/>
                  <a:pt x="26509" y="764"/>
                </a:cubicBezTo>
                <a:cubicBezTo>
                  <a:pt x="26418" y="813"/>
                  <a:pt x="26382" y="939"/>
                  <a:pt x="26453" y="1038"/>
                </a:cubicBezTo>
                <a:cubicBezTo>
                  <a:pt x="26462" y="1053"/>
                  <a:pt x="26480" y="1062"/>
                  <a:pt x="26498" y="1062"/>
                </a:cubicBezTo>
                <a:cubicBezTo>
                  <a:pt x="26522" y="1062"/>
                  <a:pt x="26546" y="1048"/>
                  <a:pt x="26558" y="1017"/>
                </a:cubicBezTo>
                <a:cubicBezTo>
                  <a:pt x="26558" y="1010"/>
                  <a:pt x="26565" y="1003"/>
                  <a:pt x="26565" y="989"/>
                </a:cubicBezTo>
                <a:cubicBezTo>
                  <a:pt x="26734" y="1192"/>
                  <a:pt x="26783" y="1052"/>
                  <a:pt x="26769" y="1277"/>
                </a:cubicBezTo>
                <a:lnTo>
                  <a:pt x="26741" y="1403"/>
                </a:lnTo>
                <a:cubicBezTo>
                  <a:pt x="26708" y="1521"/>
                  <a:pt x="26651" y="1579"/>
                  <a:pt x="26574" y="1579"/>
                </a:cubicBezTo>
                <a:cubicBezTo>
                  <a:pt x="26503" y="1579"/>
                  <a:pt x="26416" y="1532"/>
                  <a:pt x="26312" y="1438"/>
                </a:cubicBezTo>
                <a:cubicBezTo>
                  <a:pt x="26312" y="1403"/>
                  <a:pt x="26284" y="1386"/>
                  <a:pt x="26256" y="1386"/>
                </a:cubicBezTo>
                <a:cubicBezTo>
                  <a:pt x="26228" y="1386"/>
                  <a:pt x="26200" y="1403"/>
                  <a:pt x="26200" y="1438"/>
                </a:cubicBezTo>
                <a:cubicBezTo>
                  <a:pt x="26200" y="1619"/>
                  <a:pt x="26321" y="1755"/>
                  <a:pt x="26485" y="1755"/>
                </a:cubicBezTo>
                <a:cubicBezTo>
                  <a:pt x="26506" y="1755"/>
                  <a:pt x="26528" y="1753"/>
                  <a:pt x="26551" y="1748"/>
                </a:cubicBezTo>
                <a:cubicBezTo>
                  <a:pt x="26769" y="1706"/>
                  <a:pt x="26868" y="1467"/>
                  <a:pt x="26882" y="1263"/>
                </a:cubicBezTo>
                <a:cubicBezTo>
                  <a:pt x="26889" y="1326"/>
                  <a:pt x="26903" y="1389"/>
                  <a:pt x="26917" y="1431"/>
                </a:cubicBezTo>
                <a:cubicBezTo>
                  <a:pt x="26977" y="1589"/>
                  <a:pt x="27116" y="1667"/>
                  <a:pt x="27261" y="1667"/>
                </a:cubicBezTo>
                <a:cubicBezTo>
                  <a:pt x="27369" y="1667"/>
                  <a:pt x="27480" y="1624"/>
                  <a:pt x="27563" y="1537"/>
                </a:cubicBezTo>
                <a:cubicBezTo>
                  <a:pt x="27809" y="1284"/>
                  <a:pt x="27704" y="925"/>
                  <a:pt x="27578" y="630"/>
                </a:cubicBezTo>
                <a:cubicBezTo>
                  <a:pt x="27585" y="623"/>
                  <a:pt x="27592" y="609"/>
                  <a:pt x="27585" y="581"/>
                </a:cubicBezTo>
                <a:cubicBezTo>
                  <a:pt x="27543" y="456"/>
                  <a:pt x="27433" y="398"/>
                  <a:pt x="27320" y="398"/>
                </a:cubicBezTo>
                <a:cubicBezTo>
                  <a:pt x="27222" y="398"/>
                  <a:pt x="27122" y="440"/>
                  <a:pt x="27057" y="518"/>
                </a:cubicBezTo>
                <a:cubicBezTo>
                  <a:pt x="26945" y="644"/>
                  <a:pt x="26882" y="869"/>
                  <a:pt x="26875" y="1080"/>
                </a:cubicBezTo>
                <a:cubicBezTo>
                  <a:pt x="26853" y="932"/>
                  <a:pt x="26783" y="785"/>
                  <a:pt x="26636" y="757"/>
                </a:cubicBezTo>
                <a:cubicBezTo>
                  <a:pt x="26664" y="658"/>
                  <a:pt x="26685" y="553"/>
                  <a:pt x="26720" y="454"/>
                </a:cubicBezTo>
                <a:cubicBezTo>
                  <a:pt x="26731" y="422"/>
                  <a:pt x="26701" y="386"/>
                  <a:pt x="26667" y="386"/>
                </a:cubicBezTo>
                <a:close/>
                <a:moveTo>
                  <a:pt x="28670" y="1614"/>
                </a:moveTo>
                <a:cubicBezTo>
                  <a:pt x="28711" y="1614"/>
                  <a:pt x="28753" y="1639"/>
                  <a:pt x="28773" y="1699"/>
                </a:cubicBezTo>
                <a:cubicBezTo>
                  <a:pt x="28800" y="1782"/>
                  <a:pt x="28733" y="1835"/>
                  <a:pt x="28662" y="1835"/>
                </a:cubicBezTo>
                <a:cubicBezTo>
                  <a:pt x="28626" y="1835"/>
                  <a:pt x="28588" y="1821"/>
                  <a:pt x="28562" y="1790"/>
                </a:cubicBezTo>
                <a:cubicBezTo>
                  <a:pt x="28516" y="1695"/>
                  <a:pt x="28594" y="1614"/>
                  <a:pt x="28670" y="1614"/>
                </a:cubicBezTo>
                <a:close/>
                <a:moveTo>
                  <a:pt x="28748" y="614"/>
                </a:moveTo>
                <a:cubicBezTo>
                  <a:pt x="28731" y="614"/>
                  <a:pt x="28714" y="621"/>
                  <a:pt x="28702" y="637"/>
                </a:cubicBezTo>
                <a:lnTo>
                  <a:pt x="27880" y="1776"/>
                </a:lnTo>
                <a:cubicBezTo>
                  <a:pt x="27848" y="1813"/>
                  <a:pt x="27895" y="1857"/>
                  <a:pt x="27938" y="1857"/>
                </a:cubicBezTo>
                <a:cubicBezTo>
                  <a:pt x="27953" y="1857"/>
                  <a:pt x="27967" y="1852"/>
                  <a:pt x="27978" y="1839"/>
                </a:cubicBezTo>
                <a:lnTo>
                  <a:pt x="28794" y="700"/>
                </a:lnTo>
                <a:cubicBezTo>
                  <a:pt x="28829" y="655"/>
                  <a:pt x="28789" y="614"/>
                  <a:pt x="28748" y="614"/>
                </a:cubicBezTo>
                <a:close/>
                <a:moveTo>
                  <a:pt x="18263" y="1684"/>
                </a:moveTo>
                <a:cubicBezTo>
                  <a:pt x="18299" y="1684"/>
                  <a:pt x="18327" y="1734"/>
                  <a:pt x="18334" y="1769"/>
                </a:cubicBezTo>
                <a:cubicBezTo>
                  <a:pt x="18341" y="1811"/>
                  <a:pt x="18327" y="1853"/>
                  <a:pt x="18292" y="1881"/>
                </a:cubicBezTo>
                <a:cubicBezTo>
                  <a:pt x="18282" y="1885"/>
                  <a:pt x="18273" y="1887"/>
                  <a:pt x="18265" y="1887"/>
                </a:cubicBezTo>
                <a:cubicBezTo>
                  <a:pt x="18242" y="1887"/>
                  <a:pt x="18223" y="1874"/>
                  <a:pt x="18207" y="1853"/>
                </a:cubicBezTo>
                <a:cubicBezTo>
                  <a:pt x="18228" y="1839"/>
                  <a:pt x="18235" y="1818"/>
                  <a:pt x="18221" y="1790"/>
                </a:cubicBezTo>
                <a:lnTo>
                  <a:pt x="18228" y="1790"/>
                </a:lnTo>
                <a:cubicBezTo>
                  <a:pt x="18292" y="1790"/>
                  <a:pt x="18299" y="1720"/>
                  <a:pt x="18263" y="1684"/>
                </a:cubicBezTo>
                <a:close/>
                <a:moveTo>
                  <a:pt x="28669" y="1489"/>
                </a:moveTo>
                <a:cubicBezTo>
                  <a:pt x="28513" y="1489"/>
                  <a:pt x="28364" y="1675"/>
                  <a:pt x="28463" y="1853"/>
                </a:cubicBezTo>
                <a:lnTo>
                  <a:pt x="28470" y="1860"/>
                </a:lnTo>
                <a:cubicBezTo>
                  <a:pt x="28520" y="1924"/>
                  <a:pt x="28586" y="1951"/>
                  <a:pt x="28651" y="1951"/>
                </a:cubicBezTo>
                <a:cubicBezTo>
                  <a:pt x="28814" y="1951"/>
                  <a:pt x="28970" y="1781"/>
                  <a:pt x="28850" y="1600"/>
                </a:cubicBezTo>
                <a:cubicBezTo>
                  <a:pt x="28800" y="1521"/>
                  <a:pt x="28734" y="1489"/>
                  <a:pt x="28669" y="1489"/>
                </a:cubicBezTo>
                <a:close/>
                <a:moveTo>
                  <a:pt x="18277" y="1551"/>
                </a:moveTo>
                <a:cubicBezTo>
                  <a:pt x="18172" y="1551"/>
                  <a:pt x="18116" y="1649"/>
                  <a:pt x="18102" y="1748"/>
                </a:cubicBezTo>
                <a:cubicBezTo>
                  <a:pt x="18081" y="1804"/>
                  <a:pt x="18067" y="1867"/>
                  <a:pt x="18102" y="1931"/>
                </a:cubicBezTo>
                <a:cubicBezTo>
                  <a:pt x="18137" y="1977"/>
                  <a:pt x="18187" y="1997"/>
                  <a:pt x="18239" y="1997"/>
                </a:cubicBezTo>
                <a:cubicBezTo>
                  <a:pt x="18311" y="1997"/>
                  <a:pt x="18385" y="1957"/>
                  <a:pt x="18418" y="1895"/>
                </a:cubicBezTo>
                <a:cubicBezTo>
                  <a:pt x="18481" y="1790"/>
                  <a:pt x="18418" y="1565"/>
                  <a:pt x="18277" y="1551"/>
                </a:cubicBezTo>
                <a:close/>
                <a:moveTo>
                  <a:pt x="4407" y="1541"/>
                </a:moveTo>
                <a:cubicBezTo>
                  <a:pt x="4286" y="1541"/>
                  <a:pt x="4160" y="1630"/>
                  <a:pt x="4141" y="1783"/>
                </a:cubicBezTo>
                <a:cubicBezTo>
                  <a:pt x="4138" y="1822"/>
                  <a:pt x="4164" y="1841"/>
                  <a:pt x="4194" y="1841"/>
                </a:cubicBezTo>
                <a:cubicBezTo>
                  <a:pt x="4224" y="1841"/>
                  <a:pt x="4257" y="1822"/>
                  <a:pt x="4268" y="1783"/>
                </a:cubicBezTo>
                <a:cubicBezTo>
                  <a:pt x="4275" y="1699"/>
                  <a:pt x="4340" y="1655"/>
                  <a:pt x="4405" y="1655"/>
                </a:cubicBezTo>
                <a:cubicBezTo>
                  <a:pt x="4465" y="1655"/>
                  <a:pt x="4525" y="1694"/>
                  <a:pt x="4535" y="1776"/>
                </a:cubicBezTo>
                <a:cubicBezTo>
                  <a:pt x="4548" y="1868"/>
                  <a:pt x="4476" y="1922"/>
                  <a:pt x="4401" y="1922"/>
                </a:cubicBezTo>
                <a:cubicBezTo>
                  <a:pt x="4357" y="1922"/>
                  <a:pt x="4311" y="1902"/>
                  <a:pt x="4282" y="1860"/>
                </a:cubicBezTo>
                <a:cubicBezTo>
                  <a:pt x="4270" y="1846"/>
                  <a:pt x="4253" y="1840"/>
                  <a:pt x="4237" y="1840"/>
                </a:cubicBezTo>
                <a:cubicBezTo>
                  <a:pt x="4195" y="1840"/>
                  <a:pt x="4153" y="1878"/>
                  <a:pt x="4183" y="1923"/>
                </a:cubicBezTo>
                <a:cubicBezTo>
                  <a:pt x="4238" y="1999"/>
                  <a:pt x="4320" y="2033"/>
                  <a:pt x="4400" y="2033"/>
                </a:cubicBezTo>
                <a:cubicBezTo>
                  <a:pt x="4544" y="2033"/>
                  <a:pt x="4681" y="1922"/>
                  <a:pt x="4640" y="1741"/>
                </a:cubicBezTo>
                <a:cubicBezTo>
                  <a:pt x="4608" y="1603"/>
                  <a:pt x="4509" y="1541"/>
                  <a:pt x="4407" y="1541"/>
                </a:cubicBezTo>
                <a:close/>
                <a:moveTo>
                  <a:pt x="17605" y="1939"/>
                </a:moveTo>
                <a:cubicBezTo>
                  <a:pt x="17680" y="1939"/>
                  <a:pt x="17754" y="1965"/>
                  <a:pt x="17806" y="2022"/>
                </a:cubicBezTo>
                <a:cubicBezTo>
                  <a:pt x="17940" y="2141"/>
                  <a:pt x="17975" y="2380"/>
                  <a:pt x="17835" y="2514"/>
                </a:cubicBezTo>
                <a:cubicBezTo>
                  <a:pt x="17771" y="2574"/>
                  <a:pt x="17678" y="2609"/>
                  <a:pt x="17588" y="2609"/>
                </a:cubicBezTo>
                <a:cubicBezTo>
                  <a:pt x="17497" y="2609"/>
                  <a:pt x="17409" y="2574"/>
                  <a:pt x="17357" y="2493"/>
                </a:cubicBezTo>
                <a:cubicBezTo>
                  <a:pt x="17314" y="2430"/>
                  <a:pt x="17307" y="2359"/>
                  <a:pt x="17314" y="2289"/>
                </a:cubicBezTo>
                <a:cubicBezTo>
                  <a:pt x="17343" y="2282"/>
                  <a:pt x="17357" y="2254"/>
                  <a:pt x="17350" y="2233"/>
                </a:cubicBezTo>
                <a:cubicBezTo>
                  <a:pt x="17350" y="2219"/>
                  <a:pt x="17350" y="2212"/>
                  <a:pt x="17343" y="2205"/>
                </a:cubicBezTo>
                <a:cubicBezTo>
                  <a:pt x="17364" y="2141"/>
                  <a:pt x="17413" y="2099"/>
                  <a:pt x="17469" y="2071"/>
                </a:cubicBezTo>
                <a:cubicBezTo>
                  <a:pt x="17525" y="2043"/>
                  <a:pt x="17497" y="1980"/>
                  <a:pt x="17448" y="1980"/>
                </a:cubicBezTo>
                <a:cubicBezTo>
                  <a:pt x="17496" y="1953"/>
                  <a:pt x="17551" y="1939"/>
                  <a:pt x="17605" y="1939"/>
                </a:cubicBezTo>
                <a:close/>
                <a:moveTo>
                  <a:pt x="3755" y="1417"/>
                </a:moveTo>
                <a:cubicBezTo>
                  <a:pt x="3755" y="1417"/>
                  <a:pt x="3755" y="1424"/>
                  <a:pt x="3762" y="1424"/>
                </a:cubicBezTo>
                <a:cubicBezTo>
                  <a:pt x="3888" y="1600"/>
                  <a:pt x="3965" y="1783"/>
                  <a:pt x="4008" y="1994"/>
                </a:cubicBezTo>
                <a:cubicBezTo>
                  <a:pt x="4043" y="2191"/>
                  <a:pt x="4071" y="2619"/>
                  <a:pt x="3881" y="2739"/>
                </a:cubicBezTo>
                <a:cubicBezTo>
                  <a:pt x="3755" y="2739"/>
                  <a:pt x="3621" y="2746"/>
                  <a:pt x="3501" y="2746"/>
                </a:cubicBezTo>
                <a:cubicBezTo>
                  <a:pt x="3410" y="2633"/>
                  <a:pt x="3368" y="2507"/>
                  <a:pt x="3368" y="2359"/>
                </a:cubicBezTo>
                <a:cubicBezTo>
                  <a:pt x="3340" y="2275"/>
                  <a:pt x="3333" y="2170"/>
                  <a:pt x="3340" y="2071"/>
                </a:cubicBezTo>
                <a:cubicBezTo>
                  <a:pt x="3354" y="1783"/>
                  <a:pt x="3417" y="1474"/>
                  <a:pt x="3755" y="1417"/>
                </a:cubicBezTo>
                <a:close/>
                <a:moveTo>
                  <a:pt x="10510" y="989"/>
                </a:moveTo>
                <a:cubicBezTo>
                  <a:pt x="10566" y="1080"/>
                  <a:pt x="10608" y="1178"/>
                  <a:pt x="10643" y="1263"/>
                </a:cubicBezTo>
                <a:cubicBezTo>
                  <a:pt x="10088" y="1769"/>
                  <a:pt x="9540" y="2268"/>
                  <a:pt x="8977" y="2774"/>
                </a:cubicBezTo>
                <a:cubicBezTo>
                  <a:pt x="9090" y="2528"/>
                  <a:pt x="9202" y="2282"/>
                  <a:pt x="9308" y="2036"/>
                </a:cubicBezTo>
                <a:cubicBezTo>
                  <a:pt x="9716" y="1684"/>
                  <a:pt x="10109" y="1340"/>
                  <a:pt x="10510" y="989"/>
                </a:cubicBezTo>
                <a:close/>
                <a:moveTo>
                  <a:pt x="18817" y="2565"/>
                </a:moveTo>
                <a:cubicBezTo>
                  <a:pt x="18877" y="2565"/>
                  <a:pt x="18935" y="2606"/>
                  <a:pt x="18938" y="2697"/>
                </a:cubicBezTo>
                <a:cubicBezTo>
                  <a:pt x="18938" y="2781"/>
                  <a:pt x="18883" y="2817"/>
                  <a:pt x="18824" y="2817"/>
                </a:cubicBezTo>
                <a:cubicBezTo>
                  <a:pt x="18768" y="2817"/>
                  <a:pt x="18709" y="2786"/>
                  <a:pt x="18685" y="2732"/>
                </a:cubicBezTo>
                <a:cubicBezTo>
                  <a:pt x="18666" y="2627"/>
                  <a:pt x="18743" y="2565"/>
                  <a:pt x="18817" y="2565"/>
                </a:cubicBezTo>
                <a:close/>
                <a:moveTo>
                  <a:pt x="16747" y="1741"/>
                </a:moveTo>
                <a:cubicBezTo>
                  <a:pt x="16644" y="1741"/>
                  <a:pt x="16554" y="1824"/>
                  <a:pt x="16569" y="1938"/>
                </a:cubicBezTo>
                <a:cubicBezTo>
                  <a:pt x="16573" y="1973"/>
                  <a:pt x="16603" y="1990"/>
                  <a:pt x="16631" y="1990"/>
                </a:cubicBezTo>
                <a:cubicBezTo>
                  <a:pt x="16659" y="1990"/>
                  <a:pt x="16685" y="1973"/>
                  <a:pt x="16682" y="1938"/>
                </a:cubicBezTo>
                <a:lnTo>
                  <a:pt x="16682" y="1938"/>
                </a:lnTo>
                <a:cubicBezTo>
                  <a:pt x="16731" y="1952"/>
                  <a:pt x="16780" y="1952"/>
                  <a:pt x="16829" y="1952"/>
                </a:cubicBezTo>
                <a:cubicBezTo>
                  <a:pt x="16836" y="2001"/>
                  <a:pt x="16829" y="2057"/>
                  <a:pt x="16801" y="2099"/>
                </a:cubicBezTo>
                <a:cubicBezTo>
                  <a:pt x="16801" y="2106"/>
                  <a:pt x="16794" y="2127"/>
                  <a:pt x="16787" y="2134"/>
                </a:cubicBezTo>
                <a:cubicBezTo>
                  <a:pt x="16759" y="2162"/>
                  <a:pt x="16745" y="2184"/>
                  <a:pt x="16731" y="2219"/>
                </a:cubicBezTo>
                <a:lnTo>
                  <a:pt x="16731" y="2233"/>
                </a:lnTo>
                <a:cubicBezTo>
                  <a:pt x="16731" y="2240"/>
                  <a:pt x="16724" y="2240"/>
                  <a:pt x="16724" y="2247"/>
                </a:cubicBezTo>
                <a:cubicBezTo>
                  <a:pt x="16715" y="2288"/>
                  <a:pt x="16747" y="2317"/>
                  <a:pt x="16781" y="2317"/>
                </a:cubicBezTo>
                <a:cubicBezTo>
                  <a:pt x="16799" y="2317"/>
                  <a:pt x="16817" y="2309"/>
                  <a:pt x="16829" y="2289"/>
                </a:cubicBezTo>
                <a:cubicBezTo>
                  <a:pt x="16829" y="2282"/>
                  <a:pt x="16836" y="2282"/>
                  <a:pt x="16836" y="2275"/>
                </a:cubicBezTo>
                <a:cubicBezTo>
                  <a:pt x="16888" y="2248"/>
                  <a:pt x="16933" y="2233"/>
                  <a:pt x="16971" y="2233"/>
                </a:cubicBezTo>
                <a:cubicBezTo>
                  <a:pt x="17030" y="2233"/>
                  <a:pt x="17070" y="2270"/>
                  <a:pt x="17082" y="2352"/>
                </a:cubicBezTo>
                <a:cubicBezTo>
                  <a:pt x="17082" y="2373"/>
                  <a:pt x="17097" y="2394"/>
                  <a:pt x="17097" y="2423"/>
                </a:cubicBezTo>
                <a:cubicBezTo>
                  <a:pt x="17097" y="2521"/>
                  <a:pt x="17061" y="2591"/>
                  <a:pt x="16998" y="2655"/>
                </a:cubicBezTo>
                <a:cubicBezTo>
                  <a:pt x="16943" y="2706"/>
                  <a:pt x="16877" y="2730"/>
                  <a:pt x="16810" y="2730"/>
                </a:cubicBezTo>
                <a:cubicBezTo>
                  <a:pt x="16714" y="2730"/>
                  <a:pt x="16617" y="2681"/>
                  <a:pt x="16555" y="2598"/>
                </a:cubicBezTo>
                <a:cubicBezTo>
                  <a:pt x="16543" y="2584"/>
                  <a:pt x="16527" y="2578"/>
                  <a:pt x="16510" y="2578"/>
                </a:cubicBezTo>
                <a:cubicBezTo>
                  <a:pt x="16469" y="2578"/>
                  <a:pt x="16429" y="2616"/>
                  <a:pt x="16464" y="2662"/>
                </a:cubicBezTo>
                <a:cubicBezTo>
                  <a:pt x="16548" y="2782"/>
                  <a:pt x="16679" y="2843"/>
                  <a:pt x="16809" y="2843"/>
                </a:cubicBezTo>
                <a:cubicBezTo>
                  <a:pt x="16982" y="2843"/>
                  <a:pt x="17153" y="2735"/>
                  <a:pt x="17209" y="2514"/>
                </a:cubicBezTo>
                <a:cubicBezTo>
                  <a:pt x="17214" y="2495"/>
                  <a:pt x="17217" y="2475"/>
                  <a:pt x="17219" y="2456"/>
                </a:cubicBezTo>
                <a:lnTo>
                  <a:pt x="17219" y="2456"/>
                </a:lnTo>
                <a:cubicBezTo>
                  <a:pt x="17233" y="2504"/>
                  <a:pt x="17255" y="2550"/>
                  <a:pt x="17286" y="2591"/>
                </a:cubicBezTo>
                <a:cubicBezTo>
                  <a:pt x="17364" y="2681"/>
                  <a:pt x="17475" y="2722"/>
                  <a:pt x="17588" y="2722"/>
                </a:cubicBezTo>
                <a:cubicBezTo>
                  <a:pt x="17732" y="2722"/>
                  <a:pt x="17879" y="2656"/>
                  <a:pt x="17961" y="2542"/>
                </a:cubicBezTo>
                <a:cubicBezTo>
                  <a:pt x="18123" y="2310"/>
                  <a:pt x="18010" y="1966"/>
                  <a:pt x="17750" y="1853"/>
                </a:cubicBezTo>
                <a:cubicBezTo>
                  <a:pt x="17697" y="1830"/>
                  <a:pt x="17641" y="1819"/>
                  <a:pt x="17586" y="1819"/>
                </a:cubicBezTo>
                <a:cubicBezTo>
                  <a:pt x="17378" y="1819"/>
                  <a:pt x="17184" y="1975"/>
                  <a:pt x="17223" y="2198"/>
                </a:cubicBezTo>
                <a:cubicBezTo>
                  <a:pt x="17213" y="2230"/>
                  <a:pt x="17206" y="2263"/>
                  <a:pt x="17204" y="2297"/>
                </a:cubicBezTo>
                <a:lnTo>
                  <a:pt x="17204" y="2297"/>
                </a:lnTo>
                <a:cubicBezTo>
                  <a:pt x="17219" y="2349"/>
                  <a:pt x="17224" y="2403"/>
                  <a:pt x="17219" y="2456"/>
                </a:cubicBezTo>
                <a:lnTo>
                  <a:pt x="17219" y="2456"/>
                </a:lnTo>
                <a:cubicBezTo>
                  <a:pt x="17204" y="2404"/>
                  <a:pt x="17199" y="2350"/>
                  <a:pt x="17204" y="2297"/>
                </a:cubicBezTo>
                <a:lnTo>
                  <a:pt x="17204" y="2297"/>
                </a:lnTo>
                <a:cubicBezTo>
                  <a:pt x="17181" y="2222"/>
                  <a:pt x="17137" y="2153"/>
                  <a:pt x="17068" y="2106"/>
                </a:cubicBezTo>
                <a:cubicBezTo>
                  <a:pt x="17026" y="2078"/>
                  <a:pt x="16977" y="2071"/>
                  <a:pt x="16935" y="2071"/>
                </a:cubicBezTo>
                <a:cubicBezTo>
                  <a:pt x="16970" y="1966"/>
                  <a:pt x="16963" y="1853"/>
                  <a:pt x="16858" y="1776"/>
                </a:cubicBezTo>
                <a:cubicBezTo>
                  <a:pt x="16822" y="1752"/>
                  <a:pt x="16784" y="1741"/>
                  <a:pt x="16747" y="1741"/>
                </a:cubicBezTo>
                <a:close/>
                <a:moveTo>
                  <a:pt x="18642" y="1855"/>
                </a:moveTo>
                <a:cubicBezTo>
                  <a:pt x="18619" y="1855"/>
                  <a:pt x="18595" y="1867"/>
                  <a:pt x="18587" y="1895"/>
                </a:cubicBezTo>
                <a:cubicBezTo>
                  <a:pt x="18516" y="2198"/>
                  <a:pt x="18439" y="2507"/>
                  <a:pt x="18362" y="2809"/>
                </a:cubicBezTo>
                <a:cubicBezTo>
                  <a:pt x="18349" y="2851"/>
                  <a:pt x="18382" y="2878"/>
                  <a:pt x="18416" y="2878"/>
                </a:cubicBezTo>
                <a:cubicBezTo>
                  <a:pt x="18439" y="2878"/>
                  <a:pt x="18463" y="2866"/>
                  <a:pt x="18474" y="2837"/>
                </a:cubicBezTo>
                <a:cubicBezTo>
                  <a:pt x="18545" y="2535"/>
                  <a:pt x="18622" y="2233"/>
                  <a:pt x="18699" y="1923"/>
                </a:cubicBezTo>
                <a:cubicBezTo>
                  <a:pt x="18712" y="1882"/>
                  <a:pt x="18677" y="1855"/>
                  <a:pt x="18642" y="1855"/>
                </a:cubicBezTo>
                <a:close/>
                <a:moveTo>
                  <a:pt x="4820" y="2612"/>
                </a:moveTo>
                <a:cubicBezTo>
                  <a:pt x="4878" y="2612"/>
                  <a:pt x="4934" y="2649"/>
                  <a:pt x="4950" y="2732"/>
                </a:cubicBezTo>
                <a:cubicBezTo>
                  <a:pt x="4966" y="2839"/>
                  <a:pt x="4889" y="2900"/>
                  <a:pt x="4809" y="2900"/>
                </a:cubicBezTo>
                <a:cubicBezTo>
                  <a:pt x="4752" y="2900"/>
                  <a:pt x="4695" y="2869"/>
                  <a:pt x="4668" y="2802"/>
                </a:cubicBezTo>
                <a:lnTo>
                  <a:pt x="4640" y="2774"/>
                </a:lnTo>
                <a:cubicBezTo>
                  <a:pt x="4654" y="2767"/>
                  <a:pt x="4654" y="2767"/>
                  <a:pt x="4661" y="2753"/>
                </a:cubicBezTo>
                <a:cubicBezTo>
                  <a:pt x="4677" y="2665"/>
                  <a:pt x="4751" y="2612"/>
                  <a:pt x="4820" y="2612"/>
                </a:cubicBezTo>
                <a:close/>
                <a:moveTo>
                  <a:pt x="18826" y="2448"/>
                </a:moveTo>
                <a:cubicBezTo>
                  <a:pt x="18684" y="2448"/>
                  <a:pt x="18534" y="2573"/>
                  <a:pt x="18573" y="2760"/>
                </a:cubicBezTo>
                <a:cubicBezTo>
                  <a:pt x="18573" y="2767"/>
                  <a:pt x="18580" y="2767"/>
                  <a:pt x="18580" y="2774"/>
                </a:cubicBezTo>
                <a:lnTo>
                  <a:pt x="18580" y="2788"/>
                </a:lnTo>
                <a:cubicBezTo>
                  <a:pt x="18624" y="2885"/>
                  <a:pt x="18711" y="2927"/>
                  <a:pt x="18798" y="2927"/>
                </a:cubicBezTo>
                <a:cubicBezTo>
                  <a:pt x="18944" y="2927"/>
                  <a:pt x="19092" y="2807"/>
                  <a:pt x="19044" y="2626"/>
                </a:cubicBezTo>
                <a:cubicBezTo>
                  <a:pt x="19010" y="2501"/>
                  <a:pt x="18920" y="2448"/>
                  <a:pt x="18826" y="2448"/>
                </a:cubicBezTo>
                <a:close/>
                <a:moveTo>
                  <a:pt x="2751" y="1351"/>
                </a:moveTo>
                <a:cubicBezTo>
                  <a:pt x="2723" y="1351"/>
                  <a:pt x="2697" y="1368"/>
                  <a:pt x="2700" y="1403"/>
                </a:cubicBezTo>
                <a:cubicBezTo>
                  <a:pt x="2742" y="1776"/>
                  <a:pt x="2665" y="2127"/>
                  <a:pt x="2454" y="2437"/>
                </a:cubicBezTo>
                <a:cubicBezTo>
                  <a:pt x="2425" y="2477"/>
                  <a:pt x="2462" y="2521"/>
                  <a:pt x="2503" y="2521"/>
                </a:cubicBezTo>
                <a:cubicBezTo>
                  <a:pt x="2513" y="2521"/>
                  <a:pt x="2522" y="2519"/>
                  <a:pt x="2531" y="2514"/>
                </a:cubicBezTo>
                <a:cubicBezTo>
                  <a:pt x="2600" y="2476"/>
                  <a:pt x="2671" y="2457"/>
                  <a:pt x="2742" y="2457"/>
                </a:cubicBezTo>
                <a:cubicBezTo>
                  <a:pt x="2816" y="2457"/>
                  <a:pt x="2892" y="2478"/>
                  <a:pt x="2967" y="2521"/>
                </a:cubicBezTo>
                <a:lnTo>
                  <a:pt x="2974" y="2521"/>
                </a:lnTo>
                <a:lnTo>
                  <a:pt x="2974" y="2901"/>
                </a:lnTo>
                <a:cubicBezTo>
                  <a:pt x="2974" y="2936"/>
                  <a:pt x="3002" y="2953"/>
                  <a:pt x="3030" y="2953"/>
                </a:cubicBezTo>
                <a:cubicBezTo>
                  <a:pt x="3059" y="2953"/>
                  <a:pt x="3087" y="2936"/>
                  <a:pt x="3087" y="2901"/>
                </a:cubicBezTo>
                <a:lnTo>
                  <a:pt x="3087" y="1938"/>
                </a:lnTo>
                <a:cubicBezTo>
                  <a:pt x="3087" y="1902"/>
                  <a:pt x="3059" y="1885"/>
                  <a:pt x="3030" y="1885"/>
                </a:cubicBezTo>
                <a:cubicBezTo>
                  <a:pt x="3002" y="1885"/>
                  <a:pt x="2974" y="1902"/>
                  <a:pt x="2974" y="1938"/>
                </a:cubicBezTo>
                <a:lnTo>
                  <a:pt x="2974" y="2394"/>
                </a:lnTo>
                <a:cubicBezTo>
                  <a:pt x="2896" y="2360"/>
                  <a:pt x="2813" y="2343"/>
                  <a:pt x="2733" y="2343"/>
                </a:cubicBezTo>
                <a:cubicBezTo>
                  <a:pt x="2698" y="2343"/>
                  <a:pt x="2664" y="2346"/>
                  <a:pt x="2630" y="2352"/>
                </a:cubicBezTo>
                <a:cubicBezTo>
                  <a:pt x="2777" y="2064"/>
                  <a:pt x="2848" y="1741"/>
                  <a:pt x="2813" y="1403"/>
                </a:cubicBezTo>
                <a:cubicBezTo>
                  <a:pt x="2809" y="1368"/>
                  <a:pt x="2779" y="1351"/>
                  <a:pt x="2751" y="1351"/>
                </a:cubicBezTo>
                <a:close/>
                <a:moveTo>
                  <a:pt x="3730" y="1297"/>
                </a:moveTo>
                <a:cubicBezTo>
                  <a:pt x="3727" y="1297"/>
                  <a:pt x="3723" y="1297"/>
                  <a:pt x="3719" y="1298"/>
                </a:cubicBezTo>
                <a:cubicBezTo>
                  <a:pt x="3340" y="1368"/>
                  <a:pt x="3227" y="1734"/>
                  <a:pt x="3220" y="2071"/>
                </a:cubicBezTo>
                <a:cubicBezTo>
                  <a:pt x="3220" y="2366"/>
                  <a:pt x="3220" y="2830"/>
                  <a:pt x="3551" y="2936"/>
                </a:cubicBezTo>
                <a:cubicBezTo>
                  <a:pt x="3591" y="2950"/>
                  <a:pt x="3630" y="2956"/>
                  <a:pt x="3667" y="2956"/>
                </a:cubicBezTo>
                <a:cubicBezTo>
                  <a:pt x="3887" y="2956"/>
                  <a:pt x="4045" y="2726"/>
                  <a:pt x="4099" y="2521"/>
                </a:cubicBezTo>
                <a:cubicBezTo>
                  <a:pt x="4204" y="2127"/>
                  <a:pt x="4071" y="1692"/>
                  <a:pt x="3853" y="1368"/>
                </a:cubicBezTo>
                <a:cubicBezTo>
                  <a:pt x="3832" y="1347"/>
                  <a:pt x="3804" y="1347"/>
                  <a:pt x="3790" y="1347"/>
                </a:cubicBezTo>
                <a:cubicBezTo>
                  <a:pt x="3783" y="1322"/>
                  <a:pt x="3760" y="1297"/>
                  <a:pt x="3730" y="1297"/>
                </a:cubicBezTo>
                <a:close/>
                <a:moveTo>
                  <a:pt x="4825" y="1819"/>
                </a:moveTo>
                <a:cubicBezTo>
                  <a:pt x="4808" y="1819"/>
                  <a:pt x="4792" y="1827"/>
                  <a:pt x="4781" y="1846"/>
                </a:cubicBezTo>
                <a:lnTo>
                  <a:pt x="4204" y="2872"/>
                </a:lnTo>
                <a:cubicBezTo>
                  <a:pt x="4180" y="2917"/>
                  <a:pt x="4221" y="2962"/>
                  <a:pt x="4261" y="2962"/>
                </a:cubicBezTo>
                <a:cubicBezTo>
                  <a:pt x="4277" y="2962"/>
                  <a:pt x="4293" y="2954"/>
                  <a:pt x="4303" y="2936"/>
                </a:cubicBezTo>
                <a:lnTo>
                  <a:pt x="4879" y="1909"/>
                </a:lnTo>
                <a:cubicBezTo>
                  <a:pt x="4904" y="1861"/>
                  <a:pt x="4864" y="1819"/>
                  <a:pt x="4825" y="1819"/>
                </a:cubicBezTo>
                <a:close/>
                <a:moveTo>
                  <a:pt x="4814" y="2499"/>
                </a:moveTo>
                <a:cubicBezTo>
                  <a:pt x="4695" y="2499"/>
                  <a:pt x="4573" y="2575"/>
                  <a:pt x="4549" y="2725"/>
                </a:cubicBezTo>
                <a:cubicBezTo>
                  <a:pt x="4549" y="2746"/>
                  <a:pt x="4556" y="2767"/>
                  <a:pt x="4570" y="2774"/>
                </a:cubicBezTo>
                <a:cubicBezTo>
                  <a:pt x="4556" y="2781"/>
                  <a:pt x="4549" y="2802"/>
                  <a:pt x="4556" y="2830"/>
                </a:cubicBezTo>
                <a:cubicBezTo>
                  <a:pt x="4602" y="2947"/>
                  <a:pt x="4710" y="3003"/>
                  <a:pt x="4814" y="3003"/>
                </a:cubicBezTo>
                <a:cubicBezTo>
                  <a:pt x="4949" y="3003"/>
                  <a:pt x="5078" y="2910"/>
                  <a:pt x="5062" y="2732"/>
                </a:cubicBezTo>
                <a:cubicBezTo>
                  <a:pt x="5051" y="2576"/>
                  <a:pt x="4934" y="2499"/>
                  <a:pt x="4814" y="2499"/>
                </a:cubicBezTo>
                <a:close/>
                <a:moveTo>
                  <a:pt x="10749" y="1474"/>
                </a:moveTo>
                <a:cubicBezTo>
                  <a:pt x="10819" y="1642"/>
                  <a:pt x="10889" y="1811"/>
                  <a:pt x="10967" y="1966"/>
                </a:cubicBezTo>
                <a:cubicBezTo>
                  <a:pt x="10953" y="1966"/>
                  <a:pt x="10925" y="1966"/>
                  <a:pt x="10911" y="1987"/>
                </a:cubicBezTo>
                <a:cubicBezTo>
                  <a:pt x="10046" y="2732"/>
                  <a:pt x="9188" y="3470"/>
                  <a:pt x="8324" y="4215"/>
                </a:cubicBezTo>
                <a:cubicBezTo>
                  <a:pt x="8471" y="3892"/>
                  <a:pt x="8612" y="3575"/>
                  <a:pt x="8767" y="3252"/>
                </a:cubicBezTo>
                <a:cubicBezTo>
                  <a:pt x="8770" y="3249"/>
                  <a:pt x="8774" y="3249"/>
                  <a:pt x="8779" y="3249"/>
                </a:cubicBezTo>
                <a:cubicBezTo>
                  <a:pt x="8784" y="3249"/>
                  <a:pt x="8791" y="3249"/>
                  <a:pt x="8802" y="3245"/>
                </a:cubicBezTo>
                <a:lnTo>
                  <a:pt x="10749" y="1474"/>
                </a:lnTo>
                <a:close/>
                <a:moveTo>
                  <a:pt x="25511" y="3470"/>
                </a:moveTo>
                <a:cubicBezTo>
                  <a:pt x="25609" y="3646"/>
                  <a:pt x="25722" y="3828"/>
                  <a:pt x="25827" y="4018"/>
                </a:cubicBezTo>
                <a:cubicBezTo>
                  <a:pt x="25398" y="4440"/>
                  <a:pt x="24970" y="4855"/>
                  <a:pt x="24541" y="5284"/>
                </a:cubicBezTo>
                <a:cubicBezTo>
                  <a:pt x="24871" y="4672"/>
                  <a:pt x="25195" y="4075"/>
                  <a:pt x="25511" y="3470"/>
                </a:cubicBezTo>
                <a:close/>
                <a:moveTo>
                  <a:pt x="11058" y="2170"/>
                </a:moveTo>
                <a:cubicBezTo>
                  <a:pt x="11121" y="2303"/>
                  <a:pt x="11178" y="2444"/>
                  <a:pt x="11248" y="2584"/>
                </a:cubicBezTo>
                <a:cubicBezTo>
                  <a:pt x="10067" y="3611"/>
                  <a:pt x="8865" y="4630"/>
                  <a:pt x="7684" y="5656"/>
                </a:cubicBezTo>
                <a:cubicBezTo>
                  <a:pt x="7832" y="5326"/>
                  <a:pt x="7979" y="4988"/>
                  <a:pt x="8134" y="4665"/>
                </a:cubicBezTo>
                <a:cubicBezTo>
                  <a:pt x="8148" y="4665"/>
                  <a:pt x="8162" y="4665"/>
                  <a:pt x="8183" y="4651"/>
                </a:cubicBezTo>
                <a:lnTo>
                  <a:pt x="11058" y="2170"/>
                </a:lnTo>
                <a:close/>
                <a:moveTo>
                  <a:pt x="11346" y="2795"/>
                </a:moveTo>
                <a:cubicBezTo>
                  <a:pt x="11417" y="2943"/>
                  <a:pt x="11487" y="3097"/>
                  <a:pt x="11557" y="3259"/>
                </a:cubicBezTo>
                <a:cubicBezTo>
                  <a:pt x="10109" y="4412"/>
                  <a:pt x="8661" y="5565"/>
                  <a:pt x="7206" y="6725"/>
                </a:cubicBezTo>
                <a:cubicBezTo>
                  <a:pt x="7297" y="6528"/>
                  <a:pt x="7382" y="6338"/>
                  <a:pt x="7473" y="6134"/>
                </a:cubicBezTo>
                <a:cubicBezTo>
                  <a:pt x="8767" y="5016"/>
                  <a:pt x="10053" y="3913"/>
                  <a:pt x="11346" y="2795"/>
                </a:cubicBezTo>
                <a:close/>
                <a:moveTo>
                  <a:pt x="25940" y="4208"/>
                </a:moveTo>
                <a:cubicBezTo>
                  <a:pt x="26024" y="4349"/>
                  <a:pt x="26108" y="4489"/>
                  <a:pt x="26186" y="4630"/>
                </a:cubicBezTo>
                <a:cubicBezTo>
                  <a:pt x="25321" y="5459"/>
                  <a:pt x="24449" y="6275"/>
                  <a:pt x="23571" y="7097"/>
                </a:cubicBezTo>
                <a:cubicBezTo>
                  <a:pt x="23789" y="6682"/>
                  <a:pt x="24007" y="6282"/>
                  <a:pt x="24231" y="5867"/>
                </a:cubicBezTo>
                <a:cubicBezTo>
                  <a:pt x="24246" y="5867"/>
                  <a:pt x="24274" y="5860"/>
                  <a:pt x="24288" y="5846"/>
                </a:cubicBezTo>
                <a:cubicBezTo>
                  <a:pt x="24843" y="5298"/>
                  <a:pt x="25398" y="4749"/>
                  <a:pt x="25940" y="4208"/>
                </a:cubicBezTo>
                <a:close/>
                <a:moveTo>
                  <a:pt x="11663" y="3470"/>
                </a:moveTo>
                <a:cubicBezTo>
                  <a:pt x="11705" y="3582"/>
                  <a:pt x="11761" y="3702"/>
                  <a:pt x="11810" y="3814"/>
                </a:cubicBezTo>
                <a:cubicBezTo>
                  <a:pt x="11796" y="3814"/>
                  <a:pt x="11768" y="3814"/>
                  <a:pt x="11754" y="3828"/>
                </a:cubicBezTo>
                <a:lnTo>
                  <a:pt x="6742" y="7758"/>
                </a:lnTo>
                <a:cubicBezTo>
                  <a:pt x="6833" y="7554"/>
                  <a:pt x="6918" y="7357"/>
                  <a:pt x="7016" y="7160"/>
                </a:cubicBezTo>
                <a:cubicBezTo>
                  <a:pt x="8563" y="5930"/>
                  <a:pt x="10109" y="4700"/>
                  <a:pt x="11663" y="3470"/>
                </a:cubicBezTo>
                <a:close/>
                <a:moveTo>
                  <a:pt x="16970" y="5333"/>
                </a:moveTo>
                <a:cubicBezTo>
                  <a:pt x="17251" y="5748"/>
                  <a:pt x="17525" y="6169"/>
                  <a:pt x="17785" y="6591"/>
                </a:cubicBezTo>
                <a:cubicBezTo>
                  <a:pt x="16977" y="7160"/>
                  <a:pt x="16225" y="7793"/>
                  <a:pt x="15529" y="8496"/>
                </a:cubicBezTo>
                <a:cubicBezTo>
                  <a:pt x="15958" y="7540"/>
                  <a:pt x="16394" y="6591"/>
                  <a:pt x="16815" y="5635"/>
                </a:cubicBezTo>
                <a:cubicBezTo>
                  <a:pt x="16872" y="5530"/>
                  <a:pt x="16921" y="5431"/>
                  <a:pt x="16970" y="5333"/>
                </a:cubicBezTo>
                <a:close/>
                <a:moveTo>
                  <a:pt x="26298" y="4827"/>
                </a:moveTo>
                <a:cubicBezTo>
                  <a:pt x="26361" y="4932"/>
                  <a:pt x="26425" y="5031"/>
                  <a:pt x="26488" y="5129"/>
                </a:cubicBezTo>
                <a:cubicBezTo>
                  <a:pt x="25195" y="6380"/>
                  <a:pt x="23915" y="7638"/>
                  <a:pt x="22622" y="8883"/>
                </a:cubicBezTo>
                <a:cubicBezTo>
                  <a:pt x="22833" y="8496"/>
                  <a:pt x="23036" y="8102"/>
                  <a:pt x="23247" y="7716"/>
                </a:cubicBezTo>
                <a:cubicBezTo>
                  <a:pt x="24267" y="6746"/>
                  <a:pt x="25286" y="5790"/>
                  <a:pt x="26298" y="4827"/>
                </a:cubicBezTo>
                <a:close/>
                <a:moveTo>
                  <a:pt x="11881" y="3990"/>
                </a:moveTo>
                <a:cubicBezTo>
                  <a:pt x="11944" y="4131"/>
                  <a:pt x="12014" y="4271"/>
                  <a:pt x="12077" y="4412"/>
                </a:cubicBezTo>
                <a:cubicBezTo>
                  <a:pt x="10109" y="5930"/>
                  <a:pt x="8148" y="7449"/>
                  <a:pt x="6180" y="8974"/>
                </a:cubicBezTo>
                <a:cubicBezTo>
                  <a:pt x="6292" y="8707"/>
                  <a:pt x="6419" y="8447"/>
                  <a:pt x="6531" y="8180"/>
                </a:cubicBezTo>
                <a:cubicBezTo>
                  <a:pt x="8317" y="6809"/>
                  <a:pt x="10088" y="5424"/>
                  <a:pt x="11860" y="4025"/>
                </a:cubicBezTo>
                <a:cubicBezTo>
                  <a:pt x="11867" y="4018"/>
                  <a:pt x="11881" y="4004"/>
                  <a:pt x="11881" y="3990"/>
                </a:cubicBezTo>
                <a:close/>
                <a:moveTo>
                  <a:pt x="12162" y="4623"/>
                </a:moveTo>
                <a:cubicBezTo>
                  <a:pt x="12267" y="4834"/>
                  <a:pt x="12366" y="5031"/>
                  <a:pt x="12457" y="5234"/>
                </a:cubicBezTo>
                <a:cubicBezTo>
                  <a:pt x="10144" y="6978"/>
                  <a:pt x="7832" y="8714"/>
                  <a:pt x="5512" y="10457"/>
                </a:cubicBezTo>
                <a:cubicBezTo>
                  <a:pt x="5674" y="10106"/>
                  <a:pt x="5828" y="9761"/>
                  <a:pt x="5976" y="9410"/>
                </a:cubicBezTo>
                <a:cubicBezTo>
                  <a:pt x="8043" y="7814"/>
                  <a:pt x="10102" y="6219"/>
                  <a:pt x="12162" y="4623"/>
                </a:cubicBezTo>
                <a:close/>
                <a:moveTo>
                  <a:pt x="26593" y="5333"/>
                </a:moveTo>
                <a:cubicBezTo>
                  <a:pt x="26671" y="5459"/>
                  <a:pt x="26748" y="5586"/>
                  <a:pt x="26818" y="5712"/>
                </a:cubicBezTo>
                <a:cubicBezTo>
                  <a:pt x="25117" y="7343"/>
                  <a:pt x="23402" y="8988"/>
                  <a:pt x="21701" y="10626"/>
                </a:cubicBezTo>
                <a:cubicBezTo>
                  <a:pt x="21891" y="10253"/>
                  <a:pt x="22087" y="9895"/>
                  <a:pt x="22277" y="9522"/>
                </a:cubicBezTo>
                <a:cubicBezTo>
                  <a:pt x="23718" y="8131"/>
                  <a:pt x="25159" y="6732"/>
                  <a:pt x="26593" y="5333"/>
                </a:cubicBezTo>
                <a:close/>
                <a:moveTo>
                  <a:pt x="17919" y="6774"/>
                </a:moveTo>
                <a:cubicBezTo>
                  <a:pt x="18031" y="6957"/>
                  <a:pt x="18151" y="7153"/>
                  <a:pt x="18270" y="7343"/>
                </a:cubicBezTo>
                <a:cubicBezTo>
                  <a:pt x="17033" y="8461"/>
                  <a:pt x="15782" y="9579"/>
                  <a:pt x="14545" y="10703"/>
                </a:cubicBezTo>
                <a:cubicBezTo>
                  <a:pt x="14622" y="10521"/>
                  <a:pt x="14714" y="10331"/>
                  <a:pt x="14791" y="10155"/>
                </a:cubicBezTo>
                <a:lnTo>
                  <a:pt x="14819" y="10134"/>
                </a:lnTo>
                <a:cubicBezTo>
                  <a:pt x="14847" y="10106"/>
                  <a:pt x="14854" y="10071"/>
                  <a:pt x="14847" y="10036"/>
                </a:cubicBezTo>
                <a:cubicBezTo>
                  <a:pt x="14995" y="9698"/>
                  <a:pt x="15142" y="9375"/>
                  <a:pt x="15290" y="9044"/>
                </a:cubicBezTo>
                <a:cubicBezTo>
                  <a:pt x="15304" y="9030"/>
                  <a:pt x="15318" y="9044"/>
                  <a:pt x="15325" y="9023"/>
                </a:cubicBezTo>
                <a:cubicBezTo>
                  <a:pt x="16119" y="8180"/>
                  <a:pt x="16977" y="7435"/>
                  <a:pt x="17919" y="6774"/>
                </a:cubicBezTo>
                <a:close/>
                <a:moveTo>
                  <a:pt x="24625" y="4665"/>
                </a:moveTo>
                <a:cubicBezTo>
                  <a:pt x="23437" y="6907"/>
                  <a:pt x="21462" y="10591"/>
                  <a:pt x="20949" y="11561"/>
                </a:cubicBezTo>
                <a:cubicBezTo>
                  <a:pt x="20850" y="11378"/>
                  <a:pt x="20752" y="11195"/>
                  <a:pt x="20653" y="11013"/>
                </a:cubicBezTo>
                <a:cubicBezTo>
                  <a:pt x="20660" y="10999"/>
                  <a:pt x="20682" y="10992"/>
                  <a:pt x="20696" y="10978"/>
                </a:cubicBezTo>
                <a:cubicBezTo>
                  <a:pt x="22003" y="8869"/>
                  <a:pt x="23318" y="6767"/>
                  <a:pt x="24625" y="4665"/>
                </a:cubicBezTo>
                <a:close/>
                <a:moveTo>
                  <a:pt x="12548" y="5445"/>
                </a:moveTo>
                <a:lnTo>
                  <a:pt x="12738" y="5846"/>
                </a:lnTo>
                <a:cubicBezTo>
                  <a:pt x="10144" y="7793"/>
                  <a:pt x="7550" y="9754"/>
                  <a:pt x="4957" y="11702"/>
                </a:cubicBezTo>
                <a:cubicBezTo>
                  <a:pt x="5083" y="11434"/>
                  <a:pt x="5203" y="11160"/>
                  <a:pt x="5329" y="10879"/>
                </a:cubicBezTo>
                <a:lnTo>
                  <a:pt x="12548" y="5445"/>
                </a:lnTo>
                <a:close/>
                <a:moveTo>
                  <a:pt x="26952" y="5909"/>
                </a:moveTo>
                <a:cubicBezTo>
                  <a:pt x="27029" y="6071"/>
                  <a:pt x="27128" y="6233"/>
                  <a:pt x="27226" y="6394"/>
                </a:cubicBezTo>
                <a:cubicBezTo>
                  <a:pt x="25230" y="8292"/>
                  <a:pt x="23226" y="10204"/>
                  <a:pt x="21230" y="12102"/>
                </a:cubicBezTo>
                <a:cubicBezTo>
                  <a:pt x="21181" y="12004"/>
                  <a:pt x="21124" y="11898"/>
                  <a:pt x="21075" y="11800"/>
                </a:cubicBezTo>
                <a:cubicBezTo>
                  <a:pt x="21181" y="11610"/>
                  <a:pt x="21286" y="11406"/>
                  <a:pt x="21392" y="11209"/>
                </a:cubicBezTo>
                <a:cubicBezTo>
                  <a:pt x="21406" y="11202"/>
                  <a:pt x="21420" y="11209"/>
                  <a:pt x="21434" y="11195"/>
                </a:cubicBezTo>
                <a:cubicBezTo>
                  <a:pt x="23268" y="9438"/>
                  <a:pt x="25110" y="7667"/>
                  <a:pt x="26952" y="5909"/>
                </a:cubicBezTo>
                <a:close/>
                <a:moveTo>
                  <a:pt x="27346" y="6591"/>
                </a:moveTo>
                <a:cubicBezTo>
                  <a:pt x="27430" y="6732"/>
                  <a:pt x="27507" y="6872"/>
                  <a:pt x="27585" y="7006"/>
                </a:cubicBezTo>
                <a:cubicBezTo>
                  <a:pt x="27578" y="7006"/>
                  <a:pt x="27578" y="7006"/>
                  <a:pt x="27563" y="7013"/>
                </a:cubicBezTo>
                <a:cubicBezTo>
                  <a:pt x="25546" y="8883"/>
                  <a:pt x="23536" y="10753"/>
                  <a:pt x="21511" y="12629"/>
                </a:cubicBezTo>
                <a:cubicBezTo>
                  <a:pt x="21483" y="12573"/>
                  <a:pt x="21462" y="12524"/>
                  <a:pt x="21434" y="12475"/>
                </a:cubicBezTo>
                <a:cubicBezTo>
                  <a:pt x="21455" y="12426"/>
                  <a:pt x="21420" y="12383"/>
                  <a:pt x="21370" y="12355"/>
                </a:cubicBezTo>
                <a:lnTo>
                  <a:pt x="21349" y="12299"/>
                </a:lnTo>
                <a:cubicBezTo>
                  <a:pt x="23353" y="10394"/>
                  <a:pt x="25342" y="8496"/>
                  <a:pt x="27346" y="6591"/>
                </a:cubicBezTo>
                <a:close/>
                <a:moveTo>
                  <a:pt x="18348" y="7575"/>
                </a:moveTo>
                <a:cubicBezTo>
                  <a:pt x="18362" y="7582"/>
                  <a:pt x="18376" y="7589"/>
                  <a:pt x="18397" y="7589"/>
                </a:cubicBezTo>
                <a:cubicBezTo>
                  <a:pt x="18404" y="7589"/>
                  <a:pt x="18411" y="7582"/>
                  <a:pt x="18418" y="7582"/>
                </a:cubicBezTo>
                <a:cubicBezTo>
                  <a:pt x="18587" y="7863"/>
                  <a:pt x="18763" y="8138"/>
                  <a:pt x="18931" y="8419"/>
                </a:cubicBezTo>
                <a:cubicBezTo>
                  <a:pt x="17111" y="9965"/>
                  <a:pt x="15304" y="11505"/>
                  <a:pt x="13490" y="13037"/>
                </a:cubicBezTo>
                <a:cubicBezTo>
                  <a:pt x="13779" y="12397"/>
                  <a:pt x="14074" y="11758"/>
                  <a:pt x="14355" y="11118"/>
                </a:cubicBezTo>
                <a:cubicBezTo>
                  <a:pt x="14376" y="11118"/>
                  <a:pt x="14411" y="11118"/>
                  <a:pt x="14439" y="11090"/>
                </a:cubicBezTo>
                <a:cubicBezTo>
                  <a:pt x="15740" y="9923"/>
                  <a:pt x="17040" y="8742"/>
                  <a:pt x="18348" y="7575"/>
                </a:cubicBezTo>
                <a:close/>
                <a:moveTo>
                  <a:pt x="12823" y="6043"/>
                </a:moveTo>
                <a:cubicBezTo>
                  <a:pt x="12865" y="6148"/>
                  <a:pt x="12921" y="6254"/>
                  <a:pt x="12963" y="6359"/>
                </a:cubicBezTo>
                <a:lnTo>
                  <a:pt x="4268" y="13213"/>
                </a:lnTo>
                <a:cubicBezTo>
                  <a:pt x="4429" y="12840"/>
                  <a:pt x="4605" y="12468"/>
                  <a:pt x="4774" y="12088"/>
                </a:cubicBezTo>
                <a:cubicBezTo>
                  <a:pt x="4795" y="12088"/>
                  <a:pt x="4809" y="12081"/>
                  <a:pt x="4830" y="12074"/>
                </a:cubicBezTo>
                <a:cubicBezTo>
                  <a:pt x="7501" y="10064"/>
                  <a:pt x="10158" y="8060"/>
                  <a:pt x="12823" y="6043"/>
                </a:cubicBezTo>
                <a:close/>
                <a:moveTo>
                  <a:pt x="27697" y="7196"/>
                </a:moveTo>
                <a:cubicBezTo>
                  <a:pt x="27781" y="7336"/>
                  <a:pt x="27859" y="7477"/>
                  <a:pt x="27943" y="7617"/>
                </a:cubicBezTo>
                <a:cubicBezTo>
                  <a:pt x="25904" y="9487"/>
                  <a:pt x="23880" y="11371"/>
                  <a:pt x="21841" y="13241"/>
                </a:cubicBezTo>
                <a:cubicBezTo>
                  <a:pt x="21771" y="13107"/>
                  <a:pt x="21701" y="12967"/>
                  <a:pt x="21631" y="12840"/>
                </a:cubicBezTo>
                <a:cubicBezTo>
                  <a:pt x="23648" y="10956"/>
                  <a:pt x="25680" y="9080"/>
                  <a:pt x="27697" y="7196"/>
                </a:cubicBezTo>
                <a:close/>
                <a:moveTo>
                  <a:pt x="28056" y="7800"/>
                </a:moveTo>
                <a:cubicBezTo>
                  <a:pt x="28147" y="7969"/>
                  <a:pt x="28231" y="8116"/>
                  <a:pt x="28323" y="8271"/>
                </a:cubicBezTo>
                <a:lnTo>
                  <a:pt x="22158" y="13860"/>
                </a:lnTo>
                <a:cubicBezTo>
                  <a:pt x="22102" y="13761"/>
                  <a:pt x="22059" y="13670"/>
                  <a:pt x="22003" y="13578"/>
                </a:cubicBezTo>
                <a:cubicBezTo>
                  <a:pt x="22024" y="13557"/>
                  <a:pt x="22038" y="13543"/>
                  <a:pt x="22066" y="13522"/>
                </a:cubicBezTo>
                <a:cubicBezTo>
                  <a:pt x="22137" y="13459"/>
                  <a:pt x="22094" y="13389"/>
                  <a:pt x="22031" y="13353"/>
                </a:cubicBezTo>
                <a:cubicBezTo>
                  <a:pt x="24042" y="11505"/>
                  <a:pt x="26045" y="9656"/>
                  <a:pt x="28056" y="7800"/>
                </a:cubicBezTo>
                <a:close/>
                <a:moveTo>
                  <a:pt x="28435" y="8468"/>
                </a:moveTo>
                <a:cubicBezTo>
                  <a:pt x="28505" y="8573"/>
                  <a:pt x="28569" y="8693"/>
                  <a:pt x="28632" y="8798"/>
                </a:cubicBezTo>
                <a:cubicBezTo>
                  <a:pt x="26572" y="10682"/>
                  <a:pt x="24527" y="12573"/>
                  <a:pt x="22467" y="14464"/>
                </a:cubicBezTo>
                <a:lnTo>
                  <a:pt x="22256" y="14071"/>
                </a:lnTo>
                <a:cubicBezTo>
                  <a:pt x="24316" y="12208"/>
                  <a:pt x="26368" y="10331"/>
                  <a:pt x="28435" y="8468"/>
                </a:cubicBezTo>
                <a:close/>
                <a:moveTo>
                  <a:pt x="13055" y="6570"/>
                </a:moveTo>
                <a:cubicBezTo>
                  <a:pt x="13125" y="6690"/>
                  <a:pt x="13174" y="6809"/>
                  <a:pt x="13230" y="6921"/>
                </a:cubicBezTo>
                <a:cubicBezTo>
                  <a:pt x="9997" y="9558"/>
                  <a:pt x="6770" y="12187"/>
                  <a:pt x="3537" y="14823"/>
                </a:cubicBezTo>
                <a:cubicBezTo>
                  <a:pt x="3726" y="14401"/>
                  <a:pt x="3923" y="13979"/>
                  <a:pt x="4113" y="13550"/>
                </a:cubicBezTo>
                <a:cubicBezTo>
                  <a:pt x="4126" y="13557"/>
                  <a:pt x="4140" y="13560"/>
                  <a:pt x="4155" y="13560"/>
                </a:cubicBezTo>
                <a:cubicBezTo>
                  <a:pt x="4173" y="13560"/>
                  <a:pt x="4192" y="13555"/>
                  <a:pt x="4211" y="13543"/>
                </a:cubicBezTo>
                <a:cubicBezTo>
                  <a:pt x="7157" y="11209"/>
                  <a:pt x="10109" y="8890"/>
                  <a:pt x="13055" y="6570"/>
                </a:cubicBezTo>
                <a:close/>
                <a:moveTo>
                  <a:pt x="28744" y="8995"/>
                </a:moveTo>
                <a:cubicBezTo>
                  <a:pt x="28843" y="9157"/>
                  <a:pt x="28927" y="9304"/>
                  <a:pt x="29019" y="9466"/>
                </a:cubicBezTo>
                <a:cubicBezTo>
                  <a:pt x="26945" y="11336"/>
                  <a:pt x="24871" y="13213"/>
                  <a:pt x="22797" y="15090"/>
                </a:cubicBezTo>
                <a:cubicBezTo>
                  <a:pt x="22727" y="14949"/>
                  <a:pt x="22657" y="14809"/>
                  <a:pt x="22580" y="14675"/>
                </a:cubicBezTo>
                <a:cubicBezTo>
                  <a:pt x="24632" y="12784"/>
                  <a:pt x="26692" y="10893"/>
                  <a:pt x="28744" y="8995"/>
                </a:cubicBezTo>
                <a:close/>
                <a:moveTo>
                  <a:pt x="19044" y="8630"/>
                </a:moveTo>
                <a:cubicBezTo>
                  <a:pt x="19177" y="8855"/>
                  <a:pt x="19318" y="9094"/>
                  <a:pt x="19451" y="9333"/>
                </a:cubicBezTo>
                <a:cubicBezTo>
                  <a:pt x="17118" y="11315"/>
                  <a:pt x="14798" y="13311"/>
                  <a:pt x="12478" y="15301"/>
                </a:cubicBezTo>
                <a:cubicBezTo>
                  <a:pt x="12773" y="14654"/>
                  <a:pt x="13062" y="14007"/>
                  <a:pt x="13350" y="13368"/>
                </a:cubicBezTo>
                <a:cubicBezTo>
                  <a:pt x="13366" y="13374"/>
                  <a:pt x="13384" y="13379"/>
                  <a:pt x="13402" y="13379"/>
                </a:cubicBezTo>
                <a:cubicBezTo>
                  <a:pt x="13424" y="13379"/>
                  <a:pt x="13447" y="13372"/>
                  <a:pt x="13469" y="13353"/>
                </a:cubicBezTo>
                <a:cubicBezTo>
                  <a:pt x="15325" y="11786"/>
                  <a:pt x="17188" y="10204"/>
                  <a:pt x="19044" y="8630"/>
                </a:cubicBezTo>
                <a:close/>
                <a:moveTo>
                  <a:pt x="29138" y="9656"/>
                </a:moveTo>
                <a:cubicBezTo>
                  <a:pt x="29201" y="9782"/>
                  <a:pt x="29272" y="9895"/>
                  <a:pt x="29342" y="10007"/>
                </a:cubicBezTo>
                <a:lnTo>
                  <a:pt x="23093" y="15652"/>
                </a:lnTo>
                <a:cubicBezTo>
                  <a:pt x="23036" y="15526"/>
                  <a:pt x="22973" y="15413"/>
                  <a:pt x="22910" y="15287"/>
                </a:cubicBezTo>
                <a:cubicBezTo>
                  <a:pt x="24984" y="13410"/>
                  <a:pt x="27064" y="11540"/>
                  <a:pt x="29138" y="9656"/>
                </a:cubicBezTo>
                <a:close/>
                <a:moveTo>
                  <a:pt x="29454" y="10211"/>
                </a:moveTo>
                <a:cubicBezTo>
                  <a:pt x="29553" y="10380"/>
                  <a:pt x="29658" y="10556"/>
                  <a:pt x="29757" y="10731"/>
                </a:cubicBezTo>
                <a:cubicBezTo>
                  <a:pt x="27627" y="12545"/>
                  <a:pt x="25497" y="14366"/>
                  <a:pt x="23367" y="16186"/>
                </a:cubicBezTo>
                <a:cubicBezTo>
                  <a:pt x="23318" y="16081"/>
                  <a:pt x="23254" y="15968"/>
                  <a:pt x="23198" y="15863"/>
                </a:cubicBezTo>
                <a:cubicBezTo>
                  <a:pt x="25286" y="13979"/>
                  <a:pt x="27367" y="12088"/>
                  <a:pt x="29454" y="10211"/>
                </a:cubicBezTo>
                <a:close/>
                <a:moveTo>
                  <a:pt x="13322" y="7132"/>
                </a:moveTo>
                <a:cubicBezTo>
                  <a:pt x="13357" y="7217"/>
                  <a:pt x="13392" y="7294"/>
                  <a:pt x="13427" y="7378"/>
                </a:cubicBezTo>
                <a:cubicBezTo>
                  <a:pt x="9926" y="10324"/>
                  <a:pt x="6405" y="13269"/>
                  <a:pt x="2904" y="16215"/>
                </a:cubicBezTo>
                <a:lnTo>
                  <a:pt x="3354" y="15237"/>
                </a:lnTo>
                <a:cubicBezTo>
                  <a:pt x="3375" y="15237"/>
                  <a:pt x="3396" y="15230"/>
                  <a:pt x="3424" y="15209"/>
                </a:cubicBezTo>
                <a:cubicBezTo>
                  <a:pt x="6728" y="12524"/>
                  <a:pt x="10018" y="9832"/>
                  <a:pt x="13322" y="7132"/>
                </a:cubicBezTo>
                <a:close/>
                <a:moveTo>
                  <a:pt x="29862" y="10921"/>
                </a:moveTo>
                <a:cubicBezTo>
                  <a:pt x="29946" y="11055"/>
                  <a:pt x="30017" y="11174"/>
                  <a:pt x="30087" y="11308"/>
                </a:cubicBezTo>
                <a:cubicBezTo>
                  <a:pt x="27943" y="13122"/>
                  <a:pt x="25799" y="14935"/>
                  <a:pt x="23655" y="16749"/>
                </a:cubicBezTo>
                <a:cubicBezTo>
                  <a:pt x="23599" y="16622"/>
                  <a:pt x="23536" y="16503"/>
                  <a:pt x="23465" y="16376"/>
                </a:cubicBezTo>
                <a:cubicBezTo>
                  <a:pt x="25595" y="14563"/>
                  <a:pt x="27725" y="12742"/>
                  <a:pt x="29862" y="10921"/>
                </a:cubicBezTo>
                <a:close/>
                <a:moveTo>
                  <a:pt x="19557" y="9536"/>
                </a:moveTo>
                <a:cubicBezTo>
                  <a:pt x="19719" y="9818"/>
                  <a:pt x="19887" y="10106"/>
                  <a:pt x="20049" y="10394"/>
                </a:cubicBezTo>
                <a:cubicBezTo>
                  <a:pt x="17279" y="12749"/>
                  <a:pt x="14460" y="15041"/>
                  <a:pt x="11592" y="17276"/>
                </a:cubicBezTo>
                <a:cubicBezTo>
                  <a:pt x="11824" y="16763"/>
                  <a:pt x="12049" y="16257"/>
                  <a:pt x="12281" y="15736"/>
                </a:cubicBezTo>
                <a:cubicBezTo>
                  <a:pt x="12288" y="15733"/>
                  <a:pt x="12294" y="15733"/>
                  <a:pt x="12299" y="15733"/>
                </a:cubicBezTo>
                <a:cubicBezTo>
                  <a:pt x="12304" y="15733"/>
                  <a:pt x="12309" y="15733"/>
                  <a:pt x="12316" y="15729"/>
                </a:cubicBezTo>
                <a:cubicBezTo>
                  <a:pt x="14728" y="13663"/>
                  <a:pt x="17139" y="11596"/>
                  <a:pt x="19557" y="9536"/>
                </a:cubicBezTo>
                <a:close/>
                <a:moveTo>
                  <a:pt x="30214" y="11512"/>
                </a:moveTo>
                <a:cubicBezTo>
                  <a:pt x="30298" y="11666"/>
                  <a:pt x="30396" y="11835"/>
                  <a:pt x="30495" y="12004"/>
                </a:cubicBezTo>
                <a:cubicBezTo>
                  <a:pt x="28323" y="13796"/>
                  <a:pt x="26165" y="15582"/>
                  <a:pt x="23992" y="17374"/>
                </a:cubicBezTo>
                <a:cubicBezTo>
                  <a:pt x="23985" y="17346"/>
                  <a:pt x="23964" y="17325"/>
                  <a:pt x="23957" y="17304"/>
                </a:cubicBezTo>
                <a:cubicBezTo>
                  <a:pt x="24016" y="17226"/>
                  <a:pt x="23960" y="17112"/>
                  <a:pt x="23879" y="17112"/>
                </a:cubicBezTo>
                <a:cubicBezTo>
                  <a:pt x="23872" y="17112"/>
                  <a:pt x="23866" y="17113"/>
                  <a:pt x="23859" y="17114"/>
                </a:cubicBezTo>
                <a:lnTo>
                  <a:pt x="23782" y="16960"/>
                </a:lnTo>
                <a:cubicBezTo>
                  <a:pt x="25926" y="15139"/>
                  <a:pt x="28070" y="13332"/>
                  <a:pt x="30214" y="11512"/>
                </a:cubicBezTo>
                <a:close/>
                <a:moveTo>
                  <a:pt x="30600" y="12194"/>
                </a:moveTo>
                <a:cubicBezTo>
                  <a:pt x="30670" y="12313"/>
                  <a:pt x="30741" y="12426"/>
                  <a:pt x="30804" y="12538"/>
                </a:cubicBezTo>
                <a:cubicBezTo>
                  <a:pt x="30790" y="12538"/>
                  <a:pt x="30790" y="12545"/>
                  <a:pt x="30783" y="12545"/>
                </a:cubicBezTo>
                <a:cubicBezTo>
                  <a:pt x="28611" y="14338"/>
                  <a:pt x="26453" y="16130"/>
                  <a:pt x="24281" y="17923"/>
                </a:cubicBezTo>
                <a:cubicBezTo>
                  <a:pt x="24217" y="17803"/>
                  <a:pt x="24147" y="17691"/>
                  <a:pt x="24091" y="17564"/>
                </a:cubicBezTo>
                <a:cubicBezTo>
                  <a:pt x="26256" y="15772"/>
                  <a:pt x="28428" y="13986"/>
                  <a:pt x="30600" y="12194"/>
                </a:cubicBezTo>
                <a:close/>
                <a:moveTo>
                  <a:pt x="13519" y="7589"/>
                </a:moveTo>
                <a:cubicBezTo>
                  <a:pt x="13617" y="7779"/>
                  <a:pt x="13701" y="7962"/>
                  <a:pt x="13779" y="8152"/>
                </a:cubicBezTo>
                <a:cubicBezTo>
                  <a:pt x="9842" y="11498"/>
                  <a:pt x="5906" y="14837"/>
                  <a:pt x="1969" y="18190"/>
                </a:cubicBezTo>
                <a:cubicBezTo>
                  <a:pt x="2208" y="17691"/>
                  <a:pt x="2447" y="17185"/>
                  <a:pt x="2672" y="16685"/>
                </a:cubicBezTo>
                <a:cubicBezTo>
                  <a:pt x="6285" y="13656"/>
                  <a:pt x="9905" y="10626"/>
                  <a:pt x="13519" y="7589"/>
                </a:cubicBezTo>
                <a:close/>
                <a:moveTo>
                  <a:pt x="30909" y="12728"/>
                </a:moveTo>
                <a:cubicBezTo>
                  <a:pt x="31022" y="12925"/>
                  <a:pt x="31127" y="13107"/>
                  <a:pt x="31233" y="13297"/>
                </a:cubicBezTo>
                <a:cubicBezTo>
                  <a:pt x="29019" y="15034"/>
                  <a:pt x="26811" y="16784"/>
                  <a:pt x="24597" y="18520"/>
                </a:cubicBezTo>
                <a:lnTo>
                  <a:pt x="24386" y="18127"/>
                </a:lnTo>
                <a:cubicBezTo>
                  <a:pt x="26558" y="16327"/>
                  <a:pt x="28737" y="14534"/>
                  <a:pt x="30909" y="12728"/>
                </a:cubicBezTo>
                <a:close/>
                <a:moveTo>
                  <a:pt x="31345" y="13487"/>
                </a:moveTo>
                <a:cubicBezTo>
                  <a:pt x="31423" y="13628"/>
                  <a:pt x="31493" y="13761"/>
                  <a:pt x="31570" y="13895"/>
                </a:cubicBezTo>
                <a:cubicBezTo>
                  <a:pt x="29370" y="15666"/>
                  <a:pt x="27170" y="17445"/>
                  <a:pt x="24970" y="19216"/>
                </a:cubicBezTo>
                <a:cubicBezTo>
                  <a:pt x="24878" y="19047"/>
                  <a:pt x="24794" y="18886"/>
                  <a:pt x="24702" y="18724"/>
                </a:cubicBezTo>
                <a:cubicBezTo>
                  <a:pt x="26917" y="16974"/>
                  <a:pt x="29131" y="15237"/>
                  <a:pt x="31345" y="13487"/>
                </a:cubicBezTo>
                <a:close/>
                <a:moveTo>
                  <a:pt x="31690" y="14092"/>
                </a:moveTo>
                <a:cubicBezTo>
                  <a:pt x="31795" y="14267"/>
                  <a:pt x="31894" y="14457"/>
                  <a:pt x="31999" y="14633"/>
                </a:cubicBezTo>
                <a:cubicBezTo>
                  <a:pt x="29996" y="16186"/>
                  <a:pt x="27992" y="17747"/>
                  <a:pt x="25975" y="19307"/>
                </a:cubicBezTo>
                <a:cubicBezTo>
                  <a:pt x="25722" y="19293"/>
                  <a:pt x="25476" y="19293"/>
                  <a:pt x="25230" y="19293"/>
                </a:cubicBezTo>
                <a:cubicBezTo>
                  <a:pt x="27381" y="17564"/>
                  <a:pt x="29539" y="15828"/>
                  <a:pt x="31690" y="14092"/>
                </a:cubicBezTo>
                <a:close/>
                <a:moveTo>
                  <a:pt x="32090" y="14816"/>
                </a:moveTo>
                <a:cubicBezTo>
                  <a:pt x="32189" y="14991"/>
                  <a:pt x="32287" y="15167"/>
                  <a:pt x="32393" y="15343"/>
                </a:cubicBezTo>
                <a:cubicBezTo>
                  <a:pt x="30607" y="16657"/>
                  <a:pt x="28815" y="17986"/>
                  <a:pt x="27029" y="19307"/>
                </a:cubicBezTo>
                <a:cubicBezTo>
                  <a:pt x="26804" y="19307"/>
                  <a:pt x="26572" y="19307"/>
                  <a:pt x="26347" y="19293"/>
                </a:cubicBezTo>
                <a:lnTo>
                  <a:pt x="26326" y="19293"/>
                </a:lnTo>
                <a:cubicBezTo>
                  <a:pt x="28252" y="17803"/>
                  <a:pt x="30178" y="16306"/>
                  <a:pt x="32090" y="14816"/>
                </a:cubicBezTo>
                <a:close/>
                <a:moveTo>
                  <a:pt x="32505" y="15533"/>
                </a:moveTo>
                <a:cubicBezTo>
                  <a:pt x="32568" y="15652"/>
                  <a:pt x="32639" y="15772"/>
                  <a:pt x="32702" y="15884"/>
                </a:cubicBezTo>
                <a:lnTo>
                  <a:pt x="28245" y="19315"/>
                </a:lnTo>
                <a:cubicBezTo>
                  <a:pt x="27971" y="19315"/>
                  <a:pt x="27690" y="19307"/>
                  <a:pt x="27409" y="19307"/>
                </a:cubicBezTo>
                <a:cubicBezTo>
                  <a:pt x="29103" y="18049"/>
                  <a:pt x="30811" y="16791"/>
                  <a:pt x="32505" y="15533"/>
                </a:cubicBezTo>
                <a:close/>
                <a:moveTo>
                  <a:pt x="32814" y="16081"/>
                </a:moveTo>
                <a:cubicBezTo>
                  <a:pt x="32892" y="16229"/>
                  <a:pt x="32976" y="16369"/>
                  <a:pt x="33061" y="16517"/>
                </a:cubicBezTo>
                <a:lnTo>
                  <a:pt x="29265" y="19315"/>
                </a:lnTo>
                <a:lnTo>
                  <a:pt x="28611" y="19315"/>
                </a:lnTo>
                <a:cubicBezTo>
                  <a:pt x="30010" y="18232"/>
                  <a:pt x="31416" y="17163"/>
                  <a:pt x="32814" y="16081"/>
                </a:cubicBezTo>
                <a:close/>
                <a:moveTo>
                  <a:pt x="33173" y="16721"/>
                </a:moveTo>
                <a:cubicBezTo>
                  <a:pt x="33250" y="16868"/>
                  <a:pt x="33342" y="17009"/>
                  <a:pt x="33419" y="17163"/>
                </a:cubicBezTo>
                <a:cubicBezTo>
                  <a:pt x="32449" y="17881"/>
                  <a:pt x="31479" y="18612"/>
                  <a:pt x="30509" y="19329"/>
                </a:cubicBezTo>
                <a:cubicBezTo>
                  <a:pt x="30221" y="19322"/>
                  <a:pt x="29932" y="19322"/>
                  <a:pt x="29637" y="19322"/>
                </a:cubicBezTo>
                <a:cubicBezTo>
                  <a:pt x="30818" y="18450"/>
                  <a:pt x="31992" y="17592"/>
                  <a:pt x="33173" y="16721"/>
                </a:cubicBezTo>
                <a:close/>
                <a:moveTo>
                  <a:pt x="33517" y="17353"/>
                </a:moveTo>
                <a:cubicBezTo>
                  <a:pt x="33567" y="17445"/>
                  <a:pt x="33623" y="17536"/>
                  <a:pt x="33665" y="17634"/>
                </a:cubicBezTo>
                <a:lnTo>
                  <a:pt x="33658" y="17634"/>
                </a:lnTo>
                <a:cubicBezTo>
                  <a:pt x="32913" y="18197"/>
                  <a:pt x="32161" y="18766"/>
                  <a:pt x="31416" y="19329"/>
                </a:cubicBezTo>
                <a:lnTo>
                  <a:pt x="30867" y="19329"/>
                </a:lnTo>
                <a:cubicBezTo>
                  <a:pt x="31746" y="18675"/>
                  <a:pt x="32639" y="18014"/>
                  <a:pt x="33517" y="17353"/>
                </a:cubicBezTo>
                <a:close/>
                <a:moveTo>
                  <a:pt x="33778" y="17817"/>
                </a:moveTo>
                <a:cubicBezTo>
                  <a:pt x="33848" y="17944"/>
                  <a:pt x="33918" y="18077"/>
                  <a:pt x="33988" y="18197"/>
                </a:cubicBezTo>
                <a:lnTo>
                  <a:pt x="32491" y="19329"/>
                </a:lnTo>
                <a:cubicBezTo>
                  <a:pt x="32375" y="19336"/>
                  <a:pt x="32257" y="19339"/>
                  <a:pt x="32140" y="19339"/>
                </a:cubicBezTo>
                <a:cubicBezTo>
                  <a:pt x="32022" y="19339"/>
                  <a:pt x="31904" y="19336"/>
                  <a:pt x="31788" y="19329"/>
                </a:cubicBezTo>
                <a:cubicBezTo>
                  <a:pt x="32456" y="18829"/>
                  <a:pt x="33110" y="18330"/>
                  <a:pt x="33778" y="17817"/>
                </a:cubicBezTo>
                <a:close/>
                <a:moveTo>
                  <a:pt x="34094" y="18401"/>
                </a:moveTo>
                <a:cubicBezTo>
                  <a:pt x="34164" y="18534"/>
                  <a:pt x="34234" y="18654"/>
                  <a:pt x="34305" y="18787"/>
                </a:cubicBezTo>
                <a:cubicBezTo>
                  <a:pt x="34059" y="18970"/>
                  <a:pt x="33813" y="19167"/>
                  <a:pt x="33567" y="19350"/>
                </a:cubicBezTo>
                <a:cubicBezTo>
                  <a:pt x="33328" y="19350"/>
                  <a:pt x="33096" y="19343"/>
                  <a:pt x="32857" y="19343"/>
                </a:cubicBezTo>
                <a:cubicBezTo>
                  <a:pt x="33271" y="19026"/>
                  <a:pt x="33679" y="18717"/>
                  <a:pt x="34094" y="18401"/>
                </a:cubicBezTo>
                <a:close/>
                <a:moveTo>
                  <a:pt x="34424" y="18977"/>
                </a:moveTo>
                <a:cubicBezTo>
                  <a:pt x="34480" y="19104"/>
                  <a:pt x="34551" y="19216"/>
                  <a:pt x="34614" y="19329"/>
                </a:cubicBezTo>
                <a:cubicBezTo>
                  <a:pt x="34607" y="19329"/>
                  <a:pt x="34607" y="19329"/>
                  <a:pt x="34600" y="19343"/>
                </a:cubicBezTo>
                <a:lnTo>
                  <a:pt x="34586" y="19350"/>
                </a:lnTo>
                <a:lnTo>
                  <a:pt x="33939" y="19350"/>
                </a:lnTo>
                <a:cubicBezTo>
                  <a:pt x="34094" y="19223"/>
                  <a:pt x="34256" y="19104"/>
                  <a:pt x="34424" y="18977"/>
                </a:cubicBezTo>
                <a:close/>
                <a:moveTo>
                  <a:pt x="20154" y="10598"/>
                </a:moveTo>
                <a:cubicBezTo>
                  <a:pt x="20351" y="10949"/>
                  <a:pt x="20548" y="11301"/>
                  <a:pt x="20738" y="11659"/>
                </a:cubicBezTo>
                <a:cubicBezTo>
                  <a:pt x="20731" y="11659"/>
                  <a:pt x="20731" y="11659"/>
                  <a:pt x="20724" y="11666"/>
                </a:cubicBezTo>
                <a:cubicBezTo>
                  <a:pt x="17181" y="14197"/>
                  <a:pt x="13765" y="16903"/>
                  <a:pt x="10475" y="19757"/>
                </a:cubicBezTo>
                <a:cubicBezTo>
                  <a:pt x="10784" y="19083"/>
                  <a:pt x="11086" y="18401"/>
                  <a:pt x="11389" y="17719"/>
                </a:cubicBezTo>
                <a:cubicBezTo>
                  <a:pt x="14362" y="15413"/>
                  <a:pt x="17279" y="13030"/>
                  <a:pt x="20154" y="10598"/>
                </a:cubicBezTo>
                <a:close/>
                <a:moveTo>
                  <a:pt x="13877" y="8363"/>
                </a:moveTo>
                <a:cubicBezTo>
                  <a:pt x="13954" y="8538"/>
                  <a:pt x="14046" y="8714"/>
                  <a:pt x="14123" y="8890"/>
                </a:cubicBezTo>
                <a:cubicBezTo>
                  <a:pt x="9730" y="12707"/>
                  <a:pt x="5343" y="16517"/>
                  <a:pt x="950" y="20334"/>
                </a:cubicBezTo>
                <a:lnTo>
                  <a:pt x="1821" y="18513"/>
                </a:lnTo>
                <a:cubicBezTo>
                  <a:pt x="1839" y="18524"/>
                  <a:pt x="1858" y="18531"/>
                  <a:pt x="1879" y="18531"/>
                </a:cubicBezTo>
                <a:cubicBezTo>
                  <a:pt x="1900" y="18531"/>
                  <a:pt x="1923" y="18524"/>
                  <a:pt x="1948" y="18506"/>
                </a:cubicBezTo>
                <a:cubicBezTo>
                  <a:pt x="5927" y="15125"/>
                  <a:pt x="9905" y="11751"/>
                  <a:pt x="13877" y="8363"/>
                </a:cubicBezTo>
                <a:close/>
                <a:moveTo>
                  <a:pt x="9041" y="2092"/>
                </a:moveTo>
                <a:lnTo>
                  <a:pt x="9041" y="2092"/>
                </a:lnTo>
                <a:cubicBezTo>
                  <a:pt x="8457" y="3386"/>
                  <a:pt x="7867" y="4679"/>
                  <a:pt x="7283" y="5980"/>
                </a:cubicBezTo>
                <a:lnTo>
                  <a:pt x="7269" y="6001"/>
                </a:lnTo>
                <a:cubicBezTo>
                  <a:pt x="7234" y="6029"/>
                  <a:pt x="7234" y="6064"/>
                  <a:pt x="7241" y="6085"/>
                </a:cubicBezTo>
                <a:cubicBezTo>
                  <a:pt x="7101" y="6394"/>
                  <a:pt x="6967" y="6704"/>
                  <a:pt x="6833" y="7013"/>
                </a:cubicBezTo>
                <a:cubicBezTo>
                  <a:pt x="6812" y="7027"/>
                  <a:pt x="6798" y="7034"/>
                  <a:pt x="6777" y="7055"/>
                </a:cubicBezTo>
                <a:cubicBezTo>
                  <a:pt x="6735" y="7090"/>
                  <a:pt x="6735" y="7139"/>
                  <a:pt x="6756" y="7182"/>
                </a:cubicBezTo>
                <a:cubicBezTo>
                  <a:pt x="6630" y="7470"/>
                  <a:pt x="6496" y="7765"/>
                  <a:pt x="6362" y="8060"/>
                </a:cubicBezTo>
                <a:cubicBezTo>
                  <a:pt x="6334" y="8081"/>
                  <a:pt x="6320" y="8116"/>
                  <a:pt x="6320" y="8145"/>
                </a:cubicBezTo>
                <a:cubicBezTo>
                  <a:pt x="6152" y="8524"/>
                  <a:pt x="5976" y="8904"/>
                  <a:pt x="5807" y="9290"/>
                </a:cubicBezTo>
                <a:cubicBezTo>
                  <a:pt x="5793" y="9304"/>
                  <a:pt x="5786" y="9326"/>
                  <a:pt x="5786" y="9340"/>
                </a:cubicBezTo>
                <a:cubicBezTo>
                  <a:pt x="4704" y="11751"/>
                  <a:pt x="3614" y="14148"/>
                  <a:pt x="2503" y="16538"/>
                </a:cubicBezTo>
                <a:cubicBezTo>
                  <a:pt x="2496" y="16545"/>
                  <a:pt x="2489" y="16552"/>
                  <a:pt x="2468" y="16566"/>
                </a:cubicBezTo>
                <a:cubicBezTo>
                  <a:pt x="2433" y="16587"/>
                  <a:pt x="2433" y="16622"/>
                  <a:pt x="2447" y="16657"/>
                </a:cubicBezTo>
                <a:cubicBezTo>
                  <a:pt x="2482" y="16763"/>
                  <a:pt x="2201" y="17178"/>
                  <a:pt x="2152" y="17283"/>
                </a:cubicBezTo>
                <a:cubicBezTo>
                  <a:pt x="2046" y="17508"/>
                  <a:pt x="1934" y="17740"/>
                  <a:pt x="1828" y="17979"/>
                </a:cubicBezTo>
                <a:cubicBezTo>
                  <a:pt x="1611" y="18436"/>
                  <a:pt x="1400" y="18900"/>
                  <a:pt x="1182" y="19357"/>
                </a:cubicBezTo>
                <a:cubicBezTo>
                  <a:pt x="985" y="19757"/>
                  <a:pt x="809" y="20186"/>
                  <a:pt x="605" y="20594"/>
                </a:cubicBezTo>
                <a:cubicBezTo>
                  <a:pt x="514" y="20207"/>
                  <a:pt x="416" y="19807"/>
                  <a:pt x="303" y="19413"/>
                </a:cubicBezTo>
                <a:cubicBezTo>
                  <a:pt x="275" y="19307"/>
                  <a:pt x="198" y="19167"/>
                  <a:pt x="205" y="19068"/>
                </a:cubicBezTo>
                <a:cubicBezTo>
                  <a:pt x="212" y="18991"/>
                  <a:pt x="303" y="18872"/>
                  <a:pt x="345" y="18801"/>
                </a:cubicBezTo>
                <a:lnTo>
                  <a:pt x="978" y="17592"/>
                </a:lnTo>
                <a:cubicBezTo>
                  <a:pt x="1744" y="16123"/>
                  <a:pt x="2510" y="14647"/>
                  <a:pt x="3269" y="13178"/>
                </a:cubicBezTo>
                <a:cubicBezTo>
                  <a:pt x="5097" y="9663"/>
                  <a:pt x="6925" y="6148"/>
                  <a:pt x="8767" y="2633"/>
                </a:cubicBezTo>
                <a:cubicBezTo>
                  <a:pt x="8858" y="2451"/>
                  <a:pt x="8949" y="2275"/>
                  <a:pt x="9041" y="2092"/>
                </a:cubicBezTo>
                <a:close/>
                <a:moveTo>
                  <a:pt x="14221" y="9101"/>
                </a:moveTo>
                <a:lnTo>
                  <a:pt x="14376" y="9445"/>
                </a:lnTo>
                <a:lnTo>
                  <a:pt x="1568" y="20784"/>
                </a:lnTo>
                <a:lnTo>
                  <a:pt x="774" y="20784"/>
                </a:lnTo>
                <a:lnTo>
                  <a:pt x="14221" y="9101"/>
                </a:lnTo>
                <a:close/>
                <a:moveTo>
                  <a:pt x="9751" y="18534"/>
                </a:moveTo>
                <a:cubicBezTo>
                  <a:pt x="9554" y="18893"/>
                  <a:pt x="9364" y="19258"/>
                  <a:pt x="9167" y="19624"/>
                </a:cubicBezTo>
                <a:cubicBezTo>
                  <a:pt x="8753" y="20010"/>
                  <a:pt x="8331" y="20397"/>
                  <a:pt x="7916" y="20784"/>
                </a:cubicBezTo>
                <a:lnTo>
                  <a:pt x="7227" y="20784"/>
                </a:lnTo>
                <a:cubicBezTo>
                  <a:pt x="8071" y="20032"/>
                  <a:pt x="8907" y="19279"/>
                  <a:pt x="9751" y="18534"/>
                </a:cubicBezTo>
                <a:close/>
                <a:moveTo>
                  <a:pt x="11620" y="15006"/>
                </a:moveTo>
                <a:lnTo>
                  <a:pt x="10946" y="16284"/>
                </a:lnTo>
                <a:lnTo>
                  <a:pt x="10946" y="16284"/>
                </a:lnTo>
                <a:cubicBezTo>
                  <a:pt x="9226" y="17786"/>
                  <a:pt x="7506" y="19295"/>
                  <a:pt x="5786" y="20798"/>
                </a:cubicBezTo>
                <a:lnTo>
                  <a:pt x="5174" y="20798"/>
                </a:lnTo>
                <a:cubicBezTo>
                  <a:pt x="7318" y="18865"/>
                  <a:pt x="9462" y="16939"/>
                  <a:pt x="11620" y="15006"/>
                </a:cubicBezTo>
                <a:close/>
                <a:moveTo>
                  <a:pt x="10768" y="16622"/>
                </a:moveTo>
                <a:lnTo>
                  <a:pt x="10215" y="17670"/>
                </a:lnTo>
                <a:cubicBezTo>
                  <a:pt x="10158" y="17775"/>
                  <a:pt x="10109" y="17873"/>
                  <a:pt x="10053" y="17979"/>
                </a:cubicBezTo>
                <a:cubicBezTo>
                  <a:pt x="8999" y="18914"/>
                  <a:pt x="7944" y="19856"/>
                  <a:pt x="6897" y="20798"/>
                </a:cubicBezTo>
                <a:lnTo>
                  <a:pt x="6123" y="20798"/>
                </a:lnTo>
                <a:cubicBezTo>
                  <a:pt x="7635" y="19469"/>
                  <a:pt x="9146" y="18155"/>
                  <a:pt x="10657" y="16826"/>
                </a:cubicBezTo>
                <a:lnTo>
                  <a:pt x="10768" y="16622"/>
                </a:lnTo>
                <a:close/>
                <a:moveTo>
                  <a:pt x="8809" y="20256"/>
                </a:moveTo>
                <a:lnTo>
                  <a:pt x="8809" y="20256"/>
                </a:lnTo>
                <a:cubicBezTo>
                  <a:pt x="8703" y="20439"/>
                  <a:pt x="8591" y="20629"/>
                  <a:pt x="8556" y="20798"/>
                </a:cubicBezTo>
                <a:cubicBezTo>
                  <a:pt x="8556" y="20819"/>
                  <a:pt x="8542" y="20826"/>
                  <a:pt x="8542" y="20840"/>
                </a:cubicBezTo>
                <a:cubicBezTo>
                  <a:pt x="8528" y="20805"/>
                  <a:pt x="8499" y="20770"/>
                  <a:pt x="8457" y="20770"/>
                </a:cubicBezTo>
                <a:lnTo>
                  <a:pt x="8253" y="20770"/>
                </a:lnTo>
                <a:cubicBezTo>
                  <a:pt x="8436" y="20594"/>
                  <a:pt x="8619" y="20432"/>
                  <a:pt x="8809" y="20256"/>
                </a:cubicBezTo>
                <a:close/>
                <a:moveTo>
                  <a:pt x="15184" y="8700"/>
                </a:moveTo>
                <a:lnTo>
                  <a:pt x="14938" y="9241"/>
                </a:lnTo>
                <a:lnTo>
                  <a:pt x="12872" y="13839"/>
                </a:lnTo>
                <a:cubicBezTo>
                  <a:pt x="12816" y="13972"/>
                  <a:pt x="12759" y="14092"/>
                  <a:pt x="12696" y="14225"/>
                </a:cubicBezTo>
                <a:lnTo>
                  <a:pt x="11958" y="15870"/>
                </a:lnTo>
                <a:cubicBezTo>
                  <a:pt x="11867" y="16081"/>
                  <a:pt x="11768" y="16292"/>
                  <a:pt x="11677" y="16503"/>
                </a:cubicBezTo>
                <a:lnTo>
                  <a:pt x="11466" y="16988"/>
                </a:lnTo>
                <a:cubicBezTo>
                  <a:pt x="11325" y="17290"/>
                  <a:pt x="11199" y="17599"/>
                  <a:pt x="11058" y="17909"/>
                </a:cubicBezTo>
                <a:lnTo>
                  <a:pt x="10292" y="19603"/>
                </a:lnTo>
                <a:cubicBezTo>
                  <a:pt x="10278" y="19645"/>
                  <a:pt x="10250" y="19701"/>
                  <a:pt x="10229" y="19743"/>
                </a:cubicBezTo>
                <a:lnTo>
                  <a:pt x="10046" y="20158"/>
                </a:lnTo>
                <a:cubicBezTo>
                  <a:pt x="9779" y="20734"/>
                  <a:pt x="9526" y="21318"/>
                  <a:pt x="9266" y="21887"/>
                </a:cubicBezTo>
                <a:cubicBezTo>
                  <a:pt x="9139" y="21648"/>
                  <a:pt x="9020" y="21402"/>
                  <a:pt x="8893" y="21156"/>
                </a:cubicBezTo>
                <a:cubicBezTo>
                  <a:pt x="8865" y="21114"/>
                  <a:pt x="8795" y="20945"/>
                  <a:pt x="8753" y="20889"/>
                </a:cubicBezTo>
                <a:cubicBezTo>
                  <a:pt x="8858" y="20629"/>
                  <a:pt x="9020" y="20397"/>
                  <a:pt x="9139" y="20151"/>
                </a:cubicBezTo>
                <a:cubicBezTo>
                  <a:pt x="9765" y="18963"/>
                  <a:pt x="10397" y="17768"/>
                  <a:pt x="11023" y="16580"/>
                </a:cubicBezTo>
                <a:lnTo>
                  <a:pt x="15184" y="8700"/>
                </a:lnTo>
                <a:close/>
                <a:moveTo>
                  <a:pt x="24970" y="19680"/>
                </a:moveTo>
                <a:lnTo>
                  <a:pt x="25152" y="20025"/>
                </a:lnTo>
                <a:cubicBezTo>
                  <a:pt x="25159" y="20053"/>
                  <a:pt x="25166" y="20067"/>
                  <a:pt x="25187" y="20088"/>
                </a:cubicBezTo>
                <a:cubicBezTo>
                  <a:pt x="25272" y="20256"/>
                  <a:pt x="25370" y="20411"/>
                  <a:pt x="25455" y="20580"/>
                </a:cubicBezTo>
                <a:cubicBezTo>
                  <a:pt x="25439" y="20571"/>
                  <a:pt x="25423" y="20565"/>
                  <a:pt x="25406" y="20565"/>
                </a:cubicBezTo>
                <a:cubicBezTo>
                  <a:pt x="25384" y="20565"/>
                  <a:pt x="25362" y="20574"/>
                  <a:pt x="25342" y="20594"/>
                </a:cubicBezTo>
                <a:cubicBezTo>
                  <a:pt x="24920" y="21051"/>
                  <a:pt x="24499" y="21508"/>
                  <a:pt x="24077" y="21958"/>
                </a:cubicBezTo>
                <a:cubicBezTo>
                  <a:pt x="23479" y="21958"/>
                  <a:pt x="22896" y="21965"/>
                  <a:pt x="22298" y="21965"/>
                </a:cubicBezTo>
                <a:cubicBezTo>
                  <a:pt x="23184" y="21205"/>
                  <a:pt x="24077" y="20446"/>
                  <a:pt x="24970" y="19680"/>
                </a:cubicBezTo>
                <a:close/>
                <a:moveTo>
                  <a:pt x="25532" y="20692"/>
                </a:moveTo>
                <a:lnTo>
                  <a:pt x="25820" y="21220"/>
                </a:lnTo>
                <a:cubicBezTo>
                  <a:pt x="25806" y="21283"/>
                  <a:pt x="25841" y="21346"/>
                  <a:pt x="25897" y="21360"/>
                </a:cubicBezTo>
                <a:cubicBezTo>
                  <a:pt x="25996" y="21536"/>
                  <a:pt x="26094" y="21719"/>
                  <a:pt x="26193" y="21894"/>
                </a:cubicBezTo>
                <a:cubicBezTo>
                  <a:pt x="26087" y="21894"/>
                  <a:pt x="25982" y="21894"/>
                  <a:pt x="25869" y="21901"/>
                </a:cubicBezTo>
                <a:cubicBezTo>
                  <a:pt x="25827" y="21901"/>
                  <a:pt x="25799" y="21930"/>
                  <a:pt x="25785" y="21958"/>
                </a:cubicBezTo>
                <a:cubicBezTo>
                  <a:pt x="25314" y="21958"/>
                  <a:pt x="24850" y="21965"/>
                  <a:pt x="24386" y="21965"/>
                </a:cubicBezTo>
                <a:cubicBezTo>
                  <a:pt x="24766" y="21564"/>
                  <a:pt x="25131" y="21156"/>
                  <a:pt x="25504" y="20763"/>
                </a:cubicBezTo>
                <a:cubicBezTo>
                  <a:pt x="25518" y="20727"/>
                  <a:pt x="25532" y="20713"/>
                  <a:pt x="25532" y="20692"/>
                </a:cubicBezTo>
                <a:close/>
                <a:moveTo>
                  <a:pt x="24337" y="18499"/>
                </a:moveTo>
                <a:cubicBezTo>
                  <a:pt x="24513" y="18822"/>
                  <a:pt x="24674" y="19153"/>
                  <a:pt x="24864" y="19483"/>
                </a:cubicBezTo>
                <a:cubicBezTo>
                  <a:pt x="23887" y="20313"/>
                  <a:pt x="22917" y="21142"/>
                  <a:pt x="21954" y="21965"/>
                </a:cubicBezTo>
                <a:cubicBezTo>
                  <a:pt x="21328" y="21979"/>
                  <a:pt x="20703" y="21979"/>
                  <a:pt x="20070" y="21986"/>
                </a:cubicBezTo>
                <a:cubicBezTo>
                  <a:pt x="21497" y="20826"/>
                  <a:pt x="22910" y="19659"/>
                  <a:pt x="24337" y="18499"/>
                </a:cubicBezTo>
                <a:close/>
                <a:moveTo>
                  <a:pt x="23775" y="17445"/>
                </a:moveTo>
                <a:cubicBezTo>
                  <a:pt x="23789" y="17466"/>
                  <a:pt x="23796" y="17494"/>
                  <a:pt x="23817" y="17522"/>
                </a:cubicBezTo>
                <a:cubicBezTo>
                  <a:pt x="23789" y="17571"/>
                  <a:pt x="23831" y="17634"/>
                  <a:pt x="23887" y="17663"/>
                </a:cubicBezTo>
                <a:cubicBezTo>
                  <a:pt x="23957" y="17803"/>
                  <a:pt x="24035" y="17944"/>
                  <a:pt x="24105" y="18077"/>
                </a:cubicBezTo>
                <a:lnTo>
                  <a:pt x="24091" y="18091"/>
                </a:lnTo>
                <a:cubicBezTo>
                  <a:pt x="24004" y="18160"/>
                  <a:pt x="24082" y="18273"/>
                  <a:pt x="24170" y="18273"/>
                </a:cubicBezTo>
                <a:cubicBezTo>
                  <a:pt x="24181" y="18273"/>
                  <a:pt x="24192" y="18271"/>
                  <a:pt x="24203" y="18267"/>
                </a:cubicBezTo>
                <a:lnTo>
                  <a:pt x="24231" y="18323"/>
                </a:lnTo>
                <a:cubicBezTo>
                  <a:pt x="24210" y="18323"/>
                  <a:pt x="24182" y="18330"/>
                  <a:pt x="24168" y="18344"/>
                </a:cubicBezTo>
                <a:cubicBezTo>
                  <a:pt x="22692" y="19561"/>
                  <a:pt x="21216" y="20763"/>
                  <a:pt x="19733" y="21979"/>
                </a:cubicBezTo>
                <a:lnTo>
                  <a:pt x="19733" y="21986"/>
                </a:lnTo>
                <a:cubicBezTo>
                  <a:pt x="19135" y="21993"/>
                  <a:pt x="18524" y="21993"/>
                  <a:pt x="17926" y="22000"/>
                </a:cubicBezTo>
                <a:cubicBezTo>
                  <a:pt x="19880" y="20481"/>
                  <a:pt x="21827" y="18963"/>
                  <a:pt x="23775" y="17445"/>
                </a:cubicBezTo>
                <a:close/>
                <a:moveTo>
                  <a:pt x="23114" y="16193"/>
                </a:moveTo>
                <a:lnTo>
                  <a:pt x="23669" y="17248"/>
                </a:lnTo>
                <a:cubicBezTo>
                  <a:pt x="21638" y="18829"/>
                  <a:pt x="19599" y="20418"/>
                  <a:pt x="17560" y="22014"/>
                </a:cubicBezTo>
                <a:cubicBezTo>
                  <a:pt x="16865" y="22021"/>
                  <a:pt x="16183" y="22021"/>
                  <a:pt x="15487" y="22028"/>
                </a:cubicBezTo>
                <a:cubicBezTo>
                  <a:pt x="18024" y="20088"/>
                  <a:pt x="20576" y="18134"/>
                  <a:pt x="23114" y="16193"/>
                </a:cubicBezTo>
                <a:close/>
                <a:moveTo>
                  <a:pt x="22594" y="15181"/>
                </a:moveTo>
                <a:cubicBezTo>
                  <a:pt x="22734" y="15455"/>
                  <a:pt x="22875" y="15729"/>
                  <a:pt x="23015" y="15990"/>
                </a:cubicBezTo>
                <a:cubicBezTo>
                  <a:pt x="20407" y="17993"/>
                  <a:pt x="17785" y="19989"/>
                  <a:pt x="15177" y="21993"/>
                </a:cubicBezTo>
                <a:cubicBezTo>
                  <a:pt x="15163" y="21993"/>
                  <a:pt x="15149" y="22014"/>
                  <a:pt x="15142" y="22028"/>
                </a:cubicBezTo>
                <a:cubicBezTo>
                  <a:pt x="14580" y="22035"/>
                  <a:pt x="14011" y="22035"/>
                  <a:pt x="13448" y="22049"/>
                </a:cubicBezTo>
                <a:cubicBezTo>
                  <a:pt x="16499" y="19764"/>
                  <a:pt x="19543" y="17466"/>
                  <a:pt x="22594" y="15181"/>
                </a:cubicBezTo>
                <a:close/>
                <a:moveTo>
                  <a:pt x="21827" y="13733"/>
                </a:moveTo>
                <a:cubicBezTo>
                  <a:pt x="21884" y="13839"/>
                  <a:pt x="21947" y="13944"/>
                  <a:pt x="21996" y="14049"/>
                </a:cubicBezTo>
                <a:cubicBezTo>
                  <a:pt x="21989" y="14092"/>
                  <a:pt x="22010" y="14134"/>
                  <a:pt x="22052" y="14155"/>
                </a:cubicBezTo>
                <a:cubicBezTo>
                  <a:pt x="22193" y="14429"/>
                  <a:pt x="22341" y="14710"/>
                  <a:pt x="22481" y="14984"/>
                </a:cubicBezTo>
                <a:cubicBezTo>
                  <a:pt x="19353" y="17325"/>
                  <a:pt x="16204" y="19694"/>
                  <a:pt x="13069" y="22049"/>
                </a:cubicBezTo>
                <a:cubicBezTo>
                  <a:pt x="12429" y="22056"/>
                  <a:pt x="11789" y="22056"/>
                  <a:pt x="11143" y="22056"/>
                </a:cubicBezTo>
                <a:cubicBezTo>
                  <a:pt x="14819" y="19427"/>
                  <a:pt x="18383" y="16650"/>
                  <a:pt x="21827" y="13733"/>
                </a:cubicBezTo>
                <a:close/>
                <a:moveTo>
                  <a:pt x="20836" y="11856"/>
                </a:moveTo>
                <a:cubicBezTo>
                  <a:pt x="20843" y="11891"/>
                  <a:pt x="20864" y="11912"/>
                  <a:pt x="20899" y="11934"/>
                </a:cubicBezTo>
                <a:cubicBezTo>
                  <a:pt x="20963" y="12053"/>
                  <a:pt x="21019" y="12180"/>
                  <a:pt x="21089" y="12292"/>
                </a:cubicBezTo>
                <a:cubicBezTo>
                  <a:pt x="21103" y="12313"/>
                  <a:pt x="21103" y="12327"/>
                  <a:pt x="21117" y="12348"/>
                </a:cubicBezTo>
                <a:cubicBezTo>
                  <a:pt x="21138" y="12369"/>
                  <a:pt x="21153" y="12405"/>
                  <a:pt x="21160" y="12433"/>
                </a:cubicBezTo>
                <a:cubicBezTo>
                  <a:pt x="17307" y="15596"/>
                  <a:pt x="13441" y="18759"/>
                  <a:pt x="9582" y="21922"/>
                </a:cubicBezTo>
                <a:cubicBezTo>
                  <a:pt x="9526" y="21965"/>
                  <a:pt x="9526" y="22021"/>
                  <a:pt x="9554" y="22063"/>
                </a:cubicBezTo>
                <a:lnTo>
                  <a:pt x="9441" y="22063"/>
                </a:lnTo>
                <a:cubicBezTo>
                  <a:pt x="9730" y="21423"/>
                  <a:pt x="10011" y="20791"/>
                  <a:pt x="10299" y="20151"/>
                </a:cubicBezTo>
                <a:cubicBezTo>
                  <a:pt x="10327" y="20151"/>
                  <a:pt x="10362" y="20151"/>
                  <a:pt x="10390" y="20123"/>
                </a:cubicBezTo>
                <a:cubicBezTo>
                  <a:pt x="13736" y="17199"/>
                  <a:pt x="17216" y="14443"/>
                  <a:pt x="20836" y="11856"/>
                </a:cubicBezTo>
                <a:close/>
                <a:moveTo>
                  <a:pt x="21258" y="12644"/>
                </a:moveTo>
                <a:lnTo>
                  <a:pt x="21335" y="12798"/>
                </a:lnTo>
                <a:cubicBezTo>
                  <a:pt x="21293" y="12868"/>
                  <a:pt x="21349" y="12953"/>
                  <a:pt x="21427" y="12960"/>
                </a:cubicBezTo>
                <a:cubicBezTo>
                  <a:pt x="21525" y="13143"/>
                  <a:pt x="21631" y="13339"/>
                  <a:pt x="21722" y="13522"/>
                </a:cubicBezTo>
                <a:cubicBezTo>
                  <a:pt x="18200" y="16517"/>
                  <a:pt x="14545" y="19364"/>
                  <a:pt x="10770" y="22056"/>
                </a:cubicBezTo>
                <a:cubicBezTo>
                  <a:pt x="10433" y="22056"/>
                  <a:pt x="10102" y="22056"/>
                  <a:pt x="9765" y="22063"/>
                </a:cubicBezTo>
                <a:cubicBezTo>
                  <a:pt x="13596" y="18928"/>
                  <a:pt x="17427" y="15786"/>
                  <a:pt x="21258" y="12644"/>
                </a:cubicBezTo>
                <a:close/>
                <a:moveTo>
                  <a:pt x="10136" y="1"/>
                </a:moveTo>
                <a:cubicBezTo>
                  <a:pt x="10119" y="1"/>
                  <a:pt x="10100" y="6"/>
                  <a:pt x="10081" y="18"/>
                </a:cubicBezTo>
                <a:cubicBezTo>
                  <a:pt x="10053" y="33"/>
                  <a:pt x="10025" y="40"/>
                  <a:pt x="10011" y="61"/>
                </a:cubicBezTo>
                <a:cubicBezTo>
                  <a:pt x="9988" y="49"/>
                  <a:pt x="9966" y="43"/>
                  <a:pt x="9945" y="43"/>
                </a:cubicBezTo>
                <a:cubicBezTo>
                  <a:pt x="9913" y="43"/>
                  <a:pt x="9884" y="58"/>
                  <a:pt x="9863" y="96"/>
                </a:cubicBezTo>
                <a:cubicBezTo>
                  <a:pt x="8689" y="2338"/>
                  <a:pt x="7522" y="4588"/>
                  <a:pt x="6355" y="6823"/>
                </a:cubicBezTo>
                <a:cubicBezTo>
                  <a:pt x="5983" y="5593"/>
                  <a:pt x="5617" y="4356"/>
                  <a:pt x="5245" y="3126"/>
                </a:cubicBezTo>
                <a:cubicBezTo>
                  <a:pt x="5238" y="3097"/>
                  <a:pt x="5224" y="3083"/>
                  <a:pt x="5196" y="3083"/>
                </a:cubicBezTo>
                <a:lnTo>
                  <a:pt x="1477" y="3083"/>
                </a:lnTo>
                <a:cubicBezTo>
                  <a:pt x="1407" y="3083"/>
                  <a:pt x="1407" y="3196"/>
                  <a:pt x="1477" y="3196"/>
                </a:cubicBezTo>
                <a:lnTo>
                  <a:pt x="5069" y="3196"/>
                </a:lnTo>
                <a:cubicBezTo>
                  <a:pt x="5090" y="3196"/>
                  <a:pt x="5125" y="3203"/>
                  <a:pt x="5153" y="3203"/>
                </a:cubicBezTo>
                <a:cubicBezTo>
                  <a:pt x="5160" y="3224"/>
                  <a:pt x="5167" y="3238"/>
                  <a:pt x="5167" y="3259"/>
                </a:cubicBezTo>
                <a:cubicBezTo>
                  <a:pt x="5189" y="3343"/>
                  <a:pt x="5224" y="3442"/>
                  <a:pt x="5245" y="3533"/>
                </a:cubicBezTo>
                <a:cubicBezTo>
                  <a:pt x="5442" y="4173"/>
                  <a:pt x="5624" y="4806"/>
                  <a:pt x="5821" y="5445"/>
                </a:cubicBezTo>
                <a:cubicBezTo>
                  <a:pt x="5969" y="5937"/>
                  <a:pt x="6109" y="6429"/>
                  <a:pt x="6257" y="6914"/>
                </a:cubicBezTo>
                <a:cubicBezTo>
                  <a:pt x="6264" y="6929"/>
                  <a:pt x="6278" y="6943"/>
                  <a:pt x="6285" y="6950"/>
                </a:cubicBezTo>
                <a:cubicBezTo>
                  <a:pt x="4493" y="10387"/>
                  <a:pt x="2707" y="13817"/>
                  <a:pt x="915" y="17255"/>
                </a:cubicBezTo>
                <a:cubicBezTo>
                  <a:pt x="662" y="17740"/>
                  <a:pt x="416" y="18225"/>
                  <a:pt x="162" y="18703"/>
                </a:cubicBezTo>
                <a:cubicBezTo>
                  <a:pt x="113" y="18787"/>
                  <a:pt x="36" y="18893"/>
                  <a:pt x="22" y="18977"/>
                </a:cubicBezTo>
                <a:cubicBezTo>
                  <a:pt x="1" y="19068"/>
                  <a:pt x="22" y="19076"/>
                  <a:pt x="29" y="19181"/>
                </a:cubicBezTo>
                <a:cubicBezTo>
                  <a:pt x="71" y="19736"/>
                  <a:pt x="317" y="20334"/>
                  <a:pt x="451" y="20868"/>
                </a:cubicBezTo>
                <a:cubicBezTo>
                  <a:pt x="451" y="20882"/>
                  <a:pt x="465" y="20882"/>
                  <a:pt x="479" y="20896"/>
                </a:cubicBezTo>
                <a:cubicBezTo>
                  <a:pt x="479" y="20903"/>
                  <a:pt x="465" y="20903"/>
                  <a:pt x="465" y="20910"/>
                </a:cubicBezTo>
                <a:lnTo>
                  <a:pt x="486" y="20910"/>
                </a:lnTo>
                <a:cubicBezTo>
                  <a:pt x="504" y="20929"/>
                  <a:pt x="525" y="20938"/>
                  <a:pt x="546" y="20938"/>
                </a:cubicBezTo>
                <a:cubicBezTo>
                  <a:pt x="565" y="20938"/>
                  <a:pt x="585" y="20931"/>
                  <a:pt x="605" y="20917"/>
                </a:cubicBezTo>
                <a:cubicBezTo>
                  <a:pt x="619" y="20966"/>
                  <a:pt x="655" y="21002"/>
                  <a:pt x="704" y="21002"/>
                </a:cubicBezTo>
                <a:lnTo>
                  <a:pt x="5540" y="21002"/>
                </a:lnTo>
                <a:lnTo>
                  <a:pt x="5526" y="21009"/>
                </a:lnTo>
                <a:lnTo>
                  <a:pt x="5863" y="21016"/>
                </a:lnTo>
                <a:lnTo>
                  <a:pt x="5877" y="21002"/>
                </a:lnTo>
                <a:lnTo>
                  <a:pt x="6665" y="21002"/>
                </a:lnTo>
                <a:cubicBezTo>
                  <a:pt x="6651" y="21009"/>
                  <a:pt x="6637" y="21016"/>
                  <a:pt x="6630" y="21023"/>
                </a:cubicBezTo>
                <a:lnTo>
                  <a:pt x="6953" y="21037"/>
                </a:lnTo>
                <a:cubicBezTo>
                  <a:pt x="6967" y="21023"/>
                  <a:pt x="6981" y="21009"/>
                  <a:pt x="6995" y="21002"/>
                </a:cubicBezTo>
                <a:lnTo>
                  <a:pt x="7698" y="21002"/>
                </a:lnTo>
                <a:lnTo>
                  <a:pt x="7649" y="21051"/>
                </a:lnTo>
                <a:lnTo>
                  <a:pt x="7972" y="21058"/>
                </a:lnTo>
                <a:cubicBezTo>
                  <a:pt x="7986" y="21044"/>
                  <a:pt x="8014" y="21023"/>
                  <a:pt x="8035" y="21009"/>
                </a:cubicBezTo>
                <a:lnTo>
                  <a:pt x="8471" y="21009"/>
                </a:lnTo>
                <a:cubicBezTo>
                  <a:pt x="8528" y="21009"/>
                  <a:pt x="8549" y="20981"/>
                  <a:pt x="8563" y="20938"/>
                </a:cubicBezTo>
                <a:cubicBezTo>
                  <a:pt x="8570" y="20981"/>
                  <a:pt x="8584" y="21016"/>
                  <a:pt x="8619" y="21086"/>
                </a:cubicBezTo>
                <a:cubicBezTo>
                  <a:pt x="8633" y="21114"/>
                  <a:pt x="8647" y="21128"/>
                  <a:pt x="8654" y="21156"/>
                </a:cubicBezTo>
                <a:lnTo>
                  <a:pt x="8633" y="21184"/>
                </a:lnTo>
                <a:lnTo>
                  <a:pt x="8738" y="21388"/>
                </a:lnTo>
                <a:cubicBezTo>
                  <a:pt x="8745" y="21374"/>
                  <a:pt x="8753" y="21367"/>
                  <a:pt x="8760" y="21367"/>
                </a:cubicBezTo>
                <a:cubicBezTo>
                  <a:pt x="8851" y="21543"/>
                  <a:pt x="8949" y="21726"/>
                  <a:pt x="9034" y="21901"/>
                </a:cubicBezTo>
                <a:lnTo>
                  <a:pt x="9020" y="21901"/>
                </a:lnTo>
                <a:lnTo>
                  <a:pt x="9231" y="22288"/>
                </a:lnTo>
                <a:cubicBezTo>
                  <a:pt x="10510" y="22288"/>
                  <a:pt x="11782" y="22281"/>
                  <a:pt x="13069" y="22274"/>
                </a:cubicBezTo>
                <a:cubicBezTo>
                  <a:pt x="13085" y="22282"/>
                  <a:pt x="13103" y="22290"/>
                  <a:pt x="13123" y="22290"/>
                </a:cubicBezTo>
                <a:cubicBezTo>
                  <a:pt x="13137" y="22290"/>
                  <a:pt x="13152" y="22286"/>
                  <a:pt x="13167" y="22274"/>
                </a:cubicBezTo>
                <a:cubicBezTo>
                  <a:pt x="14622" y="22267"/>
                  <a:pt x="16084" y="22246"/>
                  <a:pt x="17539" y="22239"/>
                </a:cubicBezTo>
                <a:cubicBezTo>
                  <a:pt x="17554" y="22254"/>
                  <a:pt x="17573" y="22263"/>
                  <a:pt x="17596" y="22263"/>
                </a:cubicBezTo>
                <a:cubicBezTo>
                  <a:pt x="17616" y="22263"/>
                  <a:pt x="17639" y="22255"/>
                  <a:pt x="17666" y="22239"/>
                </a:cubicBezTo>
                <a:cubicBezTo>
                  <a:pt x="19058" y="22232"/>
                  <a:pt x="20457" y="22211"/>
                  <a:pt x="21855" y="22204"/>
                </a:cubicBezTo>
                <a:cubicBezTo>
                  <a:pt x="21878" y="22235"/>
                  <a:pt x="21914" y="22257"/>
                  <a:pt x="21956" y="22257"/>
                </a:cubicBezTo>
                <a:cubicBezTo>
                  <a:pt x="21980" y="22257"/>
                  <a:pt x="22005" y="22250"/>
                  <a:pt x="22031" y="22232"/>
                </a:cubicBezTo>
                <a:cubicBezTo>
                  <a:pt x="22038" y="22218"/>
                  <a:pt x="22059" y="22211"/>
                  <a:pt x="22066" y="22204"/>
                </a:cubicBezTo>
                <a:cubicBezTo>
                  <a:pt x="22727" y="22197"/>
                  <a:pt x="23374" y="22197"/>
                  <a:pt x="24035" y="22197"/>
                </a:cubicBezTo>
                <a:cubicBezTo>
                  <a:pt x="24055" y="22226"/>
                  <a:pt x="24088" y="22247"/>
                  <a:pt x="24122" y="22247"/>
                </a:cubicBezTo>
                <a:cubicBezTo>
                  <a:pt x="24145" y="22247"/>
                  <a:pt x="24169" y="22237"/>
                  <a:pt x="24189" y="22211"/>
                </a:cubicBezTo>
                <a:lnTo>
                  <a:pt x="24210" y="22197"/>
                </a:lnTo>
                <a:cubicBezTo>
                  <a:pt x="24871" y="22197"/>
                  <a:pt x="25539" y="22183"/>
                  <a:pt x="26193" y="22183"/>
                </a:cubicBezTo>
                <a:cubicBezTo>
                  <a:pt x="26242" y="22183"/>
                  <a:pt x="26263" y="22161"/>
                  <a:pt x="26284" y="22133"/>
                </a:cubicBezTo>
                <a:cubicBezTo>
                  <a:pt x="26397" y="22133"/>
                  <a:pt x="26502" y="22133"/>
                  <a:pt x="26614" y="22126"/>
                </a:cubicBezTo>
                <a:lnTo>
                  <a:pt x="26495" y="21901"/>
                </a:lnTo>
                <a:lnTo>
                  <a:pt x="26439" y="21901"/>
                </a:lnTo>
                <a:cubicBezTo>
                  <a:pt x="26453" y="21880"/>
                  <a:pt x="26453" y="21852"/>
                  <a:pt x="26432" y="21817"/>
                </a:cubicBezTo>
                <a:cubicBezTo>
                  <a:pt x="26418" y="21789"/>
                  <a:pt x="26404" y="21775"/>
                  <a:pt x="26390" y="21747"/>
                </a:cubicBezTo>
                <a:cubicBezTo>
                  <a:pt x="26397" y="21747"/>
                  <a:pt x="26397" y="21740"/>
                  <a:pt x="26404" y="21740"/>
                </a:cubicBezTo>
                <a:lnTo>
                  <a:pt x="26298" y="21543"/>
                </a:lnTo>
                <a:cubicBezTo>
                  <a:pt x="26291" y="21543"/>
                  <a:pt x="26291" y="21550"/>
                  <a:pt x="26284" y="21550"/>
                </a:cubicBezTo>
                <a:lnTo>
                  <a:pt x="26122" y="21262"/>
                </a:lnTo>
                <a:cubicBezTo>
                  <a:pt x="26136" y="21262"/>
                  <a:pt x="26136" y="21255"/>
                  <a:pt x="26143" y="21255"/>
                </a:cubicBezTo>
                <a:lnTo>
                  <a:pt x="26038" y="21058"/>
                </a:lnTo>
                <a:cubicBezTo>
                  <a:pt x="26031" y="21058"/>
                  <a:pt x="26031" y="21072"/>
                  <a:pt x="26017" y="21072"/>
                </a:cubicBezTo>
                <a:cubicBezTo>
                  <a:pt x="25926" y="20903"/>
                  <a:pt x="25834" y="20734"/>
                  <a:pt x="25750" y="20580"/>
                </a:cubicBezTo>
                <a:cubicBezTo>
                  <a:pt x="25757" y="20580"/>
                  <a:pt x="25757" y="20566"/>
                  <a:pt x="25764" y="20566"/>
                </a:cubicBezTo>
                <a:lnTo>
                  <a:pt x="25658" y="20376"/>
                </a:lnTo>
                <a:cubicBezTo>
                  <a:pt x="25651" y="20376"/>
                  <a:pt x="25651" y="20383"/>
                  <a:pt x="25644" y="20383"/>
                </a:cubicBezTo>
                <a:cubicBezTo>
                  <a:pt x="25581" y="20271"/>
                  <a:pt x="25511" y="20158"/>
                  <a:pt x="25448" y="20039"/>
                </a:cubicBezTo>
                <a:cubicBezTo>
                  <a:pt x="25455" y="20039"/>
                  <a:pt x="25455" y="20032"/>
                  <a:pt x="25469" y="20032"/>
                </a:cubicBezTo>
                <a:lnTo>
                  <a:pt x="25363" y="19842"/>
                </a:lnTo>
                <a:cubicBezTo>
                  <a:pt x="25349" y="19849"/>
                  <a:pt x="25349" y="19849"/>
                  <a:pt x="25342" y="19849"/>
                </a:cubicBezTo>
                <a:cubicBezTo>
                  <a:pt x="25293" y="19743"/>
                  <a:pt x="25230" y="19645"/>
                  <a:pt x="25173" y="19539"/>
                </a:cubicBezTo>
                <a:lnTo>
                  <a:pt x="25202" y="19539"/>
                </a:lnTo>
                <a:cubicBezTo>
                  <a:pt x="28041" y="19561"/>
                  <a:pt x="30888" y="19575"/>
                  <a:pt x="33728" y="19596"/>
                </a:cubicBezTo>
                <a:cubicBezTo>
                  <a:pt x="34150" y="19596"/>
                  <a:pt x="34558" y="19603"/>
                  <a:pt x="34980" y="19603"/>
                </a:cubicBezTo>
                <a:cubicBezTo>
                  <a:pt x="35071" y="19603"/>
                  <a:pt x="35099" y="19525"/>
                  <a:pt x="35078" y="19455"/>
                </a:cubicBezTo>
                <a:cubicBezTo>
                  <a:pt x="35022" y="19392"/>
                  <a:pt x="34994" y="19357"/>
                  <a:pt x="34930" y="19357"/>
                </a:cubicBezTo>
                <a:lnTo>
                  <a:pt x="34867" y="19357"/>
                </a:lnTo>
                <a:cubicBezTo>
                  <a:pt x="34769" y="19181"/>
                  <a:pt x="34684" y="19012"/>
                  <a:pt x="34586" y="18837"/>
                </a:cubicBezTo>
                <a:cubicBezTo>
                  <a:pt x="34627" y="18762"/>
                  <a:pt x="34575" y="18660"/>
                  <a:pt x="34495" y="18660"/>
                </a:cubicBezTo>
                <a:cubicBezTo>
                  <a:pt x="34493" y="18660"/>
                  <a:pt x="34490" y="18661"/>
                  <a:pt x="34487" y="18661"/>
                </a:cubicBezTo>
                <a:cubicBezTo>
                  <a:pt x="33630" y="17079"/>
                  <a:pt x="32744" y="15505"/>
                  <a:pt x="31851" y="13937"/>
                </a:cubicBezTo>
                <a:cubicBezTo>
                  <a:pt x="31880" y="13881"/>
                  <a:pt x="31837" y="13810"/>
                  <a:pt x="31774" y="13796"/>
                </a:cubicBezTo>
                <a:cubicBezTo>
                  <a:pt x="31198" y="12777"/>
                  <a:pt x="30614" y="11765"/>
                  <a:pt x="30024" y="10746"/>
                </a:cubicBezTo>
                <a:cubicBezTo>
                  <a:pt x="30024" y="10710"/>
                  <a:pt x="30010" y="10682"/>
                  <a:pt x="29975" y="10661"/>
                </a:cubicBezTo>
                <a:cubicBezTo>
                  <a:pt x="29518" y="9874"/>
                  <a:pt x="29061" y="9094"/>
                  <a:pt x="28604" y="8306"/>
                </a:cubicBezTo>
                <a:cubicBezTo>
                  <a:pt x="28672" y="8225"/>
                  <a:pt x="28602" y="8137"/>
                  <a:pt x="28515" y="8137"/>
                </a:cubicBezTo>
                <a:cubicBezTo>
                  <a:pt x="28512" y="8137"/>
                  <a:pt x="28509" y="8137"/>
                  <a:pt x="28505" y="8138"/>
                </a:cubicBezTo>
                <a:cubicBezTo>
                  <a:pt x="28189" y="7603"/>
                  <a:pt x="27880" y="7062"/>
                  <a:pt x="27563" y="6535"/>
                </a:cubicBezTo>
                <a:lnTo>
                  <a:pt x="27563" y="6535"/>
                </a:lnTo>
                <a:cubicBezTo>
                  <a:pt x="27570" y="6536"/>
                  <a:pt x="27576" y="6537"/>
                  <a:pt x="27583" y="6537"/>
                </a:cubicBezTo>
                <a:cubicBezTo>
                  <a:pt x="27606" y="6537"/>
                  <a:pt x="27628" y="6527"/>
                  <a:pt x="27634" y="6500"/>
                </a:cubicBezTo>
                <a:cubicBezTo>
                  <a:pt x="28224" y="5059"/>
                  <a:pt x="28808" y="3611"/>
                  <a:pt x="29391" y="2170"/>
                </a:cubicBezTo>
                <a:cubicBezTo>
                  <a:pt x="29412" y="2134"/>
                  <a:pt x="29377" y="2099"/>
                  <a:pt x="29342" y="2099"/>
                </a:cubicBezTo>
                <a:lnTo>
                  <a:pt x="25230" y="2099"/>
                </a:lnTo>
                <a:cubicBezTo>
                  <a:pt x="25159" y="2099"/>
                  <a:pt x="25159" y="2212"/>
                  <a:pt x="25230" y="2212"/>
                </a:cubicBezTo>
                <a:lnTo>
                  <a:pt x="29251" y="2212"/>
                </a:lnTo>
                <a:cubicBezTo>
                  <a:pt x="28681" y="3625"/>
                  <a:pt x="28105" y="5052"/>
                  <a:pt x="27528" y="6465"/>
                </a:cubicBezTo>
                <a:cubicBezTo>
                  <a:pt x="27268" y="6008"/>
                  <a:pt x="26994" y="5551"/>
                  <a:pt x="26734" y="5094"/>
                </a:cubicBezTo>
                <a:cubicBezTo>
                  <a:pt x="26720" y="5087"/>
                  <a:pt x="26720" y="5073"/>
                  <a:pt x="26713" y="5059"/>
                </a:cubicBezTo>
                <a:cubicBezTo>
                  <a:pt x="26502" y="4700"/>
                  <a:pt x="26284" y="4328"/>
                  <a:pt x="26073" y="3969"/>
                </a:cubicBezTo>
                <a:cubicBezTo>
                  <a:pt x="26066" y="3962"/>
                  <a:pt x="26066" y="3955"/>
                  <a:pt x="26052" y="3941"/>
                </a:cubicBezTo>
                <a:cubicBezTo>
                  <a:pt x="25904" y="3695"/>
                  <a:pt x="25764" y="3449"/>
                  <a:pt x="25616" y="3203"/>
                </a:cubicBezTo>
                <a:cubicBezTo>
                  <a:pt x="25616" y="3189"/>
                  <a:pt x="25595" y="3182"/>
                  <a:pt x="25588" y="3161"/>
                </a:cubicBezTo>
                <a:cubicBezTo>
                  <a:pt x="25581" y="3154"/>
                  <a:pt x="25581" y="3147"/>
                  <a:pt x="25574" y="3126"/>
                </a:cubicBezTo>
                <a:cubicBezTo>
                  <a:pt x="25550" y="3092"/>
                  <a:pt x="25520" y="3078"/>
                  <a:pt x="25490" y="3078"/>
                </a:cubicBezTo>
                <a:cubicBezTo>
                  <a:pt x="25451" y="3078"/>
                  <a:pt x="25412" y="3101"/>
                  <a:pt x="25384" y="3133"/>
                </a:cubicBezTo>
                <a:cubicBezTo>
                  <a:pt x="25377" y="3131"/>
                  <a:pt x="25369" y="3130"/>
                  <a:pt x="25362" y="3130"/>
                </a:cubicBezTo>
                <a:cubicBezTo>
                  <a:pt x="25332" y="3130"/>
                  <a:pt x="25301" y="3143"/>
                  <a:pt x="25279" y="3182"/>
                </a:cubicBezTo>
                <a:cubicBezTo>
                  <a:pt x="23697" y="5719"/>
                  <a:pt x="22116" y="8264"/>
                  <a:pt x="20534" y="10809"/>
                </a:cubicBezTo>
                <a:cubicBezTo>
                  <a:pt x="20464" y="10682"/>
                  <a:pt x="20393" y="10549"/>
                  <a:pt x="20323" y="10429"/>
                </a:cubicBezTo>
                <a:cubicBezTo>
                  <a:pt x="20351" y="10366"/>
                  <a:pt x="20316" y="10317"/>
                  <a:pt x="20246" y="10296"/>
                </a:cubicBezTo>
                <a:cubicBezTo>
                  <a:pt x="19711" y="9333"/>
                  <a:pt x="19163" y="8384"/>
                  <a:pt x="18587" y="7442"/>
                </a:cubicBezTo>
                <a:cubicBezTo>
                  <a:pt x="18671" y="7294"/>
                  <a:pt x="18741" y="7090"/>
                  <a:pt x="18777" y="7013"/>
                </a:cubicBezTo>
                <a:cubicBezTo>
                  <a:pt x="18987" y="6521"/>
                  <a:pt x="19163" y="6015"/>
                  <a:pt x="19339" y="5516"/>
                </a:cubicBezTo>
                <a:cubicBezTo>
                  <a:pt x="19613" y="4735"/>
                  <a:pt x="19880" y="3955"/>
                  <a:pt x="20126" y="3161"/>
                </a:cubicBezTo>
                <a:cubicBezTo>
                  <a:pt x="20133" y="3126"/>
                  <a:pt x="20105" y="3090"/>
                  <a:pt x="20070" y="3090"/>
                </a:cubicBezTo>
                <a:lnTo>
                  <a:pt x="15571" y="3090"/>
                </a:lnTo>
                <a:cubicBezTo>
                  <a:pt x="15501" y="3090"/>
                  <a:pt x="15501" y="3203"/>
                  <a:pt x="15571" y="3203"/>
                </a:cubicBezTo>
                <a:lnTo>
                  <a:pt x="19993" y="3203"/>
                </a:lnTo>
                <a:cubicBezTo>
                  <a:pt x="19782" y="3885"/>
                  <a:pt x="19564" y="4553"/>
                  <a:pt x="19332" y="5220"/>
                </a:cubicBezTo>
                <a:cubicBezTo>
                  <a:pt x="19156" y="5719"/>
                  <a:pt x="18980" y="6211"/>
                  <a:pt x="18791" y="6704"/>
                </a:cubicBezTo>
                <a:cubicBezTo>
                  <a:pt x="18763" y="6767"/>
                  <a:pt x="18636" y="7125"/>
                  <a:pt x="18524" y="7343"/>
                </a:cubicBezTo>
                <a:cubicBezTo>
                  <a:pt x="18376" y="7097"/>
                  <a:pt x="18214" y="6851"/>
                  <a:pt x="18067" y="6598"/>
                </a:cubicBezTo>
                <a:cubicBezTo>
                  <a:pt x="18060" y="6563"/>
                  <a:pt x="18038" y="6535"/>
                  <a:pt x="18017" y="6521"/>
                </a:cubicBezTo>
                <a:cubicBezTo>
                  <a:pt x="17715" y="6050"/>
                  <a:pt x="17406" y="5586"/>
                  <a:pt x="17104" y="5122"/>
                </a:cubicBezTo>
                <a:lnTo>
                  <a:pt x="17125" y="5066"/>
                </a:lnTo>
                <a:cubicBezTo>
                  <a:pt x="17174" y="4982"/>
                  <a:pt x="17096" y="4902"/>
                  <a:pt x="17021" y="4902"/>
                </a:cubicBezTo>
                <a:cubicBezTo>
                  <a:pt x="16988" y="4902"/>
                  <a:pt x="16956" y="4917"/>
                  <a:pt x="16935" y="4953"/>
                </a:cubicBezTo>
                <a:cubicBezTo>
                  <a:pt x="16935" y="4960"/>
                  <a:pt x="16928" y="4960"/>
                  <a:pt x="16928" y="4974"/>
                </a:cubicBezTo>
                <a:cubicBezTo>
                  <a:pt x="16865" y="4981"/>
                  <a:pt x="16801" y="5031"/>
                  <a:pt x="16822" y="5094"/>
                </a:cubicBezTo>
                <a:lnTo>
                  <a:pt x="16626" y="5537"/>
                </a:lnTo>
                <a:cubicBezTo>
                  <a:pt x="15634" y="7414"/>
                  <a:pt x="14643" y="9304"/>
                  <a:pt x="13638" y="11181"/>
                </a:cubicBezTo>
                <a:lnTo>
                  <a:pt x="11632" y="14983"/>
                </a:lnTo>
                <a:lnTo>
                  <a:pt x="11916" y="14436"/>
                </a:lnTo>
                <a:lnTo>
                  <a:pt x="11916" y="14436"/>
                </a:lnTo>
                <a:cubicBezTo>
                  <a:pt x="9561" y="16552"/>
                  <a:pt x="7206" y="18668"/>
                  <a:pt x="4844" y="20791"/>
                </a:cubicBezTo>
                <a:lnTo>
                  <a:pt x="4310" y="20791"/>
                </a:lnTo>
                <a:cubicBezTo>
                  <a:pt x="7101" y="18176"/>
                  <a:pt x="9898" y="15575"/>
                  <a:pt x="12682" y="12967"/>
                </a:cubicBezTo>
                <a:lnTo>
                  <a:pt x="12998" y="12369"/>
                </a:lnTo>
                <a:lnTo>
                  <a:pt x="12998" y="12369"/>
                </a:lnTo>
                <a:cubicBezTo>
                  <a:pt x="9990" y="15174"/>
                  <a:pt x="6988" y="17986"/>
                  <a:pt x="3972" y="20791"/>
                </a:cubicBezTo>
                <a:lnTo>
                  <a:pt x="3129" y="20791"/>
                </a:lnTo>
                <a:cubicBezTo>
                  <a:pt x="6679" y="17747"/>
                  <a:pt x="10151" y="14612"/>
                  <a:pt x="13526" y="11371"/>
                </a:cubicBezTo>
                <a:lnTo>
                  <a:pt x="13849" y="10753"/>
                </a:lnTo>
                <a:lnTo>
                  <a:pt x="13849" y="10753"/>
                </a:lnTo>
                <a:cubicBezTo>
                  <a:pt x="10264" y="14204"/>
                  <a:pt x="6580" y="17557"/>
                  <a:pt x="2799" y="20791"/>
                </a:cubicBezTo>
                <a:lnTo>
                  <a:pt x="1899" y="20791"/>
                </a:lnTo>
                <a:cubicBezTo>
                  <a:pt x="6053" y="17107"/>
                  <a:pt x="10215" y="13431"/>
                  <a:pt x="14376" y="9754"/>
                </a:cubicBezTo>
                <a:lnTo>
                  <a:pt x="14587" y="9354"/>
                </a:lnTo>
                <a:cubicBezTo>
                  <a:pt x="14552" y="9269"/>
                  <a:pt x="14510" y="9178"/>
                  <a:pt x="14475" y="9094"/>
                </a:cubicBezTo>
                <a:cubicBezTo>
                  <a:pt x="14165" y="8426"/>
                  <a:pt x="13856" y="7751"/>
                  <a:pt x="13540" y="7090"/>
                </a:cubicBezTo>
                <a:cubicBezTo>
                  <a:pt x="13294" y="6570"/>
                  <a:pt x="13069" y="6043"/>
                  <a:pt x="12830" y="5523"/>
                </a:cubicBezTo>
                <a:cubicBezTo>
                  <a:pt x="12661" y="5157"/>
                  <a:pt x="12506" y="4785"/>
                  <a:pt x="12338" y="4426"/>
                </a:cubicBezTo>
                <a:cubicBezTo>
                  <a:pt x="12253" y="4236"/>
                  <a:pt x="12162" y="4046"/>
                  <a:pt x="12077" y="3857"/>
                </a:cubicBezTo>
                <a:lnTo>
                  <a:pt x="11944" y="3568"/>
                </a:lnTo>
                <a:cubicBezTo>
                  <a:pt x="11909" y="3498"/>
                  <a:pt x="11817" y="3372"/>
                  <a:pt x="11817" y="3294"/>
                </a:cubicBezTo>
                <a:cubicBezTo>
                  <a:pt x="11817" y="3273"/>
                  <a:pt x="11810" y="3266"/>
                  <a:pt x="11803" y="3252"/>
                </a:cubicBezTo>
                <a:cubicBezTo>
                  <a:pt x="11325" y="2212"/>
                  <a:pt x="10854" y="1164"/>
                  <a:pt x="10376" y="131"/>
                </a:cubicBezTo>
                <a:cubicBezTo>
                  <a:pt x="10356" y="90"/>
                  <a:pt x="10328" y="73"/>
                  <a:pt x="10298" y="73"/>
                </a:cubicBezTo>
                <a:cubicBezTo>
                  <a:pt x="10278" y="73"/>
                  <a:pt x="10256" y="81"/>
                  <a:pt x="10236" y="96"/>
                </a:cubicBezTo>
                <a:cubicBezTo>
                  <a:pt x="10225" y="48"/>
                  <a:pt x="10187" y="1"/>
                  <a:pt x="101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69" name="Google Shape;2669;p33"/>
          <p:cNvGrpSpPr/>
          <p:nvPr/>
        </p:nvGrpSpPr>
        <p:grpSpPr>
          <a:xfrm rot="-325437">
            <a:off x="1334258" y="5459024"/>
            <a:ext cx="1246295" cy="1126875"/>
            <a:chOff x="1245422" y="277020"/>
            <a:chExt cx="1105806" cy="999848"/>
          </a:xfrm>
        </p:grpSpPr>
        <p:sp>
          <p:nvSpPr>
            <p:cNvPr id="2670" name="Google Shape;2670;p33"/>
            <p:cNvSpPr/>
            <p:nvPr/>
          </p:nvSpPr>
          <p:spPr>
            <a:xfrm rot="1065612">
              <a:off x="1347038" y="321511"/>
              <a:ext cx="405707" cy="729647"/>
            </a:xfrm>
            <a:custGeom>
              <a:avLst/>
              <a:gdLst/>
              <a:ahLst/>
              <a:cxnLst/>
              <a:rect l="l" t="t" r="r" b="b"/>
              <a:pathLst>
                <a:path w="8683" h="15616" extrusionOk="0">
                  <a:moveTo>
                    <a:pt x="3527" y="357"/>
                  </a:moveTo>
                  <a:lnTo>
                    <a:pt x="2806" y="1191"/>
                  </a:lnTo>
                  <a:cubicBezTo>
                    <a:pt x="2920" y="850"/>
                    <a:pt x="3185" y="547"/>
                    <a:pt x="3527" y="357"/>
                  </a:cubicBezTo>
                  <a:close/>
                  <a:moveTo>
                    <a:pt x="2768" y="1760"/>
                  </a:moveTo>
                  <a:cubicBezTo>
                    <a:pt x="2718" y="1760"/>
                    <a:pt x="2718" y="1777"/>
                    <a:pt x="2735" y="1777"/>
                  </a:cubicBezTo>
                  <a:cubicBezTo>
                    <a:pt x="2743" y="1777"/>
                    <a:pt x="2756" y="1772"/>
                    <a:pt x="2768" y="1760"/>
                  </a:cubicBezTo>
                  <a:close/>
                  <a:moveTo>
                    <a:pt x="4702" y="205"/>
                  </a:moveTo>
                  <a:cubicBezTo>
                    <a:pt x="4702" y="206"/>
                    <a:pt x="4702" y="206"/>
                    <a:pt x="4702" y="206"/>
                  </a:cubicBezTo>
                  <a:lnTo>
                    <a:pt x="4702" y="206"/>
                  </a:lnTo>
                  <a:cubicBezTo>
                    <a:pt x="5423" y="397"/>
                    <a:pt x="5783" y="1261"/>
                    <a:pt x="5803" y="1978"/>
                  </a:cubicBezTo>
                  <a:lnTo>
                    <a:pt x="5803" y="1978"/>
                  </a:lnTo>
                  <a:cubicBezTo>
                    <a:pt x="5805" y="1917"/>
                    <a:pt x="5804" y="1857"/>
                    <a:pt x="5801" y="1798"/>
                  </a:cubicBezTo>
                  <a:cubicBezTo>
                    <a:pt x="5763" y="1153"/>
                    <a:pt x="5384" y="357"/>
                    <a:pt x="4702" y="205"/>
                  </a:cubicBezTo>
                  <a:close/>
                  <a:moveTo>
                    <a:pt x="4297" y="272"/>
                  </a:moveTo>
                  <a:cubicBezTo>
                    <a:pt x="4293" y="274"/>
                    <a:pt x="4289" y="277"/>
                    <a:pt x="4285" y="281"/>
                  </a:cubicBezTo>
                  <a:cubicBezTo>
                    <a:pt x="3754" y="926"/>
                    <a:pt x="3261" y="1494"/>
                    <a:pt x="2768" y="2063"/>
                  </a:cubicBezTo>
                  <a:cubicBezTo>
                    <a:pt x="2730" y="2063"/>
                    <a:pt x="2730" y="2101"/>
                    <a:pt x="2768" y="2101"/>
                  </a:cubicBezTo>
                  <a:cubicBezTo>
                    <a:pt x="2768" y="2101"/>
                    <a:pt x="2785" y="2118"/>
                    <a:pt x="2796" y="2118"/>
                  </a:cubicBezTo>
                  <a:cubicBezTo>
                    <a:pt x="2802" y="2118"/>
                    <a:pt x="2806" y="2114"/>
                    <a:pt x="2806" y="2101"/>
                  </a:cubicBezTo>
                  <a:cubicBezTo>
                    <a:pt x="3337" y="1532"/>
                    <a:pt x="3830" y="926"/>
                    <a:pt x="4323" y="357"/>
                  </a:cubicBezTo>
                  <a:cubicBezTo>
                    <a:pt x="4357" y="323"/>
                    <a:pt x="4360" y="296"/>
                    <a:pt x="4350" y="281"/>
                  </a:cubicBezTo>
                  <a:lnTo>
                    <a:pt x="4323" y="281"/>
                  </a:lnTo>
                  <a:cubicBezTo>
                    <a:pt x="4323" y="281"/>
                    <a:pt x="4308" y="281"/>
                    <a:pt x="4297" y="272"/>
                  </a:cubicBezTo>
                  <a:close/>
                  <a:moveTo>
                    <a:pt x="4037" y="190"/>
                  </a:moveTo>
                  <a:cubicBezTo>
                    <a:pt x="4063" y="190"/>
                    <a:pt x="4076" y="203"/>
                    <a:pt x="4072" y="220"/>
                  </a:cubicBezTo>
                  <a:lnTo>
                    <a:pt x="4072" y="220"/>
                  </a:lnTo>
                  <a:cubicBezTo>
                    <a:pt x="4045" y="219"/>
                    <a:pt x="4018" y="218"/>
                    <a:pt x="3991" y="218"/>
                  </a:cubicBezTo>
                  <a:cubicBezTo>
                    <a:pt x="3984" y="218"/>
                    <a:pt x="3978" y="218"/>
                    <a:pt x="3971" y="218"/>
                  </a:cubicBezTo>
                  <a:lnTo>
                    <a:pt x="3971" y="218"/>
                  </a:lnTo>
                  <a:cubicBezTo>
                    <a:pt x="3558" y="744"/>
                    <a:pt x="3144" y="1233"/>
                    <a:pt x="2768" y="1760"/>
                  </a:cubicBezTo>
                  <a:cubicBezTo>
                    <a:pt x="3185" y="1229"/>
                    <a:pt x="3640" y="774"/>
                    <a:pt x="4057" y="243"/>
                  </a:cubicBezTo>
                  <a:cubicBezTo>
                    <a:pt x="4065" y="235"/>
                    <a:pt x="4070" y="228"/>
                    <a:pt x="4072" y="220"/>
                  </a:cubicBezTo>
                  <a:lnTo>
                    <a:pt x="4072" y="220"/>
                  </a:lnTo>
                  <a:cubicBezTo>
                    <a:pt x="4144" y="224"/>
                    <a:pt x="4216" y="232"/>
                    <a:pt x="4285" y="243"/>
                  </a:cubicBezTo>
                  <a:cubicBezTo>
                    <a:pt x="4285" y="258"/>
                    <a:pt x="4290" y="267"/>
                    <a:pt x="4297" y="272"/>
                  </a:cubicBezTo>
                  <a:lnTo>
                    <a:pt x="4297" y="272"/>
                  </a:lnTo>
                  <a:cubicBezTo>
                    <a:pt x="4304" y="268"/>
                    <a:pt x="4312" y="266"/>
                    <a:pt x="4320" y="266"/>
                  </a:cubicBezTo>
                  <a:cubicBezTo>
                    <a:pt x="4332" y="266"/>
                    <a:pt x="4344" y="272"/>
                    <a:pt x="4350" y="281"/>
                  </a:cubicBezTo>
                  <a:lnTo>
                    <a:pt x="4361" y="281"/>
                  </a:lnTo>
                  <a:cubicBezTo>
                    <a:pt x="4436" y="281"/>
                    <a:pt x="4474" y="281"/>
                    <a:pt x="4512" y="357"/>
                  </a:cubicBezTo>
                  <a:lnTo>
                    <a:pt x="2692" y="2480"/>
                  </a:lnTo>
                  <a:cubicBezTo>
                    <a:pt x="2617" y="2101"/>
                    <a:pt x="2617" y="1722"/>
                    <a:pt x="2768" y="1343"/>
                  </a:cubicBezTo>
                  <a:cubicBezTo>
                    <a:pt x="3072" y="1002"/>
                    <a:pt x="3375" y="622"/>
                    <a:pt x="3602" y="281"/>
                  </a:cubicBezTo>
                  <a:cubicBezTo>
                    <a:pt x="3708" y="239"/>
                    <a:pt x="3838" y="220"/>
                    <a:pt x="3971" y="218"/>
                  </a:cubicBezTo>
                  <a:lnTo>
                    <a:pt x="3971" y="218"/>
                  </a:lnTo>
                  <a:cubicBezTo>
                    <a:pt x="3975" y="214"/>
                    <a:pt x="3978" y="210"/>
                    <a:pt x="3982" y="205"/>
                  </a:cubicBezTo>
                  <a:cubicBezTo>
                    <a:pt x="4004" y="194"/>
                    <a:pt x="4023" y="190"/>
                    <a:pt x="4037" y="190"/>
                  </a:cubicBezTo>
                  <a:close/>
                  <a:moveTo>
                    <a:pt x="4657" y="569"/>
                  </a:moveTo>
                  <a:cubicBezTo>
                    <a:pt x="4648" y="569"/>
                    <a:pt x="4637" y="573"/>
                    <a:pt x="4626" y="584"/>
                  </a:cubicBezTo>
                  <a:cubicBezTo>
                    <a:pt x="4057" y="1305"/>
                    <a:pt x="3413" y="1987"/>
                    <a:pt x="2882" y="2708"/>
                  </a:cubicBezTo>
                  <a:cubicBezTo>
                    <a:pt x="3489" y="1987"/>
                    <a:pt x="4095" y="1343"/>
                    <a:pt x="4664" y="622"/>
                  </a:cubicBezTo>
                  <a:cubicBezTo>
                    <a:pt x="4691" y="596"/>
                    <a:pt x="4680" y="569"/>
                    <a:pt x="4657" y="569"/>
                  </a:cubicBezTo>
                  <a:close/>
                  <a:moveTo>
                    <a:pt x="2882" y="2708"/>
                  </a:moveTo>
                  <a:cubicBezTo>
                    <a:pt x="2831" y="2708"/>
                    <a:pt x="2848" y="2725"/>
                    <a:pt x="2865" y="2725"/>
                  </a:cubicBezTo>
                  <a:cubicBezTo>
                    <a:pt x="2874" y="2725"/>
                    <a:pt x="2882" y="2720"/>
                    <a:pt x="2882" y="2708"/>
                  </a:cubicBezTo>
                  <a:close/>
                  <a:moveTo>
                    <a:pt x="4985" y="569"/>
                  </a:moveTo>
                  <a:cubicBezTo>
                    <a:pt x="4971" y="569"/>
                    <a:pt x="4952" y="573"/>
                    <a:pt x="4929" y="584"/>
                  </a:cubicBezTo>
                  <a:cubicBezTo>
                    <a:pt x="4247" y="1343"/>
                    <a:pt x="3564" y="2101"/>
                    <a:pt x="2996" y="2859"/>
                  </a:cubicBezTo>
                  <a:cubicBezTo>
                    <a:pt x="3678" y="2101"/>
                    <a:pt x="4323" y="1343"/>
                    <a:pt x="5005" y="622"/>
                  </a:cubicBezTo>
                  <a:cubicBezTo>
                    <a:pt x="5032" y="596"/>
                    <a:pt x="5021" y="569"/>
                    <a:pt x="4985" y="569"/>
                  </a:cubicBezTo>
                  <a:close/>
                  <a:moveTo>
                    <a:pt x="2996" y="2859"/>
                  </a:moveTo>
                  <a:cubicBezTo>
                    <a:pt x="2945" y="2859"/>
                    <a:pt x="2945" y="2876"/>
                    <a:pt x="2962" y="2876"/>
                  </a:cubicBezTo>
                  <a:cubicBezTo>
                    <a:pt x="2970" y="2876"/>
                    <a:pt x="2983" y="2872"/>
                    <a:pt x="2996" y="2859"/>
                  </a:cubicBezTo>
                  <a:close/>
                  <a:moveTo>
                    <a:pt x="5037" y="986"/>
                  </a:moveTo>
                  <a:cubicBezTo>
                    <a:pt x="5027" y="986"/>
                    <a:pt x="5016" y="990"/>
                    <a:pt x="5005" y="1002"/>
                  </a:cubicBezTo>
                  <a:cubicBezTo>
                    <a:pt x="4323" y="1684"/>
                    <a:pt x="3678" y="2366"/>
                    <a:pt x="3072" y="3125"/>
                  </a:cubicBezTo>
                  <a:cubicBezTo>
                    <a:pt x="3716" y="2442"/>
                    <a:pt x="4399" y="1760"/>
                    <a:pt x="5043" y="1039"/>
                  </a:cubicBezTo>
                  <a:cubicBezTo>
                    <a:pt x="5070" y="1013"/>
                    <a:pt x="5059" y="986"/>
                    <a:pt x="5037" y="986"/>
                  </a:cubicBezTo>
                  <a:close/>
                  <a:moveTo>
                    <a:pt x="5137" y="1175"/>
                  </a:moveTo>
                  <a:cubicBezTo>
                    <a:pt x="5122" y="1175"/>
                    <a:pt x="5103" y="1180"/>
                    <a:pt x="5081" y="1191"/>
                  </a:cubicBezTo>
                  <a:cubicBezTo>
                    <a:pt x="4436" y="1874"/>
                    <a:pt x="3716" y="2518"/>
                    <a:pt x="3072" y="3276"/>
                  </a:cubicBezTo>
                  <a:cubicBezTo>
                    <a:pt x="3754" y="2632"/>
                    <a:pt x="4436" y="1949"/>
                    <a:pt x="5157" y="1229"/>
                  </a:cubicBezTo>
                  <a:cubicBezTo>
                    <a:pt x="5184" y="1202"/>
                    <a:pt x="5173" y="1175"/>
                    <a:pt x="5137" y="1175"/>
                  </a:cubicBezTo>
                  <a:close/>
                  <a:moveTo>
                    <a:pt x="5233" y="1343"/>
                  </a:moveTo>
                  <a:lnTo>
                    <a:pt x="3413" y="3125"/>
                  </a:lnTo>
                  <a:lnTo>
                    <a:pt x="3337" y="3238"/>
                  </a:lnTo>
                  <a:cubicBezTo>
                    <a:pt x="3310" y="3265"/>
                    <a:pt x="3321" y="3292"/>
                    <a:pt x="3343" y="3292"/>
                  </a:cubicBezTo>
                  <a:cubicBezTo>
                    <a:pt x="3353" y="3292"/>
                    <a:pt x="3364" y="3287"/>
                    <a:pt x="3375" y="3276"/>
                  </a:cubicBezTo>
                  <a:lnTo>
                    <a:pt x="5195" y="1494"/>
                  </a:lnTo>
                  <a:cubicBezTo>
                    <a:pt x="5195" y="1513"/>
                    <a:pt x="5204" y="1523"/>
                    <a:pt x="5214" y="1523"/>
                  </a:cubicBezTo>
                  <a:cubicBezTo>
                    <a:pt x="5223" y="1523"/>
                    <a:pt x="5233" y="1513"/>
                    <a:pt x="5233" y="1494"/>
                  </a:cubicBezTo>
                  <a:cubicBezTo>
                    <a:pt x="5233" y="1419"/>
                    <a:pt x="5233" y="1381"/>
                    <a:pt x="5271" y="1381"/>
                  </a:cubicBezTo>
                  <a:cubicBezTo>
                    <a:pt x="5271" y="1343"/>
                    <a:pt x="5233" y="1343"/>
                    <a:pt x="5233" y="1343"/>
                  </a:cubicBezTo>
                  <a:close/>
                  <a:moveTo>
                    <a:pt x="4323" y="3921"/>
                  </a:moveTo>
                  <a:lnTo>
                    <a:pt x="4323" y="3959"/>
                  </a:lnTo>
                  <a:lnTo>
                    <a:pt x="4285" y="3959"/>
                  </a:lnTo>
                  <a:cubicBezTo>
                    <a:pt x="4298" y="3946"/>
                    <a:pt x="4310" y="3933"/>
                    <a:pt x="4323" y="3921"/>
                  </a:cubicBezTo>
                  <a:close/>
                  <a:moveTo>
                    <a:pt x="5194" y="2898"/>
                  </a:moveTo>
                  <a:cubicBezTo>
                    <a:pt x="4853" y="3239"/>
                    <a:pt x="4512" y="3618"/>
                    <a:pt x="4209" y="3959"/>
                  </a:cubicBezTo>
                  <a:cubicBezTo>
                    <a:pt x="4183" y="3959"/>
                    <a:pt x="4158" y="3959"/>
                    <a:pt x="4134" y="3958"/>
                  </a:cubicBezTo>
                  <a:lnTo>
                    <a:pt x="4134" y="3958"/>
                  </a:lnTo>
                  <a:lnTo>
                    <a:pt x="4133" y="3959"/>
                  </a:lnTo>
                  <a:cubicBezTo>
                    <a:pt x="4121" y="3971"/>
                    <a:pt x="4108" y="3976"/>
                    <a:pt x="4099" y="3976"/>
                  </a:cubicBezTo>
                  <a:cubicBezTo>
                    <a:pt x="4083" y="3976"/>
                    <a:pt x="4083" y="3959"/>
                    <a:pt x="4133" y="3959"/>
                  </a:cubicBezTo>
                  <a:cubicBezTo>
                    <a:pt x="4133" y="3959"/>
                    <a:pt x="4133" y="3959"/>
                    <a:pt x="4134" y="3958"/>
                  </a:cubicBezTo>
                  <a:lnTo>
                    <a:pt x="4134" y="3958"/>
                  </a:lnTo>
                  <a:cubicBezTo>
                    <a:pt x="4134" y="3958"/>
                    <a:pt x="4134" y="3958"/>
                    <a:pt x="4134" y="3958"/>
                  </a:cubicBezTo>
                  <a:lnTo>
                    <a:pt x="4134" y="3958"/>
                  </a:lnTo>
                  <a:lnTo>
                    <a:pt x="5194" y="2898"/>
                  </a:lnTo>
                  <a:close/>
                  <a:moveTo>
                    <a:pt x="3810" y="0"/>
                  </a:moveTo>
                  <a:cubicBezTo>
                    <a:pt x="3795" y="0"/>
                    <a:pt x="3776" y="5"/>
                    <a:pt x="3754" y="16"/>
                  </a:cubicBezTo>
                  <a:cubicBezTo>
                    <a:pt x="3716" y="92"/>
                    <a:pt x="3678" y="167"/>
                    <a:pt x="3640" y="205"/>
                  </a:cubicBezTo>
                  <a:cubicBezTo>
                    <a:pt x="3337" y="357"/>
                    <a:pt x="3110" y="547"/>
                    <a:pt x="2882" y="812"/>
                  </a:cubicBezTo>
                  <a:cubicBezTo>
                    <a:pt x="2541" y="1305"/>
                    <a:pt x="2427" y="1949"/>
                    <a:pt x="2579" y="2556"/>
                  </a:cubicBezTo>
                  <a:cubicBezTo>
                    <a:pt x="2617" y="2708"/>
                    <a:pt x="2655" y="2897"/>
                    <a:pt x="2730" y="3049"/>
                  </a:cubicBezTo>
                  <a:cubicBezTo>
                    <a:pt x="2806" y="3276"/>
                    <a:pt x="2958" y="3466"/>
                    <a:pt x="3147" y="3656"/>
                  </a:cubicBezTo>
                  <a:cubicBezTo>
                    <a:pt x="3299" y="3807"/>
                    <a:pt x="3489" y="3959"/>
                    <a:pt x="3678" y="3997"/>
                  </a:cubicBezTo>
                  <a:lnTo>
                    <a:pt x="3716" y="3997"/>
                  </a:lnTo>
                  <a:cubicBezTo>
                    <a:pt x="3830" y="3997"/>
                    <a:pt x="3944" y="4035"/>
                    <a:pt x="4057" y="4035"/>
                  </a:cubicBezTo>
                  <a:cubicBezTo>
                    <a:pt x="4057" y="4061"/>
                    <a:pt x="4057" y="4105"/>
                    <a:pt x="4070" y="4105"/>
                  </a:cubicBezTo>
                  <a:cubicBezTo>
                    <a:pt x="4075" y="4105"/>
                    <a:pt x="4084" y="4096"/>
                    <a:pt x="4095" y="4073"/>
                  </a:cubicBezTo>
                  <a:lnTo>
                    <a:pt x="4133" y="4035"/>
                  </a:lnTo>
                  <a:cubicBezTo>
                    <a:pt x="4285" y="4035"/>
                    <a:pt x="4399" y="4035"/>
                    <a:pt x="4474" y="3997"/>
                  </a:cubicBezTo>
                  <a:cubicBezTo>
                    <a:pt x="5271" y="3807"/>
                    <a:pt x="5763" y="2935"/>
                    <a:pt x="5801" y="2139"/>
                  </a:cubicBezTo>
                  <a:cubicBezTo>
                    <a:pt x="5804" y="2086"/>
                    <a:pt x="5804" y="2033"/>
                    <a:pt x="5803" y="1978"/>
                  </a:cubicBezTo>
                  <a:lnTo>
                    <a:pt x="5803" y="1978"/>
                  </a:lnTo>
                  <a:cubicBezTo>
                    <a:pt x="5778" y="2695"/>
                    <a:pt x="5407" y="3493"/>
                    <a:pt x="4778" y="3807"/>
                  </a:cubicBezTo>
                  <a:cubicBezTo>
                    <a:pt x="4664" y="3845"/>
                    <a:pt x="4512" y="3883"/>
                    <a:pt x="4436" y="3883"/>
                  </a:cubicBezTo>
                  <a:lnTo>
                    <a:pt x="4854" y="3466"/>
                  </a:lnTo>
                  <a:cubicBezTo>
                    <a:pt x="4880" y="3439"/>
                    <a:pt x="4869" y="3412"/>
                    <a:pt x="4847" y="3412"/>
                  </a:cubicBezTo>
                  <a:cubicBezTo>
                    <a:pt x="4838" y="3412"/>
                    <a:pt x="4827" y="3417"/>
                    <a:pt x="4816" y="3428"/>
                  </a:cubicBezTo>
                  <a:lnTo>
                    <a:pt x="4587" y="3639"/>
                  </a:lnTo>
                  <a:lnTo>
                    <a:pt x="4587" y="3639"/>
                  </a:lnTo>
                  <a:cubicBezTo>
                    <a:pt x="4799" y="3404"/>
                    <a:pt x="4998" y="3170"/>
                    <a:pt x="5233" y="2935"/>
                  </a:cubicBezTo>
                  <a:cubicBezTo>
                    <a:pt x="5259" y="2908"/>
                    <a:pt x="5248" y="2882"/>
                    <a:pt x="5226" y="2882"/>
                  </a:cubicBezTo>
                  <a:cubicBezTo>
                    <a:pt x="5217" y="2882"/>
                    <a:pt x="5206" y="2886"/>
                    <a:pt x="5195" y="2897"/>
                  </a:cubicBezTo>
                  <a:lnTo>
                    <a:pt x="5574" y="2518"/>
                  </a:lnTo>
                  <a:cubicBezTo>
                    <a:pt x="5601" y="2491"/>
                    <a:pt x="5590" y="2464"/>
                    <a:pt x="5554" y="2464"/>
                  </a:cubicBezTo>
                  <a:cubicBezTo>
                    <a:pt x="5539" y="2464"/>
                    <a:pt x="5520" y="2469"/>
                    <a:pt x="5498" y="2480"/>
                  </a:cubicBezTo>
                  <a:cubicBezTo>
                    <a:pt x="5005" y="2935"/>
                    <a:pt x="4588" y="3428"/>
                    <a:pt x="4134" y="3958"/>
                  </a:cubicBezTo>
                  <a:lnTo>
                    <a:pt x="4134" y="3958"/>
                  </a:lnTo>
                  <a:cubicBezTo>
                    <a:pt x="4019" y="3957"/>
                    <a:pt x="3930" y="3946"/>
                    <a:pt x="3868" y="3883"/>
                  </a:cubicBezTo>
                  <a:cubicBezTo>
                    <a:pt x="4323" y="3466"/>
                    <a:pt x="4778" y="3011"/>
                    <a:pt x="5233" y="2556"/>
                  </a:cubicBezTo>
                  <a:cubicBezTo>
                    <a:pt x="5259" y="2529"/>
                    <a:pt x="5248" y="2502"/>
                    <a:pt x="5226" y="2502"/>
                  </a:cubicBezTo>
                  <a:cubicBezTo>
                    <a:pt x="5217" y="2502"/>
                    <a:pt x="5206" y="2507"/>
                    <a:pt x="5195" y="2518"/>
                  </a:cubicBezTo>
                  <a:cubicBezTo>
                    <a:pt x="4778" y="3011"/>
                    <a:pt x="4285" y="3428"/>
                    <a:pt x="3830" y="3883"/>
                  </a:cubicBezTo>
                  <a:cubicBezTo>
                    <a:pt x="3754" y="3883"/>
                    <a:pt x="3716" y="3845"/>
                    <a:pt x="3678" y="3845"/>
                  </a:cubicBezTo>
                  <a:cubicBezTo>
                    <a:pt x="4209" y="3314"/>
                    <a:pt x="4778" y="2821"/>
                    <a:pt x="5271" y="2291"/>
                  </a:cubicBezTo>
                  <a:cubicBezTo>
                    <a:pt x="5323" y="2264"/>
                    <a:pt x="5303" y="2220"/>
                    <a:pt x="5273" y="2220"/>
                  </a:cubicBezTo>
                  <a:cubicBezTo>
                    <a:pt x="5260" y="2220"/>
                    <a:pt x="5244" y="2229"/>
                    <a:pt x="5233" y="2253"/>
                  </a:cubicBezTo>
                  <a:cubicBezTo>
                    <a:pt x="4702" y="2746"/>
                    <a:pt x="4133" y="3276"/>
                    <a:pt x="3640" y="3807"/>
                  </a:cubicBezTo>
                  <a:cubicBezTo>
                    <a:pt x="3564" y="3769"/>
                    <a:pt x="3527" y="3769"/>
                    <a:pt x="3489" y="3693"/>
                  </a:cubicBezTo>
                  <a:lnTo>
                    <a:pt x="5346" y="1987"/>
                  </a:lnTo>
                  <a:cubicBezTo>
                    <a:pt x="5373" y="1960"/>
                    <a:pt x="5362" y="1934"/>
                    <a:pt x="5327" y="1934"/>
                  </a:cubicBezTo>
                  <a:cubicBezTo>
                    <a:pt x="5312" y="1934"/>
                    <a:pt x="5293" y="1938"/>
                    <a:pt x="5271" y="1949"/>
                  </a:cubicBezTo>
                  <a:lnTo>
                    <a:pt x="3451" y="3656"/>
                  </a:lnTo>
                  <a:lnTo>
                    <a:pt x="3451" y="3693"/>
                  </a:lnTo>
                  <a:cubicBezTo>
                    <a:pt x="3375" y="3693"/>
                    <a:pt x="3337" y="3656"/>
                    <a:pt x="3299" y="3618"/>
                  </a:cubicBezTo>
                  <a:cubicBezTo>
                    <a:pt x="3944" y="2935"/>
                    <a:pt x="4664" y="2329"/>
                    <a:pt x="5346" y="1722"/>
                  </a:cubicBezTo>
                  <a:cubicBezTo>
                    <a:pt x="5373" y="1696"/>
                    <a:pt x="5363" y="1652"/>
                    <a:pt x="5329" y="1652"/>
                  </a:cubicBezTo>
                  <a:cubicBezTo>
                    <a:pt x="5314" y="1652"/>
                    <a:pt x="5294" y="1660"/>
                    <a:pt x="5271" y="1684"/>
                  </a:cubicBezTo>
                  <a:cubicBezTo>
                    <a:pt x="4626" y="2329"/>
                    <a:pt x="3906" y="2935"/>
                    <a:pt x="3261" y="3580"/>
                  </a:cubicBezTo>
                  <a:cubicBezTo>
                    <a:pt x="3147" y="3466"/>
                    <a:pt x="3072" y="3314"/>
                    <a:pt x="2958" y="3201"/>
                  </a:cubicBezTo>
                  <a:cubicBezTo>
                    <a:pt x="2882" y="3011"/>
                    <a:pt x="2768" y="2746"/>
                    <a:pt x="2730" y="2518"/>
                  </a:cubicBezTo>
                  <a:cubicBezTo>
                    <a:pt x="3337" y="1798"/>
                    <a:pt x="3944" y="1039"/>
                    <a:pt x="4588" y="357"/>
                  </a:cubicBezTo>
                  <a:cubicBezTo>
                    <a:pt x="4597" y="366"/>
                    <a:pt x="4606" y="371"/>
                    <a:pt x="4615" y="371"/>
                  </a:cubicBezTo>
                  <a:cubicBezTo>
                    <a:pt x="4644" y="371"/>
                    <a:pt x="4673" y="321"/>
                    <a:pt x="4702" y="206"/>
                  </a:cubicBezTo>
                  <a:lnTo>
                    <a:pt x="4702" y="206"/>
                  </a:lnTo>
                  <a:cubicBezTo>
                    <a:pt x="4607" y="181"/>
                    <a:pt x="4506" y="167"/>
                    <a:pt x="4399" y="167"/>
                  </a:cubicBezTo>
                  <a:cubicBezTo>
                    <a:pt x="4266" y="130"/>
                    <a:pt x="4143" y="111"/>
                    <a:pt x="4029" y="111"/>
                  </a:cubicBezTo>
                  <a:cubicBezTo>
                    <a:pt x="3915" y="111"/>
                    <a:pt x="3811" y="130"/>
                    <a:pt x="3716" y="167"/>
                  </a:cubicBezTo>
                  <a:lnTo>
                    <a:pt x="3830" y="54"/>
                  </a:lnTo>
                  <a:cubicBezTo>
                    <a:pt x="3857" y="27"/>
                    <a:pt x="3846" y="0"/>
                    <a:pt x="3810" y="0"/>
                  </a:cubicBezTo>
                  <a:close/>
                  <a:moveTo>
                    <a:pt x="1062" y="6196"/>
                  </a:moveTo>
                  <a:lnTo>
                    <a:pt x="1024" y="6272"/>
                  </a:lnTo>
                  <a:lnTo>
                    <a:pt x="1024" y="6295"/>
                  </a:lnTo>
                  <a:lnTo>
                    <a:pt x="1024" y="6295"/>
                  </a:lnTo>
                  <a:cubicBezTo>
                    <a:pt x="1039" y="6261"/>
                    <a:pt x="1052" y="6227"/>
                    <a:pt x="1062" y="6196"/>
                  </a:cubicBezTo>
                  <a:close/>
                  <a:moveTo>
                    <a:pt x="1024" y="6295"/>
                  </a:moveTo>
                  <a:lnTo>
                    <a:pt x="1024" y="6295"/>
                  </a:lnTo>
                  <a:cubicBezTo>
                    <a:pt x="1020" y="6304"/>
                    <a:pt x="1017" y="6313"/>
                    <a:pt x="1013" y="6322"/>
                  </a:cubicBezTo>
                  <a:lnTo>
                    <a:pt x="1013" y="6322"/>
                  </a:lnTo>
                  <a:cubicBezTo>
                    <a:pt x="1016" y="6318"/>
                    <a:pt x="1020" y="6313"/>
                    <a:pt x="1024" y="6309"/>
                  </a:cubicBezTo>
                  <a:lnTo>
                    <a:pt x="1024" y="6295"/>
                  </a:lnTo>
                  <a:close/>
                  <a:moveTo>
                    <a:pt x="1013" y="6322"/>
                  </a:moveTo>
                  <a:cubicBezTo>
                    <a:pt x="971" y="6371"/>
                    <a:pt x="941" y="6444"/>
                    <a:pt x="916" y="6526"/>
                  </a:cubicBezTo>
                  <a:lnTo>
                    <a:pt x="916" y="6526"/>
                  </a:lnTo>
                  <a:cubicBezTo>
                    <a:pt x="941" y="6475"/>
                    <a:pt x="979" y="6399"/>
                    <a:pt x="1013" y="6322"/>
                  </a:cubicBezTo>
                  <a:close/>
                  <a:moveTo>
                    <a:pt x="7175" y="6520"/>
                  </a:moveTo>
                  <a:cubicBezTo>
                    <a:pt x="7183" y="6520"/>
                    <a:pt x="7192" y="6537"/>
                    <a:pt x="7166" y="6537"/>
                  </a:cubicBezTo>
                  <a:cubicBezTo>
                    <a:pt x="7166" y="6524"/>
                    <a:pt x="7170" y="6520"/>
                    <a:pt x="7175" y="6520"/>
                  </a:cubicBezTo>
                  <a:close/>
                  <a:moveTo>
                    <a:pt x="7550" y="6672"/>
                  </a:moveTo>
                  <a:cubicBezTo>
                    <a:pt x="7537" y="6672"/>
                    <a:pt x="7520" y="6676"/>
                    <a:pt x="7508" y="6689"/>
                  </a:cubicBezTo>
                  <a:cubicBezTo>
                    <a:pt x="7583" y="6689"/>
                    <a:pt x="7575" y="6672"/>
                    <a:pt x="7550" y="6672"/>
                  </a:cubicBezTo>
                  <a:close/>
                  <a:moveTo>
                    <a:pt x="2162" y="6651"/>
                  </a:moveTo>
                  <a:lnTo>
                    <a:pt x="2162" y="6727"/>
                  </a:lnTo>
                  <a:cubicBezTo>
                    <a:pt x="2124" y="6802"/>
                    <a:pt x="2124" y="6840"/>
                    <a:pt x="2048" y="6878"/>
                  </a:cubicBezTo>
                  <a:cubicBezTo>
                    <a:pt x="2086" y="6802"/>
                    <a:pt x="2086" y="6727"/>
                    <a:pt x="2162" y="6651"/>
                  </a:cubicBezTo>
                  <a:close/>
                  <a:moveTo>
                    <a:pt x="7373" y="7051"/>
                  </a:moveTo>
                  <a:cubicBezTo>
                    <a:pt x="7364" y="7051"/>
                    <a:pt x="7356" y="7055"/>
                    <a:pt x="7356" y="7068"/>
                  </a:cubicBezTo>
                  <a:cubicBezTo>
                    <a:pt x="7406" y="7068"/>
                    <a:pt x="7390" y="7051"/>
                    <a:pt x="7373" y="7051"/>
                  </a:cubicBezTo>
                  <a:close/>
                  <a:moveTo>
                    <a:pt x="7857" y="7051"/>
                  </a:moveTo>
                  <a:cubicBezTo>
                    <a:pt x="7853" y="7051"/>
                    <a:pt x="7849" y="7055"/>
                    <a:pt x="7849" y="7068"/>
                  </a:cubicBezTo>
                  <a:cubicBezTo>
                    <a:pt x="7874" y="7068"/>
                    <a:pt x="7866" y="7051"/>
                    <a:pt x="7857" y="7051"/>
                  </a:cubicBezTo>
                  <a:close/>
                  <a:moveTo>
                    <a:pt x="6408" y="7068"/>
                  </a:moveTo>
                  <a:cubicBezTo>
                    <a:pt x="6408" y="7086"/>
                    <a:pt x="6425" y="7095"/>
                    <a:pt x="6443" y="7108"/>
                  </a:cubicBezTo>
                  <a:lnTo>
                    <a:pt x="6443" y="7108"/>
                  </a:lnTo>
                  <a:cubicBezTo>
                    <a:pt x="6432" y="7095"/>
                    <a:pt x="6420" y="7081"/>
                    <a:pt x="6408" y="7068"/>
                  </a:cubicBezTo>
                  <a:close/>
                  <a:moveTo>
                    <a:pt x="6443" y="7108"/>
                  </a:moveTo>
                  <a:cubicBezTo>
                    <a:pt x="6455" y="7122"/>
                    <a:pt x="6467" y="7136"/>
                    <a:pt x="6478" y="7150"/>
                  </a:cubicBezTo>
                  <a:lnTo>
                    <a:pt x="6478" y="7150"/>
                  </a:lnTo>
                  <a:cubicBezTo>
                    <a:pt x="6471" y="7130"/>
                    <a:pt x="6457" y="7118"/>
                    <a:pt x="6443" y="7108"/>
                  </a:cubicBezTo>
                  <a:close/>
                  <a:moveTo>
                    <a:pt x="6478" y="7150"/>
                  </a:moveTo>
                  <a:cubicBezTo>
                    <a:pt x="6482" y="7159"/>
                    <a:pt x="6484" y="7169"/>
                    <a:pt x="6484" y="7181"/>
                  </a:cubicBezTo>
                  <a:cubicBezTo>
                    <a:pt x="6487" y="7177"/>
                    <a:pt x="6491" y="7173"/>
                    <a:pt x="6494" y="7169"/>
                  </a:cubicBezTo>
                  <a:lnTo>
                    <a:pt x="6494" y="7169"/>
                  </a:lnTo>
                  <a:cubicBezTo>
                    <a:pt x="6489" y="7162"/>
                    <a:pt x="6484" y="7156"/>
                    <a:pt x="6478" y="7150"/>
                  </a:cubicBezTo>
                  <a:close/>
                  <a:moveTo>
                    <a:pt x="7414" y="6201"/>
                  </a:moveTo>
                  <a:cubicBezTo>
                    <a:pt x="7399" y="6201"/>
                    <a:pt x="7379" y="6210"/>
                    <a:pt x="7356" y="6234"/>
                  </a:cubicBezTo>
                  <a:cubicBezTo>
                    <a:pt x="7094" y="6496"/>
                    <a:pt x="6758" y="6832"/>
                    <a:pt x="6494" y="7169"/>
                  </a:cubicBezTo>
                  <a:lnTo>
                    <a:pt x="6494" y="7169"/>
                  </a:lnTo>
                  <a:cubicBezTo>
                    <a:pt x="6506" y="7183"/>
                    <a:pt x="6517" y="7197"/>
                    <a:pt x="6529" y="7211"/>
                  </a:cubicBezTo>
                  <a:lnTo>
                    <a:pt x="6529" y="7211"/>
                  </a:lnTo>
                  <a:cubicBezTo>
                    <a:pt x="6620" y="7107"/>
                    <a:pt x="6720" y="7004"/>
                    <a:pt x="6824" y="6898"/>
                  </a:cubicBezTo>
                  <a:lnTo>
                    <a:pt x="6824" y="6898"/>
                  </a:lnTo>
                  <a:cubicBezTo>
                    <a:pt x="6766" y="6967"/>
                    <a:pt x="6715" y="7037"/>
                    <a:pt x="6673" y="7106"/>
                  </a:cubicBezTo>
                  <a:cubicBezTo>
                    <a:pt x="6618" y="7161"/>
                    <a:pt x="6644" y="7196"/>
                    <a:pt x="6676" y="7196"/>
                  </a:cubicBezTo>
                  <a:cubicBezTo>
                    <a:pt x="6688" y="7196"/>
                    <a:pt x="6701" y="7192"/>
                    <a:pt x="6711" y="7181"/>
                  </a:cubicBezTo>
                  <a:cubicBezTo>
                    <a:pt x="6857" y="7000"/>
                    <a:pt x="7037" y="6818"/>
                    <a:pt x="7152" y="6569"/>
                  </a:cubicBezTo>
                  <a:lnTo>
                    <a:pt x="7152" y="6569"/>
                  </a:lnTo>
                  <a:cubicBezTo>
                    <a:pt x="7042" y="6681"/>
                    <a:pt x="6931" y="6791"/>
                    <a:pt x="6824" y="6898"/>
                  </a:cubicBezTo>
                  <a:lnTo>
                    <a:pt x="6824" y="6898"/>
                  </a:lnTo>
                  <a:cubicBezTo>
                    <a:pt x="6925" y="6778"/>
                    <a:pt x="7046" y="6657"/>
                    <a:pt x="7166" y="6537"/>
                  </a:cubicBezTo>
                  <a:lnTo>
                    <a:pt x="7166" y="6537"/>
                  </a:lnTo>
                  <a:cubicBezTo>
                    <a:pt x="7162" y="6548"/>
                    <a:pt x="7157" y="6558"/>
                    <a:pt x="7152" y="6569"/>
                  </a:cubicBezTo>
                  <a:lnTo>
                    <a:pt x="7152" y="6569"/>
                  </a:lnTo>
                  <a:cubicBezTo>
                    <a:pt x="7247" y="6473"/>
                    <a:pt x="7341" y="6374"/>
                    <a:pt x="7432" y="6272"/>
                  </a:cubicBezTo>
                  <a:cubicBezTo>
                    <a:pt x="7458" y="6245"/>
                    <a:pt x="7448" y="6201"/>
                    <a:pt x="7414" y="6201"/>
                  </a:cubicBezTo>
                  <a:close/>
                  <a:moveTo>
                    <a:pt x="8098" y="7251"/>
                  </a:moveTo>
                  <a:cubicBezTo>
                    <a:pt x="8096" y="7251"/>
                    <a:pt x="8098" y="7263"/>
                    <a:pt x="8114" y="7295"/>
                  </a:cubicBezTo>
                  <a:cubicBezTo>
                    <a:pt x="8114" y="7273"/>
                    <a:pt x="8101" y="7251"/>
                    <a:pt x="8098" y="7251"/>
                  </a:cubicBezTo>
                  <a:close/>
                  <a:moveTo>
                    <a:pt x="6529" y="7211"/>
                  </a:moveTo>
                  <a:cubicBezTo>
                    <a:pt x="6527" y="7214"/>
                    <a:pt x="6524" y="7217"/>
                    <a:pt x="6522" y="7219"/>
                  </a:cubicBezTo>
                  <a:cubicBezTo>
                    <a:pt x="6580" y="7277"/>
                    <a:pt x="6638" y="7357"/>
                    <a:pt x="6696" y="7426"/>
                  </a:cubicBezTo>
                  <a:lnTo>
                    <a:pt x="6696" y="7426"/>
                  </a:lnTo>
                  <a:cubicBezTo>
                    <a:pt x="6641" y="7353"/>
                    <a:pt x="6586" y="7281"/>
                    <a:pt x="6529" y="7211"/>
                  </a:cubicBezTo>
                  <a:close/>
                  <a:moveTo>
                    <a:pt x="7508" y="6689"/>
                  </a:moveTo>
                  <a:lnTo>
                    <a:pt x="7508" y="6689"/>
                  </a:lnTo>
                  <a:cubicBezTo>
                    <a:pt x="7449" y="6747"/>
                    <a:pt x="7391" y="6810"/>
                    <a:pt x="7332" y="6876"/>
                  </a:cubicBezTo>
                  <a:lnTo>
                    <a:pt x="7332" y="6876"/>
                  </a:lnTo>
                  <a:cubicBezTo>
                    <a:pt x="7329" y="6868"/>
                    <a:pt x="7321" y="6862"/>
                    <a:pt x="7311" y="6862"/>
                  </a:cubicBezTo>
                  <a:cubicBezTo>
                    <a:pt x="7302" y="6862"/>
                    <a:pt x="7291" y="6867"/>
                    <a:pt x="7280" y="6878"/>
                  </a:cubicBezTo>
                  <a:cubicBezTo>
                    <a:pt x="7090" y="7106"/>
                    <a:pt x="6939" y="7295"/>
                    <a:pt x="6749" y="7485"/>
                  </a:cubicBezTo>
                  <a:cubicBezTo>
                    <a:pt x="6731" y="7467"/>
                    <a:pt x="6713" y="7447"/>
                    <a:pt x="6696" y="7426"/>
                  </a:cubicBezTo>
                  <a:lnTo>
                    <a:pt x="6696" y="7426"/>
                  </a:lnTo>
                  <a:cubicBezTo>
                    <a:pt x="6727" y="7469"/>
                    <a:pt x="6759" y="7513"/>
                    <a:pt x="6790" y="7557"/>
                  </a:cubicBezTo>
                  <a:lnTo>
                    <a:pt x="6790" y="7557"/>
                  </a:lnTo>
                  <a:cubicBezTo>
                    <a:pt x="6800" y="7543"/>
                    <a:pt x="6810" y="7528"/>
                    <a:pt x="6820" y="7514"/>
                  </a:cubicBezTo>
                  <a:lnTo>
                    <a:pt x="6820" y="7514"/>
                  </a:lnTo>
                  <a:cubicBezTo>
                    <a:pt x="6815" y="7516"/>
                    <a:pt x="6809" y="7517"/>
                    <a:pt x="6804" y="7517"/>
                  </a:cubicBezTo>
                  <a:cubicBezTo>
                    <a:pt x="6771" y="7517"/>
                    <a:pt x="6761" y="7473"/>
                    <a:pt x="6787" y="7447"/>
                  </a:cubicBezTo>
                  <a:cubicBezTo>
                    <a:pt x="6985" y="7278"/>
                    <a:pt x="7161" y="7067"/>
                    <a:pt x="7332" y="6876"/>
                  </a:cubicBezTo>
                  <a:lnTo>
                    <a:pt x="7332" y="6876"/>
                  </a:lnTo>
                  <a:cubicBezTo>
                    <a:pt x="7336" y="6886"/>
                    <a:pt x="7333" y="6901"/>
                    <a:pt x="7318" y="6916"/>
                  </a:cubicBezTo>
                  <a:cubicBezTo>
                    <a:pt x="7140" y="7094"/>
                    <a:pt x="6995" y="7273"/>
                    <a:pt x="6820" y="7514"/>
                  </a:cubicBezTo>
                  <a:lnTo>
                    <a:pt x="6820" y="7514"/>
                  </a:lnTo>
                  <a:cubicBezTo>
                    <a:pt x="6833" y="7510"/>
                    <a:pt x="6847" y="7501"/>
                    <a:pt x="6863" y="7485"/>
                  </a:cubicBezTo>
                  <a:cubicBezTo>
                    <a:pt x="7090" y="7219"/>
                    <a:pt x="7318" y="6992"/>
                    <a:pt x="7508" y="6689"/>
                  </a:cubicBezTo>
                  <a:close/>
                  <a:moveTo>
                    <a:pt x="7356" y="7068"/>
                  </a:moveTo>
                  <a:cubicBezTo>
                    <a:pt x="7204" y="7219"/>
                    <a:pt x="7090" y="7409"/>
                    <a:pt x="6977" y="7561"/>
                  </a:cubicBezTo>
                  <a:cubicBezTo>
                    <a:pt x="6950" y="7587"/>
                    <a:pt x="6961" y="7614"/>
                    <a:pt x="6997" y="7614"/>
                  </a:cubicBezTo>
                  <a:cubicBezTo>
                    <a:pt x="7011" y="7614"/>
                    <a:pt x="7030" y="7610"/>
                    <a:pt x="7053" y="7599"/>
                  </a:cubicBezTo>
                  <a:cubicBezTo>
                    <a:pt x="7128" y="7447"/>
                    <a:pt x="7280" y="7257"/>
                    <a:pt x="7356" y="7068"/>
                  </a:cubicBezTo>
                  <a:close/>
                  <a:moveTo>
                    <a:pt x="7710" y="7238"/>
                  </a:moveTo>
                  <a:cubicBezTo>
                    <a:pt x="7708" y="7244"/>
                    <a:pt x="7704" y="7251"/>
                    <a:pt x="7697" y="7257"/>
                  </a:cubicBezTo>
                  <a:cubicBezTo>
                    <a:pt x="7693" y="7261"/>
                    <a:pt x="7689" y="7265"/>
                    <a:pt x="7686" y="7269"/>
                  </a:cubicBezTo>
                  <a:lnTo>
                    <a:pt x="7686" y="7269"/>
                  </a:lnTo>
                  <a:cubicBezTo>
                    <a:pt x="7575" y="7406"/>
                    <a:pt x="7458" y="7549"/>
                    <a:pt x="7320" y="7683"/>
                  </a:cubicBezTo>
                  <a:lnTo>
                    <a:pt x="7320" y="7683"/>
                  </a:lnTo>
                  <a:cubicBezTo>
                    <a:pt x="7439" y="7542"/>
                    <a:pt x="7556" y="7400"/>
                    <a:pt x="7686" y="7269"/>
                  </a:cubicBezTo>
                  <a:lnTo>
                    <a:pt x="7686" y="7269"/>
                  </a:lnTo>
                  <a:cubicBezTo>
                    <a:pt x="7694" y="7259"/>
                    <a:pt x="7702" y="7248"/>
                    <a:pt x="7710" y="7238"/>
                  </a:cubicBezTo>
                  <a:close/>
                  <a:moveTo>
                    <a:pt x="1479" y="7788"/>
                  </a:moveTo>
                  <a:cubicBezTo>
                    <a:pt x="1517" y="7801"/>
                    <a:pt x="1534" y="7805"/>
                    <a:pt x="1538" y="7805"/>
                  </a:cubicBezTo>
                  <a:cubicBezTo>
                    <a:pt x="1547" y="7805"/>
                    <a:pt x="1504" y="7788"/>
                    <a:pt x="1479" y="7788"/>
                  </a:cubicBezTo>
                  <a:close/>
                  <a:moveTo>
                    <a:pt x="7320" y="7683"/>
                  </a:moveTo>
                  <a:lnTo>
                    <a:pt x="7320" y="7683"/>
                  </a:lnTo>
                  <a:cubicBezTo>
                    <a:pt x="7278" y="7732"/>
                    <a:pt x="7236" y="7781"/>
                    <a:pt x="7193" y="7829"/>
                  </a:cubicBezTo>
                  <a:lnTo>
                    <a:pt x="7193" y="7829"/>
                  </a:lnTo>
                  <a:cubicBezTo>
                    <a:pt x="7186" y="7818"/>
                    <a:pt x="7189" y="7803"/>
                    <a:pt x="7204" y="7788"/>
                  </a:cubicBezTo>
                  <a:cubicBezTo>
                    <a:pt x="7244" y="7754"/>
                    <a:pt x="7283" y="7718"/>
                    <a:pt x="7320" y="7683"/>
                  </a:cubicBezTo>
                  <a:close/>
                  <a:moveTo>
                    <a:pt x="4445" y="5064"/>
                  </a:moveTo>
                  <a:cubicBezTo>
                    <a:pt x="4440" y="5064"/>
                    <a:pt x="4436" y="5073"/>
                    <a:pt x="4436" y="5096"/>
                  </a:cubicBezTo>
                  <a:cubicBezTo>
                    <a:pt x="3754" y="5968"/>
                    <a:pt x="3110" y="6916"/>
                    <a:pt x="2465" y="7826"/>
                  </a:cubicBezTo>
                  <a:cubicBezTo>
                    <a:pt x="2427" y="7864"/>
                    <a:pt x="2541" y="7864"/>
                    <a:pt x="2541" y="7864"/>
                  </a:cubicBezTo>
                  <a:cubicBezTo>
                    <a:pt x="3185" y="6992"/>
                    <a:pt x="3868" y="6044"/>
                    <a:pt x="4474" y="5134"/>
                  </a:cubicBezTo>
                  <a:cubicBezTo>
                    <a:pt x="4474" y="5108"/>
                    <a:pt x="4456" y="5064"/>
                    <a:pt x="4445" y="5064"/>
                  </a:cubicBezTo>
                  <a:close/>
                  <a:moveTo>
                    <a:pt x="7849" y="7068"/>
                  </a:moveTo>
                  <a:cubicBezTo>
                    <a:pt x="7803" y="7123"/>
                    <a:pt x="7757" y="7180"/>
                    <a:pt x="7710" y="7238"/>
                  </a:cubicBezTo>
                  <a:lnTo>
                    <a:pt x="7710" y="7238"/>
                  </a:lnTo>
                  <a:cubicBezTo>
                    <a:pt x="7718" y="7219"/>
                    <a:pt x="7707" y="7204"/>
                    <a:pt x="7691" y="7204"/>
                  </a:cubicBezTo>
                  <a:cubicBezTo>
                    <a:pt x="7681" y="7204"/>
                    <a:pt x="7670" y="7208"/>
                    <a:pt x="7659" y="7219"/>
                  </a:cubicBezTo>
                  <a:cubicBezTo>
                    <a:pt x="7442" y="7436"/>
                    <a:pt x="7260" y="7653"/>
                    <a:pt x="7014" y="7902"/>
                  </a:cubicBezTo>
                  <a:lnTo>
                    <a:pt x="7014" y="7902"/>
                  </a:lnTo>
                  <a:cubicBezTo>
                    <a:pt x="6942" y="7784"/>
                    <a:pt x="6868" y="7669"/>
                    <a:pt x="6790" y="7557"/>
                  </a:cubicBezTo>
                  <a:lnTo>
                    <a:pt x="6790" y="7557"/>
                  </a:lnTo>
                  <a:cubicBezTo>
                    <a:pt x="6789" y="7558"/>
                    <a:pt x="6788" y="7559"/>
                    <a:pt x="6787" y="7561"/>
                  </a:cubicBezTo>
                  <a:lnTo>
                    <a:pt x="6749" y="7561"/>
                  </a:lnTo>
                  <a:cubicBezTo>
                    <a:pt x="6863" y="7674"/>
                    <a:pt x="6939" y="7788"/>
                    <a:pt x="6977" y="7940"/>
                  </a:cubicBezTo>
                  <a:cubicBezTo>
                    <a:pt x="6989" y="7927"/>
                    <a:pt x="7002" y="7915"/>
                    <a:pt x="7014" y="7902"/>
                  </a:cubicBezTo>
                  <a:lnTo>
                    <a:pt x="7014" y="7902"/>
                  </a:lnTo>
                  <a:cubicBezTo>
                    <a:pt x="7028" y="7926"/>
                    <a:pt x="7042" y="7950"/>
                    <a:pt x="7057" y="7974"/>
                  </a:cubicBezTo>
                  <a:lnTo>
                    <a:pt x="7057" y="7974"/>
                  </a:lnTo>
                  <a:cubicBezTo>
                    <a:pt x="7103" y="7927"/>
                    <a:pt x="7148" y="7878"/>
                    <a:pt x="7193" y="7829"/>
                  </a:cubicBezTo>
                  <a:lnTo>
                    <a:pt x="7193" y="7829"/>
                  </a:lnTo>
                  <a:cubicBezTo>
                    <a:pt x="7198" y="7837"/>
                    <a:pt x="7209" y="7842"/>
                    <a:pt x="7224" y="7842"/>
                  </a:cubicBezTo>
                  <a:cubicBezTo>
                    <a:pt x="7239" y="7842"/>
                    <a:pt x="7258" y="7837"/>
                    <a:pt x="7280" y="7826"/>
                  </a:cubicBezTo>
                  <a:cubicBezTo>
                    <a:pt x="7470" y="7599"/>
                    <a:pt x="7659" y="7371"/>
                    <a:pt x="7849" y="7068"/>
                  </a:cubicBezTo>
                  <a:close/>
                  <a:moveTo>
                    <a:pt x="4816" y="5096"/>
                  </a:moveTo>
                  <a:lnTo>
                    <a:pt x="2806" y="7940"/>
                  </a:lnTo>
                  <a:lnTo>
                    <a:pt x="2806" y="7826"/>
                  </a:lnTo>
                  <a:cubicBezTo>
                    <a:pt x="2806" y="7807"/>
                    <a:pt x="2797" y="7798"/>
                    <a:pt x="2787" y="7798"/>
                  </a:cubicBezTo>
                  <a:cubicBezTo>
                    <a:pt x="2778" y="7798"/>
                    <a:pt x="2768" y="7807"/>
                    <a:pt x="2768" y="7826"/>
                  </a:cubicBezTo>
                  <a:lnTo>
                    <a:pt x="2768" y="8016"/>
                  </a:lnTo>
                  <a:cubicBezTo>
                    <a:pt x="2768" y="8042"/>
                    <a:pt x="2768" y="8086"/>
                    <a:pt x="2781" y="8086"/>
                  </a:cubicBezTo>
                  <a:cubicBezTo>
                    <a:pt x="2786" y="8086"/>
                    <a:pt x="2794" y="8077"/>
                    <a:pt x="2806" y="8054"/>
                  </a:cubicBezTo>
                  <a:cubicBezTo>
                    <a:pt x="3489" y="7068"/>
                    <a:pt x="4209" y="6120"/>
                    <a:pt x="4854" y="5134"/>
                  </a:cubicBezTo>
                  <a:cubicBezTo>
                    <a:pt x="4891" y="5096"/>
                    <a:pt x="4816" y="5096"/>
                    <a:pt x="4816" y="5096"/>
                  </a:cubicBezTo>
                  <a:close/>
                  <a:moveTo>
                    <a:pt x="5844" y="8226"/>
                  </a:moveTo>
                  <a:cubicBezTo>
                    <a:pt x="5831" y="8226"/>
                    <a:pt x="5814" y="8230"/>
                    <a:pt x="5801" y="8243"/>
                  </a:cubicBezTo>
                  <a:cubicBezTo>
                    <a:pt x="5877" y="8243"/>
                    <a:pt x="5869" y="8226"/>
                    <a:pt x="5844" y="8226"/>
                  </a:cubicBezTo>
                  <a:close/>
                  <a:moveTo>
                    <a:pt x="5880" y="6012"/>
                  </a:moveTo>
                  <a:cubicBezTo>
                    <a:pt x="5866" y="6012"/>
                    <a:pt x="5851" y="6021"/>
                    <a:pt x="5839" y="6044"/>
                  </a:cubicBezTo>
                  <a:cubicBezTo>
                    <a:pt x="5271" y="6802"/>
                    <a:pt x="4664" y="7561"/>
                    <a:pt x="4133" y="8319"/>
                  </a:cubicBezTo>
                  <a:cubicBezTo>
                    <a:pt x="4702" y="7523"/>
                    <a:pt x="5309" y="6840"/>
                    <a:pt x="5877" y="6082"/>
                  </a:cubicBezTo>
                  <a:cubicBezTo>
                    <a:pt x="5930" y="6056"/>
                    <a:pt x="5910" y="6012"/>
                    <a:pt x="5880" y="6012"/>
                  </a:cubicBezTo>
                  <a:close/>
                  <a:moveTo>
                    <a:pt x="4133" y="8319"/>
                  </a:moveTo>
                  <a:cubicBezTo>
                    <a:pt x="4083" y="8319"/>
                    <a:pt x="4083" y="8336"/>
                    <a:pt x="4099" y="8336"/>
                  </a:cubicBezTo>
                  <a:cubicBezTo>
                    <a:pt x="4108" y="8336"/>
                    <a:pt x="4121" y="8332"/>
                    <a:pt x="4133" y="8319"/>
                  </a:cubicBezTo>
                  <a:close/>
                  <a:moveTo>
                    <a:pt x="5081" y="5286"/>
                  </a:moveTo>
                  <a:cubicBezTo>
                    <a:pt x="4323" y="6272"/>
                    <a:pt x="3564" y="7295"/>
                    <a:pt x="2806" y="8319"/>
                  </a:cubicBezTo>
                  <a:cubicBezTo>
                    <a:pt x="2779" y="8346"/>
                    <a:pt x="2790" y="8373"/>
                    <a:pt x="2826" y="8373"/>
                  </a:cubicBezTo>
                  <a:cubicBezTo>
                    <a:pt x="2841" y="8373"/>
                    <a:pt x="2860" y="8368"/>
                    <a:pt x="2882" y="8357"/>
                  </a:cubicBezTo>
                  <a:cubicBezTo>
                    <a:pt x="3640" y="7371"/>
                    <a:pt x="4361" y="6309"/>
                    <a:pt x="5157" y="5324"/>
                  </a:cubicBezTo>
                  <a:cubicBezTo>
                    <a:pt x="5195" y="5286"/>
                    <a:pt x="5081" y="5286"/>
                    <a:pt x="5081" y="5286"/>
                  </a:cubicBezTo>
                  <a:close/>
                  <a:moveTo>
                    <a:pt x="8108" y="7583"/>
                  </a:moveTo>
                  <a:cubicBezTo>
                    <a:pt x="8098" y="7583"/>
                    <a:pt x="8087" y="7587"/>
                    <a:pt x="8076" y="7599"/>
                  </a:cubicBezTo>
                  <a:cubicBezTo>
                    <a:pt x="7849" y="7826"/>
                    <a:pt x="7621" y="8054"/>
                    <a:pt x="7470" y="8395"/>
                  </a:cubicBezTo>
                  <a:cubicBezTo>
                    <a:pt x="7697" y="8167"/>
                    <a:pt x="7887" y="7864"/>
                    <a:pt x="8114" y="7636"/>
                  </a:cubicBezTo>
                  <a:cubicBezTo>
                    <a:pt x="8141" y="7610"/>
                    <a:pt x="8130" y="7583"/>
                    <a:pt x="8108" y="7583"/>
                  </a:cubicBezTo>
                  <a:close/>
                  <a:moveTo>
                    <a:pt x="7470" y="8395"/>
                  </a:moveTo>
                  <a:cubicBezTo>
                    <a:pt x="7394" y="8395"/>
                    <a:pt x="7402" y="8412"/>
                    <a:pt x="7427" y="8412"/>
                  </a:cubicBezTo>
                  <a:cubicBezTo>
                    <a:pt x="7440" y="8412"/>
                    <a:pt x="7457" y="8407"/>
                    <a:pt x="7470" y="8395"/>
                  </a:cubicBezTo>
                  <a:close/>
                  <a:moveTo>
                    <a:pt x="2162" y="6272"/>
                  </a:moveTo>
                  <a:lnTo>
                    <a:pt x="2162" y="6347"/>
                  </a:lnTo>
                  <a:lnTo>
                    <a:pt x="2048" y="6461"/>
                  </a:lnTo>
                  <a:cubicBezTo>
                    <a:pt x="2021" y="6488"/>
                    <a:pt x="2032" y="6515"/>
                    <a:pt x="2068" y="6515"/>
                  </a:cubicBezTo>
                  <a:cubicBezTo>
                    <a:pt x="2083" y="6515"/>
                    <a:pt x="2102" y="6510"/>
                    <a:pt x="2124" y="6499"/>
                  </a:cubicBezTo>
                  <a:lnTo>
                    <a:pt x="2162" y="6461"/>
                  </a:lnTo>
                  <a:lnTo>
                    <a:pt x="2162" y="6461"/>
                  </a:lnTo>
                  <a:lnTo>
                    <a:pt x="2010" y="6878"/>
                  </a:lnTo>
                  <a:lnTo>
                    <a:pt x="1972" y="6878"/>
                  </a:lnTo>
                  <a:cubicBezTo>
                    <a:pt x="1403" y="7409"/>
                    <a:pt x="873" y="7940"/>
                    <a:pt x="304" y="8433"/>
                  </a:cubicBezTo>
                  <a:cubicBezTo>
                    <a:pt x="342" y="8357"/>
                    <a:pt x="342" y="8243"/>
                    <a:pt x="418" y="8167"/>
                  </a:cubicBezTo>
                  <a:cubicBezTo>
                    <a:pt x="911" y="7674"/>
                    <a:pt x="1479" y="7181"/>
                    <a:pt x="2010" y="6651"/>
                  </a:cubicBezTo>
                  <a:cubicBezTo>
                    <a:pt x="2036" y="6625"/>
                    <a:pt x="2026" y="6580"/>
                    <a:pt x="2005" y="6580"/>
                  </a:cubicBezTo>
                  <a:cubicBezTo>
                    <a:pt x="1996" y="6580"/>
                    <a:pt x="1984" y="6589"/>
                    <a:pt x="1972" y="6613"/>
                  </a:cubicBezTo>
                  <a:cubicBezTo>
                    <a:pt x="1441" y="7068"/>
                    <a:pt x="986" y="7561"/>
                    <a:pt x="456" y="8016"/>
                  </a:cubicBezTo>
                  <a:cubicBezTo>
                    <a:pt x="493" y="7940"/>
                    <a:pt x="493" y="7826"/>
                    <a:pt x="531" y="7750"/>
                  </a:cubicBezTo>
                  <a:cubicBezTo>
                    <a:pt x="1062" y="7257"/>
                    <a:pt x="1517" y="6802"/>
                    <a:pt x="2162" y="6272"/>
                  </a:cubicBezTo>
                  <a:close/>
                  <a:moveTo>
                    <a:pt x="5763" y="5248"/>
                  </a:moveTo>
                  <a:cubicBezTo>
                    <a:pt x="4929" y="6309"/>
                    <a:pt x="4171" y="7333"/>
                    <a:pt x="3375" y="8395"/>
                  </a:cubicBezTo>
                  <a:cubicBezTo>
                    <a:pt x="3349" y="8421"/>
                    <a:pt x="3359" y="8465"/>
                    <a:pt x="3380" y="8465"/>
                  </a:cubicBezTo>
                  <a:cubicBezTo>
                    <a:pt x="3389" y="8465"/>
                    <a:pt x="3401" y="8456"/>
                    <a:pt x="3413" y="8433"/>
                  </a:cubicBezTo>
                  <a:cubicBezTo>
                    <a:pt x="4247" y="7409"/>
                    <a:pt x="5005" y="6347"/>
                    <a:pt x="5801" y="5324"/>
                  </a:cubicBezTo>
                  <a:cubicBezTo>
                    <a:pt x="5839" y="5248"/>
                    <a:pt x="5763" y="5248"/>
                    <a:pt x="5763" y="5248"/>
                  </a:cubicBezTo>
                  <a:close/>
                  <a:moveTo>
                    <a:pt x="5612" y="5855"/>
                  </a:moveTo>
                  <a:cubicBezTo>
                    <a:pt x="5005" y="6689"/>
                    <a:pt x="4436" y="7561"/>
                    <a:pt x="3830" y="8395"/>
                  </a:cubicBezTo>
                  <a:cubicBezTo>
                    <a:pt x="3778" y="8421"/>
                    <a:pt x="3815" y="8465"/>
                    <a:pt x="3844" y="8465"/>
                  </a:cubicBezTo>
                  <a:cubicBezTo>
                    <a:pt x="3857" y="8465"/>
                    <a:pt x="3868" y="8456"/>
                    <a:pt x="3868" y="8433"/>
                  </a:cubicBezTo>
                  <a:cubicBezTo>
                    <a:pt x="4474" y="7599"/>
                    <a:pt x="5043" y="6727"/>
                    <a:pt x="5650" y="5892"/>
                  </a:cubicBezTo>
                  <a:cubicBezTo>
                    <a:pt x="5726" y="5855"/>
                    <a:pt x="5612" y="5855"/>
                    <a:pt x="5612" y="5855"/>
                  </a:cubicBezTo>
                  <a:close/>
                  <a:moveTo>
                    <a:pt x="8152" y="7810"/>
                  </a:moveTo>
                  <a:cubicBezTo>
                    <a:pt x="8140" y="7810"/>
                    <a:pt x="8125" y="7815"/>
                    <a:pt x="8114" y="7826"/>
                  </a:cubicBezTo>
                  <a:cubicBezTo>
                    <a:pt x="7925" y="8016"/>
                    <a:pt x="7735" y="8205"/>
                    <a:pt x="7621" y="8508"/>
                  </a:cubicBezTo>
                  <a:cubicBezTo>
                    <a:pt x="7773" y="8319"/>
                    <a:pt x="8000" y="8054"/>
                    <a:pt x="8152" y="7864"/>
                  </a:cubicBezTo>
                  <a:cubicBezTo>
                    <a:pt x="8206" y="7837"/>
                    <a:pt x="8183" y="7810"/>
                    <a:pt x="8152" y="7810"/>
                  </a:cubicBezTo>
                  <a:close/>
                  <a:moveTo>
                    <a:pt x="5801" y="8243"/>
                  </a:moveTo>
                  <a:lnTo>
                    <a:pt x="5612" y="8433"/>
                  </a:lnTo>
                  <a:cubicBezTo>
                    <a:pt x="5584" y="8488"/>
                    <a:pt x="5597" y="8523"/>
                    <a:pt x="5621" y="8523"/>
                  </a:cubicBezTo>
                  <a:cubicBezTo>
                    <a:pt x="5629" y="8523"/>
                    <a:pt x="5640" y="8519"/>
                    <a:pt x="5650" y="8508"/>
                  </a:cubicBezTo>
                  <a:cubicBezTo>
                    <a:pt x="5763" y="8433"/>
                    <a:pt x="5801" y="8357"/>
                    <a:pt x="5801" y="8243"/>
                  </a:cubicBezTo>
                  <a:close/>
                  <a:moveTo>
                    <a:pt x="1100" y="8508"/>
                  </a:moveTo>
                  <a:cubicBezTo>
                    <a:pt x="1138" y="8521"/>
                    <a:pt x="1159" y="8525"/>
                    <a:pt x="1167" y="8525"/>
                  </a:cubicBezTo>
                  <a:cubicBezTo>
                    <a:pt x="1184" y="8525"/>
                    <a:pt x="1151" y="8508"/>
                    <a:pt x="1100" y="8508"/>
                  </a:cubicBezTo>
                  <a:close/>
                  <a:moveTo>
                    <a:pt x="7621" y="8508"/>
                  </a:moveTo>
                  <a:cubicBezTo>
                    <a:pt x="7545" y="8508"/>
                    <a:pt x="7537" y="8525"/>
                    <a:pt x="7562" y="8525"/>
                  </a:cubicBezTo>
                  <a:cubicBezTo>
                    <a:pt x="7575" y="8525"/>
                    <a:pt x="7596" y="8521"/>
                    <a:pt x="7621" y="8508"/>
                  </a:cubicBezTo>
                  <a:close/>
                  <a:moveTo>
                    <a:pt x="2954" y="8530"/>
                  </a:moveTo>
                  <a:cubicBezTo>
                    <a:pt x="2945" y="8530"/>
                    <a:pt x="2970" y="8546"/>
                    <a:pt x="2996" y="8546"/>
                  </a:cubicBezTo>
                  <a:cubicBezTo>
                    <a:pt x="2970" y="8534"/>
                    <a:pt x="2958" y="8530"/>
                    <a:pt x="2954" y="8530"/>
                  </a:cubicBezTo>
                  <a:close/>
                  <a:moveTo>
                    <a:pt x="5417" y="5443"/>
                  </a:moveTo>
                  <a:cubicBezTo>
                    <a:pt x="5408" y="5443"/>
                    <a:pt x="5396" y="5452"/>
                    <a:pt x="5384" y="5475"/>
                  </a:cubicBezTo>
                  <a:cubicBezTo>
                    <a:pt x="4588" y="6461"/>
                    <a:pt x="3754" y="7447"/>
                    <a:pt x="2996" y="8546"/>
                  </a:cubicBezTo>
                  <a:cubicBezTo>
                    <a:pt x="3830" y="7523"/>
                    <a:pt x="4626" y="6537"/>
                    <a:pt x="5422" y="5513"/>
                  </a:cubicBezTo>
                  <a:cubicBezTo>
                    <a:pt x="5448" y="5487"/>
                    <a:pt x="5438" y="5443"/>
                    <a:pt x="5417" y="5443"/>
                  </a:cubicBezTo>
                  <a:close/>
                  <a:moveTo>
                    <a:pt x="6087" y="7528"/>
                  </a:moveTo>
                  <a:cubicBezTo>
                    <a:pt x="6072" y="7528"/>
                    <a:pt x="6052" y="7537"/>
                    <a:pt x="6029" y="7561"/>
                  </a:cubicBezTo>
                  <a:cubicBezTo>
                    <a:pt x="5801" y="7864"/>
                    <a:pt x="5612" y="8205"/>
                    <a:pt x="5384" y="8508"/>
                  </a:cubicBezTo>
                  <a:cubicBezTo>
                    <a:pt x="5309" y="8546"/>
                    <a:pt x="5422" y="8546"/>
                    <a:pt x="5422" y="8546"/>
                  </a:cubicBezTo>
                  <a:cubicBezTo>
                    <a:pt x="5650" y="8205"/>
                    <a:pt x="5839" y="7864"/>
                    <a:pt x="6105" y="7599"/>
                  </a:cubicBezTo>
                  <a:cubicBezTo>
                    <a:pt x="6131" y="7572"/>
                    <a:pt x="6121" y="7528"/>
                    <a:pt x="6087" y="7528"/>
                  </a:cubicBezTo>
                  <a:close/>
                  <a:moveTo>
                    <a:pt x="5763" y="6499"/>
                  </a:moveTo>
                  <a:cubicBezTo>
                    <a:pt x="5271" y="7144"/>
                    <a:pt x="4816" y="7864"/>
                    <a:pt x="4323" y="8546"/>
                  </a:cubicBezTo>
                  <a:cubicBezTo>
                    <a:pt x="4296" y="8573"/>
                    <a:pt x="4307" y="8600"/>
                    <a:pt x="4329" y="8600"/>
                  </a:cubicBezTo>
                  <a:cubicBezTo>
                    <a:pt x="4338" y="8600"/>
                    <a:pt x="4350" y="8595"/>
                    <a:pt x="4361" y="8584"/>
                  </a:cubicBezTo>
                  <a:cubicBezTo>
                    <a:pt x="4854" y="7940"/>
                    <a:pt x="5309" y="7219"/>
                    <a:pt x="5801" y="6537"/>
                  </a:cubicBezTo>
                  <a:cubicBezTo>
                    <a:pt x="5839" y="6499"/>
                    <a:pt x="5763" y="6499"/>
                    <a:pt x="5763" y="6499"/>
                  </a:cubicBezTo>
                  <a:close/>
                  <a:moveTo>
                    <a:pt x="8152" y="8000"/>
                  </a:moveTo>
                  <a:cubicBezTo>
                    <a:pt x="8140" y="8000"/>
                    <a:pt x="8125" y="8004"/>
                    <a:pt x="8114" y="8016"/>
                  </a:cubicBezTo>
                  <a:cubicBezTo>
                    <a:pt x="7925" y="8243"/>
                    <a:pt x="7735" y="8508"/>
                    <a:pt x="7508" y="8736"/>
                  </a:cubicBezTo>
                  <a:cubicBezTo>
                    <a:pt x="7735" y="8546"/>
                    <a:pt x="8000" y="8319"/>
                    <a:pt x="8152" y="8054"/>
                  </a:cubicBezTo>
                  <a:cubicBezTo>
                    <a:pt x="8206" y="8027"/>
                    <a:pt x="8183" y="8000"/>
                    <a:pt x="8152" y="8000"/>
                  </a:cubicBezTo>
                  <a:close/>
                  <a:moveTo>
                    <a:pt x="7508" y="8736"/>
                  </a:moveTo>
                  <a:cubicBezTo>
                    <a:pt x="7508" y="8758"/>
                    <a:pt x="7520" y="8780"/>
                    <a:pt x="7524" y="8780"/>
                  </a:cubicBezTo>
                  <a:cubicBezTo>
                    <a:pt x="7526" y="8780"/>
                    <a:pt x="7524" y="8768"/>
                    <a:pt x="7508" y="8736"/>
                  </a:cubicBezTo>
                  <a:close/>
                  <a:moveTo>
                    <a:pt x="8565" y="8721"/>
                  </a:moveTo>
                  <a:lnTo>
                    <a:pt x="8565" y="8721"/>
                  </a:lnTo>
                  <a:cubicBezTo>
                    <a:pt x="8515" y="8760"/>
                    <a:pt x="8465" y="8797"/>
                    <a:pt x="8415" y="8834"/>
                  </a:cubicBezTo>
                  <a:lnTo>
                    <a:pt x="8415" y="8834"/>
                  </a:lnTo>
                  <a:cubicBezTo>
                    <a:pt x="8467" y="8800"/>
                    <a:pt x="8518" y="8768"/>
                    <a:pt x="8569" y="8736"/>
                  </a:cubicBezTo>
                  <a:cubicBezTo>
                    <a:pt x="8568" y="8731"/>
                    <a:pt x="8566" y="8726"/>
                    <a:pt x="8565" y="8721"/>
                  </a:cubicBezTo>
                  <a:close/>
                  <a:moveTo>
                    <a:pt x="7735" y="8888"/>
                  </a:moveTo>
                  <a:lnTo>
                    <a:pt x="7735" y="8888"/>
                  </a:lnTo>
                  <a:cubicBezTo>
                    <a:pt x="7760" y="8900"/>
                    <a:pt x="7781" y="8904"/>
                    <a:pt x="7798" y="8904"/>
                  </a:cubicBezTo>
                  <a:cubicBezTo>
                    <a:pt x="7807" y="8904"/>
                    <a:pt x="7814" y="8903"/>
                    <a:pt x="7820" y="8902"/>
                  </a:cubicBezTo>
                  <a:lnTo>
                    <a:pt x="7820" y="8902"/>
                  </a:lnTo>
                  <a:lnTo>
                    <a:pt x="7773" y="8926"/>
                  </a:lnTo>
                  <a:cubicBezTo>
                    <a:pt x="7771" y="8927"/>
                    <a:pt x="7770" y="8929"/>
                    <a:pt x="7769" y="8930"/>
                  </a:cubicBezTo>
                  <a:lnTo>
                    <a:pt x="7769" y="8930"/>
                  </a:lnTo>
                  <a:cubicBezTo>
                    <a:pt x="7769" y="8926"/>
                    <a:pt x="7761" y="8914"/>
                    <a:pt x="7735" y="8888"/>
                  </a:cubicBezTo>
                  <a:close/>
                  <a:moveTo>
                    <a:pt x="8204" y="8418"/>
                  </a:moveTo>
                  <a:cubicBezTo>
                    <a:pt x="8190" y="8418"/>
                    <a:pt x="8172" y="8422"/>
                    <a:pt x="8152" y="8433"/>
                  </a:cubicBezTo>
                  <a:lnTo>
                    <a:pt x="7735" y="8888"/>
                  </a:lnTo>
                  <a:cubicBezTo>
                    <a:pt x="7735" y="8910"/>
                    <a:pt x="7760" y="8931"/>
                    <a:pt x="7767" y="8931"/>
                  </a:cubicBezTo>
                  <a:cubicBezTo>
                    <a:pt x="7767" y="8931"/>
                    <a:pt x="7767" y="8931"/>
                    <a:pt x="7768" y="8931"/>
                  </a:cubicBezTo>
                  <a:lnTo>
                    <a:pt x="7768" y="8931"/>
                  </a:lnTo>
                  <a:cubicBezTo>
                    <a:pt x="7748" y="8956"/>
                    <a:pt x="7760" y="8979"/>
                    <a:pt x="7793" y="8979"/>
                  </a:cubicBezTo>
                  <a:cubicBezTo>
                    <a:pt x="7808" y="8979"/>
                    <a:pt x="7827" y="8975"/>
                    <a:pt x="7849" y="8963"/>
                  </a:cubicBezTo>
                  <a:cubicBezTo>
                    <a:pt x="7887" y="8888"/>
                    <a:pt x="8000" y="8812"/>
                    <a:pt x="8038" y="8736"/>
                  </a:cubicBezTo>
                  <a:lnTo>
                    <a:pt x="8038" y="8698"/>
                  </a:lnTo>
                  <a:lnTo>
                    <a:pt x="8228" y="8508"/>
                  </a:lnTo>
                  <a:cubicBezTo>
                    <a:pt x="8256" y="8453"/>
                    <a:pt x="8243" y="8418"/>
                    <a:pt x="8204" y="8418"/>
                  </a:cubicBezTo>
                  <a:close/>
                  <a:moveTo>
                    <a:pt x="1666" y="7470"/>
                  </a:moveTo>
                  <a:cubicBezTo>
                    <a:pt x="1654" y="7470"/>
                    <a:pt x="1641" y="7475"/>
                    <a:pt x="1631" y="7485"/>
                  </a:cubicBezTo>
                  <a:cubicBezTo>
                    <a:pt x="1100" y="7978"/>
                    <a:pt x="569" y="8508"/>
                    <a:pt x="152" y="9077"/>
                  </a:cubicBezTo>
                  <a:cubicBezTo>
                    <a:pt x="683" y="8546"/>
                    <a:pt x="1176" y="8016"/>
                    <a:pt x="1669" y="7561"/>
                  </a:cubicBezTo>
                  <a:cubicBezTo>
                    <a:pt x="1724" y="7505"/>
                    <a:pt x="1699" y="7470"/>
                    <a:pt x="1666" y="7470"/>
                  </a:cubicBezTo>
                  <a:close/>
                  <a:moveTo>
                    <a:pt x="8415" y="8834"/>
                  </a:moveTo>
                  <a:cubicBezTo>
                    <a:pt x="8254" y="8936"/>
                    <a:pt x="8089" y="9046"/>
                    <a:pt x="7934" y="9151"/>
                  </a:cubicBezTo>
                  <a:lnTo>
                    <a:pt x="7934" y="9151"/>
                  </a:lnTo>
                  <a:cubicBezTo>
                    <a:pt x="8098" y="9047"/>
                    <a:pt x="8259" y="8945"/>
                    <a:pt x="8415" y="8834"/>
                  </a:cubicBezTo>
                  <a:close/>
                  <a:moveTo>
                    <a:pt x="1020" y="9136"/>
                  </a:moveTo>
                  <a:cubicBezTo>
                    <a:pt x="1012" y="9136"/>
                    <a:pt x="999" y="9140"/>
                    <a:pt x="986" y="9153"/>
                  </a:cubicBezTo>
                  <a:cubicBezTo>
                    <a:pt x="1037" y="9153"/>
                    <a:pt x="1037" y="9136"/>
                    <a:pt x="1020" y="9136"/>
                  </a:cubicBezTo>
                  <a:close/>
                  <a:moveTo>
                    <a:pt x="1479" y="7788"/>
                  </a:moveTo>
                  <a:lnTo>
                    <a:pt x="1479" y="7788"/>
                  </a:lnTo>
                  <a:cubicBezTo>
                    <a:pt x="1024" y="8205"/>
                    <a:pt x="531" y="8698"/>
                    <a:pt x="114" y="9115"/>
                  </a:cubicBezTo>
                  <a:cubicBezTo>
                    <a:pt x="88" y="9142"/>
                    <a:pt x="99" y="9169"/>
                    <a:pt x="121" y="9169"/>
                  </a:cubicBezTo>
                  <a:cubicBezTo>
                    <a:pt x="130" y="9169"/>
                    <a:pt x="141" y="9164"/>
                    <a:pt x="152" y="9153"/>
                  </a:cubicBezTo>
                  <a:cubicBezTo>
                    <a:pt x="645" y="8736"/>
                    <a:pt x="1100" y="8319"/>
                    <a:pt x="1479" y="7788"/>
                  </a:cubicBezTo>
                  <a:close/>
                  <a:moveTo>
                    <a:pt x="1100" y="8508"/>
                  </a:moveTo>
                  <a:lnTo>
                    <a:pt x="1100" y="8508"/>
                  </a:lnTo>
                  <a:cubicBezTo>
                    <a:pt x="873" y="8736"/>
                    <a:pt x="645" y="8926"/>
                    <a:pt x="418" y="9153"/>
                  </a:cubicBezTo>
                  <a:cubicBezTo>
                    <a:pt x="365" y="9179"/>
                    <a:pt x="385" y="9223"/>
                    <a:pt x="415" y="9223"/>
                  </a:cubicBezTo>
                  <a:cubicBezTo>
                    <a:pt x="428" y="9223"/>
                    <a:pt x="444" y="9214"/>
                    <a:pt x="456" y="9191"/>
                  </a:cubicBezTo>
                  <a:cubicBezTo>
                    <a:pt x="721" y="9001"/>
                    <a:pt x="911" y="8774"/>
                    <a:pt x="1100" y="8508"/>
                  </a:cubicBezTo>
                  <a:close/>
                  <a:moveTo>
                    <a:pt x="3072" y="9001"/>
                  </a:moveTo>
                  <a:lnTo>
                    <a:pt x="2806" y="9267"/>
                  </a:lnTo>
                  <a:lnTo>
                    <a:pt x="2806" y="9001"/>
                  </a:lnTo>
                  <a:close/>
                  <a:moveTo>
                    <a:pt x="1100" y="8736"/>
                  </a:moveTo>
                  <a:lnTo>
                    <a:pt x="1100" y="8736"/>
                  </a:lnTo>
                  <a:cubicBezTo>
                    <a:pt x="911" y="8926"/>
                    <a:pt x="721" y="9115"/>
                    <a:pt x="531" y="9267"/>
                  </a:cubicBezTo>
                  <a:cubicBezTo>
                    <a:pt x="505" y="9294"/>
                    <a:pt x="516" y="9320"/>
                    <a:pt x="551" y="9320"/>
                  </a:cubicBezTo>
                  <a:cubicBezTo>
                    <a:pt x="566" y="9320"/>
                    <a:pt x="585" y="9316"/>
                    <a:pt x="607" y="9305"/>
                  </a:cubicBezTo>
                  <a:cubicBezTo>
                    <a:pt x="797" y="9153"/>
                    <a:pt x="986" y="8963"/>
                    <a:pt x="1100" y="8736"/>
                  </a:cubicBezTo>
                  <a:close/>
                  <a:moveTo>
                    <a:pt x="7057" y="7974"/>
                  </a:moveTo>
                  <a:cubicBezTo>
                    <a:pt x="7055" y="7975"/>
                    <a:pt x="7054" y="7976"/>
                    <a:pt x="7053" y="7978"/>
                  </a:cubicBezTo>
                  <a:lnTo>
                    <a:pt x="6977" y="7978"/>
                  </a:lnTo>
                  <a:cubicBezTo>
                    <a:pt x="7280" y="8395"/>
                    <a:pt x="7470" y="8888"/>
                    <a:pt x="7659" y="9343"/>
                  </a:cubicBezTo>
                  <a:cubicBezTo>
                    <a:pt x="7744" y="9282"/>
                    <a:pt x="7837" y="9217"/>
                    <a:pt x="7934" y="9151"/>
                  </a:cubicBezTo>
                  <a:lnTo>
                    <a:pt x="7934" y="9151"/>
                  </a:lnTo>
                  <a:cubicBezTo>
                    <a:pt x="7855" y="9201"/>
                    <a:pt x="7776" y="9252"/>
                    <a:pt x="7697" y="9305"/>
                  </a:cubicBezTo>
                  <a:cubicBezTo>
                    <a:pt x="7697" y="9305"/>
                    <a:pt x="7659" y="9305"/>
                    <a:pt x="7659" y="9267"/>
                  </a:cubicBezTo>
                  <a:cubicBezTo>
                    <a:pt x="7493" y="8809"/>
                    <a:pt x="7292" y="8373"/>
                    <a:pt x="7057" y="7974"/>
                  </a:cubicBezTo>
                  <a:close/>
                  <a:moveTo>
                    <a:pt x="986" y="9153"/>
                  </a:moveTo>
                  <a:cubicBezTo>
                    <a:pt x="911" y="9191"/>
                    <a:pt x="835" y="9267"/>
                    <a:pt x="797" y="9343"/>
                  </a:cubicBezTo>
                  <a:cubicBezTo>
                    <a:pt x="743" y="9369"/>
                    <a:pt x="765" y="9396"/>
                    <a:pt x="796" y="9396"/>
                  </a:cubicBezTo>
                  <a:cubicBezTo>
                    <a:pt x="809" y="9396"/>
                    <a:pt x="824" y="9392"/>
                    <a:pt x="835" y="9381"/>
                  </a:cubicBezTo>
                  <a:cubicBezTo>
                    <a:pt x="873" y="9305"/>
                    <a:pt x="911" y="9267"/>
                    <a:pt x="986" y="9153"/>
                  </a:cubicBezTo>
                  <a:close/>
                  <a:moveTo>
                    <a:pt x="5763" y="9381"/>
                  </a:moveTo>
                  <a:cubicBezTo>
                    <a:pt x="5789" y="9406"/>
                    <a:pt x="5801" y="9414"/>
                    <a:pt x="5806" y="9414"/>
                  </a:cubicBezTo>
                  <a:cubicBezTo>
                    <a:pt x="5814" y="9414"/>
                    <a:pt x="5789" y="9381"/>
                    <a:pt x="5763" y="9381"/>
                  </a:cubicBezTo>
                  <a:close/>
                  <a:moveTo>
                    <a:pt x="3716" y="9494"/>
                  </a:moveTo>
                  <a:cubicBezTo>
                    <a:pt x="3754" y="9507"/>
                    <a:pt x="3771" y="9511"/>
                    <a:pt x="3775" y="9511"/>
                  </a:cubicBezTo>
                  <a:cubicBezTo>
                    <a:pt x="3784" y="9511"/>
                    <a:pt x="3741" y="9494"/>
                    <a:pt x="3716" y="9494"/>
                  </a:cubicBezTo>
                  <a:close/>
                  <a:moveTo>
                    <a:pt x="5536" y="9494"/>
                  </a:moveTo>
                  <a:cubicBezTo>
                    <a:pt x="5561" y="9507"/>
                    <a:pt x="5574" y="9511"/>
                    <a:pt x="5578" y="9511"/>
                  </a:cubicBezTo>
                  <a:cubicBezTo>
                    <a:pt x="5587" y="9511"/>
                    <a:pt x="5561" y="9494"/>
                    <a:pt x="5536" y="9494"/>
                  </a:cubicBezTo>
                  <a:close/>
                  <a:moveTo>
                    <a:pt x="5271" y="9115"/>
                  </a:moveTo>
                  <a:lnTo>
                    <a:pt x="4854" y="9532"/>
                  </a:lnTo>
                  <a:lnTo>
                    <a:pt x="4854" y="9115"/>
                  </a:lnTo>
                  <a:close/>
                  <a:moveTo>
                    <a:pt x="77" y="9191"/>
                  </a:moveTo>
                  <a:cubicBezTo>
                    <a:pt x="456" y="9343"/>
                    <a:pt x="797" y="9456"/>
                    <a:pt x="1176" y="9570"/>
                  </a:cubicBezTo>
                  <a:cubicBezTo>
                    <a:pt x="1177" y="9567"/>
                    <a:pt x="1178" y="9563"/>
                    <a:pt x="1179" y="9560"/>
                  </a:cubicBezTo>
                  <a:lnTo>
                    <a:pt x="1179" y="9560"/>
                  </a:lnTo>
                  <a:cubicBezTo>
                    <a:pt x="811" y="9449"/>
                    <a:pt x="444" y="9338"/>
                    <a:pt x="77" y="9191"/>
                  </a:cubicBezTo>
                  <a:close/>
                  <a:moveTo>
                    <a:pt x="6815" y="4587"/>
                  </a:moveTo>
                  <a:cubicBezTo>
                    <a:pt x="6804" y="4587"/>
                    <a:pt x="6787" y="4603"/>
                    <a:pt x="6787" y="4603"/>
                  </a:cubicBezTo>
                  <a:lnTo>
                    <a:pt x="1441" y="4603"/>
                  </a:lnTo>
                  <a:cubicBezTo>
                    <a:pt x="1403" y="4603"/>
                    <a:pt x="1403" y="4679"/>
                    <a:pt x="1441" y="4679"/>
                  </a:cubicBezTo>
                  <a:lnTo>
                    <a:pt x="1517" y="4679"/>
                  </a:lnTo>
                  <a:cubicBezTo>
                    <a:pt x="1479" y="4945"/>
                    <a:pt x="1403" y="5210"/>
                    <a:pt x="1290" y="5437"/>
                  </a:cubicBezTo>
                  <a:lnTo>
                    <a:pt x="1214" y="5551"/>
                  </a:lnTo>
                  <a:cubicBezTo>
                    <a:pt x="1138" y="5589"/>
                    <a:pt x="1214" y="5589"/>
                    <a:pt x="1252" y="5589"/>
                  </a:cubicBezTo>
                  <a:cubicBezTo>
                    <a:pt x="1214" y="5817"/>
                    <a:pt x="1100" y="6006"/>
                    <a:pt x="1062" y="6196"/>
                  </a:cubicBezTo>
                  <a:lnTo>
                    <a:pt x="1896" y="5362"/>
                  </a:lnTo>
                  <a:cubicBezTo>
                    <a:pt x="1949" y="5335"/>
                    <a:pt x="1929" y="5291"/>
                    <a:pt x="1899" y="5291"/>
                  </a:cubicBezTo>
                  <a:cubicBezTo>
                    <a:pt x="1886" y="5291"/>
                    <a:pt x="1870" y="5300"/>
                    <a:pt x="1858" y="5324"/>
                  </a:cubicBezTo>
                  <a:lnTo>
                    <a:pt x="1138" y="6006"/>
                  </a:lnTo>
                  <a:cubicBezTo>
                    <a:pt x="1214" y="5817"/>
                    <a:pt x="1290" y="5627"/>
                    <a:pt x="1328" y="5437"/>
                  </a:cubicBezTo>
                  <a:cubicBezTo>
                    <a:pt x="1517" y="5248"/>
                    <a:pt x="1669" y="5134"/>
                    <a:pt x="1858" y="4982"/>
                  </a:cubicBezTo>
                  <a:cubicBezTo>
                    <a:pt x="1885" y="4956"/>
                    <a:pt x="1875" y="4912"/>
                    <a:pt x="1853" y="4912"/>
                  </a:cubicBezTo>
                  <a:cubicBezTo>
                    <a:pt x="1844" y="4912"/>
                    <a:pt x="1832" y="4921"/>
                    <a:pt x="1820" y="4945"/>
                  </a:cubicBezTo>
                  <a:cubicBezTo>
                    <a:pt x="1669" y="5058"/>
                    <a:pt x="1517" y="5172"/>
                    <a:pt x="1403" y="5324"/>
                  </a:cubicBezTo>
                  <a:cubicBezTo>
                    <a:pt x="1479" y="5134"/>
                    <a:pt x="1517" y="4869"/>
                    <a:pt x="1631" y="4679"/>
                  </a:cubicBezTo>
                  <a:lnTo>
                    <a:pt x="1858" y="4679"/>
                  </a:lnTo>
                  <a:lnTo>
                    <a:pt x="2010" y="5551"/>
                  </a:lnTo>
                  <a:cubicBezTo>
                    <a:pt x="1632" y="5892"/>
                    <a:pt x="1291" y="6194"/>
                    <a:pt x="914" y="6534"/>
                  </a:cubicBezTo>
                  <a:lnTo>
                    <a:pt x="914" y="6534"/>
                  </a:lnTo>
                  <a:cubicBezTo>
                    <a:pt x="914" y="6531"/>
                    <a:pt x="915" y="6529"/>
                    <a:pt x="916" y="6526"/>
                  </a:cubicBezTo>
                  <a:lnTo>
                    <a:pt x="916" y="6526"/>
                  </a:lnTo>
                  <a:cubicBezTo>
                    <a:pt x="914" y="6530"/>
                    <a:pt x="912" y="6533"/>
                    <a:pt x="911" y="6537"/>
                  </a:cubicBezTo>
                  <a:cubicBezTo>
                    <a:pt x="912" y="6536"/>
                    <a:pt x="913" y="6535"/>
                    <a:pt x="914" y="6534"/>
                  </a:cubicBezTo>
                  <a:lnTo>
                    <a:pt x="914" y="6534"/>
                  </a:lnTo>
                  <a:cubicBezTo>
                    <a:pt x="899" y="6584"/>
                    <a:pt x="886" y="6636"/>
                    <a:pt x="873" y="6689"/>
                  </a:cubicBezTo>
                  <a:lnTo>
                    <a:pt x="759" y="6764"/>
                  </a:lnTo>
                  <a:cubicBezTo>
                    <a:pt x="731" y="6820"/>
                    <a:pt x="744" y="6855"/>
                    <a:pt x="783" y="6855"/>
                  </a:cubicBezTo>
                  <a:cubicBezTo>
                    <a:pt x="796" y="6855"/>
                    <a:pt x="812" y="6851"/>
                    <a:pt x="831" y="6842"/>
                  </a:cubicBezTo>
                  <a:lnTo>
                    <a:pt x="831" y="6842"/>
                  </a:lnTo>
                  <a:lnTo>
                    <a:pt x="721" y="7144"/>
                  </a:lnTo>
                  <a:lnTo>
                    <a:pt x="726" y="7138"/>
                  </a:lnTo>
                  <a:lnTo>
                    <a:pt x="726" y="7138"/>
                  </a:lnTo>
                  <a:lnTo>
                    <a:pt x="835" y="6840"/>
                  </a:lnTo>
                  <a:lnTo>
                    <a:pt x="835" y="6840"/>
                  </a:lnTo>
                  <a:cubicBezTo>
                    <a:pt x="833" y="6841"/>
                    <a:pt x="832" y="6842"/>
                    <a:pt x="831" y="6842"/>
                  </a:cubicBezTo>
                  <a:lnTo>
                    <a:pt x="831" y="6842"/>
                  </a:lnTo>
                  <a:lnTo>
                    <a:pt x="873" y="6727"/>
                  </a:lnTo>
                  <a:cubicBezTo>
                    <a:pt x="1252" y="6423"/>
                    <a:pt x="1631" y="6044"/>
                    <a:pt x="2010" y="5703"/>
                  </a:cubicBezTo>
                  <a:cubicBezTo>
                    <a:pt x="2010" y="5892"/>
                    <a:pt x="2048" y="6044"/>
                    <a:pt x="2048" y="6158"/>
                  </a:cubicBezTo>
                  <a:cubicBezTo>
                    <a:pt x="1593" y="6651"/>
                    <a:pt x="1062" y="7106"/>
                    <a:pt x="607" y="7599"/>
                  </a:cubicBezTo>
                  <a:cubicBezTo>
                    <a:pt x="645" y="7485"/>
                    <a:pt x="645" y="7409"/>
                    <a:pt x="683" y="7295"/>
                  </a:cubicBezTo>
                  <a:lnTo>
                    <a:pt x="1858" y="6120"/>
                  </a:lnTo>
                  <a:cubicBezTo>
                    <a:pt x="1911" y="6094"/>
                    <a:pt x="1891" y="6050"/>
                    <a:pt x="1861" y="6050"/>
                  </a:cubicBezTo>
                  <a:cubicBezTo>
                    <a:pt x="1848" y="6050"/>
                    <a:pt x="1832" y="6058"/>
                    <a:pt x="1820" y="6082"/>
                  </a:cubicBezTo>
                  <a:lnTo>
                    <a:pt x="726" y="7138"/>
                  </a:lnTo>
                  <a:lnTo>
                    <a:pt x="726" y="7138"/>
                  </a:lnTo>
                  <a:lnTo>
                    <a:pt x="683" y="7257"/>
                  </a:lnTo>
                  <a:lnTo>
                    <a:pt x="493" y="7447"/>
                  </a:lnTo>
                  <a:cubicBezTo>
                    <a:pt x="467" y="7474"/>
                    <a:pt x="478" y="7501"/>
                    <a:pt x="500" y="7501"/>
                  </a:cubicBezTo>
                  <a:cubicBezTo>
                    <a:pt x="509" y="7501"/>
                    <a:pt x="520" y="7496"/>
                    <a:pt x="531" y="7485"/>
                  </a:cubicBezTo>
                  <a:lnTo>
                    <a:pt x="645" y="7409"/>
                  </a:lnTo>
                  <a:lnTo>
                    <a:pt x="645" y="7409"/>
                  </a:lnTo>
                  <a:cubicBezTo>
                    <a:pt x="569" y="7485"/>
                    <a:pt x="569" y="7599"/>
                    <a:pt x="531" y="7674"/>
                  </a:cubicBezTo>
                  <a:lnTo>
                    <a:pt x="493" y="7750"/>
                  </a:lnTo>
                  <a:cubicBezTo>
                    <a:pt x="456" y="7750"/>
                    <a:pt x="493" y="7788"/>
                    <a:pt x="493" y="7788"/>
                  </a:cubicBezTo>
                  <a:cubicBezTo>
                    <a:pt x="493" y="7864"/>
                    <a:pt x="456" y="8016"/>
                    <a:pt x="380" y="8129"/>
                  </a:cubicBezTo>
                  <a:lnTo>
                    <a:pt x="266" y="8243"/>
                  </a:lnTo>
                  <a:cubicBezTo>
                    <a:pt x="210" y="8299"/>
                    <a:pt x="236" y="8334"/>
                    <a:pt x="269" y="8334"/>
                  </a:cubicBezTo>
                  <a:cubicBezTo>
                    <a:pt x="281" y="8334"/>
                    <a:pt x="294" y="8329"/>
                    <a:pt x="304" y="8319"/>
                  </a:cubicBezTo>
                  <a:lnTo>
                    <a:pt x="342" y="8243"/>
                  </a:lnTo>
                  <a:lnTo>
                    <a:pt x="342" y="8243"/>
                  </a:lnTo>
                  <a:cubicBezTo>
                    <a:pt x="190" y="8547"/>
                    <a:pt x="114" y="8888"/>
                    <a:pt x="1" y="9153"/>
                  </a:cubicBezTo>
                  <a:lnTo>
                    <a:pt x="76" y="9191"/>
                  </a:lnTo>
                  <a:cubicBezTo>
                    <a:pt x="86" y="9145"/>
                    <a:pt x="97" y="9098"/>
                    <a:pt x="110" y="9049"/>
                  </a:cubicBezTo>
                  <a:lnTo>
                    <a:pt x="110" y="9049"/>
                  </a:lnTo>
                  <a:cubicBezTo>
                    <a:pt x="115" y="9059"/>
                    <a:pt x="133" y="9077"/>
                    <a:pt x="152" y="9077"/>
                  </a:cubicBezTo>
                  <a:cubicBezTo>
                    <a:pt x="129" y="9054"/>
                    <a:pt x="116" y="9045"/>
                    <a:pt x="111" y="9044"/>
                  </a:cubicBezTo>
                  <a:lnTo>
                    <a:pt x="111" y="9044"/>
                  </a:lnTo>
                  <a:cubicBezTo>
                    <a:pt x="111" y="9045"/>
                    <a:pt x="110" y="9047"/>
                    <a:pt x="110" y="9049"/>
                  </a:cubicBezTo>
                  <a:lnTo>
                    <a:pt x="110" y="9049"/>
                  </a:lnTo>
                  <a:cubicBezTo>
                    <a:pt x="108" y="9046"/>
                    <a:pt x="108" y="9043"/>
                    <a:pt x="110" y="9043"/>
                  </a:cubicBezTo>
                  <a:cubicBezTo>
                    <a:pt x="110" y="9043"/>
                    <a:pt x="111" y="9044"/>
                    <a:pt x="111" y="9044"/>
                  </a:cubicBezTo>
                  <a:lnTo>
                    <a:pt x="111" y="9044"/>
                  </a:lnTo>
                  <a:cubicBezTo>
                    <a:pt x="152" y="8891"/>
                    <a:pt x="209" y="8727"/>
                    <a:pt x="266" y="8584"/>
                  </a:cubicBezTo>
                  <a:lnTo>
                    <a:pt x="304" y="8584"/>
                  </a:lnTo>
                  <a:cubicBezTo>
                    <a:pt x="835" y="8054"/>
                    <a:pt x="1403" y="7485"/>
                    <a:pt x="1972" y="6992"/>
                  </a:cubicBezTo>
                  <a:lnTo>
                    <a:pt x="1972" y="6992"/>
                  </a:lnTo>
                  <a:cubicBezTo>
                    <a:pt x="1670" y="7823"/>
                    <a:pt x="1406" y="8691"/>
                    <a:pt x="1179" y="9560"/>
                  </a:cubicBezTo>
                  <a:lnTo>
                    <a:pt x="1179" y="9560"/>
                  </a:lnTo>
                  <a:cubicBezTo>
                    <a:pt x="1190" y="9563"/>
                    <a:pt x="1202" y="9567"/>
                    <a:pt x="1214" y="9570"/>
                  </a:cubicBezTo>
                  <a:lnTo>
                    <a:pt x="1252" y="9532"/>
                  </a:lnTo>
                  <a:cubicBezTo>
                    <a:pt x="1517" y="8622"/>
                    <a:pt x="1820" y="7788"/>
                    <a:pt x="2086" y="6878"/>
                  </a:cubicBezTo>
                  <a:lnTo>
                    <a:pt x="2162" y="6878"/>
                  </a:lnTo>
                  <a:cubicBezTo>
                    <a:pt x="2200" y="6878"/>
                    <a:pt x="2200" y="6840"/>
                    <a:pt x="2237" y="6802"/>
                  </a:cubicBezTo>
                  <a:cubicBezTo>
                    <a:pt x="2275" y="6878"/>
                    <a:pt x="2275" y="6916"/>
                    <a:pt x="2275" y="7030"/>
                  </a:cubicBezTo>
                  <a:lnTo>
                    <a:pt x="2275" y="7068"/>
                  </a:lnTo>
                  <a:cubicBezTo>
                    <a:pt x="2275" y="7257"/>
                    <a:pt x="2351" y="7409"/>
                    <a:pt x="2351" y="7561"/>
                  </a:cubicBezTo>
                  <a:lnTo>
                    <a:pt x="2237" y="7636"/>
                  </a:lnTo>
                  <a:cubicBezTo>
                    <a:pt x="2211" y="7663"/>
                    <a:pt x="2221" y="7707"/>
                    <a:pt x="2242" y="7707"/>
                  </a:cubicBezTo>
                  <a:cubicBezTo>
                    <a:pt x="2252" y="7707"/>
                    <a:pt x="2264" y="7698"/>
                    <a:pt x="2275" y="7674"/>
                  </a:cubicBezTo>
                  <a:cubicBezTo>
                    <a:pt x="2351" y="7674"/>
                    <a:pt x="2351" y="7636"/>
                    <a:pt x="2351" y="7636"/>
                  </a:cubicBezTo>
                  <a:cubicBezTo>
                    <a:pt x="2351" y="7750"/>
                    <a:pt x="2389" y="7826"/>
                    <a:pt x="2389" y="7940"/>
                  </a:cubicBezTo>
                  <a:cubicBezTo>
                    <a:pt x="2427" y="8167"/>
                    <a:pt x="2427" y="8395"/>
                    <a:pt x="2617" y="8584"/>
                  </a:cubicBezTo>
                  <a:cubicBezTo>
                    <a:pt x="2821" y="8789"/>
                    <a:pt x="3163" y="8830"/>
                    <a:pt x="3501" y="8830"/>
                  </a:cubicBezTo>
                  <a:cubicBezTo>
                    <a:pt x="3727" y="8830"/>
                    <a:pt x="3951" y="8812"/>
                    <a:pt x="4133" y="8812"/>
                  </a:cubicBezTo>
                  <a:cubicBezTo>
                    <a:pt x="4891" y="8774"/>
                    <a:pt x="5612" y="8774"/>
                    <a:pt x="6332" y="8774"/>
                  </a:cubicBezTo>
                  <a:cubicBezTo>
                    <a:pt x="6370" y="8774"/>
                    <a:pt x="6370" y="8698"/>
                    <a:pt x="6332" y="8698"/>
                  </a:cubicBezTo>
                  <a:cubicBezTo>
                    <a:pt x="5688" y="8736"/>
                    <a:pt x="5043" y="8736"/>
                    <a:pt x="4361" y="8736"/>
                  </a:cubicBezTo>
                  <a:lnTo>
                    <a:pt x="3489" y="8736"/>
                  </a:lnTo>
                  <a:cubicBezTo>
                    <a:pt x="3185" y="8736"/>
                    <a:pt x="2806" y="8698"/>
                    <a:pt x="2617" y="8433"/>
                  </a:cubicBezTo>
                  <a:cubicBezTo>
                    <a:pt x="2465" y="8205"/>
                    <a:pt x="2465" y="7864"/>
                    <a:pt x="2427" y="7599"/>
                  </a:cubicBezTo>
                  <a:lnTo>
                    <a:pt x="2427" y="7523"/>
                  </a:lnTo>
                  <a:cubicBezTo>
                    <a:pt x="2996" y="6727"/>
                    <a:pt x="3564" y="5968"/>
                    <a:pt x="4133" y="5172"/>
                  </a:cubicBezTo>
                  <a:cubicBezTo>
                    <a:pt x="4159" y="5146"/>
                    <a:pt x="4149" y="5102"/>
                    <a:pt x="4128" y="5102"/>
                  </a:cubicBezTo>
                  <a:cubicBezTo>
                    <a:pt x="4119" y="5102"/>
                    <a:pt x="4107" y="5111"/>
                    <a:pt x="4095" y="5134"/>
                  </a:cubicBezTo>
                  <a:cubicBezTo>
                    <a:pt x="3527" y="5930"/>
                    <a:pt x="2996" y="6689"/>
                    <a:pt x="2427" y="7447"/>
                  </a:cubicBezTo>
                  <a:cubicBezTo>
                    <a:pt x="2427" y="7295"/>
                    <a:pt x="2389" y="7219"/>
                    <a:pt x="2389" y="7068"/>
                  </a:cubicBezTo>
                  <a:cubicBezTo>
                    <a:pt x="2920" y="6347"/>
                    <a:pt x="3489" y="5627"/>
                    <a:pt x="3982" y="4945"/>
                  </a:cubicBezTo>
                  <a:cubicBezTo>
                    <a:pt x="4037" y="4889"/>
                    <a:pt x="4011" y="4854"/>
                    <a:pt x="3979" y="4854"/>
                  </a:cubicBezTo>
                  <a:cubicBezTo>
                    <a:pt x="3967" y="4854"/>
                    <a:pt x="3954" y="4859"/>
                    <a:pt x="3944" y="4869"/>
                  </a:cubicBezTo>
                  <a:cubicBezTo>
                    <a:pt x="3413" y="5589"/>
                    <a:pt x="2920" y="6272"/>
                    <a:pt x="2389" y="6954"/>
                  </a:cubicBezTo>
                  <a:cubicBezTo>
                    <a:pt x="2351" y="6878"/>
                    <a:pt x="2351" y="6840"/>
                    <a:pt x="2351" y="6727"/>
                  </a:cubicBezTo>
                  <a:cubicBezTo>
                    <a:pt x="2768" y="6120"/>
                    <a:pt x="3185" y="5513"/>
                    <a:pt x="3678" y="4869"/>
                  </a:cubicBezTo>
                  <a:cubicBezTo>
                    <a:pt x="3705" y="4842"/>
                    <a:pt x="3694" y="4815"/>
                    <a:pt x="3658" y="4815"/>
                  </a:cubicBezTo>
                  <a:cubicBezTo>
                    <a:pt x="3644" y="4815"/>
                    <a:pt x="3625" y="4820"/>
                    <a:pt x="3602" y="4831"/>
                  </a:cubicBezTo>
                  <a:cubicBezTo>
                    <a:pt x="3147" y="5437"/>
                    <a:pt x="2730" y="6006"/>
                    <a:pt x="2275" y="6651"/>
                  </a:cubicBezTo>
                  <a:cubicBezTo>
                    <a:pt x="2237" y="6575"/>
                    <a:pt x="2237" y="6499"/>
                    <a:pt x="2237" y="6461"/>
                  </a:cubicBezTo>
                  <a:cubicBezTo>
                    <a:pt x="2237" y="6385"/>
                    <a:pt x="2275" y="6347"/>
                    <a:pt x="2275" y="6309"/>
                  </a:cubicBezTo>
                  <a:lnTo>
                    <a:pt x="2275" y="6272"/>
                  </a:lnTo>
                  <a:cubicBezTo>
                    <a:pt x="2617" y="5779"/>
                    <a:pt x="2996" y="5362"/>
                    <a:pt x="3337" y="4869"/>
                  </a:cubicBezTo>
                  <a:cubicBezTo>
                    <a:pt x="3364" y="4842"/>
                    <a:pt x="3353" y="4815"/>
                    <a:pt x="3330" y="4815"/>
                  </a:cubicBezTo>
                  <a:cubicBezTo>
                    <a:pt x="3321" y="4815"/>
                    <a:pt x="3310" y="4820"/>
                    <a:pt x="3299" y="4831"/>
                  </a:cubicBezTo>
                  <a:cubicBezTo>
                    <a:pt x="2920" y="5324"/>
                    <a:pt x="2579" y="5779"/>
                    <a:pt x="2200" y="6272"/>
                  </a:cubicBezTo>
                  <a:cubicBezTo>
                    <a:pt x="2162" y="6006"/>
                    <a:pt x="2162" y="5817"/>
                    <a:pt x="2086" y="5589"/>
                  </a:cubicBezTo>
                  <a:lnTo>
                    <a:pt x="2162" y="5589"/>
                  </a:lnTo>
                  <a:cubicBezTo>
                    <a:pt x="2351" y="5324"/>
                    <a:pt x="2579" y="5058"/>
                    <a:pt x="2768" y="4831"/>
                  </a:cubicBezTo>
                  <a:cubicBezTo>
                    <a:pt x="2795" y="4804"/>
                    <a:pt x="2784" y="4777"/>
                    <a:pt x="2762" y="4777"/>
                  </a:cubicBezTo>
                  <a:cubicBezTo>
                    <a:pt x="2753" y="4777"/>
                    <a:pt x="2741" y="4782"/>
                    <a:pt x="2730" y="4793"/>
                  </a:cubicBezTo>
                  <a:lnTo>
                    <a:pt x="2162" y="5513"/>
                  </a:lnTo>
                  <a:lnTo>
                    <a:pt x="2086" y="5513"/>
                  </a:lnTo>
                  <a:cubicBezTo>
                    <a:pt x="2086" y="5210"/>
                    <a:pt x="2048" y="4982"/>
                    <a:pt x="2010" y="4679"/>
                  </a:cubicBezTo>
                  <a:lnTo>
                    <a:pt x="6522" y="4679"/>
                  </a:lnTo>
                  <a:cubicBezTo>
                    <a:pt x="6522" y="5020"/>
                    <a:pt x="6446" y="5324"/>
                    <a:pt x="6446" y="5589"/>
                  </a:cubicBezTo>
                  <a:cubicBezTo>
                    <a:pt x="6370" y="5703"/>
                    <a:pt x="6332" y="5741"/>
                    <a:pt x="6256" y="5817"/>
                  </a:cubicBezTo>
                  <a:cubicBezTo>
                    <a:pt x="6229" y="5872"/>
                    <a:pt x="6241" y="5907"/>
                    <a:pt x="6280" y="5907"/>
                  </a:cubicBezTo>
                  <a:cubicBezTo>
                    <a:pt x="6294" y="5907"/>
                    <a:pt x="6312" y="5903"/>
                    <a:pt x="6332" y="5892"/>
                  </a:cubicBezTo>
                  <a:cubicBezTo>
                    <a:pt x="6370" y="5817"/>
                    <a:pt x="6370" y="5779"/>
                    <a:pt x="6408" y="5741"/>
                  </a:cubicBezTo>
                  <a:lnTo>
                    <a:pt x="6408" y="5741"/>
                  </a:lnTo>
                  <a:cubicBezTo>
                    <a:pt x="6370" y="5892"/>
                    <a:pt x="6370" y="5968"/>
                    <a:pt x="6370" y="6120"/>
                  </a:cubicBezTo>
                  <a:cubicBezTo>
                    <a:pt x="6332" y="6120"/>
                    <a:pt x="6332" y="6158"/>
                    <a:pt x="6256" y="6196"/>
                  </a:cubicBezTo>
                  <a:cubicBezTo>
                    <a:pt x="6229" y="6251"/>
                    <a:pt x="6241" y="6286"/>
                    <a:pt x="6280" y="6286"/>
                  </a:cubicBezTo>
                  <a:cubicBezTo>
                    <a:pt x="6288" y="6286"/>
                    <a:pt x="6298" y="6285"/>
                    <a:pt x="6308" y="6281"/>
                  </a:cubicBezTo>
                  <a:lnTo>
                    <a:pt x="6308" y="6281"/>
                  </a:lnTo>
                  <a:cubicBezTo>
                    <a:pt x="5836" y="6938"/>
                    <a:pt x="5362" y="7627"/>
                    <a:pt x="4854" y="8281"/>
                  </a:cubicBezTo>
                  <a:cubicBezTo>
                    <a:pt x="4826" y="8337"/>
                    <a:pt x="4839" y="8372"/>
                    <a:pt x="4862" y="8372"/>
                  </a:cubicBezTo>
                  <a:cubicBezTo>
                    <a:pt x="4871" y="8372"/>
                    <a:pt x="4881" y="8367"/>
                    <a:pt x="4891" y="8357"/>
                  </a:cubicBezTo>
                  <a:cubicBezTo>
                    <a:pt x="5384" y="7674"/>
                    <a:pt x="5877" y="6954"/>
                    <a:pt x="6370" y="6309"/>
                  </a:cubicBezTo>
                  <a:lnTo>
                    <a:pt x="6370" y="6385"/>
                  </a:lnTo>
                  <a:lnTo>
                    <a:pt x="6143" y="6651"/>
                  </a:lnTo>
                  <a:cubicBezTo>
                    <a:pt x="6089" y="6678"/>
                    <a:pt x="6111" y="6704"/>
                    <a:pt x="6142" y="6704"/>
                  </a:cubicBezTo>
                  <a:cubicBezTo>
                    <a:pt x="6155" y="6704"/>
                    <a:pt x="6169" y="6700"/>
                    <a:pt x="6181" y="6689"/>
                  </a:cubicBezTo>
                  <a:cubicBezTo>
                    <a:pt x="6218" y="6651"/>
                    <a:pt x="6256" y="6537"/>
                    <a:pt x="6332" y="6499"/>
                  </a:cubicBezTo>
                  <a:lnTo>
                    <a:pt x="6332" y="6689"/>
                  </a:lnTo>
                  <a:lnTo>
                    <a:pt x="6256" y="6727"/>
                  </a:lnTo>
                  <a:cubicBezTo>
                    <a:pt x="6245" y="6715"/>
                    <a:pt x="6234" y="6711"/>
                    <a:pt x="6225" y="6711"/>
                  </a:cubicBezTo>
                  <a:cubicBezTo>
                    <a:pt x="6203" y="6711"/>
                    <a:pt x="6192" y="6738"/>
                    <a:pt x="6218" y="6764"/>
                  </a:cubicBezTo>
                  <a:lnTo>
                    <a:pt x="6218" y="6840"/>
                  </a:lnTo>
                  <a:cubicBezTo>
                    <a:pt x="5877" y="7295"/>
                    <a:pt x="5498" y="7788"/>
                    <a:pt x="5195" y="8243"/>
                  </a:cubicBezTo>
                  <a:cubicBezTo>
                    <a:pt x="5142" y="8269"/>
                    <a:pt x="5162" y="8313"/>
                    <a:pt x="5192" y="8313"/>
                  </a:cubicBezTo>
                  <a:cubicBezTo>
                    <a:pt x="5206" y="8313"/>
                    <a:pt x="5221" y="8305"/>
                    <a:pt x="5233" y="8281"/>
                  </a:cubicBezTo>
                  <a:cubicBezTo>
                    <a:pt x="5612" y="7864"/>
                    <a:pt x="5953" y="7409"/>
                    <a:pt x="6256" y="6916"/>
                  </a:cubicBezTo>
                  <a:cubicBezTo>
                    <a:pt x="6332" y="6916"/>
                    <a:pt x="6332" y="6992"/>
                    <a:pt x="6332" y="6992"/>
                  </a:cubicBezTo>
                  <a:cubicBezTo>
                    <a:pt x="6256" y="7523"/>
                    <a:pt x="6256" y="8054"/>
                    <a:pt x="6218" y="8622"/>
                  </a:cubicBezTo>
                  <a:cubicBezTo>
                    <a:pt x="6218" y="8660"/>
                    <a:pt x="6247" y="8679"/>
                    <a:pt x="6275" y="8679"/>
                  </a:cubicBezTo>
                  <a:cubicBezTo>
                    <a:pt x="6304" y="8679"/>
                    <a:pt x="6332" y="8660"/>
                    <a:pt x="6332" y="8622"/>
                  </a:cubicBezTo>
                  <a:cubicBezTo>
                    <a:pt x="6370" y="8091"/>
                    <a:pt x="6370" y="7599"/>
                    <a:pt x="6408" y="7068"/>
                  </a:cubicBezTo>
                  <a:lnTo>
                    <a:pt x="6408" y="7030"/>
                  </a:lnTo>
                  <a:cubicBezTo>
                    <a:pt x="6598" y="6802"/>
                    <a:pt x="6863" y="6499"/>
                    <a:pt x="7053" y="6272"/>
                  </a:cubicBezTo>
                  <a:cubicBezTo>
                    <a:pt x="7079" y="6245"/>
                    <a:pt x="7069" y="6201"/>
                    <a:pt x="7035" y="6201"/>
                  </a:cubicBezTo>
                  <a:cubicBezTo>
                    <a:pt x="7020" y="6201"/>
                    <a:pt x="7000" y="6210"/>
                    <a:pt x="6977" y="6234"/>
                  </a:cubicBezTo>
                  <a:cubicBezTo>
                    <a:pt x="6787" y="6423"/>
                    <a:pt x="6598" y="6651"/>
                    <a:pt x="6408" y="6878"/>
                  </a:cubicBezTo>
                  <a:lnTo>
                    <a:pt x="6408" y="6537"/>
                  </a:lnTo>
                  <a:cubicBezTo>
                    <a:pt x="6673" y="6272"/>
                    <a:pt x="6901" y="6044"/>
                    <a:pt x="7128" y="5741"/>
                  </a:cubicBezTo>
                  <a:cubicBezTo>
                    <a:pt x="7155" y="5714"/>
                    <a:pt x="7144" y="5687"/>
                    <a:pt x="7122" y="5687"/>
                  </a:cubicBezTo>
                  <a:cubicBezTo>
                    <a:pt x="7113" y="5687"/>
                    <a:pt x="7102" y="5692"/>
                    <a:pt x="7090" y="5703"/>
                  </a:cubicBezTo>
                  <a:cubicBezTo>
                    <a:pt x="6901" y="5930"/>
                    <a:pt x="6673" y="6158"/>
                    <a:pt x="6484" y="6423"/>
                  </a:cubicBezTo>
                  <a:lnTo>
                    <a:pt x="6484" y="6158"/>
                  </a:lnTo>
                  <a:cubicBezTo>
                    <a:pt x="6673" y="5968"/>
                    <a:pt x="6863" y="5741"/>
                    <a:pt x="7053" y="5513"/>
                  </a:cubicBezTo>
                  <a:cubicBezTo>
                    <a:pt x="7079" y="5487"/>
                    <a:pt x="7069" y="5443"/>
                    <a:pt x="7035" y="5443"/>
                  </a:cubicBezTo>
                  <a:cubicBezTo>
                    <a:pt x="7020" y="5443"/>
                    <a:pt x="7000" y="5452"/>
                    <a:pt x="6977" y="5475"/>
                  </a:cubicBezTo>
                  <a:cubicBezTo>
                    <a:pt x="6787" y="5665"/>
                    <a:pt x="6635" y="5892"/>
                    <a:pt x="6446" y="6082"/>
                  </a:cubicBezTo>
                  <a:cubicBezTo>
                    <a:pt x="6522" y="5968"/>
                    <a:pt x="6522" y="5855"/>
                    <a:pt x="6522" y="5703"/>
                  </a:cubicBezTo>
                  <a:cubicBezTo>
                    <a:pt x="6598" y="5513"/>
                    <a:pt x="6749" y="5362"/>
                    <a:pt x="6901" y="5172"/>
                  </a:cubicBezTo>
                  <a:cubicBezTo>
                    <a:pt x="6928" y="5145"/>
                    <a:pt x="6917" y="5118"/>
                    <a:pt x="6881" y="5118"/>
                  </a:cubicBezTo>
                  <a:cubicBezTo>
                    <a:pt x="6866" y="5118"/>
                    <a:pt x="6847" y="5123"/>
                    <a:pt x="6825" y="5134"/>
                  </a:cubicBezTo>
                  <a:cubicBezTo>
                    <a:pt x="6749" y="5286"/>
                    <a:pt x="6598" y="5400"/>
                    <a:pt x="6522" y="5551"/>
                  </a:cubicBezTo>
                  <a:cubicBezTo>
                    <a:pt x="6522" y="5324"/>
                    <a:pt x="6560" y="5020"/>
                    <a:pt x="6560" y="4793"/>
                  </a:cubicBezTo>
                  <a:lnTo>
                    <a:pt x="6863" y="4793"/>
                  </a:lnTo>
                  <a:cubicBezTo>
                    <a:pt x="7242" y="5627"/>
                    <a:pt x="7659" y="6499"/>
                    <a:pt x="8038" y="7371"/>
                  </a:cubicBezTo>
                  <a:cubicBezTo>
                    <a:pt x="7811" y="7599"/>
                    <a:pt x="7545" y="7864"/>
                    <a:pt x="7318" y="8167"/>
                  </a:cubicBezTo>
                  <a:cubicBezTo>
                    <a:pt x="7291" y="8194"/>
                    <a:pt x="7302" y="8221"/>
                    <a:pt x="7324" y="8221"/>
                  </a:cubicBezTo>
                  <a:cubicBezTo>
                    <a:pt x="7334" y="8221"/>
                    <a:pt x="7345" y="8216"/>
                    <a:pt x="7356" y="8205"/>
                  </a:cubicBezTo>
                  <a:cubicBezTo>
                    <a:pt x="7545" y="7940"/>
                    <a:pt x="7811" y="7674"/>
                    <a:pt x="8038" y="7409"/>
                  </a:cubicBezTo>
                  <a:cubicBezTo>
                    <a:pt x="8226" y="7784"/>
                    <a:pt x="8414" y="8197"/>
                    <a:pt x="8565" y="8721"/>
                  </a:cubicBezTo>
                  <a:lnTo>
                    <a:pt x="8565" y="8721"/>
                  </a:lnTo>
                  <a:cubicBezTo>
                    <a:pt x="8605" y="8689"/>
                    <a:pt x="8644" y="8656"/>
                    <a:pt x="8683" y="8622"/>
                  </a:cubicBezTo>
                  <a:lnTo>
                    <a:pt x="8683" y="8584"/>
                  </a:lnTo>
                  <a:cubicBezTo>
                    <a:pt x="8493" y="8167"/>
                    <a:pt x="8266" y="7788"/>
                    <a:pt x="8114" y="7295"/>
                  </a:cubicBezTo>
                  <a:lnTo>
                    <a:pt x="8038" y="7219"/>
                  </a:lnTo>
                  <a:cubicBezTo>
                    <a:pt x="7659" y="6309"/>
                    <a:pt x="7204" y="5437"/>
                    <a:pt x="6825" y="4603"/>
                  </a:cubicBezTo>
                  <a:cubicBezTo>
                    <a:pt x="6825" y="4591"/>
                    <a:pt x="6821" y="4587"/>
                    <a:pt x="6815" y="4587"/>
                  </a:cubicBezTo>
                  <a:close/>
                  <a:moveTo>
                    <a:pt x="5763" y="9381"/>
                  </a:moveTo>
                  <a:cubicBezTo>
                    <a:pt x="5650" y="9532"/>
                    <a:pt x="5536" y="9646"/>
                    <a:pt x="5422" y="9760"/>
                  </a:cubicBezTo>
                  <a:cubicBezTo>
                    <a:pt x="5394" y="9815"/>
                    <a:pt x="5407" y="9850"/>
                    <a:pt x="5431" y="9850"/>
                  </a:cubicBezTo>
                  <a:cubicBezTo>
                    <a:pt x="5440" y="9850"/>
                    <a:pt x="5450" y="9846"/>
                    <a:pt x="5460" y="9835"/>
                  </a:cubicBezTo>
                  <a:cubicBezTo>
                    <a:pt x="5574" y="9684"/>
                    <a:pt x="5726" y="9570"/>
                    <a:pt x="5763" y="9381"/>
                  </a:cubicBezTo>
                  <a:close/>
                  <a:moveTo>
                    <a:pt x="3489" y="9001"/>
                  </a:moveTo>
                  <a:cubicBezTo>
                    <a:pt x="3229" y="9293"/>
                    <a:pt x="3026" y="9585"/>
                    <a:pt x="2806" y="9876"/>
                  </a:cubicBezTo>
                  <a:lnTo>
                    <a:pt x="2806" y="9876"/>
                  </a:lnTo>
                  <a:lnTo>
                    <a:pt x="2806" y="9371"/>
                  </a:lnTo>
                  <a:lnTo>
                    <a:pt x="3147" y="9001"/>
                  </a:lnTo>
                  <a:close/>
                  <a:moveTo>
                    <a:pt x="5519" y="9991"/>
                  </a:moveTo>
                  <a:cubicBezTo>
                    <a:pt x="5506" y="9991"/>
                    <a:pt x="5485" y="10000"/>
                    <a:pt x="5460" y="10025"/>
                  </a:cubicBezTo>
                  <a:cubicBezTo>
                    <a:pt x="5536" y="10025"/>
                    <a:pt x="5544" y="9991"/>
                    <a:pt x="5519" y="9991"/>
                  </a:cubicBezTo>
                  <a:close/>
                  <a:moveTo>
                    <a:pt x="2806" y="10632"/>
                  </a:moveTo>
                  <a:lnTo>
                    <a:pt x="2806" y="10682"/>
                  </a:lnTo>
                  <a:lnTo>
                    <a:pt x="2806" y="10682"/>
                  </a:lnTo>
                  <a:cubicBezTo>
                    <a:pt x="2787" y="10673"/>
                    <a:pt x="2785" y="10653"/>
                    <a:pt x="2806" y="10632"/>
                  </a:cubicBezTo>
                  <a:close/>
                  <a:moveTo>
                    <a:pt x="3723" y="10313"/>
                  </a:moveTo>
                  <a:cubicBezTo>
                    <a:pt x="3719" y="10313"/>
                    <a:pt x="3716" y="10318"/>
                    <a:pt x="3716" y="10328"/>
                  </a:cubicBezTo>
                  <a:cubicBezTo>
                    <a:pt x="3413" y="10783"/>
                    <a:pt x="3185" y="11238"/>
                    <a:pt x="2920" y="11655"/>
                  </a:cubicBezTo>
                  <a:cubicBezTo>
                    <a:pt x="2920" y="11731"/>
                    <a:pt x="2958" y="11731"/>
                    <a:pt x="2958" y="11731"/>
                  </a:cubicBezTo>
                  <a:cubicBezTo>
                    <a:pt x="3261" y="11276"/>
                    <a:pt x="3489" y="10821"/>
                    <a:pt x="3754" y="10404"/>
                  </a:cubicBezTo>
                  <a:cubicBezTo>
                    <a:pt x="3754" y="10349"/>
                    <a:pt x="3734" y="10313"/>
                    <a:pt x="3723" y="10313"/>
                  </a:cubicBezTo>
                  <a:close/>
                  <a:moveTo>
                    <a:pt x="2806" y="12224"/>
                  </a:moveTo>
                  <a:lnTo>
                    <a:pt x="2806" y="12274"/>
                  </a:lnTo>
                  <a:lnTo>
                    <a:pt x="2806" y="12274"/>
                  </a:lnTo>
                  <a:cubicBezTo>
                    <a:pt x="2797" y="12263"/>
                    <a:pt x="2795" y="12247"/>
                    <a:pt x="2806" y="12224"/>
                  </a:cubicBezTo>
                  <a:close/>
                  <a:moveTo>
                    <a:pt x="3716" y="9001"/>
                  </a:moveTo>
                  <a:cubicBezTo>
                    <a:pt x="3868" y="9077"/>
                    <a:pt x="3830" y="9305"/>
                    <a:pt x="3830" y="9381"/>
                  </a:cubicBezTo>
                  <a:lnTo>
                    <a:pt x="3830" y="9967"/>
                  </a:lnTo>
                  <a:lnTo>
                    <a:pt x="3830" y="9967"/>
                  </a:lnTo>
                  <a:cubicBezTo>
                    <a:pt x="3817" y="9946"/>
                    <a:pt x="3791" y="9934"/>
                    <a:pt x="3773" y="9934"/>
                  </a:cubicBezTo>
                  <a:cubicBezTo>
                    <a:pt x="3762" y="9934"/>
                    <a:pt x="3754" y="9939"/>
                    <a:pt x="3754" y="9949"/>
                  </a:cubicBezTo>
                  <a:cubicBezTo>
                    <a:pt x="3489" y="10328"/>
                    <a:pt x="3185" y="10783"/>
                    <a:pt x="2882" y="11162"/>
                  </a:cubicBezTo>
                  <a:cubicBezTo>
                    <a:pt x="2806" y="11200"/>
                    <a:pt x="2920" y="11200"/>
                    <a:pt x="2920" y="11200"/>
                  </a:cubicBezTo>
                  <a:cubicBezTo>
                    <a:pt x="3185" y="10821"/>
                    <a:pt x="3489" y="10404"/>
                    <a:pt x="3830" y="10025"/>
                  </a:cubicBezTo>
                  <a:lnTo>
                    <a:pt x="3830" y="9967"/>
                  </a:lnTo>
                  <a:lnTo>
                    <a:pt x="3830" y="9967"/>
                  </a:lnTo>
                  <a:cubicBezTo>
                    <a:pt x="3839" y="9982"/>
                    <a:pt x="3841" y="10002"/>
                    <a:pt x="3830" y="10025"/>
                  </a:cubicBezTo>
                  <a:lnTo>
                    <a:pt x="3830" y="10859"/>
                  </a:lnTo>
                  <a:lnTo>
                    <a:pt x="3830" y="10986"/>
                  </a:lnTo>
                  <a:lnTo>
                    <a:pt x="3830" y="10986"/>
                  </a:lnTo>
                  <a:cubicBezTo>
                    <a:pt x="3839" y="10991"/>
                    <a:pt x="3841" y="10999"/>
                    <a:pt x="3830" y="11011"/>
                  </a:cubicBezTo>
                  <a:lnTo>
                    <a:pt x="3830" y="11985"/>
                  </a:lnTo>
                  <a:lnTo>
                    <a:pt x="3830" y="11985"/>
                  </a:lnTo>
                  <a:cubicBezTo>
                    <a:pt x="3825" y="11982"/>
                    <a:pt x="3818" y="11981"/>
                    <a:pt x="3810" y="11981"/>
                  </a:cubicBezTo>
                  <a:cubicBezTo>
                    <a:pt x="3795" y="11981"/>
                    <a:pt x="3776" y="11985"/>
                    <a:pt x="3754" y="11997"/>
                  </a:cubicBezTo>
                  <a:cubicBezTo>
                    <a:pt x="3451" y="12414"/>
                    <a:pt x="3110" y="12793"/>
                    <a:pt x="2768" y="13248"/>
                  </a:cubicBezTo>
                  <a:lnTo>
                    <a:pt x="2768" y="12944"/>
                  </a:lnTo>
                  <a:cubicBezTo>
                    <a:pt x="3072" y="12527"/>
                    <a:pt x="3337" y="12148"/>
                    <a:pt x="3640" y="11769"/>
                  </a:cubicBezTo>
                  <a:cubicBezTo>
                    <a:pt x="3666" y="11743"/>
                    <a:pt x="3657" y="11699"/>
                    <a:pt x="3623" y="11699"/>
                  </a:cubicBezTo>
                  <a:cubicBezTo>
                    <a:pt x="3608" y="11699"/>
                    <a:pt x="3588" y="11708"/>
                    <a:pt x="3564" y="11731"/>
                  </a:cubicBezTo>
                  <a:cubicBezTo>
                    <a:pt x="3337" y="12110"/>
                    <a:pt x="3072" y="12414"/>
                    <a:pt x="2806" y="12793"/>
                  </a:cubicBezTo>
                  <a:lnTo>
                    <a:pt x="2806" y="12603"/>
                  </a:lnTo>
                  <a:cubicBezTo>
                    <a:pt x="3110" y="12186"/>
                    <a:pt x="3413" y="11769"/>
                    <a:pt x="3716" y="11352"/>
                  </a:cubicBezTo>
                  <a:cubicBezTo>
                    <a:pt x="3744" y="11297"/>
                    <a:pt x="3731" y="11261"/>
                    <a:pt x="3707" y="11261"/>
                  </a:cubicBezTo>
                  <a:cubicBezTo>
                    <a:pt x="3699" y="11261"/>
                    <a:pt x="3688" y="11266"/>
                    <a:pt x="3678" y="11276"/>
                  </a:cubicBezTo>
                  <a:cubicBezTo>
                    <a:pt x="3375" y="11731"/>
                    <a:pt x="3110" y="12110"/>
                    <a:pt x="2806" y="12527"/>
                  </a:cubicBezTo>
                  <a:lnTo>
                    <a:pt x="2806" y="12376"/>
                  </a:lnTo>
                  <a:lnTo>
                    <a:pt x="2806" y="12274"/>
                  </a:lnTo>
                  <a:lnTo>
                    <a:pt x="2806" y="12274"/>
                  </a:lnTo>
                  <a:cubicBezTo>
                    <a:pt x="2827" y="12300"/>
                    <a:pt x="2882" y="12300"/>
                    <a:pt x="2882" y="12300"/>
                  </a:cubicBezTo>
                  <a:cubicBezTo>
                    <a:pt x="3185" y="11845"/>
                    <a:pt x="3489" y="11428"/>
                    <a:pt x="3830" y="11011"/>
                  </a:cubicBezTo>
                  <a:lnTo>
                    <a:pt x="3830" y="10986"/>
                  </a:lnTo>
                  <a:lnTo>
                    <a:pt x="3830" y="10986"/>
                  </a:lnTo>
                  <a:cubicBezTo>
                    <a:pt x="3809" y="10973"/>
                    <a:pt x="3754" y="10973"/>
                    <a:pt x="3754" y="10973"/>
                  </a:cubicBezTo>
                  <a:cubicBezTo>
                    <a:pt x="3413" y="11390"/>
                    <a:pt x="3147" y="11807"/>
                    <a:pt x="2806" y="12224"/>
                  </a:cubicBezTo>
                  <a:lnTo>
                    <a:pt x="2806" y="10682"/>
                  </a:lnTo>
                  <a:lnTo>
                    <a:pt x="2806" y="10682"/>
                  </a:lnTo>
                  <a:cubicBezTo>
                    <a:pt x="2812" y="10684"/>
                    <a:pt x="2818" y="10685"/>
                    <a:pt x="2826" y="10685"/>
                  </a:cubicBezTo>
                  <a:cubicBezTo>
                    <a:pt x="2841" y="10685"/>
                    <a:pt x="2860" y="10681"/>
                    <a:pt x="2882" y="10670"/>
                  </a:cubicBezTo>
                  <a:cubicBezTo>
                    <a:pt x="3185" y="10290"/>
                    <a:pt x="3489" y="9911"/>
                    <a:pt x="3716" y="9494"/>
                  </a:cubicBezTo>
                  <a:lnTo>
                    <a:pt x="3716" y="9494"/>
                  </a:lnTo>
                  <a:cubicBezTo>
                    <a:pt x="3413" y="9873"/>
                    <a:pt x="3110" y="10253"/>
                    <a:pt x="2806" y="10632"/>
                  </a:cubicBezTo>
                  <a:lnTo>
                    <a:pt x="2806" y="9966"/>
                  </a:lnTo>
                  <a:lnTo>
                    <a:pt x="2806" y="9966"/>
                  </a:lnTo>
                  <a:cubicBezTo>
                    <a:pt x="3052" y="9651"/>
                    <a:pt x="3324" y="9310"/>
                    <a:pt x="3564" y="9001"/>
                  </a:cubicBezTo>
                  <a:close/>
                  <a:moveTo>
                    <a:pt x="5763" y="12148"/>
                  </a:moveTo>
                  <a:cubicBezTo>
                    <a:pt x="5460" y="12527"/>
                    <a:pt x="5157" y="12906"/>
                    <a:pt x="4854" y="13286"/>
                  </a:cubicBezTo>
                  <a:cubicBezTo>
                    <a:pt x="4827" y="13312"/>
                    <a:pt x="4838" y="13339"/>
                    <a:pt x="4860" y="13339"/>
                  </a:cubicBezTo>
                  <a:cubicBezTo>
                    <a:pt x="4869" y="13339"/>
                    <a:pt x="4880" y="13335"/>
                    <a:pt x="4891" y="13324"/>
                  </a:cubicBezTo>
                  <a:cubicBezTo>
                    <a:pt x="5195" y="12982"/>
                    <a:pt x="5460" y="12603"/>
                    <a:pt x="5763" y="12148"/>
                  </a:cubicBezTo>
                  <a:close/>
                  <a:moveTo>
                    <a:pt x="3431" y="12929"/>
                  </a:moveTo>
                  <a:cubicBezTo>
                    <a:pt x="3416" y="12929"/>
                    <a:pt x="3397" y="12933"/>
                    <a:pt x="3375" y="12944"/>
                  </a:cubicBezTo>
                  <a:cubicBezTo>
                    <a:pt x="3185" y="13286"/>
                    <a:pt x="2958" y="13627"/>
                    <a:pt x="2730" y="13930"/>
                  </a:cubicBezTo>
                  <a:lnTo>
                    <a:pt x="2730" y="14028"/>
                  </a:lnTo>
                  <a:lnTo>
                    <a:pt x="2730" y="14028"/>
                  </a:lnTo>
                  <a:cubicBezTo>
                    <a:pt x="2980" y="13670"/>
                    <a:pt x="3198" y="13343"/>
                    <a:pt x="3451" y="12982"/>
                  </a:cubicBezTo>
                  <a:cubicBezTo>
                    <a:pt x="3478" y="12956"/>
                    <a:pt x="3466" y="12929"/>
                    <a:pt x="3431" y="12929"/>
                  </a:cubicBezTo>
                  <a:close/>
                  <a:moveTo>
                    <a:pt x="5808" y="12967"/>
                  </a:moveTo>
                  <a:cubicBezTo>
                    <a:pt x="5804" y="12967"/>
                    <a:pt x="5801" y="12972"/>
                    <a:pt x="5801" y="12982"/>
                  </a:cubicBezTo>
                  <a:cubicBezTo>
                    <a:pt x="5460" y="13437"/>
                    <a:pt x="5195" y="13854"/>
                    <a:pt x="4854" y="14271"/>
                  </a:cubicBezTo>
                  <a:cubicBezTo>
                    <a:pt x="4816" y="14309"/>
                    <a:pt x="4891" y="14309"/>
                    <a:pt x="4891" y="14309"/>
                  </a:cubicBezTo>
                  <a:cubicBezTo>
                    <a:pt x="5233" y="13892"/>
                    <a:pt x="5536" y="13475"/>
                    <a:pt x="5839" y="13058"/>
                  </a:cubicBezTo>
                  <a:cubicBezTo>
                    <a:pt x="5839" y="13003"/>
                    <a:pt x="5819" y="12967"/>
                    <a:pt x="5808" y="12967"/>
                  </a:cubicBezTo>
                  <a:close/>
                  <a:moveTo>
                    <a:pt x="2730" y="14028"/>
                  </a:moveTo>
                  <a:cubicBezTo>
                    <a:pt x="2718" y="14046"/>
                    <a:pt x="2705" y="14064"/>
                    <a:pt x="2692" y="14082"/>
                  </a:cubicBezTo>
                  <a:lnTo>
                    <a:pt x="2692" y="14385"/>
                  </a:lnTo>
                  <a:cubicBezTo>
                    <a:pt x="2705" y="14367"/>
                    <a:pt x="2717" y="14350"/>
                    <a:pt x="2729" y="14331"/>
                  </a:cubicBezTo>
                  <a:lnTo>
                    <a:pt x="2729" y="14331"/>
                  </a:lnTo>
                  <a:cubicBezTo>
                    <a:pt x="2730" y="14250"/>
                    <a:pt x="2730" y="14167"/>
                    <a:pt x="2730" y="14082"/>
                  </a:cubicBezTo>
                  <a:lnTo>
                    <a:pt x="2730" y="14028"/>
                  </a:lnTo>
                  <a:close/>
                  <a:moveTo>
                    <a:pt x="3518" y="13157"/>
                  </a:moveTo>
                  <a:cubicBezTo>
                    <a:pt x="3509" y="13157"/>
                    <a:pt x="3499" y="13162"/>
                    <a:pt x="3489" y="13172"/>
                  </a:cubicBezTo>
                  <a:cubicBezTo>
                    <a:pt x="3200" y="13533"/>
                    <a:pt x="2979" y="13964"/>
                    <a:pt x="2729" y="14331"/>
                  </a:cubicBezTo>
                  <a:lnTo>
                    <a:pt x="2729" y="14331"/>
                  </a:lnTo>
                  <a:cubicBezTo>
                    <a:pt x="2729" y="14356"/>
                    <a:pt x="2729" y="14381"/>
                    <a:pt x="2728" y="14405"/>
                  </a:cubicBezTo>
                  <a:lnTo>
                    <a:pt x="2728" y="14405"/>
                  </a:lnTo>
                  <a:cubicBezTo>
                    <a:pt x="2985" y="14010"/>
                    <a:pt x="3273" y="13646"/>
                    <a:pt x="3527" y="13248"/>
                  </a:cubicBezTo>
                  <a:cubicBezTo>
                    <a:pt x="3554" y="13192"/>
                    <a:pt x="3541" y="13157"/>
                    <a:pt x="3518" y="13157"/>
                  </a:cubicBezTo>
                  <a:close/>
                  <a:moveTo>
                    <a:pt x="5650" y="13361"/>
                  </a:moveTo>
                  <a:cubicBezTo>
                    <a:pt x="5422" y="13741"/>
                    <a:pt x="5195" y="14120"/>
                    <a:pt x="4891" y="14499"/>
                  </a:cubicBezTo>
                  <a:cubicBezTo>
                    <a:pt x="4891" y="14575"/>
                    <a:pt x="4967" y="14575"/>
                    <a:pt x="4967" y="14575"/>
                  </a:cubicBezTo>
                  <a:cubicBezTo>
                    <a:pt x="5195" y="14196"/>
                    <a:pt x="5422" y="13816"/>
                    <a:pt x="5726" y="13437"/>
                  </a:cubicBezTo>
                  <a:cubicBezTo>
                    <a:pt x="5726" y="13361"/>
                    <a:pt x="5650" y="13361"/>
                    <a:pt x="5650" y="13361"/>
                  </a:cubicBezTo>
                  <a:close/>
                  <a:moveTo>
                    <a:pt x="3725" y="14731"/>
                  </a:moveTo>
                  <a:cubicBezTo>
                    <a:pt x="3720" y="14731"/>
                    <a:pt x="3716" y="14739"/>
                    <a:pt x="3716" y="14764"/>
                  </a:cubicBezTo>
                  <a:cubicBezTo>
                    <a:pt x="3741" y="14764"/>
                    <a:pt x="3733" y="14731"/>
                    <a:pt x="3725" y="14731"/>
                  </a:cubicBezTo>
                  <a:close/>
                  <a:moveTo>
                    <a:pt x="3520" y="13497"/>
                  </a:moveTo>
                  <a:cubicBezTo>
                    <a:pt x="3511" y="13497"/>
                    <a:pt x="3500" y="13502"/>
                    <a:pt x="3489" y="13513"/>
                  </a:cubicBezTo>
                  <a:cubicBezTo>
                    <a:pt x="3221" y="13882"/>
                    <a:pt x="2982" y="14221"/>
                    <a:pt x="2721" y="14609"/>
                  </a:cubicBezTo>
                  <a:lnTo>
                    <a:pt x="2721" y="14609"/>
                  </a:lnTo>
                  <a:cubicBezTo>
                    <a:pt x="2725" y="14542"/>
                    <a:pt x="2727" y="14474"/>
                    <a:pt x="2728" y="14405"/>
                  </a:cubicBezTo>
                  <a:lnTo>
                    <a:pt x="2728" y="14405"/>
                  </a:lnTo>
                  <a:cubicBezTo>
                    <a:pt x="2716" y="14424"/>
                    <a:pt x="2704" y="14442"/>
                    <a:pt x="2692" y="14461"/>
                  </a:cubicBezTo>
                  <a:lnTo>
                    <a:pt x="2617" y="14461"/>
                  </a:lnTo>
                  <a:lnTo>
                    <a:pt x="2617" y="14764"/>
                  </a:lnTo>
                  <a:cubicBezTo>
                    <a:pt x="2652" y="14711"/>
                    <a:pt x="2687" y="14660"/>
                    <a:pt x="2721" y="14609"/>
                  </a:cubicBezTo>
                  <a:lnTo>
                    <a:pt x="2721" y="14609"/>
                  </a:lnTo>
                  <a:cubicBezTo>
                    <a:pt x="2717" y="14681"/>
                    <a:pt x="2711" y="14753"/>
                    <a:pt x="2703" y="14824"/>
                  </a:cubicBezTo>
                  <a:lnTo>
                    <a:pt x="2703" y="14824"/>
                  </a:lnTo>
                  <a:lnTo>
                    <a:pt x="3527" y="13551"/>
                  </a:lnTo>
                  <a:cubicBezTo>
                    <a:pt x="3553" y="13524"/>
                    <a:pt x="3542" y="13497"/>
                    <a:pt x="3520" y="13497"/>
                  </a:cubicBezTo>
                  <a:close/>
                  <a:moveTo>
                    <a:pt x="5422" y="13930"/>
                  </a:moveTo>
                  <a:cubicBezTo>
                    <a:pt x="5233" y="14233"/>
                    <a:pt x="5081" y="14499"/>
                    <a:pt x="4891" y="14802"/>
                  </a:cubicBezTo>
                  <a:cubicBezTo>
                    <a:pt x="4854" y="14840"/>
                    <a:pt x="4967" y="14840"/>
                    <a:pt x="4967" y="14840"/>
                  </a:cubicBezTo>
                  <a:cubicBezTo>
                    <a:pt x="5157" y="14575"/>
                    <a:pt x="5271" y="14271"/>
                    <a:pt x="5460" y="14006"/>
                  </a:cubicBezTo>
                  <a:cubicBezTo>
                    <a:pt x="5460" y="13930"/>
                    <a:pt x="5422" y="13930"/>
                    <a:pt x="5422" y="13930"/>
                  </a:cubicBezTo>
                  <a:close/>
                  <a:moveTo>
                    <a:pt x="5498" y="14309"/>
                  </a:moveTo>
                  <a:cubicBezTo>
                    <a:pt x="5384" y="14575"/>
                    <a:pt x="5195" y="14802"/>
                    <a:pt x="5043" y="15030"/>
                  </a:cubicBezTo>
                  <a:cubicBezTo>
                    <a:pt x="5017" y="15056"/>
                    <a:pt x="5027" y="15100"/>
                    <a:pt x="5048" y="15100"/>
                  </a:cubicBezTo>
                  <a:cubicBezTo>
                    <a:pt x="5058" y="15100"/>
                    <a:pt x="5069" y="15091"/>
                    <a:pt x="5081" y="15068"/>
                  </a:cubicBezTo>
                  <a:cubicBezTo>
                    <a:pt x="5233" y="14840"/>
                    <a:pt x="5422" y="14613"/>
                    <a:pt x="5574" y="14385"/>
                  </a:cubicBezTo>
                  <a:cubicBezTo>
                    <a:pt x="5574" y="14309"/>
                    <a:pt x="5498" y="14309"/>
                    <a:pt x="5498" y="14309"/>
                  </a:cubicBezTo>
                  <a:close/>
                  <a:moveTo>
                    <a:pt x="3754" y="13741"/>
                  </a:moveTo>
                  <a:cubicBezTo>
                    <a:pt x="3451" y="14233"/>
                    <a:pt x="3147" y="14688"/>
                    <a:pt x="2806" y="15105"/>
                  </a:cubicBezTo>
                  <a:cubicBezTo>
                    <a:pt x="2768" y="15181"/>
                    <a:pt x="2882" y="15181"/>
                    <a:pt x="2882" y="15181"/>
                  </a:cubicBezTo>
                  <a:cubicBezTo>
                    <a:pt x="2882" y="15105"/>
                    <a:pt x="2920" y="15105"/>
                    <a:pt x="2920" y="15068"/>
                  </a:cubicBezTo>
                  <a:cubicBezTo>
                    <a:pt x="3185" y="14651"/>
                    <a:pt x="3489" y="14233"/>
                    <a:pt x="3830" y="13741"/>
                  </a:cubicBezTo>
                  <a:close/>
                  <a:moveTo>
                    <a:pt x="2703" y="14824"/>
                  </a:moveTo>
                  <a:lnTo>
                    <a:pt x="2692" y="14840"/>
                  </a:lnTo>
                  <a:lnTo>
                    <a:pt x="2617" y="14840"/>
                  </a:lnTo>
                  <a:lnTo>
                    <a:pt x="2617" y="15240"/>
                  </a:lnTo>
                  <a:lnTo>
                    <a:pt x="2617" y="15240"/>
                  </a:lnTo>
                  <a:cubicBezTo>
                    <a:pt x="2659" y="15104"/>
                    <a:pt x="2686" y="14966"/>
                    <a:pt x="2703" y="14824"/>
                  </a:cubicBezTo>
                  <a:close/>
                  <a:moveTo>
                    <a:pt x="5582" y="14597"/>
                  </a:moveTo>
                  <a:cubicBezTo>
                    <a:pt x="5577" y="14597"/>
                    <a:pt x="5574" y="14602"/>
                    <a:pt x="5574" y="14613"/>
                  </a:cubicBezTo>
                  <a:cubicBezTo>
                    <a:pt x="5422" y="14802"/>
                    <a:pt x="5271" y="15030"/>
                    <a:pt x="5157" y="15219"/>
                  </a:cubicBezTo>
                  <a:cubicBezTo>
                    <a:pt x="5081" y="15257"/>
                    <a:pt x="5195" y="15257"/>
                    <a:pt x="5195" y="15257"/>
                  </a:cubicBezTo>
                  <a:cubicBezTo>
                    <a:pt x="5346" y="15068"/>
                    <a:pt x="5460" y="14840"/>
                    <a:pt x="5612" y="14651"/>
                  </a:cubicBezTo>
                  <a:cubicBezTo>
                    <a:pt x="5612" y="14624"/>
                    <a:pt x="5593" y="14597"/>
                    <a:pt x="5582" y="14597"/>
                  </a:cubicBezTo>
                  <a:close/>
                  <a:moveTo>
                    <a:pt x="5451" y="15153"/>
                  </a:moveTo>
                  <a:cubicBezTo>
                    <a:pt x="5432" y="15153"/>
                    <a:pt x="5422" y="15162"/>
                    <a:pt x="5422" y="15181"/>
                  </a:cubicBezTo>
                  <a:cubicBezTo>
                    <a:pt x="5422" y="15219"/>
                    <a:pt x="5422" y="15257"/>
                    <a:pt x="5384" y="15257"/>
                  </a:cubicBezTo>
                  <a:cubicBezTo>
                    <a:pt x="5309" y="15257"/>
                    <a:pt x="5309" y="15333"/>
                    <a:pt x="5384" y="15333"/>
                  </a:cubicBezTo>
                  <a:cubicBezTo>
                    <a:pt x="5460" y="15333"/>
                    <a:pt x="5536" y="15257"/>
                    <a:pt x="5536" y="15181"/>
                  </a:cubicBezTo>
                  <a:cubicBezTo>
                    <a:pt x="5498" y="15162"/>
                    <a:pt x="5470" y="15153"/>
                    <a:pt x="5451" y="15153"/>
                  </a:cubicBezTo>
                  <a:close/>
                  <a:moveTo>
                    <a:pt x="3615" y="8855"/>
                  </a:moveTo>
                  <a:cubicBezTo>
                    <a:pt x="3604" y="8855"/>
                    <a:pt x="3588" y="8864"/>
                    <a:pt x="3564" y="8888"/>
                  </a:cubicBezTo>
                  <a:cubicBezTo>
                    <a:pt x="3527" y="8888"/>
                    <a:pt x="3527" y="8926"/>
                    <a:pt x="3527" y="8926"/>
                  </a:cubicBezTo>
                  <a:lnTo>
                    <a:pt x="2617" y="8926"/>
                  </a:lnTo>
                  <a:cubicBezTo>
                    <a:pt x="2579" y="8926"/>
                    <a:pt x="2579" y="9001"/>
                    <a:pt x="2617" y="9001"/>
                  </a:cubicBezTo>
                  <a:lnTo>
                    <a:pt x="2730" y="9001"/>
                  </a:lnTo>
                  <a:lnTo>
                    <a:pt x="2730" y="9343"/>
                  </a:lnTo>
                  <a:lnTo>
                    <a:pt x="2617" y="9456"/>
                  </a:lnTo>
                  <a:cubicBezTo>
                    <a:pt x="2590" y="9483"/>
                    <a:pt x="2601" y="9510"/>
                    <a:pt x="2637" y="9510"/>
                  </a:cubicBezTo>
                  <a:cubicBezTo>
                    <a:pt x="2651" y="9510"/>
                    <a:pt x="2670" y="9505"/>
                    <a:pt x="2692" y="9494"/>
                  </a:cubicBezTo>
                  <a:lnTo>
                    <a:pt x="2730" y="9453"/>
                  </a:lnTo>
                  <a:lnTo>
                    <a:pt x="2730" y="9976"/>
                  </a:lnTo>
                  <a:lnTo>
                    <a:pt x="2730" y="9976"/>
                  </a:lnTo>
                  <a:cubicBezTo>
                    <a:pt x="2718" y="9992"/>
                    <a:pt x="2705" y="10009"/>
                    <a:pt x="2692" y="10025"/>
                  </a:cubicBezTo>
                  <a:cubicBezTo>
                    <a:pt x="2639" y="10052"/>
                    <a:pt x="2661" y="10079"/>
                    <a:pt x="2692" y="10079"/>
                  </a:cubicBezTo>
                  <a:cubicBezTo>
                    <a:pt x="2705" y="10079"/>
                    <a:pt x="2719" y="10074"/>
                    <a:pt x="2730" y="10063"/>
                  </a:cubicBezTo>
                  <a:lnTo>
                    <a:pt x="2730" y="13703"/>
                  </a:lnTo>
                  <a:cubicBezTo>
                    <a:pt x="2996" y="13324"/>
                    <a:pt x="3299" y="12906"/>
                    <a:pt x="3564" y="12527"/>
                  </a:cubicBezTo>
                  <a:cubicBezTo>
                    <a:pt x="3617" y="12501"/>
                    <a:pt x="3597" y="12457"/>
                    <a:pt x="3567" y="12457"/>
                  </a:cubicBezTo>
                  <a:cubicBezTo>
                    <a:pt x="3554" y="12457"/>
                    <a:pt x="3538" y="12466"/>
                    <a:pt x="3527" y="12489"/>
                  </a:cubicBezTo>
                  <a:cubicBezTo>
                    <a:pt x="3299" y="12793"/>
                    <a:pt x="2996" y="13172"/>
                    <a:pt x="2768" y="13551"/>
                  </a:cubicBezTo>
                  <a:lnTo>
                    <a:pt x="2768" y="13324"/>
                  </a:lnTo>
                  <a:cubicBezTo>
                    <a:pt x="3147" y="12906"/>
                    <a:pt x="3489" y="12489"/>
                    <a:pt x="3830" y="12034"/>
                  </a:cubicBezTo>
                  <a:lnTo>
                    <a:pt x="3830" y="13854"/>
                  </a:lnTo>
                  <a:lnTo>
                    <a:pt x="3830" y="14575"/>
                  </a:lnTo>
                  <a:lnTo>
                    <a:pt x="3830" y="14954"/>
                  </a:lnTo>
                  <a:cubicBezTo>
                    <a:pt x="3830" y="15030"/>
                    <a:pt x="3868" y="15333"/>
                    <a:pt x="3754" y="15371"/>
                  </a:cubicBezTo>
                  <a:cubicBezTo>
                    <a:pt x="3753" y="15372"/>
                    <a:pt x="3753" y="15372"/>
                    <a:pt x="3752" y="15373"/>
                  </a:cubicBezTo>
                  <a:lnTo>
                    <a:pt x="3752" y="15373"/>
                  </a:lnTo>
                  <a:cubicBezTo>
                    <a:pt x="3777" y="15372"/>
                    <a:pt x="3803" y="15371"/>
                    <a:pt x="3830" y="15371"/>
                  </a:cubicBezTo>
                  <a:cubicBezTo>
                    <a:pt x="3868" y="15371"/>
                    <a:pt x="3868" y="15371"/>
                    <a:pt x="3868" y="15333"/>
                  </a:cubicBezTo>
                  <a:lnTo>
                    <a:pt x="3868" y="8963"/>
                  </a:lnTo>
                  <a:cubicBezTo>
                    <a:pt x="3868" y="8926"/>
                    <a:pt x="3830" y="8926"/>
                    <a:pt x="3830" y="8926"/>
                  </a:cubicBezTo>
                  <a:lnTo>
                    <a:pt x="3640" y="8926"/>
                  </a:lnTo>
                  <a:cubicBezTo>
                    <a:pt x="3640" y="8899"/>
                    <a:pt x="3640" y="8855"/>
                    <a:pt x="3615" y="8855"/>
                  </a:cubicBezTo>
                  <a:close/>
                  <a:moveTo>
                    <a:pt x="5772" y="14921"/>
                  </a:moveTo>
                  <a:cubicBezTo>
                    <a:pt x="5767" y="14921"/>
                    <a:pt x="5763" y="14930"/>
                    <a:pt x="5763" y="14954"/>
                  </a:cubicBezTo>
                  <a:cubicBezTo>
                    <a:pt x="5688" y="15068"/>
                    <a:pt x="5650" y="15181"/>
                    <a:pt x="5574" y="15333"/>
                  </a:cubicBezTo>
                  <a:cubicBezTo>
                    <a:pt x="5547" y="15360"/>
                    <a:pt x="5577" y="15387"/>
                    <a:pt x="5597" y="15387"/>
                  </a:cubicBezTo>
                  <a:cubicBezTo>
                    <a:pt x="5605" y="15387"/>
                    <a:pt x="5612" y="15382"/>
                    <a:pt x="5612" y="15371"/>
                  </a:cubicBezTo>
                  <a:cubicBezTo>
                    <a:pt x="5650" y="15219"/>
                    <a:pt x="5726" y="15143"/>
                    <a:pt x="5801" y="14992"/>
                  </a:cubicBezTo>
                  <a:cubicBezTo>
                    <a:pt x="5801" y="14966"/>
                    <a:pt x="5783" y="14921"/>
                    <a:pt x="5772" y="14921"/>
                  </a:cubicBezTo>
                  <a:close/>
                  <a:moveTo>
                    <a:pt x="3754" y="15014"/>
                  </a:moveTo>
                  <a:cubicBezTo>
                    <a:pt x="3742" y="15014"/>
                    <a:pt x="3727" y="15019"/>
                    <a:pt x="3716" y="15030"/>
                  </a:cubicBezTo>
                  <a:cubicBezTo>
                    <a:pt x="3649" y="15164"/>
                    <a:pt x="3522" y="15298"/>
                    <a:pt x="3389" y="15406"/>
                  </a:cubicBezTo>
                  <a:lnTo>
                    <a:pt x="3389" y="15406"/>
                  </a:lnTo>
                  <a:cubicBezTo>
                    <a:pt x="3412" y="15405"/>
                    <a:pt x="3435" y="15403"/>
                    <a:pt x="3458" y="15401"/>
                  </a:cubicBezTo>
                  <a:lnTo>
                    <a:pt x="3458" y="15401"/>
                  </a:lnTo>
                  <a:lnTo>
                    <a:pt x="3451" y="15409"/>
                  </a:lnTo>
                  <a:lnTo>
                    <a:pt x="3489" y="15409"/>
                  </a:lnTo>
                  <a:cubicBezTo>
                    <a:pt x="3526" y="15409"/>
                    <a:pt x="3709" y="15409"/>
                    <a:pt x="3752" y="15373"/>
                  </a:cubicBezTo>
                  <a:lnTo>
                    <a:pt x="3752" y="15373"/>
                  </a:lnTo>
                  <a:cubicBezTo>
                    <a:pt x="3650" y="15378"/>
                    <a:pt x="3556" y="15392"/>
                    <a:pt x="3458" y="15401"/>
                  </a:cubicBezTo>
                  <a:lnTo>
                    <a:pt x="3458" y="15401"/>
                  </a:lnTo>
                  <a:lnTo>
                    <a:pt x="3754" y="15068"/>
                  </a:lnTo>
                  <a:cubicBezTo>
                    <a:pt x="3808" y="15041"/>
                    <a:pt x="3785" y="15014"/>
                    <a:pt x="3754" y="15014"/>
                  </a:cubicBezTo>
                  <a:close/>
                  <a:moveTo>
                    <a:pt x="3389" y="15406"/>
                  </a:moveTo>
                  <a:cubicBezTo>
                    <a:pt x="3360" y="15408"/>
                    <a:pt x="3330" y="15409"/>
                    <a:pt x="3299" y="15409"/>
                  </a:cubicBezTo>
                  <a:lnTo>
                    <a:pt x="3261" y="15447"/>
                  </a:lnTo>
                  <a:lnTo>
                    <a:pt x="3337" y="15447"/>
                  </a:lnTo>
                  <a:cubicBezTo>
                    <a:pt x="3354" y="15434"/>
                    <a:pt x="3372" y="15420"/>
                    <a:pt x="3389" y="15406"/>
                  </a:cubicBezTo>
                  <a:close/>
                  <a:moveTo>
                    <a:pt x="3754" y="14233"/>
                  </a:moveTo>
                  <a:cubicBezTo>
                    <a:pt x="3489" y="14651"/>
                    <a:pt x="3185" y="15030"/>
                    <a:pt x="2920" y="15447"/>
                  </a:cubicBezTo>
                  <a:cubicBezTo>
                    <a:pt x="2905" y="15477"/>
                    <a:pt x="2908" y="15495"/>
                    <a:pt x="2917" y="15506"/>
                  </a:cubicBezTo>
                  <a:lnTo>
                    <a:pt x="2917" y="15506"/>
                  </a:lnTo>
                  <a:cubicBezTo>
                    <a:pt x="2938" y="15500"/>
                    <a:pt x="2960" y="15494"/>
                    <a:pt x="2981" y="15488"/>
                  </a:cubicBezTo>
                  <a:lnTo>
                    <a:pt x="2981" y="15488"/>
                  </a:lnTo>
                  <a:cubicBezTo>
                    <a:pt x="2978" y="15492"/>
                    <a:pt x="2975" y="15496"/>
                    <a:pt x="2972" y="15501"/>
                  </a:cubicBezTo>
                  <a:lnTo>
                    <a:pt x="2972" y="15501"/>
                  </a:lnTo>
                  <a:cubicBezTo>
                    <a:pt x="3037" y="15489"/>
                    <a:pt x="3102" y="15474"/>
                    <a:pt x="3171" y="15451"/>
                  </a:cubicBezTo>
                  <a:lnTo>
                    <a:pt x="3171" y="15451"/>
                  </a:lnTo>
                  <a:cubicBezTo>
                    <a:pt x="3174" y="15467"/>
                    <a:pt x="3185" y="15479"/>
                    <a:pt x="3203" y="15479"/>
                  </a:cubicBezTo>
                  <a:cubicBezTo>
                    <a:pt x="3218" y="15479"/>
                    <a:pt x="3238" y="15470"/>
                    <a:pt x="3261" y="15447"/>
                  </a:cubicBezTo>
                  <a:cubicBezTo>
                    <a:pt x="3375" y="15219"/>
                    <a:pt x="3564" y="14992"/>
                    <a:pt x="3716" y="14764"/>
                  </a:cubicBezTo>
                  <a:lnTo>
                    <a:pt x="3716" y="14764"/>
                  </a:lnTo>
                  <a:cubicBezTo>
                    <a:pt x="3527" y="14992"/>
                    <a:pt x="3375" y="15181"/>
                    <a:pt x="3185" y="15409"/>
                  </a:cubicBezTo>
                  <a:cubicBezTo>
                    <a:pt x="3174" y="15420"/>
                    <a:pt x="3170" y="15434"/>
                    <a:pt x="3171" y="15447"/>
                  </a:cubicBezTo>
                  <a:lnTo>
                    <a:pt x="3185" y="15447"/>
                  </a:lnTo>
                  <a:cubicBezTo>
                    <a:pt x="3181" y="15448"/>
                    <a:pt x="3176" y="15450"/>
                    <a:pt x="3171" y="15451"/>
                  </a:cubicBezTo>
                  <a:lnTo>
                    <a:pt x="3171" y="15451"/>
                  </a:lnTo>
                  <a:cubicBezTo>
                    <a:pt x="3171" y="15450"/>
                    <a:pt x="3171" y="15448"/>
                    <a:pt x="3171" y="15447"/>
                  </a:cubicBezTo>
                  <a:lnTo>
                    <a:pt x="3147" y="15447"/>
                  </a:lnTo>
                  <a:cubicBezTo>
                    <a:pt x="3107" y="15447"/>
                    <a:pt x="3047" y="15468"/>
                    <a:pt x="2981" y="15488"/>
                  </a:cubicBezTo>
                  <a:lnTo>
                    <a:pt x="2981" y="15488"/>
                  </a:lnTo>
                  <a:cubicBezTo>
                    <a:pt x="3275" y="15048"/>
                    <a:pt x="3534" y="14678"/>
                    <a:pt x="3830" y="14271"/>
                  </a:cubicBezTo>
                  <a:cubicBezTo>
                    <a:pt x="3830" y="14233"/>
                    <a:pt x="3754" y="14233"/>
                    <a:pt x="3754" y="14233"/>
                  </a:cubicBezTo>
                  <a:close/>
                  <a:moveTo>
                    <a:pt x="2617" y="15240"/>
                  </a:moveTo>
                  <a:lnTo>
                    <a:pt x="2617" y="15240"/>
                  </a:lnTo>
                  <a:cubicBezTo>
                    <a:pt x="2587" y="15335"/>
                    <a:pt x="2550" y="15429"/>
                    <a:pt x="2503" y="15523"/>
                  </a:cubicBezTo>
                  <a:cubicBezTo>
                    <a:pt x="2503" y="15560"/>
                    <a:pt x="2541" y="15560"/>
                    <a:pt x="2541" y="15560"/>
                  </a:cubicBezTo>
                  <a:cubicBezTo>
                    <a:pt x="2675" y="15538"/>
                    <a:pt x="2796" y="15529"/>
                    <a:pt x="2920" y="15509"/>
                  </a:cubicBezTo>
                  <a:lnTo>
                    <a:pt x="2920" y="15509"/>
                  </a:lnTo>
                  <a:cubicBezTo>
                    <a:pt x="2934" y="15523"/>
                    <a:pt x="2958" y="15523"/>
                    <a:pt x="2958" y="15523"/>
                  </a:cubicBezTo>
                  <a:cubicBezTo>
                    <a:pt x="2963" y="15515"/>
                    <a:pt x="2968" y="15508"/>
                    <a:pt x="2972" y="15501"/>
                  </a:cubicBezTo>
                  <a:lnTo>
                    <a:pt x="2972" y="15501"/>
                  </a:lnTo>
                  <a:cubicBezTo>
                    <a:pt x="2955" y="15504"/>
                    <a:pt x="2937" y="15507"/>
                    <a:pt x="2920" y="15509"/>
                  </a:cubicBezTo>
                  <a:lnTo>
                    <a:pt x="2920" y="15509"/>
                  </a:lnTo>
                  <a:cubicBezTo>
                    <a:pt x="2919" y="15508"/>
                    <a:pt x="2918" y="15507"/>
                    <a:pt x="2917" y="15506"/>
                  </a:cubicBezTo>
                  <a:lnTo>
                    <a:pt x="2917" y="15506"/>
                  </a:lnTo>
                  <a:cubicBezTo>
                    <a:pt x="2878" y="15516"/>
                    <a:pt x="2841" y="15523"/>
                    <a:pt x="2806" y="15523"/>
                  </a:cubicBezTo>
                  <a:lnTo>
                    <a:pt x="2692" y="15523"/>
                  </a:lnTo>
                  <a:cubicBezTo>
                    <a:pt x="2579" y="15447"/>
                    <a:pt x="2617" y="15371"/>
                    <a:pt x="2617" y="15333"/>
                  </a:cubicBezTo>
                  <a:lnTo>
                    <a:pt x="2617" y="15240"/>
                  </a:lnTo>
                  <a:close/>
                  <a:moveTo>
                    <a:pt x="4797" y="8973"/>
                  </a:moveTo>
                  <a:cubicBezTo>
                    <a:pt x="4768" y="8973"/>
                    <a:pt x="4740" y="8982"/>
                    <a:pt x="4740" y="9001"/>
                  </a:cubicBezTo>
                  <a:lnTo>
                    <a:pt x="4740" y="10139"/>
                  </a:lnTo>
                  <a:lnTo>
                    <a:pt x="4702" y="10177"/>
                  </a:lnTo>
                  <a:cubicBezTo>
                    <a:pt x="4674" y="10232"/>
                    <a:pt x="4687" y="10267"/>
                    <a:pt x="4711" y="10267"/>
                  </a:cubicBezTo>
                  <a:cubicBezTo>
                    <a:pt x="4719" y="10267"/>
                    <a:pt x="4730" y="10263"/>
                    <a:pt x="4740" y="10253"/>
                  </a:cubicBezTo>
                  <a:lnTo>
                    <a:pt x="4740" y="11276"/>
                  </a:lnTo>
                  <a:lnTo>
                    <a:pt x="4740" y="11314"/>
                  </a:lnTo>
                  <a:lnTo>
                    <a:pt x="4740" y="11390"/>
                  </a:lnTo>
                  <a:lnTo>
                    <a:pt x="4740" y="11693"/>
                  </a:lnTo>
                  <a:lnTo>
                    <a:pt x="4740" y="11769"/>
                  </a:lnTo>
                  <a:lnTo>
                    <a:pt x="4740" y="11997"/>
                  </a:lnTo>
                  <a:lnTo>
                    <a:pt x="4702" y="12034"/>
                  </a:lnTo>
                  <a:cubicBezTo>
                    <a:pt x="4702" y="12072"/>
                    <a:pt x="4702" y="12072"/>
                    <a:pt x="4740" y="12072"/>
                  </a:cubicBezTo>
                  <a:lnTo>
                    <a:pt x="4740" y="12262"/>
                  </a:lnTo>
                  <a:lnTo>
                    <a:pt x="4740" y="12338"/>
                  </a:lnTo>
                  <a:lnTo>
                    <a:pt x="4740" y="12527"/>
                  </a:lnTo>
                  <a:lnTo>
                    <a:pt x="4702" y="12565"/>
                  </a:lnTo>
                  <a:cubicBezTo>
                    <a:pt x="4675" y="12592"/>
                    <a:pt x="4686" y="12619"/>
                    <a:pt x="4708" y="12619"/>
                  </a:cubicBezTo>
                  <a:cubicBezTo>
                    <a:pt x="4718" y="12619"/>
                    <a:pt x="4729" y="12614"/>
                    <a:pt x="4740" y="12603"/>
                  </a:cubicBezTo>
                  <a:lnTo>
                    <a:pt x="4740" y="12831"/>
                  </a:lnTo>
                  <a:lnTo>
                    <a:pt x="4740" y="13665"/>
                  </a:lnTo>
                  <a:cubicBezTo>
                    <a:pt x="4702" y="13703"/>
                    <a:pt x="4702" y="13741"/>
                    <a:pt x="4664" y="13741"/>
                  </a:cubicBezTo>
                  <a:cubicBezTo>
                    <a:pt x="4626" y="13779"/>
                    <a:pt x="4702" y="13779"/>
                    <a:pt x="4702" y="13779"/>
                  </a:cubicBezTo>
                  <a:lnTo>
                    <a:pt x="4740" y="13741"/>
                  </a:lnTo>
                  <a:lnTo>
                    <a:pt x="4740" y="13741"/>
                  </a:lnTo>
                  <a:cubicBezTo>
                    <a:pt x="4702" y="13892"/>
                    <a:pt x="4702" y="14006"/>
                    <a:pt x="4702" y="14120"/>
                  </a:cubicBezTo>
                  <a:lnTo>
                    <a:pt x="4702" y="15560"/>
                  </a:lnTo>
                  <a:cubicBezTo>
                    <a:pt x="4702" y="15560"/>
                    <a:pt x="4702" y="15598"/>
                    <a:pt x="4778" y="15598"/>
                  </a:cubicBezTo>
                  <a:lnTo>
                    <a:pt x="4847" y="15590"/>
                  </a:lnTo>
                  <a:lnTo>
                    <a:pt x="4847" y="15590"/>
                  </a:lnTo>
                  <a:cubicBezTo>
                    <a:pt x="4816" y="15546"/>
                    <a:pt x="4816" y="15444"/>
                    <a:pt x="4816" y="15409"/>
                  </a:cubicBezTo>
                  <a:lnTo>
                    <a:pt x="4816" y="14196"/>
                  </a:lnTo>
                  <a:cubicBezTo>
                    <a:pt x="5081" y="13741"/>
                    <a:pt x="5422" y="13361"/>
                    <a:pt x="5688" y="12944"/>
                  </a:cubicBezTo>
                  <a:cubicBezTo>
                    <a:pt x="5763" y="12906"/>
                    <a:pt x="5650" y="12906"/>
                    <a:pt x="5650" y="12906"/>
                  </a:cubicBezTo>
                  <a:lnTo>
                    <a:pt x="4816" y="14044"/>
                  </a:lnTo>
                  <a:lnTo>
                    <a:pt x="4816" y="13703"/>
                  </a:lnTo>
                  <a:cubicBezTo>
                    <a:pt x="5043" y="13361"/>
                    <a:pt x="5271" y="13096"/>
                    <a:pt x="5498" y="12755"/>
                  </a:cubicBezTo>
                  <a:cubicBezTo>
                    <a:pt x="5574" y="12717"/>
                    <a:pt x="5460" y="12717"/>
                    <a:pt x="5460" y="12717"/>
                  </a:cubicBezTo>
                  <a:cubicBezTo>
                    <a:pt x="5233" y="12982"/>
                    <a:pt x="5043" y="13286"/>
                    <a:pt x="4816" y="13551"/>
                  </a:cubicBezTo>
                  <a:lnTo>
                    <a:pt x="4816" y="13172"/>
                  </a:lnTo>
                  <a:cubicBezTo>
                    <a:pt x="5081" y="12755"/>
                    <a:pt x="5422" y="12376"/>
                    <a:pt x="5688" y="11959"/>
                  </a:cubicBezTo>
                  <a:cubicBezTo>
                    <a:pt x="5763" y="11883"/>
                    <a:pt x="5650" y="11883"/>
                    <a:pt x="5650" y="11883"/>
                  </a:cubicBezTo>
                  <a:cubicBezTo>
                    <a:pt x="5384" y="12262"/>
                    <a:pt x="5081" y="12679"/>
                    <a:pt x="4816" y="13096"/>
                  </a:cubicBezTo>
                  <a:lnTo>
                    <a:pt x="4816" y="12831"/>
                  </a:lnTo>
                  <a:cubicBezTo>
                    <a:pt x="5081" y="12527"/>
                    <a:pt x="5309" y="12186"/>
                    <a:pt x="5612" y="11845"/>
                  </a:cubicBezTo>
                  <a:cubicBezTo>
                    <a:pt x="5639" y="11818"/>
                    <a:pt x="5628" y="11791"/>
                    <a:pt x="5605" y="11791"/>
                  </a:cubicBezTo>
                  <a:cubicBezTo>
                    <a:pt x="5596" y="11791"/>
                    <a:pt x="5585" y="11796"/>
                    <a:pt x="5574" y="11807"/>
                  </a:cubicBezTo>
                  <a:cubicBezTo>
                    <a:pt x="5309" y="12148"/>
                    <a:pt x="5043" y="12414"/>
                    <a:pt x="4816" y="12755"/>
                  </a:cubicBezTo>
                  <a:lnTo>
                    <a:pt x="4816" y="12527"/>
                  </a:lnTo>
                  <a:cubicBezTo>
                    <a:pt x="5081" y="12186"/>
                    <a:pt x="5384" y="11807"/>
                    <a:pt x="5650" y="11466"/>
                  </a:cubicBezTo>
                  <a:cubicBezTo>
                    <a:pt x="5677" y="11439"/>
                    <a:pt x="5665" y="11412"/>
                    <a:pt x="5643" y="11412"/>
                  </a:cubicBezTo>
                  <a:cubicBezTo>
                    <a:pt x="5634" y="11412"/>
                    <a:pt x="5623" y="11417"/>
                    <a:pt x="5612" y="11428"/>
                  </a:cubicBezTo>
                  <a:cubicBezTo>
                    <a:pt x="5309" y="11769"/>
                    <a:pt x="5081" y="12072"/>
                    <a:pt x="4816" y="12414"/>
                  </a:cubicBezTo>
                  <a:lnTo>
                    <a:pt x="4816" y="12262"/>
                  </a:lnTo>
                  <a:cubicBezTo>
                    <a:pt x="5081" y="11883"/>
                    <a:pt x="5384" y="11580"/>
                    <a:pt x="5650" y="11200"/>
                  </a:cubicBezTo>
                  <a:cubicBezTo>
                    <a:pt x="5688" y="11125"/>
                    <a:pt x="5612" y="11125"/>
                    <a:pt x="5612" y="11125"/>
                  </a:cubicBezTo>
                  <a:cubicBezTo>
                    <a:pt x="5384" y="11466"/>
                    <a:pt x="5081" y="11807"/>
                    <a:pt x="4854" y="12186"/>
                  </a:cubicBezTo>
                  <a:lnTo>
                    <a:pt x="4854" y="12034"/>
                  </a:lnTo>
                  <a:cubicBezTo>
                    <a:pt x="5119" y="11655"/>
                    <a:pt x="5422" y="11314"/>
                    <a:pt x="5688" y="10935"/>
                  </a:cubicBezTo>
                  <a:cubicBezTo>
                    <a:pt x="5741" y="10908"/>
                    <a:pt x="5719" y="10881"/>
                    <a:pt x="5688" y="10881"/>
                  </a:cubicBezTo>
                  <a:cubicBezTo>
                    <a:pt x="5675" y="10881"/>
                    <a:pt x="5661" y="10886"/>
                    <a:pt x="5650" y="10897"/>
                  </a:cubicBezTo>
                  <a:cubicBezTo>
                    <a:pt x="5384" y="11238"/>
                    <a:pt x="5081" y="11617"/>
                    <a:pt x="4854" y="11959"/>
                  </a:cubicBezTo>
                  <a:lnTo>
                    <a:pt x="4854" y="11769"/>
                  </a:lnTo>
                  <a:lnTo>
                    <a:pt x="5688" y="10632"/>
                  </a:lnTo>
                  <a:cubicBezTo>
                    <a:pt x="5763" y="10556"/>
                    <a:pt x="5650" y="10556"/>
                    <a:pt x="5650" y="10556"/>
                  </a:cubicBezTo>
                  <a:cubicBezTo>
                    <a:pt x="5384" y="10897"/>
                    <a:pt x="5119" y="11276"/>
                    <a:pt x="4854" y="11617"/>
                  </a:cubicBezTo>
                  <a:lnTo>
                    <a:pt x="4854" y="11276"/>
                  </a:lnTo>
                  <a:cubicBezTo>
                    <a:pt x="5081" y="10935"/>
                    <a:pt x="5309" y="10632"/>
                    <a:pt x="5612" y="10328"/>
                  </a:cubicBezTo>
                  <a:cubicBezTo>
                    <a:pt x="5639" y="10302"/>
                    <a:pt x="5628" y="10275"/>
                    <a:pt x="5605" y="10275"/>
                  </a:cubicBezTo>
                  <a:cubicBezTo>
                    <a:pt x="5596" y="10275"/>
                    <a:pt x="5585" y="10279"/>
                    <a:pt x="5574" y="10290"/>
                  </a:cubicBezTo>
                  <a:cubicBezTo>
                    <a:pt x="5309" y="10556"/>
                    <a:pt x="5081" y="10897"/>
                    <a:pt x="4854" y="11200"/>
                  </a:cubicBezTo>
                  <a:lnTo>
                    <a:pt x="4854" y="10859"/>
                  </a:lnTo>
                  <a:cubicBezTo>
                    <a:pt x="5081" y="10594"/>
                    <a:pt x="5309" y="10328"/>
                    <a:pt x="5460" y="10025"/>
                  </a:cubicBezTo>
                  <a:lnTo>
                    <a:pt x="5460" y="10025"/>
                  </a:lnTo>
                  <a:cubicBezTo>
                    <a:pt x="5245" y="10276"/>
                    <a:pt x="5064" y="10492"/>
                    <a:pt x="4854" y="10771"/>
                  </a:cubicBezTo>
                  <a:lnTo>
                    <a:pt x="4854" y="10771"/>
                  </a:lnTo>
                  <a:lnTo>
                    <a:pt x="4854" y="10442"/>
                  </a:lnTo>
                  <a:cubicBezTo>
                    <a:pt x="5081" y="10139"/>
                    <a:pt x="5309" y="9873"/>
                    <a:pt x="5536" y="9494"/>
                  </a:cubicBezTo>
                  <a:lnTo>
                    <a:pt x="5536" y="9494"/>
                  </a:lnTo>
                  <a:cubicBezTo>
                    <a:pt x="5285" y="9745"/>
                    <a:pt x="5068" y="10063"/>
                    <a:pt x="4854" y="10321"/>
                  </a:cubicBezTo>
                  <a:lnTo>
                    <a:pt x="4854" y="10321"/>
                  </a:lnTo>
                  <a:lnTo>
                    <a:pt x="4854" y="10139"/>
                  </a:lnTo>
                  <a:cubicBezTo>
                    <a:pt x="5043" y="9949"/>
                    <a:pt x="5233" y="9722"/>
                    <a:pt x="5422" y="9532"/>
                  </a:cubicBezTo>
                  <a:cubicBezTo>
                    <a:pt x="5448" y="9506"/>
                    <a:pt x="5438" y="9462"/>
                    <a:pt x="5417" y="9462"/>
                  </a:cubicBezTo>
                  <a:cubicBezTo>
                    <a:pt x="5408" y="9462"/>
                    <a:pt x="5396" y="9471"/>
                    <a:pt x="5384" y="9494"/>
                  </a:cubicBezTo>
                  <a:cubicBezTo>
                    <a:pt x="5195" y="9684"/>
                    <a:pt x="5005" y="9873"/>
                    <a:pt x="4854" y="10063"/>
                  </a:cubicBezTo>
                  <a:lnTo>
                    <a:pt x="4854" y="9608"/>
                  </a:lnTo>
                  <a:lnTo>
                    <a:pt x="5309" y="9153"/>
                  </a:lnTo>
                  <a:cubicBezTo>
                    <a:pt x="5330" y="9142"/>
                    <a:pt x="5340" y="9128"/>
                    <a:pt x="5341" y="9115"/>
                  </a:cubicBezTo>
                  <a:lnTo>
                    <a:pt x="5574" y="9115"/>
                  </a:lnTo>
                  <a:cubicBezTo>
                    <a:pt x="5624" y="9115"/>
                    <a:pt x="5709" y="9081"/>
                    <a:pt x="5793" y="9081"/>
                  </a:cubicBezTo>
                  <a:cubicBezTo>
                    <a:pt x="5835" y="9081"/>
                    <a:pt x="5877" y="9090"/>
                    <a:pt x="5915" y="9115"/>
                  </a:cubicBezTo>
                  <a:cubicBezTo>
                    <a:pt x="6029" y="9153"/>
                    <a:pt x="5991" y="9343"/>
                    <a:pt x="5991" y="9494"/>
                  </a:cubicBezTo>
                  <a:lnTo>
                    <a:pt x="5991" y="10973"/>
                  </a:lnTo>
                  <a:lnTo>
                    <a:pt x="5991" y="13930"/>
                  </a:lnTo>
                  <a:lnTo>
                    <a:pt x="5991" y="14651"/>
                  </a:lnTo>
                  <a:lnTo>
                    <a:pt x="5991" y="15030"/>
                  </a:lnTo>
                  <a:cubicBezTo>
                    <a:pt x="5991" y="15143"/>
                    <a:pt x="6029" y="15371"/>
                    <a:pt x="5953" y="15447"/>
                  </a:cubicBezTo>
                  <a:cubicBezTo>
                    <a:pt x="5949" y="15450"/>
                    <a:pt x="5945" y="15454"/>
                    <a:pt x="5941" y="15457"/>
                  </a:cubicBezTo>
                  <a:lnTo>
                    <a:pt x="5941" y="15457"/>
                  </a:lnTo>
                  <a:lnTo>
                    <a:pt x="6029" y="15447"/>
                  </a:lnTo>
                  <a:cubicBezTo>
                    <a:pt x="6029" y="15447"/>
                    <a:pt x="6105" y="15447"/>
                    <a:pt x="6105" y="15409"/>
                  </a:cubicBezTo>
                  <a:lnTo>
                    <a:pt x="6105" y="9077"/>
                  </a:lnTo>
                  <a:cubicBezTo>
                    <a:pt x="6105" y="9077"/>
                    <a:pt x="6105" y="9001"/>
                    <a:pt x="6029" y="9001"/>
                  </a:cubicBezTo>
                  <a:lnTo>
                    <a:pt x="4854" y="9001"/>
                  </a:lnTo>
                  <a:cubicBezTo>
                    <a:pt x="4854" y="8982"/>
                    <a:pt x="4825" y="8973"/>
                    <a:pt x="4797" y="8973"/>
                  </a:cubicBezTo>
                  <a:close/>
                  <a:moveTo>
                    <a:pt x="5941" y="15457"/>
                  </a:moveTo>
                  <a:lnTo>
                    <a:pt x="4847" y="15590"/>
                  </a:lnTo>
                  <a:lnTo>
                    <a:pt x="4847" y="15590"/>
                  </a:lnTo>
                  <a:cubicBezTo>
                    <a:pt x="4849" y="15593"/>
                    <a:pt x="4851" y="15596"/>
                    <a:pt x="4854" y="15598"/>
                  </a:cubicBezTo>
                  <a:cubicBezTo>
                    <a:pt x="4854" y="15611"/>
                    <a:pt x="4870" y="15615"/>
                    <a:pt x="4893" y="15615"/>
                  </a:cubicBezTo>
                  <a:cubicBezTo>
                    <a:pt x="4938" y="15615"/>
                    <a:pt x="5005" y="15598"/>
                    <a:pt x="5005" y="15598"/>
                  </a:cubicBezTo>
                  <a:cubicBezTo>
                    <a:pt x="5081" y="15598"/>
                    <a:pt x="5233" y="15560"/>
                    <a:pt x="5309" y="15560"/>
                  </a:cubicBezTo>
                  <a:cubicBezTo>
                    <a:pt x="5422" y="15560"/>
                    <a:pt x="5574" y="15523"/>
                    <a:pt x="5650" y="15523"/>
                  </a:cubicBezTo>
                  <a:cubicBezTo>
                    <a:pt x="5722" y="15523"/>
                    <a:pt x="5863" y="15523"/>
                    <a:pt x="5941" y="154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1" name="Google Shape;2671;p33"/>
            <p:cNvSpPr/>
            <p:nvPr/>
          </p:nvSpPr>
          <p:spPr>
            <a:xfrm rot="1065612">
              <a:off x="1680089" y="528759"/>
              <a:ext cx="368515" cy="633955"/>
            </a:xfrm>
            <a:custGeom>
              <a:avLst/>
              <a:gdLst/>
              <a:ahLst/>
              <a:cxnLst/>
              <a:rect l="l" t="t" r="r" b="b"/>
              <a:pathLst>
                <a:path w="7887" h="13568" extrusionOk="0">
                  <a:moveTo>
                    <a:pt x="3375" y="298"/>
                  </a:moveTo>
                  <a:lnTo>
                    <a:pt x="3375" y="298"/>
                  </a:lnTo>
                  <a:cubicBezTo>
                    <a:pt x="3148" y="526"/>
                    <a:pt x="2920" y="791"/>
                    <a:pt x="2731" y="1018"/>
                  </a:cubicBezTo>
                  <a:cubicBezTo>
                    <a:pt x="2844" y="677"/>
                    <a:pt x="3072" y="412"/>
                    <a:pt x="3375" y="298"/>
                  </a:cubicBezTo>
                  <a:close/>
                  <a:moveTo>
                    <a:pt x="3792" y="146"/>
                  </a:moveTo>
                  <a:cubicBezTo>
                    <a:pt x="3413" y="601"/>
                    <a:pt x="3034" y="1018"/>
                    <a:pt x="2693" y="1473"/>
                  </a:cubicBezTo>
                  <a:lnTo>
                    <a:pt x="3830" y="222"/>
                  </a:lnTo>
                  <a:cubicBezTo>
                    <a:pt x="3868" y="146"/>
                    <a:pt x="3830" y="146"/>
                    <a:pt x="3792" y="146"/>
                  </a:cubicBezTo>
                  <a:close/>
                  <a:moveTo>
                    <a:pt x="4361" y="450"/>
                  </a:moveTo>
                  <a:lnTo>
                    <a:pt x="3463" y="1522"/>
                  </a:lnTo>
                  <a:lnTo>
                    <a:pt x="3463" y="1522"/>
                  </a:lnTo>
                  <a:cubicBezTo>
                    <a:pt x="3773" y="1175"/>
                    <a:pt x="4092" y="838"/>
                    <a:pt x="4399" y="488"/>
                  </a:cubicBezTo>
                  <a:cubicBezTo>
                    <a:pt x="4437" y="450"/>
                    <a:pt x="4399" y="450"/>
                    <a:pt x="4361" y="450"/>
                  </a:cubicBezTo>
                  <a:close/>
                  <a:moveTo>
                    <a:pt x="4020" y="222"/>
                  </a:moveTo>
                  <a:cubicBezTo>
                    <a:pt x="3603" y="715"/>
                    <a:pt x="3110" y="1246"/>
                    <a:pt x="2693" y="1739"/>
                  </a:cubicBezTo>
                  <a:cubicBezTo>
                    <a:pt x="2655" y="1739"/>
                    <a:pt x="2655" y="1777"/>
                    <a:pt x="2693" y="1777"/>
                  </a:cubicBezTo>
                  <a:lnTo>
                    <a:pt x="2731" y="1777"/>
                  </a:lnTo>
                  <a:cubicBezTo>
                    <a:pt x="3148" y="1246"/>
                    <a:pt x="3640" y="791"/>
                    <a:pt x="4057" y="260"/>
                  </a:cubicBezTo>
                  <a:cubicBezTo>
                    <a:pt x="4133" y="222"/>
                    <a:pt x="4057" y="222"/>
                    <a:pt x="4020" y="222"/>
                  </a:cubicBezTo>
                  <a:close/>
                  <a:moveTo>
                    <a:pt x="3811" y="124"/>
                  </a:moveTo>
                  <a:cubicBezTo>
                    <a:pt x="3881" y="124"/>
                    <a:pt x="3950" y="133"/>
                    <a:pt x="4020" y="146"/>
                  </a:cubicBezTo>
                  <a:lnTo>
                    <a:pt x="4095" y="146"/>
                  </a:lnTo>
                  <a:cubicBezTo>
                    <a:pt x="4171" y="146"/>
                    <a:pt x="4209" y="222"/>
                    <a:pt x="4247" y="222"/>
                  </a:cubicBezTo>
                  <a:cubicBezTo>
                    <a:pt x="3754" y="829"/>
                    <a:pt x="3185" y="1436"/>
                    <a:pt x="2655" y="2042"/>
                  </a:cubicBezTo>
                  <a:cubicBezTo>
                    <a:pt x="2617" y="1777"/>
                    <a:pt x="2655" y="1436"/>
                    <a:pt x="2731" y="1094"/>
                  </a:cubicBezTo>
                  <a:cubicBezTo>
                    <a:pt x="2996" y="829"/>
                    <a:pt x="3223" y="488"/>
                    <a:pt x="3451" y="222"/>
                  </a:cubicBezTo>
                  <a:cubicBezTo>
                    <a:pt x="3571" y="150"/>
                    <a:pt x="3691" y="124"/>
                    <a:pt x="3811" y="124"/>
                  </a:cubicBezTo>
                  <a:close/>
                  <a:moveTo>
                    <a:pt x="3463" y="1522"/>
                  </a:moveTo>
                  <a:cubicBezTo>
                    <a:pt x="3237" y="1776"/>
                    <a:pt x="3015" y="2035"/>
                    <a:pt x="2806" y="2308"/>
                  </a:cubicBezTo>
                  <a:lnTo>
                    <a:pt x="3463" y="1522"/>
                  </a:lnTo>
                  <a:close/>
                  <a:moveTo>
                    <a:pt x="2806" y="2308"/>
                  </a:moveTo>
                  <a:cubicBezTo>
                    <a:pt x="2756" y="2308"/>
                    <a:pt x="2773" y="2324"/>
                    <a:pt x="2789" y="2324"/>
                  </a:cubicBezTo>
                  <a:cubicBezTo>
                    <a:pt x="2798" y="2324"/>
                    <a:pt x="2806" y="2320"/>
                    <a:pt x="2806" y="2308"/>
                  </a:cubicBezTo>
                  <a:close/>
                  <a:moveTo>
                    <a:pt x="4588" y="450"/>
                  </a:moveTo>
                  <a:cubicBezTo>
                    <a:pt x="4020" y="1094"/>
                    <a:pt x="3451" y="1739"/>
                    <a:pt x="2882" y="2421"/>
                  </a:cubicBezTo>
                  <a:cubicBezTo>
                    <a:pt x="3451" y="1777"/>
                    <a:pt x="4057" y="1170"/>
                    <a:pt x="4626" y="488"/>
                  </a:cubicBezTo>
                  <a:cubicBezTo>
                    <a:pt x="4702" y="450"/>
                    <a:pt x="4626" y="450"/>
                    <a:pt x="4588" y="450"/>
                  </a:cubicBezTo>
                  <a:close/>
                  <a:moveTo>
                    <a:pt x="4664" y="791"/>
                  </a:moveTo>
                  <a:cubicBezTo>
                    <a:pt x="4095" y="1398"/>
                    <a:pt x="3489" y="2004"/>
                    <a:pt x="2996" y="2611"/>
                  </a:cubicBezTo>
                  <a:cubicBezTo>
                    <a:pt x="3565" y="2004"/>
                    <a:pt x="4171" y="1436"/>
                    <a:pt x="4740" y="829"/>
                  </a:cubicBezTo>
                  <a:cubicBezTo>
                    <a:pt x="4778" y="791"/>
                    <a:pt x="4740" y="791"/>
                    <a:pt x="4664" y="791"/>
                  </a:cubicBezTo>
                  <a:close/>
                  <a:moveTo>
                    <a:pt x="2996" y="2611"/>
                  </a:moveTo>
                  <a:cubicBezTo>
                    <a:pt x="2945" y="2611"/>
                    <a:pt x="2929" y="2645"/>
                    <a:pt x="2945" y="2645"/>
                  </a:cubicBezTo>
                  <a:cubicBezTo>
                    <a:pt x="2954" y="2645"/>
                    <a:pt x="2971" y="2636"/>
                    <a:pt x="2996" y="2611"/>
                  </a:cubicBezTo>
                  <a:close/>
                  <a:moveTo>
                    <a:pt x="4778" y="981"/>
                  </a:moveTo>
                  <a:cubicBezTo>
                    <a:pt x="4171" y="1587"/>
                    <a:pt x="3565" y="2156"/>
                    <a:pt x="2996" y="2762"/>
                  </a:cubicBezTo>
                  <a:cubicBezTo>
                    <a:pt x="3603" y="2194"/>
                    <a:pt x="4209" y="1587"/>
                    <a:pt x="4816" y="1018"/>
                  </a:cubicBezTo>
                  <a:cubicBezTo>
                    <a:pt x="4892" y="981"/>
                    <a:pt x="4816" y="981"/>
                    <a:pt x="4778" y="981"/>
                  </a:cubicBezTo>
                  <a:close/>
                  <a:moveTo>
                    <a:pt x="4967" y="1056"/>
                  </a:moveTo>
                  <a:cubicBezTo>
                    <a:pt x="4361" y="1625"/>
                    <a:pt x="3830" y="2156"/>
                    <a:pt x="3299" y="2687"/>
                  </a:cubicBezTo>
                  <a:lnTo>
                    <a:pt x="3261" y="2725"/>
                  </a:lnTo>
                  <a:cubicBezTo>
                    <a:pt x="3223" y="2762"/>
                    <a:pt x="3261" y="2762"/>
                    <a:pt x="3299" y="2762"/>
                  </a:cubicBezTo>
                  <a:cubicBezTo>
                    <a:pt x="3830" y="2232"/>
                    <a:pt x="4361" y="1739"/>
                    <a:pt x="4930" y="1208"/>
                  </a:cubicBezTo>
                  <a:cubicBezTo>
                    <a:pt x="4930" y="1227"/>
                    <a:pt x="4939" y="1236"/>
                    <a:pt x="4948" y="1236"/>
                  </a:cubicBezTo>
                  <a:cubicBezTo>
                    <a:pt x="4958" y="1236"/>
                    <a:pt x="4967" y="1227"/>
                    <a:pt x="4967" y="1208"/>
                  </a:cubicBezTo>
                  <a:cubicBezTo>
                    <a:pt x="4967" y="1170"/>
                    <a:pt x="4967" y="1170"/>
                    <a:pt x="5005" y="1094"/>
                  </a:cubicBezTo>
                  <a:cubicBezTo>
                    <a:pt x="5005" y="1056"/>
                    <a:pt x="4967" y="1056"/>
                    <a:pt x="4967" y="1056"/>
                  </a:cubicBezTo>
                  <a:close/>
                  <a:moveTo>
                    <a:pt x="5119" y="2118"/>
                  </a:moveTo>
                  <a:cubicBezTo>
                    <a:pt x="4702" y="2535"/>
                    <a:pt x="4323" y="2914"/>
                    <a:pt x="3944" y="3331"/>
                  </a:cubicBezTo>
                  <a:cubicBezTo>
                    <a:pt x="4361" y="2952"/>
                    <a:pt x="4740" y="2535"/>
                    <a:pt x="5157" y="2156"/>
                  </a:cubicBezTo>
                  <a:cubicBezTo>
                    <a:pt x="5195" y="2118"/>
                    <a:pt x="5157" y="2118"/>
                    <a:pt x="5119" y="2118"/>
                  </a:cubicBezTo>
                  <a:close/>
                  <a:moveTo>
                    <a:pt x="3944" y="3331"/>
                  </a:moveTo>
                  <a:cubicBezTo>
                    <a:pt x="3868" y="3331"/>
                    <a:pt x="3859" y="3348"/>
                    <a:pt x="3885" y="3348"/>
                  </a:cubicBezTo>
                  <a:cubicBezTo>
                    <a:pt x="3897" y="3348"/>
                    <a:pt x="3918" y="3344"/>
                    <a:pt x="3944" y="3331"/>
                  </a:cubicBezTo>
                  <a:close/>
                  <a:moveTo>
                    <a:pt x="4323" y="260"/>
                  </a:moveTo>
                  <a:cubicBezTo>
                    <a:pt x="4336" y="273"/>
                    <a:pt x="4348" y="277"/>
                    <a:pt x="4358" y="277"/>
                  </a:cubicBezTo>
                  <a:cubicBezTo>
                    <a:pt x="4374" y="277"/>
                    <a:pt x="4383" y="266"/>
                    <a:pt x="4371" y="262"/>
                  </a:cubicBezTo>
                  <a:lnTo>
                    <a:pt x="4371" y="262"/>
                  </a:lnTo>
                  <a:cubicBezTo>
                    <a:pt x="4971" y="344"/>
                    <a:pt x="5309" y="1060"/>
                    <a:pt x="5347" y="1625"/>
                  </a:cubicBezTo>
                  <a:cubicBezTo>
                    <a:pt x="5384" y="2308"/>
                    <a:pt x="5081" y="3066"/>
                    <a:pt x="4437" y="3331"/>
                  </a:cubicBezTo>
                  <a:cubicBezTo>
                    <a:pt x="4361" y="3369"/>
                    <a:pt x="4247" y="3445"/>
                    <a:pt x="4171" y="3445"/>
                  </a:cubicBezTo>
                  <a:lnTo>
                    <a:pt x="4550" y="3066"/>
                  </a:lnTo>
                  <a:cubicBezTo>
                    <a:pt x="4550" y="3010"/>
                    <a:pt x="4550" y="2975"/>
                    <a:pt x="4535" y="2975"/>
                  </a:cubicBezTo>
                  <a:cubicBezTo>
                    <a:pt x="4530" y="2975"/>
                    <a:pt x="4523" y="2980"/>
                    <a:pt x="4512" y="2990"/>
                  </a:cubicBezTo>
                  <a:cubicBezTo>
                    <a:pt x="4361" y="3104"/>
                    <a:pt x="4209" y="3255"/>
                    <a:pt x="4057" y="3369"/>
                  </a:cubicBezTo>
                  <a:lnTo>
                    <a:pt x="4020" y="3369"/>
                  </a:lnTo>
                  <a:lnTo>
                    <a:pt x="4892" y="2535"/>
                  </a:lnTo>
                  <a:cubicBezTo>
                    <a:pt x="4892" y="2509"/>
                    <a:pt x="4892" y="2465"/>
                    <a:pt x="4867" y="2465"/>
                  </a:cubicBezTo>
                  <a:cubicBezTo>
                    <a:pt x="4856" y="2465"/>
                    <a:pt x="4839" y="2474"/>
                    <a:pt x="4816" y="2497"/>
                  </a:cubicBezTo>
                  <a:cubicBezTo>
                    <a:pt x="4512" y="2762"/>
                    <a:pt x="4209" y="3104"/>
                    <a:pt x="3944" y="3369"/>
                  </a:cubicBezTo>
                  <a:cubicBezTo>
                    <a:pt x="3830" y="3369"/>
                    <a:pt x="3754" y="3369"/>
                    <a:pt x="3640" y="3331"/>
                  </a:cubicBezTo>
                  <a:cubicBezTo>
                    <a:pt x="4020" y="2952"/>
                    <a:pt x="4437" y="2573"/>
                    <a:pt x="4816" y="2194"/>
                  </a:cubicBezTo>
                  <a:cubicBezTo>
                    <a:pt x="4816" y="2167"/>
                    <a:pt x="4816" y="2140"/>
                    <a:pt x="4802" y="2140"/>
                  </a:cubicBezTo>
                  <a:cubicBezTo>
                    <a:pt x="4797" y="2140"/>
                    <a:pt x="4789" y="2145"/>
                    <a:pt x="4778" y="2156"/>
                  </a:cubicBezTo>
                  <a:cubicBezTo>
                    <a:pt x="4361" y="2535"/>
                    <a:pt x="3982" y="2952"/>
                    <a:pt x="3565" y="3331"/>
                  </a:cubicBezTo>
                  <a:cubicBezTo>
                    <a:pt x="3565" y="3331"/>
                    <a:pt x="3489" y="3293"/>
                    <a:pt x="3451" y="3293"/>
                  </a:cubicBezTo>
                  <a:cubicBezTo>
                    <a:pt x="3944" y="2876"/>
                    <a:pt x="4399" y="2383"/>
                    <a:pt x="4892" y="1966"/>
                  </a:cubicBezTo>
                  <a:cubicBezTo>
                    <a:pt x="4892" y="1940"/>
                    <a:pt x="4892" y="1896"/>
                    <a:pt x="4867" y="1896"/>
                  </a:cubicBezTo>
                  <a:cubicBezTo>
                    <a:pt x="4856" y="1896"/>
                    <a:pt x="4839" y="1905"/>
                    <a:pt x="4816" y="1928"/>
                  </a:cubicBezTo>
                  <a:cubicBezTo>
                    <a:pt x="4361" y="2383"/>
                    <a:pt x="3868" y="2800"/>
                    <a:pt x="3413" y="3293"/>
                  </a:cubicBezTo>
                  <a:cubicBezTo>
                    <a:pt x="3413" y="3293"/>
                    <a:pt x="3375" y="3293"/>
                    <a:pt x="3299" y="3255"/>
                  </a:cubicBezTo>
                  <a:cubicBezTo>
                    <a:pt x="3830" y="2762"/>
                    <a:pt x="4399" y="2232"/>
                    <a:pt x="4930" y="1777"/>
                  </a:cubicBezTo>
                  <a:cubicBezTo>
                    <a:pt x="4930" y="1751"/>
                    <a:pt x="4930" y="1706"/>
                    <a:pt x="4917" y="1706"/>
                  </a:cubicBezTo>
                  <a:cubicBezTo>
                    <a:pt x="4911" y="1706"/>
                    <a:pt x="4903" y="1715"/>
                    <a:pt x="4892" y="1739"/>
                  </a:cubicBezTo>
                  <a:cubicBezTo>
                    <a:pt x="4361" y="2194"/>
                    <a:pt x="3792" y="2725"/>
                    <a:pt x="3261" y="3180"/>
                  </a:cubicBezTo>
                  <a:cubicBezTo>
                    <a:pt x="3223" y="3142"/>
                    <a:pt x="3185" y="3142"/>
                    <a:pt x="3110" y="3104"/>
                  </a:cubicBezTo>
                  <a:cubicBezTo>
                    <a:pt x="3678" y="2573"/>
                    <a:pt x="4323" y="2004"/>
                    <a:pt x="4930" y="1473"/>
                  </a:cubicBezTo>
                  <a:cubicBezTo>
                    <a:pt x="4930" y="1447"/>
                    <a:pt x="4930" y="1420"/>
                    <a:pt x="4916" y="1420"/>
                  </a:cubicBezTo>
                  <a:cubicBezTo>
                    <a:pt x="4911" y="1420"/>
                    <a:pt x="4903" y="1424"/>
                    <a:pt x="4892" y="1436"/>
                  </a:cubicBezTo>
                  <a:cubicBezTo>
                    <a:pt x="4323" y="1966"/>
                    <a:pt x="3678" y="2535"/>
                    <a:pt x="3072" y="3066"/>
                  </a:cubicBezTo>
                  <a:cubicBezTo>
                    <a:pt x="2996" y="2952"/>
                    <a:pt x="2882" y="2876"/>
                    <a:pt x="2844" y="2725"/>
                  </a:cubicBezTo>
                  <a:cubicBezTo>
                    <a:pt x="2731" y="2535"/>
                    <a:pt x="2693" y="2345"/>
                    <a:pt x="2655" y="2156"/>
                  </a:cubicBezTo>
                  <a:cubicBezTo>
                    <a:pt x="3223" y="1549"/>
                    <a:pt x="3754" y="867"/>
                    <a:pt x="4323" y="260"/>
                  </a:cubicBezTo>
                  <a:close/>
                  <a:moveTo>
                    <a:pt x="3628" y="0"/>
                  </a:moveTo>
                  <a:cubicBezTo>
                    <a:pt x="3622" y="0"/>
                    <a:pt x="3614" y="9"/>
                    <a:pt x="3603" y="33"/>
                  </a:cubicBezTo>
                  <a:lnTo>
                    <a:pt x="3451" y="146"/>
                  </a:lnTo>
                  <a:cubicBezTo>
                    <a:pt x="3223" y="260"/>
                    <a:pt x="3034" y="412"/>
                    <a:pt x="2768" y="715"/>
                  </a:cubicBezTo>
                  <a:cubicBezTo>
                    <a:pt x="2503" y="1132"/>
                    <a:pt x="2465" y="1701"/>
                    <a:pt x="2541" y="2232"/>
                  </a:cubicBezTo>
                  <a:lnTo>
                    <a:pt x="2693" y="2649"/>
                  </a:lnTo>
                  <a:cubicBezTo>
                    <a:pt x="2768" y="2876"/>
                    <a:pt x="2920" y="3028"/>
                    <a:pt x="3072" y="3180"/>
                  </a:cubicBezTo>
                  <a:cubicBezTo>
                    <a:pt x="3223" y="3331"/>
                    <a:pt x="3337" y="3407"/>
                    <a:pt x="3527" y="3483"/>
                  </a:cubicBezTo>
                  <a:lnTo>
                    <a:pt x="3603" y="3483"/>
                  </a:lnTo>
                  <a:cubicBezTo>
                    <a:pt x="3678" y="3521"/>
                    <a:pt x="3792" y="3521"/>
                    <a:pt x="3868" y="3521"/>
                  </a:cubicBezTo>
                  <a:cubicBezTo>
                    <a:pt x="3868" y="3559"/>
                    <a:pt x="3906" y="3559"/>
                    <a:pt x="3906" y="3559"/>
                  </a:cubicBezTo>
                  <a:lnTo>
                    <a:pt x="3982" y="3521"/>
                  </a:lnTo>
                  <a:cubicBezTo>
                    <a:pt x="4057" y="3521"/>
                    <a:pt x="4171" y="3483"/>
                    <a:pt x="4247" y="3483"/>
                  </a:cubicBezTo>
                  <a:cubicBezTo>
                    <a:pt x="4967" y="3293"/>
                    <a:pt x="5384" y="2535"/>
                    <a:pt x="5460" y="1853"/>
                  </a:cubicBezTo>
                  <a:cubicBezTo>
                    <a:pt x="5498" y="1170"/>
                    <a:pt x="5043" y="146"/>
                    <a:pt x="4171" y="146"/>
                  </a:cubicBezTo>
                  <a:cubicBezTo>
                    <a:pt x="4076" y="127"/>
                    <a:pt x="3982" y="118"/>
                    <a:pt x="3887" y="118"/>
                  </a:cubicBezTo>
                  <a:cubicBezTo>
                    <a:pt x="3792" y="118"/>
                    <a:pt x="3697" y="127"/>
                    <a:pt x="3603" y="146"/>
                  </a:cubicBezTo>
                  <a:cubicBezTo>
                    <a:pt x="3603" y="109"/>
                    <a:pt x="3640" y="109"/>
                    <a:pt x="3640" y="71"/>
                  </a:cubicBezTo>
                  <a:cubicBezTo>
                    <a:pt x="3640" y="44"/>
                    <a:pt x="3640" y="0"/>
                    <a:pt x="3628" y="0"/>
                  </a:cubicBezTo>
                  <a:close/>
                  <a:moveTo>
                    <a:pt x="6212" y="4052"/>
                  </a:moveTo>
                  <a:lnTo>
                    <a:pt x="6212" y="4052"/>
                  </a:lnTo>
                  <a:cubicBezTo>
                    <a:pt x="6391" y="4442"/>
                    <a:pt x="6579" y="4824"/>
                    <a:pt x="6766" y="5208"/>
                  </a:cubicBezTo>
                  <a:lnTo>
                    <a:pt x="6766" y="5208"/>
                  </a:lnTo>
                  <a:cubicBezTo>
                    <a:pt x="6770" y="5205"/>
                    <a:pt x="6773" y="5201"/>
                    <a:pt x="6777" y="5198"/>
                  </a:cubicBezTo>
                  <a:lnTo>
                    <a:pt x="6777" y="5198"/>
                  </a:lnTo>
                  <a:cubicBezTo>
                    <a:pt x="6785" y="5215"/>
                    <a:pt x="6794" y="5233"/>
                    <a:pt x="6802" y="5250"/>
                  </a:cubicBezTo>
                  <a:lnTo>
                    <a:pt x="6802" y="5250"/>
                  </a:lnTo>
                  <a:cubicBezTo>
                    <a:pt x="6810" y="5242"/>
                    <a:pt x="6818" y="5235"/>
                    <a:pt x="6825" y="5227"/>
                  </a:cubicBezTo>
                  <a:cubicBezTo>
                    <a:pt x="6825" y="5201"/>
                    <a:pt x="6825" y="5157"/>
                    <a:pt x="6813" y="5157"/>
                  </a:cubicBezTo>
                  <a:cubicBezTo>
                    <a:pt x="6807" y="5157"/>
                    <a:pt x="6799" y="5165"/>
                    <a:pt x="6787" y="5189"/>
                  </a:cubicBezTo>
                  <a:cubicBezTo>
                    <a:pt x="6784" y="5192"/>
                    <a:pt x="6780" y="5195"/>
                    <a:pt x="6777" y="5198"/>
                  </a:cubicBezTo>
                  <a:lnTo>
                    <a:pt x="6777" y="5198"/>
                  </a:lnTo>
                  <a:cubicBezTo>
                    <a:pt x="6594" y="4822"/>
                    <a:pt x="6415" y="4447"/>
                    <a:pt x="6256" y="4052"/>
                  </a:cubicBezTo>
                  <a:close/>
                  <a:moveTo>
                    <a:pt x="1494" y="3947"/>
                  </a:moveTo>
                  <a:cubicBezTo>
                    <a:pt x="1470" y="3947"/>
                    <a:pt x="1441" y="3957"/>
                    <a:pt x="1441" y="3976"/>
                  </a:cubicBezTo>
                  <a:cubicBezTo>
                    <a:pt x="1366" y="4241"/>
                    <a:pt x="1328" y="4431"/>
                    <a:pt x="1214" y="4658"/>
                  </a:cubicBezTo>
                  <a:cubicBezTo>
                    <a:pt x="1176" y="4658"/>
                    <a:pt x="1176" y="4696"/>
                    <a:pt x="1138" y="4696"/>
                  </a:cubicBezTo>
                  <a:cubicBezTo>
                    <a:pt x="1138" y="4734"/>
                    <a:pt x="1138" y="4734"/>
                    <a:pt x="1176" y="4734"/>
                  </a:cubicBezTo>
                  <a:cubicBezTo>
                    <a:pt x="1138" y="4924"/>
                    <a:pt x="1024" y="5075"/>
                    <a:pt x="986" y="5265"/>
                  </a:cubicBezTo>
                  <a:lnTo>
                    <a:pt x="1745" y="4507"/>
                  </a:lnTo>
                  <a:cubicBezTo>
                    <a:pt x="1745" y="4480"/>
                    <a:pt x="1745" y="4453"/>
                    <a:pt x="1731" y="4453"/>
                  </a:cubicBezTo>
                  <a:cubicBezTo>
                    <a:pt x="1726" y="4453"/>
                    <a:pt x="1718" y="4458"/>
                    <a:pt x="1707" y="4469"/>
                  </a:cubicBezTo>
                  <a:lnTo>
                    <a:pt x="1062" y="5075"/>
                  </a:lnTo>
                  <a:cubicBezTo>
                    <a:pt x="1176" y="4924"/>
                    <a:pt x="1214" y="4772"/>
                    <a:pt x="1252" y="4620"/>
                  </a:cubicBezTo>
                  <a:cubicBezTo>
                    <a:pt x="1404" y="4507"/>
                    <a:pt x="1593" y="4355"/>
                    <a:pt x="1745" y="4241"/>
                  </a:cubicBezTo>
                  <a:cubicBezTo>
                    <a:pt x="1745" y="4186"/>
                    <a:pt x="1745" y="4150"/>
                    <a:pt x="1730" y="4150"/>
                  </a:cubicBezTo>
                  <a:cubicBezTo>
                    <a:pt x="1724" y="4150"/>
                    <a:pt x="1717" y="4155"/>
                    <a:pt x="1707" y="4165"/>
                  </a:cubicBezTo>
                  <a:cubicBezTo>
                    <a:pt x="1555" y="4279"/>
                    <a:pt x="1441" y="4431"/>
                    <a:pt x="1328" y="4507"/>
                  </a:cubicBezTo>
                  <a:cubicBezTo>
                    <a:pt x="1366" y="4355"/>
                    <a:pt x="1441" y="4165"/>
                    <a:pt x="1517" y="3976"/>
                  </a:cubicBezTo>
                  <a:cubicBezTo>
                    <a:pt x="1536" y="3957"/>
                    <a:pt x="1517" y="3947"/>
                    <a:pt x="1494" y="3947"/>
                  </a:cubicBezTo>
                  <a:close/>
                  <a:moveTo>
                    <a:pt x="2124" y="5303"/>
                  </a:moveTo>
                  <a:cubicBezTo>
                    <a:pt x="2124" y="5378"/>
                    <a:pt x="2086" y="5416"/>
                    <a:pt x="2086" y="5454"/>
                  </a:cubicBezTo>
                  <a:lnTo>
                    <a:pt x="2086" y="5454"/>
                  </a:lnTo>
                  <a:cubicBezTo>
                    <a:pt x="2086" y="5416"/>
                    <a:pt x="2124" y="5416"/>
                    <a:pt x="2124" y="5379"/>
                  </a:cubicBezTo>
                  <a:lnTo>
                    <a:pt x="2124" y="5303"/>
                  </a:lnTo>
                  <a:close/>
                  <a:moveTo>
                    <a:pt x="2086" y="5454"/>
                  </a:moveTo>
                  <a:lnTo>
                    <a:pt x="2086" y="5454"/>
                  </a:lnTo>
                  <a:cubicBezTo>
                    <a:pt x="2068" y="5490"/>
                    <a:pt x="2076" y="5518"/>
                    <a:pt x="2088" y="5533"/>
                  </a:cubicBezTo>
                  <a:lnTo>
                    <a:pt x="2088" y="5533"/>
                  </a:lnTo>
                  <a:cubicBezTo>
                    <a:pt x="2086" y="5509"/>
                    <a:pt x="2086" y="5485"/>
                    <a:pt x="2086" y="5454"/>
                  </a:cubicBezTo>
                  <a:close/>
                  <a:moveTo>
                    <a:pt x="2124" y="5454"/>
                  </a:moveTo>
                  <a:cubicBezTo>
                    <a:pt x="2116" y="5485"/>
                    <a:pt x="2109" y="5514"/>
                    <a:pt x="2101" y="5542"/>
                  </a:cubicBezTo>
                  <a:lnTo>
                    <a:pt x="2101" y="5542"/>
                  </a:lnTo>
                  <a:cubicBezTo>
                    <a:pt x="2096" y="5540"/>
                    <a:pt x="2092" y="5537"/>
                    <a:pt x="2088" y="5533"/>
                  </a:cubicBezTo>
                  <a:lnTo>
                    <a:pt x="2088" y="5533"/>
                  </a:lnTo>
                  <a:cubicBezTo>
                    <a:pt x="2090" y="5543"/>
                    <a:pt x="2091" y="5554"/>
                    <a:pt x="2094" y="5565"/>
                  </a:cubicBezTo>
                  <a:lnTo>
                    <a:pt x="2094" y="5565"/>
                  </a:lnTo>
                  <a:cubicBezTo>
                    <a:pt x="2096" y="5557"/>
                    <a:pt x="2098" y="5550"/>
                    <a:pt x="2101" y="5542"/>
                  </a:cubicBezTo>
                  <a:lnTo>
                    <a:pt x="2101" y="5542"/>
                  </a:lnTo>
                  <a:cubicBezTo>
                    <a:pt x="2104" y="5544"/>
                    <a:pt x="2108" y="5545"/>
                    <a:pt x="2111" y="5545"/>
                  </a:cubicBezTo>
                  <a:cubicBezTo>
                    <a:pt x="2118" y="5545"/>
                    <a:pt x="2124" y="5540"/>
                    <a:pt x="2124" y="5530"/>
                  </a:cubicBezTo>
                  <a:lnTo>
                    <a:pt x="2124" y="5454"/>
                  </a:lnTo>
                  <a:close/>
                  <a:moveTo>
                    <a:pt x="6598" y="5568"/>
                  </a:moveTo>
                  <a:cubicBezTo>
                    <a:pt x="6623" y="5581"/>
                    <a:pt x="6636" y="5585"/>
                    <a:pt x="6640" y="5585"/>
                  </a:cubicBezTo>
                  <a:cubicBezTo>
                    <a:pt x="6648" y="5585"/>
                    <a:pt x="6623" y="5568"/>
                    <a:pt x="6598" y="5568"/>
                  </a:cubicBezTo>
                  <a:close/>
                  <a:moveTo>
                    <a:pt x="6943" y="5686"/>
                  </a:moveTo>
                  <a:cubicBezTo>
                    <a:pt x="6931" y="5686"/>
                    <a:pt x="6914" y="5695"/>
                    <a:pt x="6901" y="5720"/>
                  </a:cubicBezTo>
                  <a:cubicBezTo>
                    <a:pt x="6977" y="5720"/>
                    <a:pt x="6968" y="5686"/>
                    <a:pt x="6943" y="5686"/>
                  </a:cubicBezTo>
                  <a:close/>
                  <a:moveTo>
                    <a:pt x="3276" y="4074"/>
                  </a:moveTo>
                  <a:cubicBezTo>
                    <a:pt x="3268" y="4074"/>
                    <a:pt x="3261" y="4078"/>
                    <a:pt x="3261" y="4089"/>
                  </a:cubicBezTo>
                  <a:lnTo>
                    <a:pt x="2124" y="5644"/>
                  </a:lnTo>
                  <a:cubicBezTo>
                    <a:pt x="2124" y="5680"/>
                    <a:pt x="2133" y="5708"/>
                    <a:pt x="2142" y="5731"/>
                  </a:cubicBezTo>
                  <a:lnTo>
                    <a:pt x="2142" y="5731"/>
                  </a:lnTo>
                  <a:cubicBezTo>
                    <a:pt x="2516" y="5172"/>
                    <a:pt x="2926" y="4650"/>
                    <a:pt x="3299" y="4127"/>
                  </a:cubicBezTo>
                  <a:cubicBezTo>
                    <a:pt x="3326" y="4101"/>
                    <a:pt x="3296" y="4074"/>
                    <a:pt x="3276" y="4074"/>
                  </a:cubicBezTo>
                  <a:close/>
                  <a:moveTo>
                    <a:pt x="2142" y="5731"/>
                  </a:moveTo>
                  <a:cubicBezTo>
                    <a:pt x="2136" y="5740"/>
                    <a:pt x="2130" y="5749"/>
                    <a:pt x="2124" y="5758"/>
                  </a:cubicBezTo>
                  <a:cubicBezTo>
                    <a:pt x="2124" y="5773"/>
                    <a:pt x="2124" y="5794"/>
                    <a:pt x="2126" y="5819"/>
                  </a:cubicBezTo>
                  <a:lnTo>
                    <a:pt x="2126" y="5819"/>
                  </a:lnTo>
                  <a:cubicBezTo>
                    <a:pt x="2135" y="5804"/>
                    <a:pt x="2144" y="5796"/>
                    <a:pt x="2162" y="5796"/>
                  </a:cubicBezTo>
                  <a:cubicBezTo>
                    <a:pt x="2162" y="5776"/>
                    <a:pt x="2152" y="5756"/>
                    <a:pt x="2142" y="5731"/>
                  </a:cubicBezTo>
                  <a:close/>
                  <a:moveTo>
                    <a:pt x="1972" y="5948"/>
                  </a:moveTo>
                  <a:lnTo>
                    <a:pt x="1934" y="5985"/>
                  </a:lnTo>
                  <a:lnTo>
                    <a:pt x="1934" y="5985"/>
                  </a:lnTo>
                  <a:cubicBezTo>
                    <a:pt x="1915" y="6004"/>
                    <a:pt x="1896" y="6023"/>
                    <a:pt x="1876" y="6043"/>
                  </a:cubicBezTo>
                  <a:lnTo>
                    <a:pt x="1876" y="6043"/>
                  </a:lnTo>
                  <a:cubicBezTo>
                    <a:pt x="1883" y="6023"/>
                    <a:pt x="1890" y="6004"/>
                    <a:pt x="1896" y="5985"/>
                  </a:cubicBezTo>
                  <a:lnTo>
                    <a:pt x="1934" y="5985"/>
                  </a:lnTo>
                  <a:cubicBezTo>
                    <a:pt x="1947" y="5973"/>
                    <a:pt x="1959" y="5960"/>
                    <a:pt x="1972" y="5948"/>
                  </a:cubicBezTo>
                  <a:close/>
                  <a:moveTo>
                    <a:pt x="6598" y="5568"/>
                  </a:moveTo>
                  <a:lnTo>
                    <a:pt x="6105" y="6023"/>
                  </a:lnTo>
                  <a:cubicBezTo>
                    <a:pt x="6067" y="6099"/>
                    <a:pt x="6105" y="6099"/>
                    <a:pt x="6143" y="6099"/>
                  </a:cubicBezTo>
                  <a:cubicBezTo>
                    <a:pt x="6294" y="5947"/>
                    <a:pt x="6484" y="5796"/>
                    <a:pt x="6598" y="5568"/>
                  </a:cubicBezTo>
                  <a:close/>
                  <a:moveTo>
                    <a:pt x="7446" y="6184"/>
                  </a:moveTo>
                  <a:cubicBezTo>
                    <a:pt x="7441" y="6184"/>
                    <a:pt x="7432" y="6194"/>
                    <a:pt x="7432" y="6213"/>
                  </a:cubicBezTo>
                  <a:cubicBezTo>
                    <a:pt x="7451" y="6194"/>
                    <a:pt x="7451" y="6184"/>
                    <a:pt x="7446" y="6184"/>
                  </a:cubicBezTo>
                  <a:close/>
                  <a:moveTo>
                    <a:pt x="6901" y="5720"/>
                  </a:moveTo>
                  <a:lnTo>
                    <a:pt x="6256" y="6364"/>
                  </a:lnTo>
                  <a:cubicBezTo>
                    <a:pt x="6219" y="6402"/>
                    <a:pt x="6256" y="6402"/>
                    <a:pt x="6294" y="6402"/>
                  </a:cubicBezTo>
                  <a:cubicBezTo>
                    <a:pt x="6522" y="6175"/>
                    <a:pt x="6711" y="5947"/>
                    <a:pt x="6901" y="5720"/>
                  </a:cubicBezTo>
                  <a:close/>
                  <a:moveTo>
                    <a:pt x="6787" y="6023"/>
                  </a:moveTo>
                  <a:cubicBezTo>
                    <a:pt x="6674" y="6175"/>
                    <a:pt x="6522" y="6326"/>
                    <a:pt x="6446" y="6402"/>
                  </a:cubicBezTo>
                  <a:cubicBezTo>
                    <a:pt x="6408" y="6478"/>
                    <a:pt x="6446" y="6478"/>
                    <a:pt x="6484" y="6478"/>
                  </a:cubicBezTo>
                  <a:cubicBezTo>
                    <a:pt x="6598" y="6364"/>
                    <a:pt x="6674" y="6213"/>
                    <a:pt x="6787" y="6023"/>
                  </a:cubicBezTo>
                  <a:close/>
                  <a:moveTo>
                    <a:pt x="7438" y="6482"/>
                  </a:moveTo>
                  <a:cubicBezTo>
                    <a:pt x="7446" y="6484"/>
                    <a:pt x="7450" y="6489"/>
                    <a:pt x="7446" y="6497"/>
                  </a:cubicBezTo>
                  <a:lnTo>
                    <a:pt x="7446" y="6497"/>
                  </a:lnTo>
                  <a:cubicBezTo>
                    <a:pt x="7444" y="6492"/>
                    <a:pt x="7441" y="6487"/>
                    <a:pt x="7438" y="6482"/>
                  </a:cubicBezTo>
                  <a:close/>
                  <a:moveTo>
                    <a:pt x="7527" y="6669"/>
                  </a:moveTo>
                  <a:cubicBezTo>
                    <a:pt x="7562" y="6671"/>
                    <a:pt x="7572" y="6679"/>
                    <a:pt x="7546" y="6706"/>
                  </a:cubicBezTo>
                  <a:cubicBezTo>
                    <a:pt x="7545" y="6706"/>
                    <a:pt x="7545" y="6706"/>
                    <a:pt x="7544" y="6707"/>
                  </a:cubicBezTo>
                  <a:lnTo>
                    <a:pt x="7544" y="6707"/>
                  </a:lnTo>
                  <a:cubicBezTo>
                    <a:pt x="7539" y="6694"/>
                    <a:pt x="7533" y="6681"/>
                    <a:pt x="7527" y="6669"/>
                  </a:cubicBezTo>
                  <a:close/>
                  <a:moveTo>
                    <a:pt x="4178" y="4302"/>
                  </a:moveTo>
                  <a:cubicBezTo>
                    <a:pt x="4174" y="4302"/>
                    <a:pt x="4171" y="4307"/>
                    <a:pt x="4171" y="4317"/>
                  </a:cubicBezTo>
                  <a:cubicBezTo>
                    <a:pt x="3603" y="5151"/>
                    <a:pt x="3034" y="5909"/>
                    <a:pt x="2427" y="6706"/>
                  </a:cubicBezTo>
                  <a:cubicBezTo>
                    <a:pt x="2427" y="6743"/>
                    <a:pt x="2465" y="6743"/>
                    <a:pt x="2465" y="6743"/>
                  </a:cubicBezTo>
                  <a:cubicBezTo>
                    <a:pt x="3034" y="5947"/>
                    <a:pt x="3603" y="5189"/>
                    <a:pt x="4209" y="4393"/>
                  </a:cubicBezTo>
                  <a:cubicBezTo>
                    <a:pt x="4209" y="4337"/>
                    <a:pt x="4189" y="4302"/>
                    <a:pt x="4178" y="4302"/>
                  </a:cubicBezTo>
                  <a:close/>
                  <a:moveTo>
                    <a:pt x="4512" y="4317"/>
                  </a:moveTo>
                  <a:cubicBezTo>
                    <a:pt x="3944" y="5151"/>
                    <a:pt x="3299" y="5947"/>
                    <a:pt x="2731" y="6781"/>
                  </a:cubicBezTo>
                  <a:lnTo>
                    <a:pt x="2731" y="6743"/>
                  </a:lnTo>
                  <a:cubicBezTo>
                    <a:pt x="2731" y="6724"/>
                    <a:pt x="2721" y="6715"/>
                    <a:pt x="2712" y="6715"/>
                  </a:cubicBezTo>
                  <a:cubicBezTo>
                    <a:pt x="2702" y="6715"/>
                    <a:pt x="2693" y="6724"/>
                    <a:pt x="2693" y="6743"/>
                  </a:cubicBezTo>
                  <a:lnTo>
                    <a:pt x="2693" y="6895"/>
                  </a:lnTo>
                  <a:cubicBezTo>
                    <a:pt x="2693" y="6895"/>
                    <a:pt x="2709" y="6912"/>
                    <a:pt x="2721" y="6912"/>
                  </a:cubicBezTo>
                  <a:cubicBezTo>
                    <a:pt x="2726" y="6912"/>
                    <a:pt x="2731" y="6908"/>
                    <a:pt x="2731" y="6895"/>
                  </a:cubicBezTo>
                  <a:cubicBezTo>
                    <a:pt x="3375" y="6023"/>
                    <a:pt x="3982" y="5227"/>
                    <a:pt x="4550" y="4393"/>
                  </a:cubicBezTo>
                  <a:cubicBezTo>
                    <a:pt x="4550" y="4317"/>
                    <a:pt x="4512" y="4317"/>
                    <a:pt x="4512" y="4317"/>
                  </a:cubicBezTo>
                  <a:close/>
                  <a:moveTo>
                    <a:pt x="5384" y="7047"/>
                  </a:moveTo>
                  <a:cubicBezTo>
                    <a:pt x="5422" y="7059"/>
                    <a:pt x="5443" y="7064"/>
                    <a:pt x="5452" y="7064"/>
                  </a:cubicBezTo>
                  <a:cubicBezTo>
                    <a:pt x="5469" y="7064"/>
                    <a:pt x="5435" y="7047"/>
                    <a:pt x="5384" y="7047"/>
                  </a:cubicBezTo>
                  <a:close/>
                  <a:moveTo>
                    <a:pt x="3893" y="7106"/>
                  </a:moveTo>
                  <a:cubicBezTo>
                    <a:pt x="3876" y="7106"/>
                    <a:pt x="3893" y="7123"/>
                    <a:pt x="3944" y="7123"/>
                  </a:cubicBezTo>
                  <a:cubicBezTo>
                    <a:pt x="3918" y="7110"/>
                    <a:pt x="3902" y="7106"/>
                    <a:pt x="3893" y="7106"/>
                  </a:cubicBezTo>
                  <a:close/>
                  <a:moveTo>
                    <a:pt x="5460" y="5151"/>
                  </a:moveTo>
                  <a:cubicBezTo>
                    <a:pt x="4930" y="5796"/>
                    <a:pt x="4399" y="6402"/>
                    <a:pt x="3944" y="7123"/>
                  </a:cubicBezTo>
                  <a:cubicBezTo>
                    <a:pt x="4437" y="6478"/>
                    <a:pt x="4967" y="5834"/>
                    <a:pt x="5498" y="5189"/>
                  </a:cubicBezTo>
                  <a:cubicBezTo>
                    <a:pt x="5498" y="5151"/>
                    <a:pt x="5498" y="5151"/>
                    <a:pt x="5460" y="5151"/>
                  </a:cubicBezTo>
                  <a:close/>
                  <a:moveTo>
                    <a:pt x="4778" y="4469"/>
                  </a:moveTo>
                  <a:cubicBezTo>
                    <a:pt x="4133" y="5341"/>
                    <a:pt x="3413" y="6213"/>
                    <a:pt x="2731" y="7085"/>
                  </a:cubicBezTo>
                  <a:cubicBezTo>
                    <a:pt x="2704" y="7111"/>
                    <a:pt x="2715" y="7138"/>
                    <a:pt x="2750" y="7138"/>
                  </a:cubicBezTo>
                  <a:cubicBezTo>
                    <a:pt x="2765" y="7138"/>
                    <a:pt x="2784" y="7134"/>
                    <a:pt x="2806" y="7123"/>
                  </a:cubicBezTo>
                  <a:cubicBezTo>
                    <a:pt x="3451" y="6288"/>
                    <a:pt x="4171" y="5379"/>
                    <a:pt x="4816" y="4507"/>
                  </a:cubicBezTo>
                  <a:cubicBezTo>
                    <a:pt x="4816" y="4469"/>
                    <a:pt x="4778" y="4469"/>
                    <a:pt x="4778" y="4469"/>
                  </a:cubicBezTo>
                  <a:close/>
                  <a:moveTo>
                    <a:pt x="6863" y="7161"/>
                  </a:moveTo>
                  <a:cubicBezTo>
                    <a:pt x="6813" y="7161"/>
                    <a:pt x="6813" y="7194"/>
                    <a:pt x="6829" y="7194"/>
                  </a:cubicBezTo>
                  <a:cubicBezTo>
                    <a:pt x="6838" y="7194"/>
                    <a:pt x="6850" y="7186"/>
                    <a:pt x="6863" y="7161"/>
                  </a:cubicBezTo>
                  <a:close/>
                  <a:moveTo>
                    <a:pt x="5347" y="4469"/>
                  </a:moveTo>
                  <a:cubicBezTo>
                    <a:pt x="4626" y="5379"/>
                    <a:pt x="3906" y="6288"/>
                    <a:pt x="3261" y="7161"/>
                  </a:cubicBezTo>
                  <a:cubicBezTo>
                    <a:pt x="3234" y="7216"/>
                    <a:pt x="3246" y="7251"/>
                    <a:pt x="3270" y="7251"/>
                  </a:cubicBezTo>
                  <a:cubicBezTo>
                    <a:pt x="3279" y="7251"/>
                    <a:pt x="3289" y="7246"/>
                    <a:pt x="3299" y="7236"/>
                  </a:cubicBezTo>
                  <a:cubicBezTo>
                    <a:pt x="4020" y="6326"/>
                    <a:pt x="4740" y="5416"/>
                    <a:pt x="5384" y="4507"/>
                  </a:cubicBezTo>
                  <a:cubicBezTo>
                    <a:pt x="5384" y="4469"/>
                    <a:pt x="5347" y="4469"/>
                    <a:pt x="5347" y="4469"/>
                  </a:cubicBezTo>
                  <a:close/>
                  <a:moveTo>
                    <a:pt x="5233" y="4961"/>
                  </a:moveTo>
                  <a:cubicBezTo>
                    <a:pt x="4740" y="5720"/>
                    <a:pt x="4209" y="6402"/>
                    <a:pt x="3640" y="7161"/>
                  </a:cubicBezTo>
                  <a:cubicBezTo>
                    <a:pt x="3613" y="7216"/>
                    <a:pt x="3626" y="7251"/>
                    <a:pt x="3649" y="7251"/>
                  </a:cubicBezTo>
                  <a:cubicBezTo>
                    <a:pt x="3658" y="7251"/>
                    <a:pt x="3668" y="7246"/>
                    <a:pt x="3678" y="7236"/>
                  </a:cubicBezTo>
                  <a:cubicBezTo>
                    <a:pt x="4209" y="6478"/>
                    <a:pt x="4740" y="5758"/>
                    <a:pt x="5309" y="4999"/>
                  </a:cubicBezTo>
                  <a:cubicBezTo>
                    <a:pt x="5309" y="4961"/>
                    <a:pt x="5233" y="4961"/>
                    <a:pt x="5233" y="4961"/>
                  </a:cubicBezTo>
                  <a:close/>
                  <a:moveTo>
                    <a:pt x="5005" y="4620"/>
                  </a:moveTo>
                  <a:cubicBezTo>
                    <a:pt x="4323" y="5530"/>
                    <a:pt x="3603" y="6364"/>
                    <a:pt x="2920" y="7274"/>
                  </a:cubicBezTo>
                  <a:cubicBezTo>
                    <a:pt x="3640" y="6402"/>
                    <a:pt x="4361" y="5568"/>
                    <a:pt x="5043" y="4658"/>
                  </a:cubicBezTo>
                  <a:cubicBezTo>
                    <a:pt x="5043" y="4620"/>
                    <a:pt x="5043" y="4620"/>
                    <a:pt x="5005" y="4620"/>
                  </a:cubicBezTo>
                  <a:close/>
                  <a:moveTo>
                    <a:pt x="6947" y="7257"/>
                  </a:moveTo>
                  <a:cubicBezTo>
                    <a:pt x="6931" y="7257"/>
                    <a:pt x="6964" y="7274"/>
                    <a:pt x="7015" y="7274"/>
                  </a:cubicBezTo>
                  <a:cubicBezTo>
                    <a:pt x="6977" y="7262"/>
                    <a:pt x="6956" y="7257"/>
                    <a:pt x="6947" y="7257"/>
                  </a:cubicBezTo>
                  <a:close/>
                  <a:moveTo>
                    <a:pt x="2920" y="7274"/>
                  </a:moveTo>
                  <a:cubicBezTo>
                    <a:pt x="2870" y="7274"/>
                    <a:pt x="2870" y="7291"/>
                    <a:pt x="2886" y="7291"/>
                  </a:cubicBezTo>
                  <a:cubicBezTo>
                    <a:pt x="2895" y="7291"/>
                    <a:pt x="2907" y="7287"/>
                    <a:pt x="2920" y="7274"/>
                  </a:cubicBezTo>
                  <a:close/>
                  <a:moveTo>
                    <a:pt x="2381" y="7257"/>
                  </a:moveTo>
                  <a:cubicBezTo>
                    <a:pt x="2384" y="7263"/>
                    <a:pt x="2386" y="7269"/>
                    <a:pt x="2389" y="7274"/>
                  </a:cubicBezTo>
                  <a:cubicBezTo>
                    <a:pt x="2398" y="7285"/>
                    <a:pt x="2408" y="7295"/>
                    <a:pt x="2417" y="7305"/>
                  </a:cubicBezTo>
                  <a:lnTo>
                    <a:pt x="2417" y="7305"/>
                  </a:lnTo>
                  <a:cubicBezTo>
                    <a:pt x="2404" y="7290"/>
                    <a:pt x="2392" y="7274"/>
                    <a:pt x="2381" y="7257"/>
                  </a:cubicBezTo>
                  <a:close/>
                  <a:moveTo>
                    <a:pt x="5659" y="6446"/>
                  </a:moveTo>
                  <a:cubicBezTo>
                    <a:pt x="5654" y="6446"/>
                    <a:pt x="5650" y="6455"/>
                    <a:pt x="5650" y="6478"/>
                  </a:cubicBezTo>
                  <a:lnTo>
                    <a:pt x="5081" y="7312"/>
                  </a:lnTo>
                  <a:cubicBezTo>
                    <a:pt x="5081" y="7350"/>
                    <a:pt x="5119" y="7350"/>
                    <a:pt x="5119" y="7350"/>
                  </a:cubicBezTo>
                  <a:lnTo>
                    <a:pt x="5183" y="7257"/>
                  </a:lnTo>
                  <a:lnTo>
                    <a:pt x="5183" y="7257"/>
                  </a:lnTo>
                  <a:cubicBezTo>
                    <a:pt x="5192" y="7274"/>
                    <a:pt x="5224" y="7274"/>
                    <a:pt x="5271" y="7274"/>
                  </a:cubicBezTo>
                  <a:cubicBezTo>
                    <a:pt x="5347" y="7236"/>
                    <a:pt x="5384" y="7123"/>
                    <a:pt x="5384" y="7047"/>
                  </a:cubicBezTo>
                  <a:lnTo>
                    <a:pt x="5384" y="7047"/>
                  </a:lnTo>
                  <a:lnTo>
                    <a:pt x="5256" y="7150"/>
                  </a:lnTo>
                  <a:lnTo>
                    <a:pt x="5256" y="7150"/>
                  </a:lnTo>
                  <a:lnTo>
                    <a:pt x="5688" y="6516"/>
                  </a:lnTo>
                  <a:cubicBezTo>
                    <a:pt x="5688" y="6490"/>
                    <a:pt x="5670" y="6446"/>
                    <a:pt x="5659" y="6446"/>
                  </a:cubicBezTo>
                  <a:close/>
                  <a:moveTo>
                    <a:pt x="5347" y="5568"/>
                  </a:moveTo>
                  <a:cubicBezTo>
                    <a:pt x="4930" y="6137"/>
                    <a:pt x="4475" y="6743"/>
                    <a:pt x="4057" y="7312"/>
                  </a:cubicBezTo>
                  <a:cubicBezTo>
                    <a:pt x="4057" y="7338"/>
                    <a:pt x="4076" y="7383"/>
                    <a:pt x="4087" y="7383"/>
                  </a:cubicBezTo>
                  <a:cubicBezTo>
                    <a:pt x="4092" y="7383"/>
                    <a:pt x="4095" y="7374"/>
                    <a:pt x="4095" y="7350"/>
                  </a:cubicBezTo>
                  <a:cubicBezTo>
                    <a:pt x="4550" y="6781"/>
                    <a:pt x="4967" y="6175"/>
                    <a:pt x="5384" y="5606"/>
                  </a:cubicBezTo>
                  <a:cubicBezTo>
                    <a:pt x="5384" y="5568"/>
                    <a:pt x="5347" y="5568"/>
                    <a:pt x="5347" y="5568"/>
                  </a:cubicBezTo>
                  <a:close/>
                  <a:moveTo>
                    <a:pt x="7231" y="6142"/>
                  </a:moveTo>
                  <a:cubicBezTo>
                    <a:pt x="7247" y="6178"/>
                    <a:pt x="7264" y="6214"/>
                    <a:pt x="7280" y="6251"/>
                  </a:cubicBezTo>
                  <a:cubicBezTo>
                    <a:pt x="7091" y="6516"/>
                    <a:pt x="6863" y="6743"/>
                    <a:pt x="6674" y="6971"/>
                  </a:cubicBezTo>
                  <a:cubicBezTo>
                    <a:pt x="6674" y="7026"/>
                    <a:pt x="6674" y="7062"/>
                    <a:pt x="6688" y="7062"/>
                  </a:cubicBezTo>
                  <a:cubicBezTo>
                    <a:pt x="6694" y="7062"/>
                    <a:pt x="6701" y="7057"/>
                    <a:pt x="6711" y="7047"/>
                  </a:cubicBezTo>
                  <a:cubicBezTo>
                    <a:pt x="6939" y="6781"/>
                    <a:pt x="7166" y="6554"/>
                    <a:pt x="7356" y="6326"/>
                  </a:cubicBezTo>
                  <a:cubicBezTo>
                    <a:pt x="7385" y="6379"/>
                    <a:pt x="7412" y="6430"/>
                    <a:pt x="7438" y="6482"/>
                  </a:cubicBezTo>
                  <a:lnTo>
                    <a:pt x="7438" y="6482"/>
                  </a:lnTo>
                  <a:cubicBezTo>
                    <a:pt x="7428" y="6478"/>
                    <a:pt x="7411" y="6478"/>
                    <a:pt x="7394" y="6478"/>
                  </a:cubicBezTo>
                  <a:cubicBezTo>
                    <a:pt x="7204" y="6706"/>
                    <a:pt x="7015" y="6933"/>
                    <a:pt x="6863" y="7161"/>
                  </a:cubicBezTo>
                  <a:cubicBezTo>
                    <a:pt x="7053" y="6933"/>
                    <a:pt x="7242" y="6743"/>
                    <a:pt x="7432" y="6516"/>
                  </a:cubicBezTo>
                  <a:cubicBezTo>
                    <a:pt x="7440" y="6508"/>
                    <a:pt x="7444" y="6502"/>
                    <a:pt x="7446" y="6497"/>
                  </a:cubicBezTo>
                  <a:lnTo>
                    <a:pt x="7446" y="6497"/>
                  </a:lnTo>
                  <a:cubicBezTo>
                    <a:pt x="7475" y="6554"/>
                    <a:pt x="7502" y="6611"/>
                    <a:pt x="7527" y="6669"/>
                  </a:cubicBezTo>
                  <a:lnTo>
                    <a:pt x="7527" y="6669"/>
                  </a:lnTo>
                  <a:cubicBezTo>
                    <a:pt x="7512" y="6668"/>
                    <a:pt x="7493" y="6668"/>
                    <a:pt x="7470" y="6668"/>
                  </a:cubicBezTo>
                  <a:cubicBezTo>
                    <a:pt x="7280" y="6857"/>
                    <a:pt x="7091" y="7047"/>
                    <a:pt x="7015" y="7274"/>
                  </a:cubicBezTo>
                  <a:cubicBezTo>
                    <a:pt x="7204" y="7085"/>
                    <a:pt x="7355" y="6896"/>
                    <a:pt x="7544" y="6707"/>
                  </a:cubicBezTo>
                  <a:lnTo>
                    <a:pt x="7544" y="6707"/>
                  </a:lnTo>
                  <a:cubicBezTo>
                    <a:pt x="7635" y="6913"/>
                    <a:pt x="7713" y="7132"/>
                    <a:pt x="7804" y="7406"/>
                  </a:cubicBezTo>
                  <a:lnTo>
                    <a:pt x="7804" y="7406"/>
                  </a:lnTo>
                  <a:lnTo>
                    <a:pt x="7887" y="7350"/>
                  </a:lnTo>
                  <a:lnTo>
                    <a:pt x="7887" y="7312"/>
                  </a:lnTo>
                  <a:cubicBezTo>
                    <a:pt x="7773" y="6971"/>
                    <a:pt x="7583" y="6592"/>
                    <a:pt x="7432" y="6213"/>
                  </a:cubicBezTo>
                  <a:cubicBezTo>
                    <a:pt x="7396" y="6177"/>
                    <a:pt x="7394" y="6175"/>
                    <a:pt x="7231" y="6142"/>
                  </a:cubicBezTo>
                  <a:close/>
                  <a:moveTo>
                    <a:pt x="7470" y="6857"/>
                  </a:moveTo>
                  <a:cubicBezTo>
                    <a:pt x="7280" y="7085"/>
                    <a:pt x="7091" y="7274"/>
                    <a:pt x="6901" y="7464"/>
                  </a:cubicBezTo>
                  <a:cubicBezTo>
                    <a:pt x="7166" y="7312"/>
                    <a:pt x="7356" y="7085"/>
                    <a:pt x="7546" y="6895"/>
                  </a:cubicBezTo>
                  <a:cubicBezTo>
                    <a:pt x="7583" y="6857"/>
                    <a:pt x="7546" y="6857"/>
                    <a:pt x="7470" y="6857"/>
                  </a:cubicBezTo>
                  <a:close/>
                  <a:moveTo>
                    <a:pt x="7804" y="7406"/>
                  </a:moveTo>
                  <a:lnTo>
                    <a:pt x="7699" y="7478"/>
                  </a:lnTo>
                  <a:lnTo>
                    <a:pt x="7699" y="7478"/>
                  </a:lnTo>
                  <a:cubicBezTo>
                    <a:pt x="7736" y="7459"/>
                    <a:pt x="7774" y="7442"/>
                    <a:pt x="7811" y="7426"/>
                  </a:cubicBezTo>
                  <a:cubicBezTo>
                    <a:pt x="7809" y="7419"/>
                    <a:pt x="7807" y="7413"/>
                    <a:pt x="7804" y="7406"/>
                  </a:cubicBezTo>
                  <a:close/>
                  <a:moveTo>
                    <a:pt x="1214" y="7464"/>
                  </a:moveTo>
                  <a:cubicBezTo>
                    <a:pt x="1227" y="7476"/>
                    <a:pt x="1235" y="7481"/>
                    <a:pt x="1239" y="7481"/>
                  </a:cubicBezTo>
                  <a:cubicBezTo>
                    <a:pt x="1248" y="7481"/>
                    <a:pt x="1239" y="7464"/>
                    <a:pt x="1214" y="7464"/>
                  </a:cubicBezTo>
                  <a:close/>
                  <a:moveTo>
                    <a:pt x="6901" y="7464"/>
                  </a:moveTo>
                  <a:cubicBezTo>
                    <a:pt x="6879" y="7486"/>
                    <a:pt x="6883" y="7508"/>
                    <a:pt x="6889" y="7508"/>
                  </a:cubicBezTo>
                  <a:cubicBezTo>
                    <a:pt x="6894" y="7508"/>
                    <a:pt x="6901" y="7496"/>
                    <a:pt x="6901" y="7464"/>
                  </a:cubicBezTo>
                  <a:close/>
                  <a:moveTo>
                    <a:pt x="2417" y="7305"/>
                  </a:moveTo>
                  <a:cubicBezTo>
                    <a:pt x="2432" y="7322"/>
                    <a:pt x="2448" y="7337"/>
                    <a:pt x="2465" y="7350"/>
                  </a:cubicBezTo>
                  <a:cubicBezTo>
                    <a:pt x="2675" y="7586"/>
                    <a:pt x="3049" y="7623"/>
                    <a:pt x="3397" y="7623"/>
                  </a:cubicBezTo>
                  <a:cubicBezTo>
                    <a:pt x="3552" y="7623"/>
                    <a:pt x="3702" y="7615"/>
                    <a:pt x="3830" y="7615"/>
                  </a:cubicBezTo>
                  <a:cubicBezTo>
                    <a:pt x="4437" y="7540"/>
                    <a:pt x="5119" y="7540"/>
                    <a:pt x="5726" y="7540"/>
                  </a:cubicBezTo>
                  <a:cubicBezTo>
                    <a:pt x="5764" y="7540"/>
                    <a:pt x="5764" y="7502"/>
                    <a:pt x="5726" y="7502"/>
                  </a:cubicBezTo>
                  <a:lnTo>
                    <a:pt x="3148" y="7502"/>
                  </a:lnTo>
                  <a:cubicBezTo>
                    <a:pt x="2895" y="7502"/>
                    <a:pt x="2608" y="7502"/>
                    <a:pt x="2417" y="7305"/>
                  </a:cubicBezTo>
                  <a:close/>
                  <a:moveTo>
                    <a:pt x="7166" y="7615"/>
                  </a:moveTo>
                  <a:cubicBezTo>
                    <a:pt x="7116" y="7615"/>
                    <a:pt x="7133" y="7632"/>
                    <a:pt x="7150" y="7632"/>
                  </a:cubicBezTo>
                  <a:cubicBezTo>
                    <a:pt x="7158" y="7632"/>
                    <a:pt x="7166" y="7628"/>
                    <a:pt x="7166" y="7615"/>
                  </a:cubicBezTo>
                  <a:close/>
                  <a:moveTo>
                    <a:pt x="7621" y="7236"/>
                  </a:moveTo>
                  <a:cubicBezTo>
                    <a:pt x="7394" y="7312"/>
                    <a:pt x="7242" y="7464"/>
                    <a:pt x="7166" y="7615"/>
                  </a:cubicBezTo>
                  <a:cubicBezTo>
                    <a:pt x="7179" y="7628"/>
                    <a:pt x="7187" y="7632"/>
                    <a:pt x="7195" y="7632"/>
                  </a:cubicBezTo>
                  <a:cubicBezTo>
                    <a:pt x="7209" y="7632"/>
                    <a:pt x="7217" y="7615"/>
                    <a:pt x="7242" y="7615"/>
                  </a:cubicBezTo>
                  <a:lnTo>
                    <a:pt x="7242" y="7653"/>
                  </a:lnTo>
                  <a:cubicBezTo>
                    <a:pt x="7204" y="7691"/>
                    <a:pt x="7242" y="7691"/>
                    <a:pt x="7280" y="7691"/>
                  </a:cubicBezTo>
                  <a:cubicBezTo>
                    <a:pt x="7356" y="7653"/>
                    <a:pt x="7394" y="7540"/>
                    <a:pt x="7470" y="7502"/>
                  </a:cubicBezTo>
                  <a:lnTo>
                    <a:pt x="7470" y="7464"/>
                  </a:lnTo>
                  <a:lnTo>
                    <a:pt x="7659" y="7274"/>
                  </a:lnTo>
                  <a:cubicBezTo>
                    <a:pt x="7735" y="7236"/>
                    <a:pt x="7659" y="7236"/>
                    <a:pt x="7621" y="7236"/>
                  </a:cubicBezTo>
                  <a:close/>
                  <a:moveTo>
                    <a:pt x="358" y="7712"/>
                  </a:moveTo>
                  <a:lnTo>
                    <a:pt x="358" y="7712"/>
                  </a:lnTo>
                  <a:cubicBezTo>
                    <a:pt x="358" y="7713"/>
                    <a:pt x="358" y="7713"/>
                    <a:pt x="358" y="7713"/>
                  </a:cubicBezTo>
                  <a:lnTo>
                    <a:pt x="358" y="7713"/>
                  </a:lnTo>
                  <a:cubicBezTo>
                    <a:pt x="358" y="7713"/>
                    <a:pt x="358" y="7713"/>
                    <a:pt x="358" y="7712"/>
                  </a:cubicBezTo>
                  <a:close/>
                  <a:moveTo>
                    <a:pt x="1593" y="6668"/>
                  </a:moveTo>
                  <a:lnTo>
                    <a:pt x="1593" y="6668"/>
                  </a:lnTo>
                  <a:cubicBezTo>
                    <a:pt x="1176" y="7047"/>
                    <a:pt x="797" y="7426"/>
                    <a:pt x="380" y="7805"/>
                  </a:cubicBezTo>
                  <a:cubicBezTo>
                    <a:pt x="304" y="7843"/>
                    <a:pt x="380" y="7843"/>
                    <a:pt x="418" y="7843"/>
                  </a:cubicBezTo>
                  <a:cubicBezTo>
                    <a:pt x="797" y="7464"/>
                    <a:pt x="1214" y="7085"/>
                    <a:pt x="1593" y="6668"/>
                  </a:cubicBezTo>
                  <a:close/>
                  <a:moveTo>
                    <a:pt x="1147" y="7826"/>
                  </a:moveTo>
                  <a:cubicBezTo>
                    <a:pt x="1142" y="7826"/>
                    <a:pt x="1138" y="7830"/>
                    <a:pt x="1138" y="7843"/>
                  </a:cubicBezTo>
                  <a:cubicBezTo>
                    <a:pt x="1163" y="7843"/>
                    <a:pt x="1155" y="7826"/>
                    <a:pt x="1147" y="7826"/>
                  </a:cubicBezTo>
                  <a:close/>
                  <a:moveTo>
                    <a:pt x="1252" y="7274"/>
                  </a:moveTo>
                  <a:lnTo>
                    <a:pt x="1252" y="7274"/>
                  </a:lnTo>
                  <a:cubicBezTo>
                    <a:pt x="1100" y="7464"/>
                    <a:pt x="835" y="7653"/>
                    <a:pt x="645" y="7843"/>
                  </a:cubicBezTo>
                  <a:cubicBezTo>
                    <a:pt x="607" y="7881"/>
                    <a:pt x="645" y="7881"/>
                    <a:pt x="721" y="7881"/>
                  </a:cubicBezTo>
                  <a:cubicBezTo>
                    <a:pt x="911" y="7691"/>
                    <a:pt x="1100" y="7502"/>
                    <a:pt x="1252" y="7274"/>
                  </a:cubicBezTo>
                  <a:close/>
                  <a:moveTo>
                    <a:pt x="6133" y="3883"/>
                  </a:moveTo>
                  <a:cubicBezTo>
                    <a:pt x="6122" y="3883"/>
                    <a:pt x="6105" y="3900"/>
                    <a:pt x="6105" y="3900"/>
                  </a:cubicBezTo>
                  <a:lnTo>
                    <a:pt x="5877" y="3900"/>
                  </a:lnTo>
                  <a:cubicBezTo>
                    <a:pt x="5877" y="4127"/>
                    <a:pt x="5802" y="4431"/>
                    <a:pt x="5802" y="4658"/>
                  </a:cubicBezTo>
                  <a:cubicBezTo>
                    <a:pt x="5764" y="4696"/>
                    <a:pt x="5726" y="4810"/>
                    <a:pt x="5688" y="4848"/>
                  </a:cubicBezTo>
                  <a:cubicBezTo>
                    <a:pt x="5634" y="4875"/>
                    <a:pt x="5675" y="4901"/>
                    <a:pt x="5704" y="4901"/>
                  </a:cubicBezTo>
                  <a:cubicBezTo>
                    <a:pt x="5716" y="4901"/>
                    <a:pt x="5726" y="4897"/>
                    <a:pt x="5726" y="4886"/>
                  </a:cubicBezTo>
                  <a:cubicBezTo>
                    <a:pt x="5764" y="4886"/>
                    <a:pt x="5764" y="4848"/>
                    <a:pt x="5802" y="4810"/>
                  </a:cubicBezTo>
                  <a:lnTo>
                    <a:pt x="5802" y="5113"/>
                  </a:lnTo>
                  <a:lnTo>
                    <a:pt x="5726" y="5227"/>
                  </a:lnTo>
                  <a:cubicBezTo>
                    <a:pt x="5726" y="5254"/>
                    <a:pt x="5726" y="5281"/>
                    <a:pt x="5739" y="5281"/>
                  </a:cubicBezTo>
                  <a:cubicBezTo>
                    <a:pt x="5745" y="5281"/>
                    <a:pt x="5753" y="5276"/>
                    <a:pt x="5764" y="5265"/>
                  </a:cubicBezTo>
                  <a:lnTo>
                    <a:pt x="5802" y="5227"/>
                  </a:lnTo>
                  <a:lnTo>
                    <a:pt x="5802" y="5227"/>
                  </a:lnTo>
                  <a:cubicBezTo>
                    <a:pt x="5347" y="5834"/>
                    <a:pt x="4930" y="6402"/>
                    <a:pt x="4437" y="7009"/>
                  </a:cubicBezTo>
                  <a:cubicBezTo>
                    <a:pt x="4409" y="7064"/>
                    <a:pt x="4442" y="7100"/>
                    <a:pt x="4462" y="7100"/>
                  </a:cubicBezTo>
                  <a:cubicBezTo>
                    <a:pt x="4469" y="7100"/>
                    <a:pt x="4475" y="7095"/>
                    <a:pt x="4475" y="7085"/>
                  </a:cubicBezTo>
                  <a:cubicBezTo>
                    <a:pt x="4967" y="6516"/>
                    <a:pt x="5384" y="5871"/>
                    <a:pt x="5802" y="5303"/>
                  </a:cubicBezTo>
                  <a:lnTo>
                    <a:pt x="5802" y="5416"/>
                  </a:lnTo>
                  <a:lnTo>
                    <a:pt x="5612" y="5606"/>
                  </a:lnTo>
                  <a:cubicBezTo>
                    <a:pt x="5612" y="5632"/>
                    <a:pt x="5612" y="5676"/>
                    <a:pt x="5637" y="5676"/>
                  </a:cubicBezTo>
                  <a:cubicBezTo>
                    <a:pt x="5648" y="5676"/>
                    <a:pt x="5664" y="5667"/>
                    <a:pt x="5688" y="5644"/>
                  </a:cubicBezTo>
                  <a:lnTo>
                    <a:pt x="5802" y="5492"/>
                  </a:lnTo>
                  <a:lnTo>
                    <a:pt x="5802" y="5682"/>
                  </a:lnTo>
                  <a:lnTo>
                    <a:pt x="5764" y="5758"/>
                  </a:lnTo>
                  <a:cubicBezTo>
                    <a:pt x="5753" y="5747"/>
                    <a:pt x="5741" y="5742"/>
                    <a:pt x="5732" y="5742"/>
                  </a:cubicBezTo>
                  <a:cubicBezTo>
                    <a:pt x="5710" y="5742"/>
                    <a:pt x="5699" y="5769"/>
                    <a:pt x="5726" y="5796"/>
                  </a:cubicBezTo>
                  <a:cubicBezTo>
                    <a:pt x="5422" y="6213"/>
                    <a:pt x="5119" y="6592"/>
                    <a:pt x="4816" y="7047"/>
                  </a:cubicBezTo>
                  <a:cubicBezTo>
                    <a:pt x="4789" y="7074"/>
                    <a:pt x="4819" y="7100"/>
                    <a:pt x="4839" y="7100"/>
                  </a:cubicBezTo>
                  <a:cubicBezTo>
                    <a:pt x="4847" y="7100"/>
                    <a:pt x="4854" y="7096"/>
                    <a:pt x="4854" y="7085"/>
                  </a:cubicBezTo>
                  <a:cubicBezTo>
                    <a:pt x="5157" y="6706"/>
                    <a:pt x="5498" y="6288"/>
                    <a:pt x="5764" y="5909"/>
                  </a:cubicBezTo>
                  <a:lnTo>
                    <a:pt x="5802" y="5947"/>
                  </a:lnTo>
                  <a:cubicBezTo>
                    <a:pt x="5764" y="6402"/>
                    <a:pt x="5764" y="6895"/>
                    <a:pt x="5726" y="7350"/>
                  </a:cubicBezTo>
                  <a:cubicBezTo>
                    <a:pt x="5726" y="7388"/>
                    <a:pt x="5745" y="7407"/>
                    <a:pt x="5764" y="7407"/>
                  </a:cubicBezTo>
                  <a:cubicBezTo>
                    <a:pt x="5783" y="7407"/>
                    <a:pt x="5802" y="7388"/>
                    <a:pt x="5802" y="7350"/>
                  </a:cubicBezTo>
                  <a:cubicBezTo>
                    <a:pt x="5877" y="6933"/>
                    <a:pt x="5877" y="6516"/>
                    <a:pt x="5915" y="6023"/>
                  </a:cubicBezTo>
                  <a:cubicBezTo>
                    <a:pt x="6370" y="6592"/>
                    <a:pt x="6749" y="7236"/>
                    <a:pt x="7015" y="7919"/>
                  </a:cubicBezTo>
                  <a:cubicBezTo>
                    <a:pt x="6863" y="7502"/>
                    <a:pt x="6674" y="7123"/>
                    <a:pt x="6446" y="6743"/>
                  </a:cubicBezTo>
                  <a:lnTo>
                    <a:pt x="6484" y="6743"/>
                  </a:lnTo>
                  <a:cubicBezTo>
                    <a:pt x="6674" y="6554"/>
                    <a:pt x="6863" y="6326"/>
                    <a:pt x="7053" y="6137"/>
                  </a:cubicBezTo>
                  <a:cubicBezTo>
                    <a:pt x="7053" y="6111"/>
                    <a:pt x="7053" y="6066"/>
                    <a:pt x="7040" y="6066"/>
                  </a:cubicBezTo>
                  <a:cubicBezTo>
                    <a:pt x="7035" y="6066"/>
                    <a:pt x="7027" y="6075"/>
                    <a:pt x="7015" y="6099"/>
                  </a:cubicBezTo>
                  <a:cubicBezTo>
                    <a:pt x="6825" y="6288"/>
                    <a:pt x="6636" y="6516"/>
                    <a:pt x="6446" y="6706"/>
                  </a:cubicBezTo>
                  <a:cubicBezTo>
                    <a:pt x="6332" y="6554"/>
                    <a:pt x="6294" y="6478"/>
                    <a:pt x="6219" y="6364"/>
                  </a:cubicBezTo>
                  <a:lnTo>
                    <a:pt x="6256" y="6364"/>
                  </a:lnTo>
                  <a:cubicBezTo>
                    <a:pt x="6408" y="6175"/>
                    <a:pt x="6522" y="6023"/>
                    <a:pt x="6674" y="5834"/>
                  </a:cubicBezTo>
                  <a:cubicBezTo>
                    <a:pt x="6674" y="5807"/>
                    <a:pt x="6674" y="5780"/>
                    <a:pt x="6660" y="5780"/>
                  </a:cubicBezTo>
                  <a:cubicBezTo>
                    <a:pt x="6655" y="5780"/>
                    <a:pt x="6647" y="5784"/>
                    <a:pt x="6636" y="5796"/>
                  </a:cubicBezTo>
                  <a:cubicBezTo>
                    <a:pt x="6484" y="5985"/>
                    <a:pt x="6332" y="6137"/>
                    <a:pt x="6219" y="6326"/>
                  </a:cubicBezTo>
                  <a:cubicBezTo>
                    <a:pt x="6143" y="6251"/>
                    <a:pt x="6105" y="6175"/>
                    <a:pt x="6029" y="6099"/>
                  </a:cubicBezTo>
                  <a:cubicBezTo>
                    <a:pt x="6284" y="5807"/>
                    <a:pt x="6505" y="5550"/>
                    <a:pt x="6791" y="5261"/>
                  </a:cubicBezTo>
                  <a:lnTo>
                    <a:pt x="6791" y="5261"/>
                  </a:lnTo>
                  <a:cubicBezTo>
                    <a:pt x="6920" y="5525"/>
                    <a:pt x="7047" y="5789"/>
                    <a:pt x="7169" y="6059"/>
                  </a:cubicBezTo>
                  <a:lnTo>
                    <a:pt x="7169" y="6059"/>
                  </a:lnTo>
                  <a:cubicBezTo>
                    <a:pt x="6996" y="6237"/>
                    <a:pt x="6851" y="6419"/>
                    <a:pt x="6674" y="6668"/>
                  </a:cubicBezTo>
                  <a:cubicBezTo>
                    <a:pt x="6636" y="6706"/>
                    <a:pt x="6674" y="6706"/>
                    <a:pt x="6711" y="6706"/>
                  </a:cubicBezTo>
                  <a:cubicBezTo>
                    <a:pt x="6854" y="6492"/>
                    <a:pt x="7029" y="6313"/>
                    <a:pt x="7175" y="6072"/>
                  </a:cubicBezTo>
                  <a:lnTo>
                    <a:pt x="7175" y="6072"/>
                  </a:lnTo>
                  <a:cubicBezTo>
                    <a:pt x="7185" y="6094"/>
                    <a:pt x="7195" y="6115"/>
                    <a:pt x="7204" y="6137"/>
                  </a:cubicBezTo>
                  <a:cubicBezTo>
                    <a:pt x="7214" y="6139"/>
                    <a:pt x="7222" y="6140"/>
                    <a:pt x="7231" y="6142"/>
                  </a:cubicBezTo>
                  <a:lnTo>
                    <a:pt x="7231" y="6142"/>
                  </a:lnTo>
                  <a:cubicBezTo>
                    <a:pt x="7217" y="6111"/>
                    <a:pt x="7203" y="6081"/>
                    <a:pt x="7188" y="6050"/>
                  </a:cubicBezTo>
                  <a:lnTo>
                    <a:pt x="7188" y="6050"/>
                  </a:lnTo>
                  <a:cubicBezTo>
                    <a:pt x="7194" y="6041"/>
                    <a:pt x="7199" y="6032"/>
                    <a:pt x="7204" y="6023"/>
                  </a:cubicBezTo>
                  <a:lnTo>
                    <a:pt x="7204" y="6023"/>
                  </a:lnTo>
                  <a:cubicBezTo>
                    <a:pt x="7198" y="6030"/>
                    <a:pt x="7191" y="6036"/>
                    <a:pt x="7185" y="6043"/>
                  </a:cubicBezTo>
                  <a:lnTo>
                    <a:pt x="7185" y="6043"/>
                  </a:lnTo>
                  <a:cubicBezTo>
                    <a:pt x="7059" y="5773"/>
                    <a:pt x="6930" y="5511"/>
                    <a:pt x="6802" y="5250"/>
                  </a:cubicBezTo>
                  <a:lnTo>
                    <a:pt x="6802" y="5250"/>
                  </a:lnTo>
                  <a:cubicBezTo>
                    <a:pt x="6799" y="5254"/>
                    <a:pt x="6795" y="5257"/>
                    <a:pt x="6791" y="5261"/>
                  </a:cubicBezTo>
                  <a:lnTo>
                    <a:pt x="6791" y="5261"/>
                  </a:lnTo>
                  <a:cubicBezTo>
                    <a:pt x="6783" y="5243"/>
                    <a:pt x="6774" y="5226"/>
                    <a:pt x="6766" y="5208"/>
                  </a:cubicBezTo>
                  <a:lnTo>
                    <a:pt x="6766" y="5208"/>
                  </a:lnTo>
                  <a:cubicBezTo>
                    <a:pt x="6473" y="5469"/>
                    <a:pt x="6249" y="5764"/>
                    <a:pt x="5953" y="6023"/>
                  </a:cubicBezTo>
                  <a:lnTo>
                    <a:pt x="5915" y="5985"/>
                  </a:lnTo>
                  <a:lnTo>
                    <a:pt x="5915" y="5947"/>
                  </a:lnTo>
                  <a:cubicBezTo>
                    <a:pt x="6105" y="5682"/>
                    <a:pt x="6294" y="5492"/>
                    <a:pt x="6484" y="5265"/>
                  </a:cubicBezTo>
                  <a:cubicBezTo>
                    <a:pt x="6484" y="5238"/>
                    <a:pt x="6484" y="5211"/>
                    <a:pt x="6471" y="5211"/>
                  </a:cubicBezTo>
                  <a:cubicBezTo>
                    <a:pt x="6465" y="5211"/>
                    <a:pt x="6457" y="5216"/>
                    <a:pt x="6446" y="5227"/>
                  </a:cubicBezTo>
                  <a:cubicBezTo>
                    <a:pt x="6256" y="5416"/>
                    <a:pt x="6105" y="5606"/>
                    <a:pt x="5915" y="5796"/>
                  </a:cubicBezTo>
                  <a:lnTo>
                    <a:pt x="5915" y="5492"/>
                  </a:lnTo>
                  <a:cubicBezTo>
                    <a:pt x="6105" y="5265"/>
                    <a:pt x="6332" y="5075"/>
                    <a:pt x="6522" y="4848"/>
                  </a:cubicBezTo>
                  <a:cubicBezTo>
                    <a:pt x="6522" y="4822"/>
                    <a:pt x="6522" y="4777"/>
                    <a:pt x="6509" y="4777"/>
                  </a:cubicBezTo>
                  <a:cubicBezTo>
                    <a:pt x="6504" y="4777"/>
                    <a:pt x="6496" y="4786"/>
                    <a:pt x="6484" y="4810"/>
                  </a:cubicBezTo>
                  <a:cubicBezTo>
                    <a:pt x="6294" y="4999"/>
                    <a:pt x="6105" y="5227"/>
                    <a:pt x="5915" y="5416"/>
                  </a:cubicBezTo>
                  <a:lnTo>
                    <a:pt x="5915" y="5227"/>
                  </a:lnTo>
                  <a:cubicBezTo>
                    <a:pt x="6067" y="5037"/>
                    <a:pt x="6256" y="4848"/>
                    <a:pt x="6408" y="4658"/>
                  </a:cubicBezTo>
                  <a:cubicBezTo>
                    <a:pt x="6408" y="4632"/>
                    <a:pt x="6408" y="4588"/>
                    <a:pt x="6383" y="4588"/>
                  </a:cubicBezTo>
                  <a:cubicBezTo>
                    <a:pt x="6372" y="4588"/>
                    <a:pt x="6356" y="4597"/>
                    <a:pt x="6332" y="4620"/>
                  </a:cubicBezTo>
                  <a:cubicBezTo>
                    <a:pt x="6219" y="4810"/>
                    <a:pt x="6067" y="4924"/>
                    <a:pt x="5915" y="5113"/>
                  </a:cubicBezTo>
                  <a:lnTo>
                    <a:pt x="5915" y="4810"/>
                  </a:lnTo>
                  <a:cubicBezTo>
                    <a:pt x="5991" y="4658"/>
                    <a:pt x="6143" y="4507"/>
                    <a:pt x="6256" y="4355"/>
                  </a:cubicBezTo>
                  <a:cubicBezTo>
                    <a:pt x="6283" y="4328"/>
                    <a:pt x="6234" y="4301"/>
                    <a:pt x="6203" y="4301"/>
                  </a:cubicBezTo>
                  <a:cubicBezTo>
                    <a:pt x="6190" y="4301"/>
                    <a:pt x="6181" y="4306"/>
                    <a:pt x="6181" y="4317"/>
                  </a:cubicBezTo>
                  <a:cubicBezTo>
                    <a:pt x="6105" y="4469"/>
                    <a:pt x="5991" y="4544"/>
                    <a:pt x="5915" y="4696"/>
                  </a:cubicBezTo>
                  <a:cubicBezTo>
                    <a:pt x="5915" y="4469"/>
                    <a:pt x="5953" y="4279"/>
                    <a:pt x="5953" y="4052"/>
                  </a:cubicBezTo>
                  <a:lnTo>
                    <a:pt x="6212" y="4052"/>
                  </a:lnTo>
                  <a:cubicBezTo>
                    <a:pt x="6189" y="4001"/>
                    <a:pt x="6166" y="3951"/>
                    <a:pt x="6143" y="3900"/>
                  </a:cubicBezTo>
                  <a:cubicBezTo>
                    <a:pt x="6143" y="3887"/>
                    <a:pt x="6139" y="3883"/>
                    <a:pt x="6133" y="3883"/>
                  </a:cubicBezTo>
                  <a:close/>
                  <a:moveTo>
                    <a:pt x="7699" y="7478"/>
                  </a:moveTo>
                  <a:lnTo>
                    <a:pt x="7699" y="7478"/>
                  </a:lnTo>
                  <a:cubicBezTo>
                    <a:pt x="7471" y="7593"/>
                    <a:pt x="7243" y="7756"/>
                    <a:pt x="7015" y="7919"/>
                  </a:cubicBezTo>
                  <a:lnTo>
                    <a:pt x="7053" y="7919"/>
                  </a:lnTo>
                  <a:lnTo>
                    <a:pt x="7699" y="7478"/>
                  </a:lnTo>
                  <a:close/>
                  <a:moveTo>
                    <a:pt x="1214" y="7464"/>
                  </a:moveTo>
                  <a:cubicBezTo>
                    <a:pt x="1024" y="7615"/>
                    <a:pt x="911" y="7729"/>
                    <a:pt x="721" y="7919"/>
                  </a:cubicBezTo>
                  <a:cubicBezTo>
                    <a:pt x="708" y="7932"/>
                    <a:pt x="700" y="7942"/>
                    <a:pt x="695" y="7951"/>
                  </a:cubicBezTo>
                  <a:lnTo>
                    <a:pt x="695" y="7951"/>
                  </a:lnTo>
                  <a:cubicBezTo>
                    <a:pt x="722" y="7960"/>
                    <a:pt x="750" y="7970"/>
                    <a:pt x="777" y="7980"/>
                  </a:cubicBezTo>
                  <a:lnTo>
                    <a:pt x="777" y="7980"/>
                  </a:lnTo>
                  <a:cubicBezTo>
                    <a:pt x="958" y="7831"/>
                    <a:pt x="1104" y="7647"/>
                    <a:pt x="1214" y="7464"/>
                  </a:cubicBezTo>
                  <a:close/>
                  <a:moveTo>
                    <a:pt x="1138" y="7843"/>
                  </a:moveTo>
                  <a:lnTo>
                    <a:pt x="1138" y="7843"/>
                  </a:lnTo>
                  <a:cubicBezTo>
                    <a:pt x="1100" y="7881"/>
                    <a:pt x="1024" y="7919"/>
                    <a:pt x="949" y="7995"/>
                  </a:cubicBezTo>
                  <a:cubicBezTo>
                    <a:pt x="911" y="7995"/>
                    <a:pt x="949" y="8033"/>
                    <a:pt x="986" y="8033"/>
                  </a:cubicBezTo>
                  <a:cubicBezTo>
                    <a:pt x="1024" y="7995"/>
                    <a:pt x="1100" y="7881"/>
                    <a:pt x="1138" y="7843"/>
                  </a:cubicBezTo>
                  <a:close/>
                  <a:moveTo>
                    <a:pt x="5347" y="8033"/>
                  </a:moveTo>
                  <a:cubicBezTo>
                    <a:pt x="5384" y="8045"/>
                    <a:pt x="5401" y="8049"/>
                    <a:pt x="5406" y="8049"/>
                  </a:cubicBezTo>
                  <a:cubicBezTo>
                    <a:pt x="5414" y="8049"/>
                    <a:pt x="5372" y="8033"/>
                    <a:pt x="5347" y="8033"/>
                  </a:cubicBezTo>
                  <a:close/>
                  <a:moveTo>
                    <a:pt x="3565" y="8108"/>
                  </a:moveTo>
                  <a:cubicBezTo>
                    <a:pt x="3590" y="8134"/>
                    <a:pt x="3603" y="8142"/>
                    <a:pt x="3607" y="8142"/>
                  </a:cubicBezTo>
                  <a:cubicBezTo>
                    <a:pt x="3615" y="8142"/>
                    <a:pt x="3590" y="8108"/>
                    <a:pt x="3565" y="8108"/>
                  </a:cubicBezTo>
                  <a:close/>
                  <a:moveTo>
                    <a:pt x="1366" y="3900"/>
                  </a:moveTo>
                  <a:cubicBezTo>
                    <a:pt x="1328" y="3900"/>
                    <a:pt x="1328" y="3938"/>
                    <a:pt x="1366" y="3938"/>
                  </a:cubicBezTo>
                  <a:lnTo>
                    <a:pt x="1745" y="3938"/>
                  </a:lnTo>
                  <a:cubicBezTo>
                    <a:pt x="1745" y="4241"/>
                    <a:pt x="1783" y="4469"/>
                    <a:pt x="1821" y="4696"/>
                  </a:cubicBezTo>
                  <a:cubicBezTo>
                    <a:pt x="1517" y="4999"/>
                    <a:pt x="1214" y="5265"/>
                    <a:pt x="873" y="5568"/>
                  </a:cubicBezTo>
                  <a:cubicBezTo>
                    <a:pt x="949" y="5454"/>
                    <a:pt x="949" y="5379"/>
                    <a:pt x="986" y="5265"/>
                  </a:cubicBezTo>
                  <a:lnTo>
                    <a:pt x="986" y="5265"/>
                  </a:lnTo>
                  <a:lnTo>
                    <a:pt x="949" y="5303"/>
                  </a:lnTo>
                  <a:lnTo>
                    <a:pt x="949" y="5379"/>
                  </a:lnTo>
                  <a:cubicBezTo>
                    <a:pt x="873" y="5454"/>
                    <a:pt x="835" y="5606"/>
                    <a:pt x="797" y="5720"/>
                  </a:cubicBezTo>
                  <a:lnTo>
                    <a:pt x="683" y="5796"/>
                  </a:lnTo>
                  <a:cubicBezTo>
                    <a:pt x="683" y="5822"/>
                    <a:pt x="683" y="5866"/>
                    <a:pt x="708" y="5866"/>
                  </a:cubicBezTo>
                  <a:cubicBezTo>
                    <a:pt x="719" y="5866"/>
                    <a:pt x="735" y="5857"/>
                    <a:pt x="759" y="5834"/>
                  </a:cubicBezTo>
                  <a:lnTo>
                    <a:pt x="759" y="5834"/>
                  </a:lnTo>
                  <a:cubicBezTo>
                    <a:pt x="683" y="5985"/>
                    <a:pt x="645" y="6099"/>
                    <a:pt x="607" y="6213"/>
                  </a:cubicBezTo>
                  <a:lnTo>
                    <a:pt x="418" y="6402"/>
                  </a:lnTo>
                  <a:cubicBezTo>
                    <a:pt x="418" y="6458"/>
                    <a:pt x="418" y="6493"/>
                    <a:pt x="433" y="6493"/>
                  </a:cubicBezTo>
                  <a:cubicBezTo>
                    <a:pt x="438" y="6493"/>
                    <a:pt x="446" y="6488"/>
                    <a:pt x="456" y="6478"/>
                  </a:cubicBezTo>
                  <a:lnTo>
                    <a:pt x="569" y="6364"/>
                  </a:lnTo>
                  <a:lnTo>
                    <a:pt x="569" y="6364"/>
                  </a:lnTo>
                  <a:cubicBezTo>
                    <a:pt x="494" y="6478"/>
                    <a:pt x="494" y="6516"/>
                    <a:pt x="456" y="6592"/>
                  </a:cubicBezTo>
                  <a:lnTo>
                    <a:pt x="418" y="6668"/>
                  </a:lnTo>
                  <a:cubicBezTo>
                    <a:pt x="380" y="6668"/>
                    <a:pt x="418" y="6706"/>
                    <a:pt x="418" y="6706"/>
                  </a:cubicBezTo>
                  <a:cubicBezTo>
                    <a:pt x="380" y="6781"/>
                    <a:pt x="380" y="6895"/>
                    <a:pt x="304" y="6971"/>
                  </a:cubicBezTo>
                  <a:lnTo>
                    <a:pt x="190" y="7123"/>
                  </a:lnTo>
                  <a:cubicBezTo>
                    <a:pt x="190" y="7149"/>
                    <a:pt x="190" y="7193"/>
                    <a:pt x="203" y="7193"/>
                  </a:cubicBezTo>
                  <a:cubicBezTo>
                    <a:pt x="208" y="7193"/>
                    <a:pt x="216" y="7184"/>
                    <a:pt x="228" y="7161"/>
                  </a:cubicBezTo>
                  <a:lnTo>
                    <a:pt x="266" y="7123"/>
                  </a:lnTo>
                  <a:lnTo>
                    <a:pt x="266" y="7123"/>
                  </a:lnTo>
                  <a:cubicBezTo>
                    <a:pt x="190" y="7426"/>
                    <a:pt x="77" y="7653"/>
                    <a:pt x="1" y="7919"/>
                  </a:cubicBezTo>
                  <a:lnTo>
                    <a:pt x="39" y="7995"/>
                  </a:lnTo>
                  <a:cubicBezTo>
                    <a:pt x="418" y="8070"/>
                    <a:pt x="759" y="8222"/>
                    <a:pt x="1062" y="8298"/>
                  </a:cubicBezTo>
                  <a:lnTo>
                    <a:pt x="1138" y="8260"/>
                  </a:lnTo>
                  <a:cubicBezTo>
                    <a:pt x="1150" y="8222"/>
                    <a:pt x="1161" y="8184"/>
                    <a:pt x="1173" y="8145"/>
                  </a:cubicBezTo>
                  <a:lnTo>
                    <a:pt x="1173" y="8145"/>
                  </a:lnTo>
                  <a:cubicBezTo>
                    <a:pt x="1043" y="8083"/>
                    <a:pt x="912" y="8028"/>
                    <a:pt x="777" y="7980"/>
                  </a:cubicBezTo>
                  <a:lnTo>
                    <a:pt x="777" y="7980"/>
                  </a:lnTo>
                  <a:cubicBezTo>
                    <a:pt x="771" y="7985"/>
                    <a:pt x="765" y="7990"/>
                    <a:pt x="759" y="7995"/>
                  </a:cubicBezTo>
                  <a:cubicBezTo>
                    <a:pt x="728" y="7995"/>
                    <a:pt x="670" y="7995"/>
                    <a:pt x="695" y="7951"/>
                  </a:cubicBezTo>
                  <a:lnTo>
                    <a:pt x="695" y="7951"/>
                  </a:lnTo>
                  <a:cubicBezTo>
                    <a:pt x="569" y="7909"/>
                    <a:pt x="439" y="7873"/>
                    <a:pt x="304" y="7843"/>
                  </a:cubicBezTo>
                  <a:cubicBezTo>
                    <a:pt x="322" y="7798"/>
                    <a:pt x="340" y="7755"/>
                    <a:pt x="358" y="7713"/>
                  </a:cubicBezTo>
                  <a:lnTo>
                    <a:pt x="358" y="7713"/>
                  </a:lnTo>
                  <a:cubicBezTo>
                    <a:pt x="359" y="7716"/>
                    <a:pt x="395" y="7729"/>
                    <a:pt x="418" y="7729"/>
                  </a:cubicBezTo>
                  <a:cubicBezTo>
                    <a:pt x="380" y="7717"/>
                    <a:pt x="363" y="7712"/>
                    <a:pt x="359" y="7712"/>
                  </a:cubicBezTo>
                  <a:cubicBezTo>
                    <a:pt x="358" y="7712"/>
                    <a:pt x="358" y="7712"/>
                    <a:pt x="358" y="7712"/>
                  </a:cubicBezTo>
                  <a:lnTo>
                    <a:pt x="358" y="7712"/>
                  </a:lnTo>
                  <a:cubicBezTo>
                    <a:pt x="414" y="7579"/>
                    <a:pt x="465" y="7456"/>
                    <a:pt x="494" y="7312"/>
                  </a:cubicBezTo>
                  <a:cubicBezTo>
                    <a:pt x="952" y="6924"/>
                    <a:pt x="1444" y="6470"/>
                    <a:pt x="1876" y="6043"/>
                  </a:cubicBezTo>
                  <a:lnTo>
                    <a:pt x="1876" y="6043"/>
                  </a:lnTo>
                  <a:cubicBezTo>
                    <a:pt x="1838" y="6153"/>
                    <a:pt x="1799" y="6264"/>
                    <a:pt x="1760" y="6375"/>
                  </a:cubicBezTo>
                  <a:lnTo>
                    <a:pt x="1760" y="6375"/>
                  </a:lnTo>
                  <a:cubicBezTo>
                    <a:pt x="1757" y="6364"/>
                    <a:pt x="1732" y="6364"/>
                    <a:pt x="1707" y="6364"/>
                  </a:cubicBezTo>
                  <a:cubicBezTo>
                    <a:pt x="1214" y="6781"/>
                    <a:pt x="797" y="7274"/>
                    <a:pt x="418" y="7729"/>
                  </a:cubicBezTo>
                  <a:lnTo>
                    <a:pt x="1745" y="6402"/>
                  </a:lnTo>
                  <a:cubicBezTo>
                    <a:pt x="1749" y="6398"/>
                    <a:pt x="1752" y="6394"/>
                    <a:pt x="1755" y="6391"/>
                  </a:cubicBezTo>
                  <a:lnTo>
                    <a:pt x="1755" y="6391"/>
                  </a:lnTo>
                  <a:cubicBezTo>
                    <a:pt x="1551" y="6976"/>
                    <a:pt x="1351" y="7561"/>
                    <a:pt x="1173" y="8145"/>
                  </a:cubicBezTo>
                  <a:lnTo>
                    <a:pt x="1173" y="8145"/>
                  </a:lnTo>
                  <a:cubicBezTo>
                    <a:pt x="1199" y="8158"/>
                    <a:pt x="1226" y="8171"/>
                    <a:pt x="1252" y="8184"/>
                  </a:cubicBezTo>
                  <a:cubicBezTo>
                    <a:pt x="1517" y="7426"/>
                    <a:pt x="1745" y="6706"/>
                    <a:pt x="1972" y="5947"/>
                  </a:cubicBezTo>
                  <a:lnTo>
                    <a:pt x="1972" y="5947"/>
                  </a:lnTo>
                  <a:lnTo>
                    <a:pt x="2010" y="5909"/>
                  </a:lnTo>
                  <a:cubicBezTo>
                    <a:pt x="2086" y="5947"/>
                    <a:pt x="2086" y="6023"/>
                    <a:pt x="2086" y="6099"/>
                  </a:cubicBezTo>
                  <a:cubicBezTo>
                    <a:pt x="2086" y="6213"/>
                    <a:pt x="2124" y="6326"/>
                    <a:pt x="2124" y="6478"/>
                  </a:cubicBezTo>
                  <a:cubicBezTo>
                    <a:pt x="2124" y="6516"/>
                    <a:pt x="2086" y="6516"/>
                    <a:pt x="2086" y="6554"/>
                  </a:cubicBezTo>
                  <a:cubicBezTo>
                    <a:pt x="2034" y="6580"/>
                    <a:pt x="2072" y="6624"/>
                    <a:pt x="2100" y="6624"/>
                  </a:cubicBezTo>
                  <a:cubicBezTo>
                    <a:pt x="2113" y="6624"/>
                    <a:pt x="2124" y="6615"/>
                    <a:pt x="2124" y="6592"/>
                  </a:cubicBezTo>
                  <a:lnTo>
                    <a:pt x="2162" y="6554"/>
                  </a:lnTo>
                  <a:cubicBezTo>
                    <a:pt x="2200" y="6668"/>
                    <a:pt x="2200" y="6706"/>
                    <a:pt x="2200" y="6781"/>
                  </a:cubicBezTo>
                  <a:cubicBezTo>
                    <a:pt x="2259" y="6930"/>
                    <a:pt x="2295" y="7125"/>
                    <a:pt x="2381" y="7257"/>
                  </a:cubicBezTo>
                  <a:lnTo>
                    <a:pt x="2381" y="7257"/>
                  </a:lnTo>
                  <a:cubicBezTo>
                    <a:pt x="2276" y="7032"/>
                    <a:pt x="2274" y="6738"/>
                    <a:pt x="2200" y="6516"/>
                  </a:cubicBezTo>
                  <a:lnTo>
                    <a:pt x="2200" y="6440"/>
                  </a:lnTo>
                  <a:cubicBezTo>
                    <a:pt x="2731" y="5796"/>
                    <a:pt x="3223" y="5075"/>
                    <a:pt x="3716" y="4431"/>
                  </a:cubicBezTo>
                  <a:cubicBezTo>
                    <a:pt x="3772" y="4375"/>
                    <a:pt x="3726" y="4340"/>
                    <a:pt x="3697" y="4340"/>
                  </a:cubicBezTo>
                  <a:cubicBezTo>
                    <a:pt x="3687" y="4340"/>
                    <a:pt x="3678" y="4345"/>
                    <a:pt x="3678" y="4355"/>
                  </a:cubicBezTo>
                  <a:cubicBezTo>
                    <a:pt x="3223" y="5037"/>
                    <a:pt x="2693" y="5682"/>
                    <a:pt x="2200" y="6364"/>
                  </a:cubicBezTo>
                  <a:cubicBezTo>
                    <a:pt x="2200" y="6251"/>
                    <a:pt x="2162" y="6137"/>
                    <a:pt x="2162" y="6023"/>
                  </a:cubicBezTo>
                  <a:lnTo>
                    <a:pt x="3603" y="4165"/>
                  </a:lnTo>
                  <a:cubicBezTo>
                    <a:pt x="3629" y="4138"/>
                    <a:pt x="3580" y="4112"/>
                    <a:pt x="3549" y="4112"/>
                  </a:cubicBezTo>
                  <a:cubicBezTo>
                    <a:pt x="3536" y="4112"/>
                    <a:pt x="3527" y="4116"/>
                    <a:pt x="3527" y="4127"/>
                  </a:cubicBezTo>
                  <a:cubicBezTo>
                    <a:pt x="3110" y="4734"/>
                    <a:pt x="2655" y="5303"/>
                    <a:pt x="2162" y="5947"/>
                  </a:cubicBezTo>
                  <a:cubicBezTo>
                    <a:pt x="2139" y="5902"/>
                    <a:pt x="2130" y="5857"/>
                    <a:pt x="2126" y="5819"/>
                  </a:cubicBezTo>
                  <a:lnTo>
                    <a:pt x="2126" y="5819"/>
                  </a:lnTo>
                  <a:cubicBezTo>
                    <a:pt x="2116" y="5838"/>
                    <a:pt x="2107" y="5868"/>
                    <a:pt x="2086" y="5909"/>
                  </a:cubicBezTo>
                  <a:cubicBezTo>
                    <a:pt x="2086" y="5796"/>
                    <a:pt x="2124" y="5758"/>
                    <a:pt x="2124" y="5644"/>
                  </a:cubicBezTo>
                  <a:cubicBezTo>
                    <a:pt x="2108" y="5613"/>
                    <a:pt x="2099" y="5588"/>
                    <a:pt x="2094" y="5565"/>
                  </a:cubicBezTo>
                  <a:lnTo>
                    <a:pt x="2094" y="5565"/>
                  </a:lnTo>
                  <a:cubicBezTo>
                    <a:pt x="2064" y="5665"/>
                    <a:pt x="2028" y="5749"/>
                    <a:pt x="1972" y="5834"/>
                  </a:cubicBezTo>
                  <a:lnTo>
                    <a:pt x="1934" y="5834"/>
                  </a:lnTo>
                  <a:cubicBezTo>
                    <a:pt x="1404" y="6326"/>
                    <a:pt x="949" y="6743"/>
                    <a:pt x="456" y="7236"/>
                  </a:cubicBezTo>
                  <a:cubicBezTo>
                    <a:pt x="532" y="7161"/>
                    <a:pt x="532" y="7085"/>
                    <a:pt x="569" y="6971"/>
                  </a:cubicBezTo>
                  <a:cubicBezTo>
                    <a:pt x="1024" y="6554"/>
                    <a:pt x="1517" y="6099"/>
                    <a:pt x="1972" y="5644"/>
                  </a:cubicBezTo>
                  <a:cubicBezTo>
                    <a:pt x="1972" y="5617"/>
                    <a:pt x="1972" y="5590"/>
                    <a:pt x="1959" y="5590"/>
                  </a:cubicBezTo>
                  <a:cubicBezTo>
                    <a:pt x="1953" y="5590"/>
                    <a:pt x="1945" y="5595"/>
                    <a:pt x="1934" y="5606"/>
                  </a:cubicBezTo>
                  <a:cubicBezTo>
                    <a:pt x="1517" y="6023"/>
                    <a:pt x="1024" y="6402"/>
                    <a:pt x="607" y="6857"/>
                  </a:cubicBezTo>
                  <a:cubicBezTo>
                    <a:pt x="645" y="6781"/>
                    <a:pt x="645" y="6706"/>
                    <a:pt x="721" y="6592"/>
                  </a:cubicBezTo>
                  <a:cubicBezTo>
                    <a:pt x="1176" y="6175"/>
                    <a:pt x="1669" y="5758"/>
                    <a:pt x="2124" y="5265"/>
                  </a:cubicBezTo>
                  <a:lnTo>
                    <a:pt x="2124" y="5265"/>
                  </a:lnTo>
                  <a:cubicBezTo>
                    <a:pt x="1669" y="5644"/>
                    <a:pt x="1214" y="6099"/>
                    <a:pt x="797" y="6478"/>
                  </a:cubicBezTo>
                  <a:cubicBezTo>
                    <a:pt x="835" y="6364"/>
                    <a:pt x="835" y="6326"/>
                    <a:pt x="911" y="6213"/>
                  </a:cubicBezTo>
                  <a:cubicBezTo>
                    <a:pt x="1214" y="5909"/>
                    <a:pt x="1593" y="5568"/>
                    <a:pt x="1934" y="5227"/>
                  </a:cubicBezTo>
                  <a:cubicBezTo>
                    <a:pt x="1934" y="5200"/>
                    <a:pt x="1934" y="5173"/>
                    <a:pt x="1921" y="5173"/>
                  </a:cubicBezTo>
                  <a:cubicBezTo>
                    <a:pt x="1915" y="5173"/>
                    <a:pt x="1908" y="5178"/>
                    <a:pt x="1896" y="5189"/>
                  </a:cubicBezTo>
                  <a:cubicBezTo>
                    <a:pt x="1555" y="5530"/>
                    <a:pt x="1214" y="5796"/>
                    <a:pt x="873" y="6137"/>
                  </a:cubicBezTo>
                  <a:cubicBezTo>
                    <a:pt x="949" y="5985"/>
                    <a:pt x="986" y="5909"/>
                    <a:pt x="1024" y="5758"/>
                  </a:cubicBezTo>
                  <a:cubicBezTo>
                    <a:pt x="1350" y="5468"/>
                    <a:pt x="1676" y="5178"/>
                    <a:pt x="2002" y="4889"/>
                  </a:cubicBezTo>
                  <a:lnTo>
                    <a:pt x="2002" y="4889"/>
                  </a:lnTo>
                  <a:cubicBezTo>
                    <a:pt x="2019" y="5014"/>
                    <a:pt x="2036" y="5139"/>
                    <a:pt x="2086" y="5265"/>
                  </a:cubicBezTo>
                  <a:cubicBezTo>
                    <a:pt x="2095" y="5254"/>
                    <a:pt x="2104" y="5242"/>
                    <a:pt x="2113" y="5231"/>
                  </a:cubicBezTo>
                  <a:lnTo>
                    <a:pt x="2113" y="5231"/>
                  </a:lnTo>
                  <a:cubicBezTo>
                    <a:pt x="2117" y="5243"/>
                    <a:pt x="2120" y="5254"/>
                    <a:pt x="2124" y="5265"/>
                  </a:cubicBezTo>
                  <a:lnTo>
                    <a:pt x="2124" y="5303"/>
                  </a:lnTo>
                  <a:cubicBezTo>
                    <a:pt x="2465" y="4924"/>
                    <a:pt x="2731" y="4507"/>
                    <a:pt x="3072" y="4127"/>
                  </a:cubicBezTo>
                  <a:cubicBezTo>
                    <a:pt x="3099" y="4101"/>
                    <a:pt x="3068" y="4074"/>
                    <a:pt x="3049" y="4074"/>
                  </a:cubicBezTo>
                  <a:cubicBezTo>
                    <a:pt x="3040" y="4074"/>
                    <a:pt x="3034" y="4078"/>
                    <a:pt x="3034" y="4089"/>
                  </a:cubicBezTo>
                  <a:cubicBezTo>
                    <a:pt x="2703" y="4457"/>
                    <a:pt x="2407" y="4861"/>
                    <a:pt x="2113" y="5231"/>
                  </a:cubicBezTo>
                  <a:lnTo>
                    <a:pt x="2113" y="5231"/>
                  </a:lnTo>
                  <a:cubicBezTo>
                    <a:pt x="2079" y="5122"/>
                    <a:pt x="2048" y="4985"/>
                    <a:pt x="2048" y="4848"/>
                  </a:cubicBezTo>
                  <a:cubicBezTo>
                    <a:pt x="2033" y="4861"/>
                    <a:pt x="2017" y="4875"/>
                    <a:pt x="2002" y="4889"/>
                  </a:cubicBezTo>
                  <a:lnTo>
                    <a:pt x="2002" y="4889"/>
                  </a:lnTo>
                  <a:cubicBezTo>
                    <a:pt x="1994" y="4824"/>
                    <a:pt x="1985" y="4760"/>
                    <a:pt x="1972" y="4696"/>
                  </a:cubicBezTo>
                  <a:cubicBezTo>
                    <a:pt x="2162" y="4507"/>
                    <a:pt x="2351" y="4279"/>
                    <a:pt x="2541" y="4089"/>
                  </a:cubicBezTo>
                  <a:cubicBezTo>
                    <a:pt x="2541" y="4063"/>
                    <a:pt x="2541" y="4019"/>
                    <a:pt x="2528" y="4019"/>
                  </a:cubicBezTo>
                  <a:cubicBezTo>
                    <a:pt x="2523" y="4019"/>
                    <a:pt x="2515" y="4028"/>
                    <a:pt x="2503" y="4052"/>
                  </a:cubicBezTo>
                  <a:cubicBezTo>
                    <a:pt x="2313" y="4241"/>
                    <a:pt x="2162" y="4431"/>
                    <a:pt x="1972" y="4620"/>
                  </a:cubicBezTo>
                  <a:cubicBezTo>
                    <a:pt x="1934" y="4355"/>
                    <a:pt x="1934" y="4127"/>
                    <a:pt x="1896" y="3900"/>
                  </a:cubicBezTo>
                  <a:close/>
                  <a:moveTo>
                    <a:pt x="5347" y="8033"/>
                  </a:moveTo>
                  <a:lnTo>
                    <a:pt x="5347" y="8033"/>
                  </a:lnTo>
                  <a:cubicBezTo>
                    <a:pt x="5271" y="8108"/>
                    <a:pt x="5157" y="8222"/>
                    <a:pt x="5043" y="8374"/>
                  </a:cubicBezTo>
                  <a:cubicBezTo>
                    <a:pt x="5005" y="8412"/>
                    <a:pt x="5043" y="8412"/>
                    <a:pt x="5119" y="8412"/>
                  </a:cubicBezTo>
                  <a:cubicBezTo>
                    <a:pt x="5195" y="8298"/>
                    <a:pt x="5309" y="8222"/>
                    <a:pt x="5347" y="8033"/>
                  </a:cubicBezTo>
                  <a:close/>
                  <a:moveTo>
                    <a:pt x="5119" y="8563"/>
                  </a:moveTo>
                  <a:cubicBezTo>
                    <a:pt x="5144" y="8576"/>
                    <a:pt x="5157" y="8580"/>
                    <a:pt x="5161" y="8580"/>
                  </a:cubicBezTo>
                  <a:cubicBezTo>
                    <a:pt x="5170" y="8580"/>
                    <a:pt x="5144" y="8563"/>
                    <a:pt x="5119" y="8563"/>
                  </a:cubicBezTo>
                  <a:close/>
                  <a:moveTo>
                    <a:pt x="5157" y="8108"/>
                  </a:moveTo>
                  <a:cubicBezTo>
                    <a:pt x="4967" y="8374"/>
                    <a:pt x="4740" y="8639"/>
                    <a:pt x="4550" y="8867"/>
                  </a:cubicBezTo>
                  <a:cubicBezTo>
                    <a:pt x="4550" y="8942"/>
                    <a:pt x="4550" y="8942"/>
                    <a:pt x="4588" y="8942"/>
                  </a:cubicBezTo>
                  <a:cubicBezTo>
                    <a:pt x="4778" y="8677"/>
                    <a:pt x="4967" y="8450"/>
                    <a:pt x="5157" y="8108"/>
                  </a:cubicBezTo>
                  <a:close/>
                  <a:moveTo>
                    <a:pt x="3565" y="8108"/>
                  </a:moveTo>
                  <a:lnTo>
                    <a:pt x="3565" y="8108"/>
                  </a:lnTo>
                  <a:cubicBezTo>
                    <a:pt x="3261" y="8450"/>
                    <a:pt x="3034" y="8791"/>
                    <a:pt x="2731" y="9132"/>
                  </a:cubicBezTo>
                  <a:cubicBezTo>
                    <a:pt x="2731" y="9170"/>
                    <a:pt x="2731" y="9170"/>
                    <a:pt x="2806" y="9170"/>
                  </a:cubicBezTo>
                  <a:cubicBezTo>
                    <a:pt x="3072" y="8829"/>
                    <a:pt x="3299" y="8487"/>
                    <a:pt x="3565" y="8108"/>
                  </a:cubicBezTo>
                  <a:close/>
                  <a:moveTo>
                    <a:pt x="3603" y="8487"/>
                  </a:moveTo>
                  <a:cubicBezTo>
                    <a:pt x="3375" y="8829"/>
                    <a:pt x="3072" y="9170"/>
                    <a:pt x="2844" y="9511"/>
                  </a:cubicBezTo>
                  <a:cubicBezTo>
                    <a:pt x="2844" y="9549"/>
                    <a:pt x="2882" y="9549"/>
                    <a:pt x="2882" y="9549"/>
                  </a:cubicBezTo>
                  <a:cubicBezTo>
                    <a:pt x="3110" y="9208"/>
                    <a:pt x="3413" y="8867"/>
                    <a:pt x="3640" y="8563"/>
                  </a:cubicBezTo>
                  <a:cubicBezTo>
                    <a:pt x="3640" y="8487"/>
                    <a:pt x="3603" y="8487"/>
                    <a:pt x="3603" y="8487"/>
                  </a:cubicBezTo>
                  <a:close/>
                  <a:moveTo>
                    <a:pt x="3565" y="8829"/>
                  </a:moveTo>
                  <a:lnTo>
                    <a:pt x="2844" y="9966"/>
                  </a:lnTo>
                  <a:cubicBezTo>
                    <a:pt x="2844" y="10004"/>
                    <a:pt x="2882" y="10004"/>
                    <a:pt x="2882" y="10004"/>
                  </a:cubicBezTo>
                  <a:lnTo>
                    <a:pt x="3603" y="8867"/>
                  </a:lnTo>
                  <a:cubicBezTo>
                    <a:pt x="3603" y="8829"/>
                    <a:pt x="3565" y="8829"/>
                    <a:pt x="3565" y="8829"/>
                  </a:cubicBezTo>
                  <a:close/>
                  <a:moveTo>
                    <a:pt x="5195" y="9549"/>
                  </a:moveTo>
                  <a:cubicBezTo>
                    <a:pt x="4984" y="9795"/>
                    <a:pt x="4773" y="10074"/>
                    <a:pt x="4593" y="10385"/>
                  </a:cubicBezTo>
                  <a:lnTo>
                    <a:pt x="4593" y="10385"/>
                  </a:lnTo>
                  <a:cubicBezTo>
                    <a:pt x="4810" y="10112"/>
                    <a:pt x="5008" y="9877"/>
                    <a:pt x="5233" y="9587"/>
                  </a:cubicBezTo>
                  <a:cubicBezTo>
                    <a:pt x="5233" y="9549"/>
                    <a:pt x="5195" y="9549"/>
                    <a:pt x="5195" y="9549"/>
                  </a:cubicBezTo>
                  <a:close/>
                  <a:moveTo>
                    <a:pt x="3603" y="9360"/>
                  </a:moveTo>
                  <a:cubicBezTo>
                    <a:pt x="3299" y="9739"/>
                    <a:pt x="3034" y="10118"/>
                    <a:pt x="2731" y="10459"/>
                  </a:cubicBezTo>
                  <a:cubicBezTo>
                    <a:pt x="2731" y="10486"/>
                    <a:pt x="2768" y="10513"/>
                    <a:pt x="2791" y="10513"/>
                  </a:cubicBezTo>
                  <a:cubicBezTo>
                    <a:pt x="2800" y="10513"/>
                    <a:pt x="2806" y="10508"/>
                    <a:pt x="2806" y="10497"/>
                  </a:cubicBezTo>
                  <a:cubicBezTo>
                    <a:pt x="3072" y="10118"/>
                    <a:pt x="3375" y="9739"/>
                    <a:pt x="3640" y="9397"/>
                  </a:cubicBezTo>
                  <a:cubicBezTo>
                    <a:pt x="3640" y="9360"/>
                    <a:pt x="3603" y="9360"/>
                    <a:pt x="3603" y="9360"/>
                  </a:cubicBezTo>
                  <a:close/>
                  <a:moveTo>
                    <a:pt x="5347" y="10383"/>
                  </a:moveTo>
                  <a:lnTo>
                    <a:pt x="5347" y="10383"/>
                  </a:lnTo>
                  <a:cubicBezTo>
                    <a:pt x="5043" y="10724"/>
                    <a:pt x="4816" y="11066"/>
                    <a:pt x="4550" y="11407"/>
                  </a:cubicBezTo>
                  <a:cubicBezTo>
                    <a:pt x="4550" y="11445"/>
                    <a:pt x="4550" y="11445"/>
                    <a:pt x="4588" y="11445"/>
                  </a:cubicBezTo>
                  <a:cubicBezTo>
                    <a:pt x="4816" y="11104"/>
                    <a:pt x="5119" y="10762"/>
                    <a:pt x="5347" y="10383"/>
                  </a:cubicBezTo>
                  <a:close/>
                  <a:moveTo>
                    <a:pt x="5384" y="11104"/>
                  </a:moveTo>
                  <a:cubicBezTo>
                    <a:pt x="5119" y="11483"/>
                    <a:pt x="4816" y="11862"/>
                    <a:pt x="4588" y="12241"/>
                  </a:cubicBezTo>
                  <a:cubicBezTo>
                    <a:pt x="4588" y="12279"/>
                    <a:pt x="4626" y="12279"/>
                    <a:pt x="4626" y="12279"/>
                  </a:cubicBezTo>
                  <a:cubicBezTo>
                    <a:pt x="4745" y="12130"/>
                    <a:pt x="4859" y="11981"/>
                    <a:pt x="4968" y="11832"/>
                  </a:cubicBezTo>
                  <a:lnTo>
                    <a:pt x="4968" y="11832"/>
                  </a:lnTo>
                  <a:cubicBezTo>
                    <a:pt x="4844" y="12026"/>
                    <a:pt x="4723" y="12229"/>
                    <a:pt x="4588" y="12431"/>
                  </a:cubicBezTo>
                  <a:cubicBezTo>
                    <a:pt x="4588" y="12468"/>
                    <a:pt x="4626" y="12468"/>
                    <a:pt x="4626" y="12468"/>
                  </a:cubicBezTo>
                  <a:cubicBezTo>
                    <a:pt x="4892" y="12165"/>
                    <a:pt x="5043" y="11824"/>
                    <a:pt x="5309" y="11483"/>
                  </a:cubicBezTo>
                  <a:cubicBezTo>
                    <a:pt x="5309" y="11455"/>
                    <a:pt x="5269" y="11448"/>
                    <a:pt x="5247" y="11446"/>
                  </a:cubicBezTo>
                  <a:lnTo>
                    <a:pt x="5247" y="11446"/>
                  </a:lnTo>
                  <a:cubicBezTo>
                    <a:pt x="5318" y="11344"/>
                    <a:pt x="5389" y="11243"/>
                    <a:pt x="5460" y="11141"/>
                  </a:cubicBezTo>
                  <a:cubicBezTo>
                    <a:pt x="5460" y="11104"/>
                    <a:pt x="5384" y="11104"/>
                    <a:pt x="5384" y="11104"/>
                  </a:cubicBezTo>
                  <a:close/>
                  <a:moveTo>
                    <a:pt x="5043" y="11900"/>
                  </a:moveTo>
                  <a:cubicBezTo>
                    <a:pt x="4930" y="12127"/>
                    <a:pt x="4778" y="12393"/>
                    <a:pt x="4588" y="12658"/>
                  </a:cubicBezTo>
                  <a:cubicBezTo>
                    <a:pt x="4588" y="12714"/>
                    <a:pt x="4609" y="12749"/>
                    <a:pt x="4619" y="12749"/>
                  </a:cubicBezTo>
                  <a:cubicBezTo>
                    <a:pt x="4623" y="12749"/>
                    <a:pt x="4626" y="12744"/>
                    <a:pt x="4626" y="12734"/>
                  </a:cubicBezTo>
                  <a:cubicBezTo>
                    <a:pt x="4778" y="12468"/>
                    <a:pt x="4930" y="12241"/>
                    <a:pt x="5119" y="11938"/>
                  </a:cubicBezTo>
                  <a:cubicBezTo>
                    <a:pt x="5119" y="11900"/>
                    <a:pt x="5043" y="11900"/>
                    <a:pt x="5043" y="11900"/>
                  </a:cubicBezTo>
                  <a:close/>
                  <a:moveTo>
                    <a:pt x="3426" y="11695"/>
                  </a:moveTo>
                  <a:cubicBezTo>
                    <a:pt x="3418" y="11695"/>
                    <a:pt x="3413" y="11700"/>
                    <a:pt x="3413" y="11710"/>
                  </a:cubicBezTo>
                  <a:cubicBezTo>
                    <a:pt x="3185" y="12051"/>
                    <a:pt x="2882" y="12431"/>
                    <a:pt x="2655" y="12772"/>
                  </a:cubicBezTo>
                  <a:lnTo>
                    <a:pt x="2655" y="12848"/>
                  </a:lnTo>
                  <a:lnTo>
                    <a:pt x="2693" y="12848"/>
                  </a:lnTo>
                  <a:cubicBezTo>
                    <a:pt x="2920" y="12468"/>
                    <a:pt x="3223" y="12165"/>
                    <a:pt x="3451" y="11786"/>
                  </a:cubicBezTo>
                  <a:cubicBezTo>
                    <a:pt x="3479" y="11730"/>
                    <a:pt x="3445" y="11695"/>
                    <a:pt x="3426" y="11695"/>
                  </a:cubicBezTo>
                  <a:close/>
                  <a:moveTo>
                    <a:pt x="5119" y="12241"/>
                  </a:moveTo>
                  <a:cubicBezTo>
                    <a:pt x="4967" y="12431"/>
                    <a:pt x="4816" y="12658"/>
                    <a:pt x="4664" y="12848"/>
                  </a:cubicBezTo>
                  <a:cubicBezTo>
                    <a:pt x="4692" y="12903"/>
                    <a:pt x="4720" y="12938"/>
                    <a:pt x="4733" y="12938"/>
                  </a:cubicBezTo>
                  <a:cubicBezTo>
                    <a:pt x="4737" y="12938"/>
                    <a:pt x="4740" y="12934"/>
                    <a:pt x="4740" y="12923"/>
                  </a:cubicBezTo>
                  <a:cubicBezTo>
                    <a:pt x="4892" y="12734"/>
                    <a:pt x="5005" y="12468"/>
                    <a:pt x="5157" y="12279"/>
                  </a:cubicBezTo>
                  <a:cubicBezTo>
                    <a:pt x="5157" y="12241"/>
                    <a:pt x="5119" y="12241"/>
                    <a:pt x="5119" y="12241"/>
                  </a:cubicBezTo>
                  <a:close/>
                  <a:moveTo>
                    <a:pt x="3633" y="11808"/>
                  </a:moveTo>
                  <a:cubicBezTo>
                    <a:pt x="3625" y="11808"/>
                    <a:pt x="3614" y="11813"/>
                    <a:pt x="3603" y="11824"/>
                  </a:cubicBezTo>
                  <a:cubicBezTo>
                    <a:pt x="3299" y="12203"/>
                    <a:pt x="3034" y="12620"/>
                    <a:pt x="2731" y="12999"/>
                  </a:cubicBezTo>
                  <a:cubicBezTo>
                    <a:pt x="2731" y="13037"/>
                    <a:pt x="2806" y="13037"/>
                    <a:pt x="2806" y="13037"/>
                  </a:cubicBezTo>
                  <a:lnTo>
                    <a:pt x="2844" y="12999"/>
                  </a:lnTo>
                  <a:cubicBezTo>
                    <a:pt x="3072" y="12620"/>
                    <a:pt x="3375" y="12241"/>
                    <a:pt x="3603" y="11862"/>
                  </a:cubicBezTo>
                  <a:cubicBezTo>
                    <a:pt x="3656" y="11835"/>
                    <a:pt x="3653" y="11808"/>
                    <a:pt x="3633" y="11808"/>
                  </a:cubicBezTo>
                  <a:close/>
                  <a:moveTo>
                    <a:pt x="5198" y="12512"/>
                  </a:moveTo>
                  <a:cubicBezTo>
                    <a:pt x="5184" y="12512"/>
                    <a:pt x="5169" y="12521"/>
                    <a:pt x="5157" y="12544"/>
                  </a:cubicBezTo>
                  <a:cubicBezTo>
                    <a:pt x="5005" y="12734"/>
                    <a:pt x="4930" y="12923"/>
                    <a:pt x="4778" y="13037"/>
                  </a:cubicBezTo>
                  <a:cubicBezTo>
                    <a:pt x="4778" y="13113"/>
                    <a:pt x="4816" y="13113"/>
                    <a:pt x="4816" y="13113"/>
                  </a:cubicBezTo>
                  <a:cubicBezTo>
                    <a:pt x="4967" y="12923"/>
                    <a:pt x="5081" y="12734"/>
                    <a:pt x="5195" y="12582"/>
                  </a:cubicBezTo>
                  <a:cubicBezTo>
                    <a:pt x="5247" y="12556"/>
                    <a:pt x="5227" y="12512"/>
                    <a:pt x="5198" y="12512"/>
                  </a:cubicBezTo>
                  <a:close/>
                  <a:moveTo>
                    <a:pt x="5119" y="12961"/>
                  </a:moveTo>
                  <a:cubicBezTo>
                    <a:pt x="5119" y="12961"/>
                    <a:pt x="5043" y="12961"/>
                    <a:pt x="5043" y="12999"/>
                  </a:cubicBezTo>
                  <a:cubicBezTo>
                    <a:pt x="5043" y="13037"/>
                    <a:pt x="5043" y="13037"/>
                    <a:pt x="5005" y="13037"/>
                  </a:cubicBezTo>
                  <a:cubicBezTo>
                    <a:pt x="4967" y="13037"/>
                    <a:pt x="4967" y="13113"/>
                    <a:pt x="5005" y="13113"/>
                  </a:cubicBezTo>
                  <a:cubicBezTo>
                    <a:pt x="5043" y="13113"/>
                    <a:pt x="5157" y="13037"/>
                    <a:pt x="5119" y="12961"/>
                  </a:cubicBezTo>
                  <a:close/>
                  <a:moveTo>
                    <a:pt x="3565" y="12620"/>
                  </a:moveTo>
                  <a:lnTo>
                    <a:pt x="3565" y="12620"/>
                  </a:lnTo>
                  <a:cubicBezTo>
                    <a:pt x="3413" y="12810"/>
                    <a:pt x="3261" y="12999"/>
                    <a:pt x="3072" y="13189"/>
                  </a:cubicBezTo>
                  <a:cubicBezTo>
                    <a:pt x="3072" y="13227"/>
                    <a:pt x="3072" y="13227"/>
                    <a:pt x="3110" y="13227"/>
                  </a:cubicBezTo>
                  <a:cubicBezTo>
                    <a:pt x="3261" y="13037"/>
                    <a:pt x="3413" y="12848"/>
                    <a:pt x="3565" y="12620"/>
                  </a:cubicBezTo>
                  <a:close/>
                  <a:moveTo>
                    <a:pt x="3610" y="12187"/>
                  </a:moveTo>
                  <a:cubicBezTo>
                    <a:pt x="3606" y="12187"/>
                    <a:pt x="3603" y="12192"/>
                    <a:pt x="3603" y="12203"/>
                  </a:cubicBezTo>
                  <a:cubicBezTo>
                    <a:pt x="3375" y="12544"/>
                    <a:pt x="3110" y="12923"/>
                    <a:pt x="2844" y="13227"/>
                  </a:cubicBezTo>
                  <a:cubicBezTo>
                    <a:pt x="2844" y="13303"/>
                    <a:pt x="2882" y="13303"/>
                    <a:pt x="2882" y="13303"/>
                  </a:cubicBezTo>
                  <a:cubicBezTo>
                    <a:pt x="3110" y="12961"/>
                    <a:pt x="3375" y="12582"/>
                    <a:pt x="3640" y="12241"/>
                  </a:cubicBezTo>
                  <a:cubicBezTo>
                    <a:pt x="3640" y="12214"/>
                    <a:pt x="3621" y="12187"/>
                    <a:pt x="3610" y="12187"/>
                  </a:cubicBezTo>
                  <a:close/>
                  <a:moveTo>
                    <a:pt x="4494" y="7597"/>
                  </a:moveTo>
                  <a:cubicBezTo>
                    <a:pt x="4465" y="7597"/>
                    <a:pt x="4437" y="7615"/>
                    <a:pt x="4437" y="7653"/>
                  </a:cubicBezTo>
                  <a:lnTo>
                    <a:pt x="4437" y="8639"/>
                  </a:lnTo>
                  <a:lnTo>
                    <a:pt x="4399" y="8677"/>
                  </a:lnTo>
                  <a:cubicBezTo>
                    <a:pt x="4361" y="8715"/>
                    <a:pt x="4399" y="8715"/>
                    <a:pt x="4437" y="8715"/>
                  </a:cubicBezTo>
                  <a:lnTo>
                    <a:pt x="4437" y="9625"/>
                  </a:lnTo>
                  <a:lnTo>
                    <a:pt x="4437" y="9663"/>
                  </a:lnTo>
                  <a:lnTo>
                    <a:pt x="4437" y="9966"/>
                  </a:lnTo>
                  <a:lnTo>
                    <a:pt x="4437" y="10004"/>
                  </a:lnTo>
                  <a:lnTo>
                    <a:pt x="4437" y="10194"/>
                  </a:lnTo>
                  <a:lnTo>
                    <a:pt x="4437" y="10269"/>
                  </a:lnTo>
                  <a:lnTo>
                    <a:pt x="4437" y="10307"/>
                  </a:lnTo>
                  <a:lnTo>
                    <a:pt x="4437" y="10459"/>
                  </a:lnTo>
                  <a:lnTo>
                    <a:pt x="4437" y="10497"/>
                  </a:lnTo>
                  <a:lnTo>
                    <a:pt x="4437" y="10686"/>
                  </a:lnTo>
                  <a:lnTo>
                    <a:pt x="4399" y="10724"/>
                  </a:lnTo>
                  <a:cubicBezTo>
                    <a:pt x="4399" y="10762"/>
                    <a:pt x="4399" y="10762"/>
                    <a:pt x="4437" y="10762"/>
                  </a:cubicBezTo>
                  <a:lnTo>
                    <a:pt x="4437" y="10952"/>
                  </a:lnTo>
                  <a:lnTo>
                    <a:pt x="4437" y="11634"/>
                  </a:lnTo>
                  <a:lnTo>
                    <a:pt x="4361" y="11710"/>
                  </a:lnTo>
                  <a:cubicBezTo>
                    <a:pt x="4361" y="11786"/>
                    <a:pt x="4399" y="11786"/>
                    <a:pt x="4399" y="11786"/>
                  </a:cubicBezTo>
                  <a:lnTo>
                    <a:pt x="4399" y="11710"/>
                  </a:lnTo>
                  <a:cubicBezTo>
                    <a:pt x="4437" y="11900"/>
                    <a:pt x="4437" y="12013"/>
                    <a:pt x="4437" y="12089"/>
                  </a:cubicBezTo>
                  <a:lnTo>
                    <a:pt x="4437" y="13340"/>
                  </a:lnTo>
                  <a:cubicBezTo>
                    <a:pt x="4437" y="13340"/>
                    <a:pt x="4437" y="13378"/>
                    <a:pt x="4512" y="13378"/>
                  </a:cubicBezTo>
                  <a:lnTo>
                    <a:pt x="5650" y="13227"/>
                  </a:lnTo>
                  <a:cubicBezTo>
                    <a:pt x="5650" y="13227"/>
                    <a:pt x="5688" y="13227"/>
                    <a:pt x="5688" y="13189"/>
                  </a:cubicBezTo>
                  <a:lnTo>
                    <a:pt x="5688" y="7729"/>
                  </a:lnTo>
                  <a:cubicBezTo>
                    <a:pt x="5688" y="7729"/>
                    <a:pt x="5688" y="7691"/>
                    <a:pt x="5650" y="7691"/>
                  </a:cubicBezTo>
                  <a:lnTo>
                    <a:pt x="4588" y="7691"/>
                  </a:lnTo>
                  <a:cubicBezTo>
                    <a:pt x="4550" y="7691"/>
                    <a:pt x="4550" y="7729"/>
                    <a:pt x="4588" y="7729"/>
                  </a:cubicBezTo>
                  <a:lnTo>
                    <a:pt x="5195" y="7729"/>
                  </a:lnTo>
                  <a:cubicBezTo>
                    <a:pt x="5271" y="7729"/>
                    <a:pt x="5363" y="7712"/>
                    <a:pt x="5439" y="7712"/>
                  </a:cubicBezTo>
                  <a:cubicBezTo>
                    <a:pt x="5477" y="7712"/>
                    <a:pt x="5511" y="7717"/>
                    <a:pt x="5536" y="7729"/>
                  </a:cubicBezTo>
                  <a:cubicBezTo>
                    <a:pt x="5650" y="7805"/>
                    <a:pt x="5574" y="7919"/>
                    <a:pt x="5574" y="8070"/>
                  </a:cubicBezTo>
                  <a:lnTo>
                    <a:pt x="5574" y="9322"/>
                  </a:lnTo>
                  <a:lnTo>
                    <a:pt x="5574" y="11862"/>
                  </a:lnTo>
                  <a:lnTo>
                    <a:pt x="5574" y="12468"/>
                  </a:lnTo>
                  <a:lnTo>
                    <a:pt x="5574" y="12810"/>
                  </a:lnTo>
                  <a:cubicBezTo>
                    <a:pt x="5574" y="12923"/>
                    <a:pt x="5650" y="13113"/>
                    <a:pt x="5536" y="13151"/>
                  </a:cubicBezTo>
                  <a:cubicBezTo>
                    <a:pt x="5517" y="13170"/>
                    <a:pt x="5470" y="13170"/>
                    <a:pt x="5418" y="13170"/>
                  </a:cubicBezTo>
                  <a:cubicBezTo>
                    <a:pt x="5366" y="13170"/>
                    <a:pt x="5309" y="13170"/>
                    <a:pt x="5271" y="13189"/>
                  </a:cubicBezTo>
                  <a:cubicBezTo>
                    <a:pt x="5244" y="13189"/>
                    <a:pt x="5219" y="13189"/>
                    <a:pt x="5195" y="13189"/>
                  </a:cubicBezTo>
                  <a:lnTo>
                    <a:pt x="5195" y="13189"/>
                  </a:lnTo>
                  <a:cubicBezTo>
                    <a:pt x="5195" y="13189"/>
                    <a:pt x="5195" y="13189"/>
                    <a:pt x="5195" y="13189"/>
                  </a:cubicBezTo>
                  <a:cubicBezTo>
                    <a:pt x="5271" y="13113"/>
                    <a:pt x="5309" y="12999"/>
                    <a:pt x="5347" y="12848"/>
                  </a:cubicBezTo>
                  <a:cubicBezTo>
                    <a:pt x="5347" y="12810"/>
                    <a:pt x="5309" y="12810"/>
                    <a:pt x="5309" y="12810"/>
                  </a:cubicBezTo>
                  <a:cubicBezTo>
                    <a:pt x="5233" y="12885"/>
                    <a:pt x="5195" y="12999"/>
                    <a:pt x="5157" y="13151"/>
                  </a:cubicBezTo>
                  <a:cubicBezTo>
                    <a:pt x="5157" y="13165"/>
                    <a:pt x="5163" y="13180"/>
                    <a:pt x="5169" y="13190"/>
                  </a:cubicBezTo>
                  <a:lnTo>
                    <a:pt x="5169" y="13190"/>
                  </a:lnTo>
                  <a:cubicBezTo>
                    <a:pt x="5104" y="13193"/>
                    <a:pt x="5044" y="13201"/>
                    <a:pt x="4967" y="13227"/>
                  </a:cubicBezTo>
                  <a:cubicBezTo>
                    <a:pt x="4892" y="13227"/>
                    <a:pt x="4778" y="13227"/>
                    <a:pt x="4664" y="13303"/>
                  </a:cubicBezTo>
                  <a:lnTo>
                    <a:pt x="4550" y="13303"/>
                  </a:lnTo>
                  <a:cubicBezTo>
                    <a:pt x="4475" y="13227"/>
                    <a:pt x="4475" y="13189"/>
                    <a:pt x="4475" y="13151"/>
                  </a:cubicBezTo>
                  <a:lnTo>
                    <a:pt x="4475" y="12089"/>
                  </a:lnTo>
                  <a:cubicBezTo>
                    <a:pt x="4778" y="11786"/>
                    <a:pt x="5005" y="11407"/>
                    <a:pt x="5309" y="11066"/>
                  </a:cubicBezTo>
                  <a:cubicBezTo>
                    <a:pt x="5309" y="11028"/>
                    <a:pt x="5233" y="11028"/>
                    <a:pt x="5233" y="11028"/>
                  </a:cubicBezTo>
                  <a:cubicBezTo>
                    <a:pt x="5005" y="11331"/>
                    <a:pt x="4740" y="11672"/>
                    <a:pt x="4475" y="12013"/>
                  </a:cubicBezTo>
                  <a:lnTo>
                    <a:pt x="4475" y="11710"/>
                  </a:lnTo>
                  <a:cubicBezTo>
                    <a:pt x="4664" y="11445"/>
                    <a:pt x="4930" y="11141"/>
                    <a:pt x="5119" y="10914"/>
                  </a:cubicBezTo>
                  <a:cubicBezTo>
                    <a:pt x="5119" y="10876"/>
                    <a:pt x="5043" y="10876"/>
                    <a:pt x="5043" y="10876"/>
                  </a:cubicBezTo>
                  <a:cubicBezTo>
                    <a:pt x="4854" y="11104"/>
                    <a:pt x="4664" y="11407"/>
                    <a:pt x="4475" y="11634"/>
                  </a:cubicBezTo>
                  <a:lnTo>
                    <a:pt x="4475" y="11293"/>
                  </a:lnTo>
                  <a:cubicBezTo>
                    <a:pt x="4778" y="10952"/>
                    <a:pt x="5005" y="10573"/>
                    <a:pt x="5309" y="10269"/>
                  </a:cubicBezTo>
                  <a:cubicBezTo>
                    <a:pt x="5309" y="10194"/>
                    <a:pt x="5233" y="10194"/>
                    <a:pt x="5233" y="10194"/>
                  </a:cubicBezTo>
                  <a:cubicBezTo>
                    <a:pt x="5005" y="10535"/>
                    <a:pt x="4740" y="10876"/>
                    <a:pt x="4475" y="11217"/>
                  </a:cubicBezTo>
                  <a:lnTo>
                    <a:pt x="4475" y="11028"/>
                  </a:lnTo>
                  <a:lnTo>
                    <a:pt x="5195" y="10156"/>
                  </a:lnTo>
                  <a:cubicBezTo>
                    <a:pt x="5195" y="10118"/>
                    <a:pt x="5195" y="10118"/>
                    <a:pt x="5157" y="10118"/>
                  </a:cubicBezTo>
                  <a:cubicBezTo>
                    <a:pt x="4930" y="10383"/>
                    <a:pt x="4740" y="10649"/>
                    <a:pt x="4475" y="10914"/>
                  </a:cubicBezTo>
                  <a:lnTo>
                    <a:pt x="4475" y="10724"/>
                  </a:lnTo>
                  <a:cubicBezTo>
                    <a:pt x="4740" y="10459"/>
                    <a:pt x="4967" y="10118"/>
                    <a:pt x="5233" y="9814"/>
                  </a:cubicBezTo>
                  <a:cubicBezTo>
                    <a:pt x="5233" y="9777"/>
                    <a:pt x="5233" y="9777"/>
                    <a:pt x="5195" y="9777"/>
                  </a:cubicBezTo>
                  <a:lnTo>
                    <a:pt x="4475" y="10649"/>
                  </a:lnTo>
                  <a:lnTo>
                    <a:pt x="4475" y="10535"/>
                  </a:lnTo>
                  <a:cubicBezTo>
                    <a:pt x="4500" y="10502"/>
                    <a:pt x="4525" y="10470"/>
                    <a:pt x="4550" y="10438"/>
                  </a:cubicBezTo>
                  <a:lnTo>
                    <a:pt x="4550" y="10438"/>
                  </a:lnTo>
                  <a:lnTo>
                    <a:pt x="4550" y="10459"/>
                  </a:lnTo>
                  <a:cubicBezTo>
                    <a:pt x="4564" y="10434"/>
                    <a:pt x="4578" y="10409"/>
                    <a:pt x="4593" y="10385"/>
                  </a:cubicBezTo>
                  <a:lnTo>
                    <a:pt x="4593" y="10385"/>
                  </a:lnTo>
                  <a:cubicBezTo>
                    <a:pt x="4579" y="10402"/>
                    <a:pt x="4565" y="10420"/>
                    <a:pt x="4550" y="10438"/>
                  </a:cubicBezTo>
                  <a:lnTo>
                    <a:pt x="4550" y="10438"/>
                  </a:lnTo>
                  <a:lnTo>
                    <a:pt x="4550" y="10307"/>
                  </a:lnTo>
                  <a:cubicBezTo>
                    <a:pt x="4778" y="9966"/>
                    <a:pt x="5043" y="9701"/>
                    <a:pt x="5309" y="9360"/>
                  </a:cubicBezTo>
                  <a:cubicBezTo>
                    <a:pt x="5309" y="9322"/>
                    <a:pt x="5309" y="9322"/>
                    <a:pt x="5233" y="9322"/>
                  </a:cubicBezTo>
                  <a:cubicBezTo>
                    <a:pt x="5005" y="9587"/>
                    <a:pt x="4778" y="9890"/>
                    <a:pt x="4550" y="10194"/>
                  </a:cubicBezTo>
                  <a:lnTo>
                    <a:pt x="4550" y="10080"/>
                  </a:lnTo>
                  <a:cubicBezTo>
                    <a:pt x="4778" y="9739"/>
                    <a:pt x="5043" y="9397"/>
                    <a:pt x="5309" y="9056"/>
                  </a:cubicBezTo>
                  <a:cubicBezTo>
                    <a:pt x="5309" y="9018"/>
                    <a:pt x="5233" y="9018"/>
                    <a:pt x="5233" y="9018"/>
                  </a:cubicBezTo>
                  <a:cubicBezTo>
                    <a:pt x="5005" y="9322"/>
                    <a:pt x="4778" y="9625"/>
                    <a:pt x="4550" y="9928"/>
                  </a:cubicBezTo>
                  <a:lnTo>
                    <a:pt x="4550" y="9625"/>
                  </a:lnTo>
                  <a:cubicBezTo>
                    <a:pt x="4778" y="9360"/>
                    <a:pt x="4967" y="9056"/>
                    <a:pt x="5195" y="8829"/>
                  </a:cubicBezTo>
                  <a:cubicBezTo>
                    <a:pt x="5195" y="8791"/>
                    <a:pt x="5195" y="8791"/>
                    <a:pt x="5157" y="8791"/>
                  </a:cubicBezTo>
                  <a:cubicBezTo>
                    <a:pt x="4967" y="9018"/>
                    <a:pt x="4740" y="9284"/>
                    <a:pt x="4550" y="9549"/>
                  </a:cubicBezTo>
                  <a:lnTo>
                    <a:pt x="4550" y="9246"/>
                  </a:lnTo>
                  <a:cubicBezTo>
                    <a:pt x="4778" y="9056"/>
                    <a:pt x="4967" y="8829"/>
                    <a:pt x="5119" y="8563"/>
                  </a:cubicBezTo>
                  <a:lnTo>
                    <a:pt x="5119" y="8563"/>
                  </a:lnTo>
                  <a:cubicBezTo>
                    <a:pt x="4940" y="8778"/>
                    <a:pt x="4761" y="8993"/>
                    <a:pt x="4550" y="9176"/>
                  </a:cubicBezTo>
                  <a:lnTo>
                    <a:pt x="4550" y="9176"/>
                  </a:lnTo>
                  <a:lnTo>
                    <a:pt x="4550" y="8639"/>
                  </a:lnTo>
                  <a:cubicBezTo>
                    <a:pt x="4740" y="8450"/>
                    <a:pt x="4854" y="8260"/>
                    <a:pt x="5043" y="8108"/>
                  </a:cubicBezTo>
                  <a:cubicBezTo>
                    <a:pt x="5119" y="8070"/>
                    <a:pt x="5043" y="8070"/>
                    <a:pt x="5005" y="8070"/>
                  </a:cubicBezTo>
                  <a:lnTo>
                    <a:pt x="4550" y="8525"/>
                  </a:lnTo>
                  <a:lnTo>
                    <a:pt x="4550" y="8146"/>
                  </a:lnTo>
                  <a:cubicBezTo>
                    <a:pt x="4664" y="8033"/>
                    <a:pt x="4816" y="7881"/>
                    <a:pt x="4967" y="7767"/>
                  </a:cubicBezTo>
                  <a:cubicBezTo>
                    <a:pt x="5005" y="7729"/>
                    <a:pt x="4967" y="7729"/>
                    <a:pt x="4930" y="7729"/>
                  </a:cubicBezTo>
                  <a:lnTo>
                    <a:pt x="4550" y="8108"/>
                  </a:lnTo>
                  <a:lnTo>
                    <a:pt x="4550" y="7653"/>
                  </a:lnTo>
                  <a:cubicBezTo>
                    <a:pt x="4550" y="7615"/>
                    <a:pt x="4522" y="7597"/>
                    <a:pt x="4494" y="7597"/>
                  </a:cubicBezTo>
                  <a:close/>
                  <a:moveTo>
                    <a:pt x="2693" y="7701"/>
                  </a:moveTo>
                  <a:cubicBezTo>
                    <a:pt x="2674" y="7701"/>
                    <a:pt x="2655" y="7710"/>
                    <a:pt x="2655" y="7729"/>
                  </a:cubicBezTo>
                  <a:lnTo>
                    <a:pt x="2655" y="11786"/>
                  </a:lnTo>
                  <a:lnTo>
                    <a:pt x="2655" y="11824"/>
                  </a:lnTo>
                  <a:lnTo>
                    <a:pt x="2655" y="12089"/>
                  </a:lnTo>
                  <a:lnTo>
                    <a:pt x="2655" y="12544"/>
                  </a:lnTo>
                  <a:lnTo>
                    <a:pt x="2693" y="12544"/>
                  </a:lnTo>
                  <a:cubicBezTo>
                    <a:pt x="2996" y="12203"/>
                    <a:pt x="3223" y="11824"/>
                    <a:pt x="3451" y="11483"/>
                  </a:cubicBezTo>
                  <a:cubicBezTo>
                    <a:pt x="3478" y="11456"/>
                    <a:pt x="3448" y="11429"/>
                    <a:pt x="3428" y="11429"/>
                  </a:cubicBezTo>
                  <a:cubicBezTo>
                    <a:pt x="3419" y="11429"/>
                    <a:pt x="3413" y="11434"/>
                    <a:pt x="3413" y="11445"/>
                  </a:cubicBezTo>
                  <a:cubicBezTo>
                    <a:pt x="3185" y="11824"/>
                    <a:pt x="2920" y="12165"/>
                    <a:pt x="2693" y="12468"/>
                  </a:cubicBezTo>
                  <a:lnTo>
                    <a:pt x="2693" y="12203"/>
                  </a:lnTo>
                  <a:cubicBezTo>
                    <a:pt x="2920" y="11862"/>
                    <a:pt x="3110" y="11596"/>
                    <a:pt x="3375" y="11255"/>
                  </a:cubicBezTo>
                  <a:cubicBezTo>
                    <a:pt x="3401" y="11229"/>
                    <a:pt x="3355" y="11185"/>
                    <a:pt x="3324" y="11185"/>
                  </a:cubicBezTo>
                  <a:cubicBezTo>
                    <a:pt x="3310" y="11185"/>
                    <a:pt x="3299" y="11194"/>
                    <a:pt x="3299" y="11217"/>
                  </a:cubicBezTo>
                  <a:cubicBezTo>
                    <a:pt x="3072" y="11483"/>
                    <a:pt x="2882" y="11786"/>
                    <a:pt x="2693" y="12051"/>
                  </a:cubicBezTo>
                  <a:lnTo>
                    <a:pt x="2693" y="11862"/>
                  </a:lnTo>
                  <a:cubicBezTo>
                    <a:pt x="2996" y="11483"/>
                    <a:pt x="3223" y="11141"/>
                    <a:pt x="3451" y="10838"/>
                  </a:cubicBezTo>
                  <a:cubicBezTo>
                    <a:pt x="3479" y="10783"/>
                    <a:pt x="3445" y="10747"/>
                    <a:pt x="3426" y="10747"/>
                  </a:cubicBezTo>
                  <a:cubicBezTo>
                    <a:pt x="3418" y="10747"/>
                    <a:pt x="3413" y="10752"/>
                    <a:pt x="3413" y="10762"/>
                  </a:cubicBezTo>
                  <a:cubicBezTo>
                    <a:pt x="3185" y="11104"/>
                    <a:pt x="2920" y="11407"/>
                    <a:pt x="2693" y="11710"/>
                  </a:cubicBezTo>
                  <a:lnTo>
                    <a:pt x="2693" y="11521"/>
                  </a:lnTo>
                  <a:cubicBezTo>
                    <a:pt x="2996" y="11141"/>
                    <a:pt x="3299" y="10762"/>
                    <a:pt x="3603" y="10383"/>
                  </a:cubicBezTo>
                  <a:cubicBezTo>
                    <a:pt x="3603" y="10356"/>
                    <a:pt x="3584" y="10330"/>
                    <a:pt x="3572" y="10330"/>
                  </a:cubicBezTo>
                  <a:cubicBezTo>
                    <a:pt x="3568" y="10330"/>
                    <a:pt x="3565" y="10334"/>
                    <a:pt x="3565" y="10345"/>
                  </a:cubicBezTo>
                  <a:cubicBezTo>
                    <a:pt x="3261" y="10724"/>
                    <a:pt x="2996" y="11066"/>
                    <a:pt x="2693" y="11445"/>
                  </a:cubicBezTo>
                  <a:lnTo>
                    <a:pt x="2693" y="11217"/>
                  </a:lnTo>
                  <a:cubicBezTo>
                    <a:pt x="2996" y="10876"/>
                    <a:pt x="3223" y="10535"/>
                    <a:pt x="3451" y="10194"/>
                  </a:cubicBezTo>
                  <a:cubicBezTo>
                    <a:pt x="3478" y="10167"/>
                    <a:pt x="3448" y="10140"/>
                    <a:pt x="3428" y="10140"/>
                  </a:cubicBezTo>
                  <a:cubicBezTo>
                    <a:pt x="3419" y="10140"/>
                    <a:pt x="3413" y="10145"/>
                    <a:pt x="3413" y="10156"/>
                  </a:cubicBezTo>
                  <a:cubicBezTo>
                    <a:pt x="3223" y="10497"/>
                    <a:pt x="2996" y="10762"/>
                    <a:pt x="2731" y="11104"/>
                  </a:cubicBezTo>
                  <a:lnTo>
                    <a:pt x="2731" y="10914"/>
                  </a:lnTo>
                  <a:cubicBezTo>
                    <a:pt x="3034" y="10535"/>
                    <a:pt x="3261" y="10156"/>
                    <a:pt x="3565" y="9777"/>
                  </a:cubicBezTo>
                  <a:cubicBezTo>
                    <a:pt x="3591" y="9750"/>
                    <a:pt x="3542" y="9723"/>
                    <a:pt x="3511" y="9723"/>
                  </a:cubicBezTo>
                  <a:cubicBezTo>
                    <a:pt x="3499" y="9723"/>
                    <a:pt x="3489" y="9728"/>
                    <a:pt x="3489" y="9739"/>
                  </a:cubicBezTo>
                  <a:cubicBezTo>
                    <a:pt x="3261" y="10080"/>
                    <a:pt x="2996" y="10459"/>
                    <a:pt x="2731" y="10762"/>
                  </a:cubicBezTo>
                  <a:lnTo>
                    <a:pt x="2731" y="10649"/>
                  </a:lnTo>
                  <a:lnTo>
                    <a:pt x="2731" y="7919"/>
                  </a:lnTo>
                  <a:lnTo>
                    <a:pt x="3110" y="7919"/>
                  </a:lnTo>
                  <a:lnTo>
                    <a:pt x="2731" y="8298"/>
                  </a:lnTo>
                  <a:cubicBezTo>
                    <a:pt x="2731" y="8353"/>
                    <a:pt x="2731" y="8389"/>
                    <a:pt x="2760" y="8389"/>
                  </a:cubicBezTo>
                  <a:cubicBezTo>
                    <a:pt x="2771" y="8389"/>
                    <a:pt x="2786" y="8384"/>
                    <a:pt x="2806" y="8374"/>
                  </a:cubicBezTo>
                  <a:lnTo>
                    <a:pt x="3223" y="7919"/>
                  </a:lnTo>
                  <a:lnTo>
                    <a:pt x="3451" y="7919"/>
                  </a:lnTo>
                  <a:lnTo>
                    <a:pt x="2731" y="8791"/>
                  </a:lnTo>
                  <a:cubicBezTo>
                    <a:pt x="2731" y="8818"/>
                    <a:pt x="2731" y="8844"/>
                    <a:pt x="2757" y="8844"/>
                  </a:cubicBezTo>
                  <a:cubicBezTo>
                    <a:pt x="2768" y="8844"/>
                    <a:pt x="2784" y="8840"/>
                    <a:pt x="2806" y="8829"/>
                  </a:cubicBezTo>
                  <a:cubicBezTo>
                    <a:pt x="3072" y="8563"/>
                    <a:pt x="3299" y="8222"/>
                    <a:pt x="3565" y="7919"/>
                  </a:cubicBezTo>
                  <a:lnTo>
                    <a:pt x="3678" y="7919"/>
                  </a:lnTo>
                  <a:cubicBezTo>
                    <a:pt x="3792" y="7995"/>
                    <a:pt x="3754" y="8184"/>
                    <a:pt x="3754" y="8260"/>
                  </a:cubicBezTo>
                  <a:lnTo>
                    <a:pt x="3754" y="9511"/>
                  </a:lnTo>
                  <a:lnTo>
                    <a:pt x="3754" y="12051"/>
                  </a:lnTo>
                  <a:lnTo>
                    <a:pt x="3754" y="12658"/>
                  </a:lnTo>
                  <a:lnTo>
                    <a:pt x="3754" y="12999"/>
                  </a:lnTo>
                  <a:cubicBezTo>
                    <a:pt x="3754" y="13037"/>
                    <a:pt x="3754" y="13303"/>
                    <a:pt x="3678" y="13340"/>
                  </a:cubicBezTo>
                  <a:cubicBezTo>
                    <a:pt x="3640" y="13378"/>
                    <a:pt x="3451" y="13378"/>
                    <a:pt x="3413" y="13378"/>
                  </a:cubicBezTo>
                  <a:lnTo>
                    <a:pt x="3375" y="13378"/>
                  </a:lnTo>
                  <a:lnTo>
                    <a:pt x="3640" y="13113"/>
                  </a:lnTo>
                  <a:cubicBezTo>
                    <a:pt x="3640" y="13057"/>
                    <a:pt x="3640" y="13022"/>
                    <a:pt x="3626" y="13022"/>
                  </a:cubicBezTo>
                  <a:cubicBezTo>
                    <a:pt x="3620" y="13022"/>
                    <a:pt x="3613" y="13027"/>
                    <a:pt x="3603" y="13037"/>
                  </a:cubicBezTo>
                  <a:lnTo>
                    <a:pt x="3261" y="13378"/>
                  </a:lnTo>
                  <a:lnTo>
                    <a:pt x="3110" y="13378"/>
                  </a:lnTo>
                  <a:cubicBezTo>
                    <a:pt x="3034" y="13416"/>
                    <a:pt x="2920" y="13416"/>
                    <a:pt x="2844" y="13416"/>
                  </a:cubicBezTo>
                  <a:lnTo>
                    <a:pt x="2693" y="13416"/>
                  </a:lnTo>
                  <a:cubicBezTo>
                    <a:pt x="2655" y="13416"/>
                    <a:pt x="2655" y="13340"/>
                    <a:pt x="2655" y="13303"/>
                  </a:cubicBezTo>
                  <a:lnTo>
                    <a:pt x="2655" y="13530"/>
                  </a:lnTo>
                  <a:cubicBezTo>
                    <a:pt x="2655" y="13568"/>
                    <a:pt x="2693" y="13568"/>
                    <a:pt x="2693" y="13568"/>
                  </a:cubicBezTo>
                  <a:cubicBezTo>
                    <a:pt x="2882" y="13568"/>
                    <a:pt x="3072" y="13530"/>
                    <a:pt x="3261" y="13530"/>
                  </a:cubicBezTo>
                  <a:lnTo>
                    <a:pt x="3299" y="13530"/>
                  </a:lnTo>
                  <a:lnTo>
                    <a:pt x="3375" y="13492"/>
                  </a:lnTo>
                  <a:cubicBezTo>
                    <a:pt x="3489" y="13492"/>
                    <a:pt x="3678" y="13416"/>
                    <a:pt x="3830" y="13416"/>
                  </a:cubicBezTo>
                  <a:cubicBezTo>
                    <a:pt x="3868" y="13416"/>
                    <a:pt x="3868" y="13378"/>
                    <a:pt x="3868" y="13378"/>
                  </a:cubicBezTo>
                  <a:lnTo>
                    <a:pt x="3868" y="7919"/>
                  </a:lnTo>
                  <a:cubicBezTo>
                    <a:pt x="3868" y="7881"/>
                    <a:pt x="3830" y="7881"/>
                    <a:pt x="3830" y="7881"/>
                  </a:cubicBezTo>
                  <a:lnTo>
                    <a:pt x="3640" y="7881"/>
                  </a:lnTo>
                  <a:cubicBezTo>
                    <a:pt x="3640" y="7855"/>
                    <a:pt x="3622" y="7811"/>
                    <a:pt x="3611" y="7811"/>
                  </a:cubicBezTo>
                  <a:cubicBezTo>
                    <a:pt x="3606" y="7811"/>
                    <a:pt x="3603" y="7819"/>
                    <a:pt x="3603" y="7843"/>
                  </a:cubicBezTo>
                  <a:lnTo>
                    <a:pt x="3565" y="7881"/>
                  </a:lnTo>
                  <a:lnTo>
                    <a:pt x="2731" y="7881"/>
                  </a:lnTo>
                  <a:lnTo>
                    <a:pt x="2731" y="7729"/>
                  </a:lnTo>
                  <a:cubicBezTo>
                    <a:pt x="2731" y="7710"/>
                    <a:pt x="2712" y="7701"/>
                    <a:pt x="2693" y="77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2" name="Google Shape;2672;p33"/>
            <p:cNvSpPr/>
            <p:nvPr/>
          </p:nvSpPr>
          <p:spPr>
            <a:xfrm rot="1065612">
              <a:off x="2018611" y="789581"/>
              <a:ext cx="269319" cy="457104"/>
            </a:xfrm>
            <a:custGeom>
              <a:avLst/>
              <a:gdLst/>
              <a:ahLst/>
              <a:cxnLst/>
              <a:rect l="l" t="t" r="r" b="b"/>
              <a:pathLst>
                <a:path w="5764" h="9783" extrusionOk="0">
                  <a:moveTo>
                    <a:pt x="1827" y="789"/>
                  </a:moveTo>
                  <a:lnTo>
                    <a:pt x="1827" y="789"/>
                  </a:lnTo>
                  <a:cubicBezTo>
                    <a:pt x="1825" y="792"/>
                    <a:pt x="1822" y="794"/>
                    <a:pt x="1820" y="797"/>
                  </a:cubicBezTo>
                  <a:cubicBezTo>
                    <a:pt x="1819" y="802"/>
                    <a:pt x="1817" y="807"/>
                    <a:pt x="1816" y="812"/>
                  </a:cubicBezTo>
                  <a:lnTo>
                    <a:pt x="1816" y="812"/>
                  </a:lnTo>
                  <a:cubicBezTo>
                    <a:pt x="1819" y="805"/>
                    <a:pt x="1823" y="797"/>
                    <a:pt x="1827" y="789"/>
                  </a:cubicBezTo>
                  <a:close/>
                  <a:moveTo>
                    <a:pt x="2578" y="39"/>
                  </a:moveTo>
                  <a:cubicBezTo>
                    <a:pt x="2571" y="49"/>
                    <a:pt x="2563" y="58"/>
                    <a:pt x="2555" y="68"/>
                  </a:cubicBezTo>
                  <a:lnTo>
                    <a:pt x="2555" y="68"/>
                  </a:lnTo>
                  <a:cubicBezTo>
                    <a:pt x="2572" y="64"/>
                    <a:pt x="2589" y="62"/>
                    <a:pt x="2606" y="60"/>
                  </a:cubicBezTo>
                  <a:lnTo>
                    <a:pt x="2606" y="60"/>
                  </a:lnTo>
                  <a:cubicBezTo>
                    <a:pt x="2613" y="75"/>
                    <a:pt x="2615" y="93"/>
                    <a:pt x="2616" y="105"/>
                  </a:cubicBezTo>
                  <a:lnTo>
                    <a:pt x="2616" y="105"/>
                  </a:lnTo>
                  <a:cubicBezTo>
                    <a:pt x="2636" y="101"/>
                    <a:pt x="2657" y="100"/>
                    <a:pt x="2677" y="100"/>
                  </a:cubicBezTo>
                  <a:cubicBezTo>
                    <a:pt x="2745" y="100"/>
                    <a:pt x="2814" y="118"/>
                    <a:pt x="2882" y="152"/>
                  </a:cubicBezTo>
                  <a:cubicBezTo>
                    <a:pt x="2920" y="152"/>
                    <a:pt x="2920" y="190"/>
                    <a:pt x="2958" y="190"/>
                  </a:cubicBezTo>
                  <a:cubicBezTo>
                    <a:pt x="3346" y="220"/>
                    <a:pt x="3593" y="533"/>
                    <a:pt x="3736" y="979"/>
                  </a:cubicBezTo>
                  <a:lnTo>
                    <a:pt x="3736" y="979"/>
                  </a:lnTo>
                  <a:cubicBezTo>
                    <a:pt x="3661" y="539"/>
                    <a:pt x="3382" y="115"/>
                    <a:pt x="2844" y="115"/>
                  </a:cubicBezTo>
                  <a:cubicBezTo>
                    <a:pt x="2787" y="77"/>
                    <a:pt x="2721" y="58"/>
                    <a:pt x="2650" y="58"/>
                  </a:cubicBezTo>
                  <a:cubicBezTo>
                    <a:pt x="2635" y="58"/>
                    <a:pt x="2621" y="58"/>
                    <a:pt x="2606" y="60"/>
                  </a:cubicBezTo>
                  <a:lnTo>
                    <a:pt x="2606" y="60"/>
                  </a:lnTo>
                  <a:cubicBezTo>
                    <a:pt x="2600" y="48"/>
                    <a:pt x="2592" y="39"/>
                    <a:pt x="2578" y="39"/>
                  </a:cubicBezTo>
                  <a:close/>
                  <a:moveTo>
                    <a:pt x="2427" y="1"/>
                  </a:moveTo>
                  <a:cubicBezTo>
                    <a:pt x="2389" y="1"/>
                    <a:pt x="2389" y="39"/>
                    <a:pt x="2351" y="115"/>
                  </a:cubicBezTo>
                  <a:cubicBezTo>
                    <a:pt x="2204" y="144"/>
                    <a:pt x="2079" y="242"/>
                    <a:pt x="2013" y="409"/>
                  </a:cubicBezTo>
                  <a:lnTo>
                    <a:pt x="2013" y="409"/>
                  </a:lnTo>
                  <a:cubicBezTo>
                    <a:pt x="2089" y="321"/>
                    <a:pt x="2182" y="246"/>
                    <a:pt x="2313" y="190"/>
                  </a:cubicBezTo>
                  <a:lnTo>
                    <a:pt x="2313" y="190"/>
                  </a:lnTo>
                  <a:cubicBezTo>
                    <a:pt x="2188" y="315"/>
                    <a:pt x="2080" y="424"/>
                    <a:pt x="1977" y="537"/>
                  </a:cubicBezTo>
                  <a:lnTo>
                    <a:pt x="1977" y="537"/>
                  </a:lnTo>
                  <a:cubicBezTo>
                    <a:pt x="1986" y="491"/>
                    <a:pt x="1998" y="448"/>
                    <a:pt x="2013" y="409"/>
                  </a:cubicBezTo>
                  <a:lnTo>
                    <a:pt x="2013" y="409"/>
                  </a:lnTo>
                  <a:cubicBezTo>
                    <a:pt x="1936" y="500"/>
                    <a:pt x="1878" y="606"/>
                    <a:pt x="1820" y="721"/>
                  </a:cubicBezTo>
                  <a:cubicBezTo>
                    <a:pt x="1872" y="656"/>
                    <a:pt x="1924" y="596"/>
                    <a:pt x="1977" y="537"/>
                  </a:cubicBezTo>
                  <a:lnTo>
                    <a:pt x="1977" y="537"/>
                  </a:lnTo>
                  <a:cubicBezTo>
                    <a:pt x="1975" y="548"/>
                    <a:pt x="1973" y="558"/>
                    <a:pt x="1972" y="569"/>
                  </a:cubicBezTo>
                  <a:cubicBezTo>
                    <a:pt x="1912" y="638"/>
                    <a:pt x="1864" y="711"/>
                    <a:pt x="1827" y="789"/>
                  </a:cubicBezTo>
                  <a:lnTo>
                    <a:pt x="1827" y="789"/>
                  </a:lnTo>
                  <a:cubicBezTo>
                    <a:pt x="2014" y="564"/>
                    <a:pt x="2202" y="340"/>
                    <a:pt x="2427" y="190"/>
                  </a:cubicBezTo>
                  <a:cubicBezTo>
                    <a:pt x="2449" y="174"/>
                    <a:pt x="2470" y="160"/>
                    <a:pt x="2492" y="148"/>
                  </a:cubicBezTo>
                  <a:lnTo>
                    <a:pt x="2492" y="148"/>
                  </a:lnTo>
                  <a:cubicBezTo>
                    <a:pt x="2249" y="453"/>
                    <a:pt x="1985" y="758"/>
                    <a:pt x="1782" y="1062"/>
                  </a:cubicBezTo>
                  <a:cubicBezTo>
                    <a:pt x="2048" y="721"/>
                    <a:pt x="2351" y="418"/>
                    <a:pt x="2616" y="115"/>
                  </a:cubicBezTo>
                  <a:cubicBezTo>
                    <a:pt x="2616" y="115"/>
                    <a:pt x="2616" y="111"/>
                    <a:pt x="2616" y="105"/>
                  </a:cubicBezTo>
                  <a:lnTo>
                    <a:pt x="2616" y="105"/>
                  </a:lnTo>
                  <a:cubicBezTo>
                    <a:pt x="2575" y="112"/>
                    <a:pt x="2533" y="126"/>
                    <a:pt x="2492" y="148"/>
                  </a:cubicBezTo>
                  <a:lnTo>
                    <a:pt x="2492" y="148"/>
                  </a:lnTo>
                  <a:cubicBezTo>
                    <a:pt x="2513" y="122"/>
                    <a:pt x="2534" y="95"/>
                    <a:pt x="2555" y="68"/>
                  </a:cubicBezTo>
                  <a:lnTo>
                    <a:pt x="2555" y="68"/>
                  </a:lnTo>
                  <a:cubicBezTo>
                    <a:pt x="2513" y="77"/>
                    <a:pt x="2470" y="93"/>
                    <a:pt x="2427" y="115"/>
                  </a:cubicBezTo>
                  <a:lnTo>
                    <a:pt x="2503" y="39"/>
                  </a:lnTo>
                  <a:cubicBezTo>
                    <a:pt x="2503" y="1"/>
                    <a:pt x="2427" y="1"/>
                    <a:pt x="2427" y="1"/>
                  </a:cubicBezTo>
                  <a:close/>
                  <a:moveTo>
                    <a:pt x="2730" y="152"/>
                  </a:moveTo>
                  <a:cubicBezTo>
                    <a:pt x="2427" y="532"/>
                    <a:pt x="2124" y="911"/>
                    <a:pt x="1782" y="1252"/>
                  </a:cubicBezTo>
                  <a:cubicBezTo>
                    <a:pt x="2124" y="911"/>
                    <a:pt x="2427" y="569"/>
                    <a:pt x="2768" y="190"/>
                  </a:cubicBezTo>
                  <a:cubicBezTo>
                    <a:pt x="2768" y="190"/>
                    <a:pt x="2768" y="152"/>
                    <a:pt x="2730" y="152"/>
                  </a:cubicBezTo>
                  <a:close/>
                  <a:moveTo>
                    <a:pt x="2996" y="342"/>
                  </a:moveTo>
                  <a:cubicBezTo>
                    <a:pt x="2616" y="759"/>
                    <a:pt x="2199" y="1176"/>
                    <a:pt x="1858" y="1669"/>
                  </a:cubicBezTo>
                  <a:cubicBezTo>
                    <a:pt x="2237" y="1252"/>
                    <a:pt x="2616" y="797"/>
                    <a:pt x="3071" y="380"/>
                  </a:cubicBezTo>
                  <a:cubicBezTo>
                    <a:pt x="3071" y="380"/>
                    <a:pt x="3071" y="342"/>
                    <a:pt x="2996" y="342"/>
                  </a:cubicBezTo>
                  <a:close/>
                  <a:moveTo>
                    <a:pt x="3147" y="304"/>
                  </a:moveTo>
                  <a:cubicBezTo>
                    <a:pt x="2768" y="759"/>
                    <a:pt x="2351" y="1252"/>
                    <a:pt x="1934" y="1745"/>
                  </a:cubicBezTo>
                  <a:lnTo>
                    <a:pt x="3185" y="342"/>
                  </a:lnTo>
                  <a:cubicBezTo>
                    <a:pt x="3185" y="342"/>
                    <a:pt x="3185" y="304"/>
                    <a:pt x="3147" y="304"/>
                  </a:cubicBezTo>
                  <a:close/>
                  <a:moveTo>
                    <a:pt x="3223" y="532"/>
                  </a:moveTo>
                  <a:cubicBezTo>
                    <a:pt x="2806" y="987"/>
                    <a:pt x="2389" y="1441"/>
                    <a:pt x="2010" y="1896"/>
                  </a:cubicBezTo>
                  <a:cubicBezTo>
                    <a:pt x="2427" y="1479"/>
                    <a:pt x="2882" y="1062"/>
                    <a:pt x="3299" y="569"/>
                  </a:cubicBezTo>
                  <a:cubicBezTo>
                    <a:pt x="3299" y="569"/>
                    <a:pt x="3299" y="532"/>
                    <a:pt x="3223" y="532"/>
                  </a:cubicBezTo>
                  <a:close/>
                  <a:moveTo>
                    <a:pt x="2010" y="1896"/>
                  </a:moveTo>
                  <a:cubicBezTo>
                    <a:pt x="1984" y="1896"/>
                    <a:pt x="1976" y="1913"/>
                    <a:pt x="1984" y="1913"/>
                  </a:cubicBezTo>
                  <a:cubicBezTo>
                    <a:pt x="1989" y="1913"/>
                    <a:pt x="1997" y="1909"/>
                    <a:pt x="2010" y="1896"/>
                  </a:cubicBezTo>
                  <a:close/>
                  <a:moveTo>
                    <a:pt x="3299" y="683"/>
                  </a:moveTo>
                  <a:cubicBezTo>
                    <a:pt x="2882" y="1138"/>
                    <a:pt x="2389" y="1517"/>
                    <a:pt x="2010" y="2010"/>
                  </a:cubicBezTo>
                  <a:cubicBezTo>
                    <a:pt x="2427" y="1555"/>
                    <a:pt x="2920" y="1138"/>
                    <a:pt x="3337" y="721"/>
                  </a:cubicBezTo>
                  <a:cubicBezTo>
                    <a:pt x="3337" y="721"/>
                    <a:pt x="3337" y="683"/>
                    <a:pt x="3299" y="683"/>
                  </a:cubicBezTo>
                  <a:close/>
                  <a:moveTo>
                    <a:pt x="3363" y="742"/>
                  </a:moveTo>
                  <a:cubicBezTo>
                    <a:pt x="3358" y="742"/>
                    <a:pt x="3349" y="746"/>
                    <a:pt x="3337" y="759"/>
                  </a:cubicBezTo>
                  <a:cubicBezTo>
                    <a:pt x="2996" y="1176"/>
                    <a:pt x="2616" y="1517"/>
                    <a:pt x="2199" y="1896"/>
                  </a:cubicBezTo>
                  <a:lnTo>
                    <a:pt x="2161" y="1934"/>
                  </a:lnTo>
                  <a:cubicBezTo>
                    <a:pt x="2161" y="1934"/>
                    <a:pt x="2161" y="2010"/>
                    <a:pt x="2199" y="2010"/>
                  </a:cubicBezTo>
                  <a:lnTo>
                    <a:pt x="3337" y="873"/>
                  </a:lnTo>
                  <a:cubicBezTo>
                    <a:pt x="3337" y="892"/>
                    <a:pt x="3346" y="901"/>
                    <a:pt x="3356" y="901"/>
                  </a:cubicBezTo>
                  <a:cubicBezTo>
                    <a:pt x="3365" y="901"/>
                    <a:pt x="3375" y="892"/>
                    <a:pt x="3375" y="873"/>
                  </a:cubicBezTo>
                  <a:lnTo>
                    <a:pt x="3375" y="759"/>
                  </a:lnTo>
                  <a:cubicBezTo>
                    <a:pt x="3375" y="759"/>
                    <a:pt x="3375" y="742"/>
                    <a:pt x="3363" y="742"/>
                  </a:cubicBezTo>
                  <a:close/>
                  <a:moveTo>
                    <a:pt x="3526" y="1517"/>
                  </a:moveTo>
                  <a:cubicBezTo>
                    <a:pt x="3344" y="1725"/>
                    <a:pt x="3144" y="1916"/>
                    <a:pt x="2939" y="2125"/>
                  </a:cubicBezTo>
                  <a:lnTo>
                    <a:pt x="2939" y="2125"/>
                  </a:lnTo>
                  <a:cubicBezTo>
                    <a:pt x="3108" y="1970"/>
                    <a:pt x="3285" y="1814"/>
                    <a:pt x="3450" y="1669"/>
                  </a:cubicBezTo>
                  <a:cubicBezTo>
                    <a:pt x="3450" y="1669"/>
                    <a:pt x="3454" y="1669"/>
                    <a:pt x="3459" y="1670"/>
                  </a:cubicBezTo>
                  <a:lnTo>
                    <a:pt x="3459" y="1670"/>
                  </a:lnTo>
                  <a:cubicBezTo>
                    <a:pt x="3495" y="1632"/>
                    <a:pt x="3530" y="1594"/>
                    <a:pt x="3564" y="1555"/>
                  </a:cubicBezTo>
                  <a:cubicBezTo>
                    <a:pt x="3564" y="1555"/>
                    <a:pt x="3564" y="1517"/>
                    <a:pt x="3526" y="1517"/>
                  </a:cubicBezTo>
                  <a:close/>
                  <a:moveTo>
                    <a:pt x="2958" y="190"/>
                  </a:moveTo>
                  <a:lnTo>
                    <a:pt x="2958" y="190"/>
                  </a:lnTo>
                  <a:cubicBezTo>
                    <a:pt x="2578" y="607"/>
                    <a:pt x="2161" y="1100"/>
                    <a:pt x="1782" y="1517"/>
                  </a:cubicBezTo>
                  <a:cubicBezTo>
                    <a:pt x="1758" y="1374"/>
                    <a:pt x="1750" y="1232"/>
                    <a:pt x="1765" y="1079"/>
                  </a:cubicBezTo>
                  <a:lnTo>
                    <a:pt x="1765" y="1079"/>
                  </a:lnTo>
                  <a:cubicBezTo>
                    <a:pt x="1765" y="1079"/>
                    <a:pt x="1765" y="1079"/>
                    <a:pt x="1765" y="1079"/>
                  </a:cubicBezTo>
                  <a:cubicBezTo>
                    <a:pt x="1774" y="1079"/>
                    <a:pt x="1782" y="1075"/>
                    <a:pt x="1782" y="1062"/>
                  </a:cubicBezTo>
                  <a:cubicBezTo>
                    <a:pt x="1776" y="1062"/>
                    <a:pt x="1771" y="1063"/>
                    <a:pt x="1767" y="1063"/>
                  </a:cubicBezTo>
                  <a:lnTo>
                    <a:pt x="1767" y="1063"/>
                  </a:lnTo>
                  <a:cubicBezTo>
                    <a:pt x="1766" y="1068"/>
                    <a:pt x="1766" y="1074"/>
                    <a:pt x="1765" y="1079"/>
                  </a:cubicBezTo>
                  <a:lnTo>
                    <a:pt x="1765" y="1079"/>
                  </a:lnTo>
                  <a:cubicBezTo>
                    <a:pt x="1750" y="1079"/>
                    <a:pt x="1736" y="1066"/>
                    <a:pt x="1767" y="1063"/>
                  </a:cubicBezTo>
                  <a:lnTo>
                    <a:pt x="1767" y="1063"/>
                  </a:lnTo>
                  <a:cubicBezTo>
                    <a:pt x="1776" y="983"/>
                    <a:pt x="1792" y="900"/>
                    <a:pt x="1816" y="812"/>
                  </a:cubicBezTo>
                  <a:lnTo>
                    <a:pt x="1816" y="812"/>
                  </a:lnTo>
                  <a:cubicBezTo>
                    <a:pt x="1697" y="1076"/>
                    <a:pt x="1697" y="1383"/>
                    <a:pt x="1782" y="1669"/>
                  </a:cubicBezTo>
                  <a:cubicBezTo>
                    <a:pt x="1782" y="1745"/>
                    <a:pt x="1820" y="1859"/>
                    <a:pt x="1858" y="1934"/>
                  </a:cubicBezTo>
                  <a:cubicBezTo>
                    <a:pt x="1972" y="2086"/>
                    <a:pt x="2048" y="2238"/>
                    <a:pt x="2161" y="2314"/>
                  </a:cubicBezTo>
                  <a:cubicBezTo>
                    <a:pt x="2237" y="2427"/>
                    <a:pt x="2351" y="2465"/>
                    <a:pt x="2465" y="2503"/>
                  </a:cubicBezTo>
                  <a:cubicBezTo>
                    <a:pt x="2513" y="2551"/>
                    <a:pt x="2546" y="2569"/>
                    <a:pt x="2583" y="2575"/>
                  </a:cubicBezTo>
                  <a:lnTo>
                    <a:pt x="2583" y="2575"/>
                  </a:lnTo>
                  <a:cubicBezTo>
                    <a:pt x="2922" y="2273"/>
                    <a:pt x="3186" y="2009"/>
                    <a:pt x="3488" y="1707"/>
                  </a:cubicBezTo>
                  <a:cubicBezTo>
                    <a:pt x="3488" y="1680"/>
                    <a:pt x="3470" y="1672"/>
                    <a:pt x="3459" y="1670"/>
                  </a:cubicBezTo>
                  <a:lnTo>
                    <a:pt x="3459" y="1670"/>
                  </a:lnTo>
                  <a:cubicBezTo>
                    <a:pt x="3212" y="1927"/>
                    <a:pt x="2919" y="2163"/>
                    <a:pt x="2654" y="2427"/>
                  </a:cubicBezTo>
                  <a:cubicBezTo>
                    <a:pt x="2750" y="2320"/>
                    <a:pt x="2845" y="2221"/>
                    <a:pt x="2939" y="2125"/>
                  </a:cubicBezTo>
                  <a:lnTo>
                    <a:pt x="2939" y="2125"/>
                  </a:lnTo>
                  <a:cubicBezTo>
                    <a:pt x="2797" y="2254"/>
                    <a:pt x="2661" y="2382"/>
                    <a:pt x="2541" y="2503"/>
                  </a:cubicBezTo>
                  <a:cubicBezTo>
                    <a:pt x="2503" y="2465"/>
                    <a:pt x="2503" y="2465"/>
                    <a:pt x="2427" y="2465"/>
                  </a:cubicBezTo>
                  <a:cubicBezTo>
                    <a:pt x="2768" y="2124"/>
                    <a:pt x="3147" y="1821"/>
                    <a:pt x="3488" y="1479"/>
                  </a:cubicBezTo>
                  <a:cubicBezTo>
                    <a:pt x="3488" y="1441"/>
                    <a:pt x="3450" y="1441"/>
                    <a:pt x="3450" y="1441"/>
                  </a:cubicBezTo>
                  <a:cubicBezTo>
                    <a:pt x="3109" y="1745"/>
                    <a:pt x="2730" y="2086"/>
                    <a:pt x="2389" y="2427"/>
                  </a:cubicBezTo>
                  <a:cubicBezTo>
                    <a:pt x="2351" y="2427"/>
                    <a:pt x="2351" y="2389"/>
                    <a:pt x="2313" y="2389"/>
                  </a:cubicBezTo>
                  <a:cubicBezTo>
                    <a:pt x="2692" y="2048"/>
                    <a:pt x="3109" y="1707"/>
                    <a:pt x="3488" y="1328"/>
                  </a:cubicBezTo>
                  <a:cubicBezTo>
                    <a:pt x="3488" y="1290"/>
                    <a:pt x="3450" y="1290"/>
                    <a:pt x="3450" y="1290"/>
                  </a:cubicBezTo>
                  <a:cubicBezTo>
                    <a:pt x="3071" y="1631"/>
                    <a:pt x="2616" y="1934"/>
                    <a:pt x="2237" y="2314"/>
                  </a:cubicBezTo>
                  <a:cubicBezTo>
                    <a:pt x="2199" y="2314"/>
                    <a:pt x="2199" y="2314"/>
                    <a:pt x="2161" y="2276"/>
                  </a:cubicBezTo>
                  <a:cubicBezTo>
                    <a:pt x="2578" y="1859"/>
                    <a:pt x="3071" y="1479"/>
                    <a:pt x="3488" y="1100"/>
                  </a:cubicBezTo>
                  <a:cubicBezTo>
                    <a:pt x="3488" y="1024"/>
                    <a:pt x="3450" y="1024"/>
                    <a:pt x="3450" y="1024"/>
                  </a:cubicBezTo>
                  <a:cubicBezTo>
                    <a:pt x="2996" y="1404"/>
                    <a:pt x="2541" y="1859"/>
                    <a:pt x="2124" y="2238"/>
                  </a:cubicBezTo>
                  <a:cubicBezTo>
                    <a:pt x="2010" y="2162"/>
                    <a:pt x="1972" y="2086"/>
                    <a:pt x="1934" y="1972"/>
                  </a:cubicBezTo>
                  <a:lnTo>
                    <a:pt x="1782" y="1555"/>
                  </a:lnTo>
                  <a:cubicBezTo>
                    <a:pt x="2161" y="1100"/>
                    <a:pt x="2578" y="683"/>
                    <a:pt x="2958" y="190"/>
                  </a:cubicBezTo>
                  <a:close/>
                  <a:moveTo>
                    <a:pt x="2881" y="2503"/>
                  </a:moveTo>
                  <a:cubicBezTo>
                    <a:pt x="2819" y="2505"/>
                    <a:pt x="2762" y="2516"/>
                    <a:pt x="2730" y="2579"/>
                  </a:cubicBezTo>
                  <a:lnTo>
                    <a:pt x="2654" y="2579"/>
                  </a:lnTo>
                  <a:cubicBezTo>
                    <a:pt x="2627" y="2579"/>
                    <a:pt x="2604" y="2579"/>
                    <a:pt x="2583" y="2575"/>
                  </a:cubicBezTo>
                  <a:lnTo>
                    <a:pt x="2583" y="2575"/>
                  </a:lnTo>
                  <a:cubicBezTo>
                    <a:pt x="2581" y="2576"/>
                    <a:pt x="2580" y="2578"/>
                    <a:pt x="2578" y="2579"/>
                  </a:cubicBezTo>
                  <a:cubicBezTo>
                    <a:pt x="2616" y="2579"/>
                    <a:pt x="2730" y="2617"/>
                    <a:pt x="2768" y="2617"/>
                  </a:cubicBezTo>
                  <a:lnTo>
                    <a:pt x="2881" y="2503"/>
                  </a:lnTo>
                  <a:close/>
                  <a:moveTo>
                    <a:pt x="3736" y="979"/>
                  </a:moveTo>
                  <a:cubicBezTo>
                    <a:pt x="3756" y="1097"/>
                    <a:pt x="3762" y="1216"/>
                    <a:pt x="3754" y="1328"/>
                  </a:cubicBezTo>
                  <a:cubicBezTo>
                    <a:pt x="3725" y="1699"/>
                    <a:pt x="3546" y="2114"/>
                    <a:pt x="3248" y="2344"/>
                  </a:cubicBezTo>
                  <a:lnTo>
                    <a:pt x="3248" y="2344"/>
                  </a:lnTo>
                  <a:cubicBezTo>
                    <a:pt x="3227" y="2314"/>
                    <a:pt x="3185" y="2314"/>
                    <a:pt x="3185" y="2314"/>
                  </a:cubicBezTo>
                  <a:lnTo>
                    <a:pt x="3488" y="2010"/>
                  </a:lnTo>
                  <a:cubicBezTo>
                    <a:pt x="3488" y="1934"/>
                    <a:pt x="3450" y="1934"/>
                    <a:pt x="3450" y="1934"/>
                  </a:cubicBezTo>
                  <a:lnTo>
                    <a:pt x="2881" y="2503"/>
                  </a:lnTo>
                  <a:lnTo>
                    <a:pt x="2881" y="2503"/>
                  </a:lnTo>
                  <a:cubicBezTo>
                    <a:pt x="2894" y="2503"/>
                    <a:pt x="2907" y="2503"/>
                    <a:pt x="2920" y="2503"/>
                  </a:cubicBezTo>
                  <a:cubicBezTo>
                    <a:pt x="2957" y="2494"/>
                    <a:pt x="2994" y="2483"/>
                    <a:pt x="3029" y="2469"/>
                  </a:cubicBezTo>
                  <a:lnTo>
                    <a:pt x="3029" y="2469"/>
                  </a:lnTo>
                  <a:lnTo>
                    <a:pt x="2882" y="2617"/>
                  </a:lnTo>
                  <a:lnTo>
                    <a:pt x="2920" y="2617"/>
                  </a:lnTo>
                  <a:lnTo>
                    <a:pt x="3060" y="2457"/>
                  </a:lnTo>
                  <a:lnTo>
                    <a:pt x="3060" y="2457"/>
                  </a:lnTo>
                  <a:cubicBezTo>
                    <a:pt x="3050" y="2461"/>
                    <a:pt x="3040" y="2465"/>
                    <a:pt x="3029" y="2469"/>
                  </a:cubicBezTo>
                  <a:lnTo>
                    <a:pt x="3029" y="2469"/>
                  </a:lnTo>
                  <a:lnTo>
                    <a:pt x="3185" y="2314"/>
                  </a:lnTo>
                  <a:lnTo>
                    <a:pt x="3185" y="2314"/>
                  </a:lnTo>
                  <a:lnTo>
                    <a:pt x="3060" y="2457"/>
                  </a:lnTo>
                  <a:lnTo>
                    <a:pt x="3060" y="2457"/>
                  </a:lnTo>
                  <a:cubicBezTo>
                    <a:pt x="3127" y="2427"/>
                    <a:pt x="3190" y="2389"/>
                    <a:pt x="3248" y="2344"/>
                  </a:cubicBezTo>
                  <a:lnTo>
                    <a:pt x="3248" y="2344"/>
                  </a:lnTo>
                  <a:cubicBezTo>
                    <a:pt x="3256" y="2355"/>
                    <a:pt x="3261" y="2370"/>
                    <a:pt x="3261" y="2389"/>
                  </a:cubicBezTo>
                  <a:lnTo>
                    <a:pt x="2958" y="2655"/>
                  </a:lnTo>
                  <a:cubicBezTo>
                    <a:pt x="2996" y="2655"/>
                    <a:pt x="3109" y="2617"/>
                    <a:pt x="3147" y="2617"/>
                  </a:cubicBezTo>
                  <a:cubicBezTo>
                    <a:pt x="3640" y="2427"/>
                    <a:pt x="3868" y="1859"/>
                    <a:pt x="3830" y="1366"/>
                  </a:cubicBezTo>
                  <a:cubicBezTo>
                    <a:pt x="3806" y="1229"/>
                    <a:pt x="3775" y="1099"/>
                    <a:pt x="3736" y="979"/>
                  </a:cubicBezTo>
                  <a:close/>
                  <a:moveTo>
                    <a:pt x="1214" y="2882"/>
                  </a:moveTo>
                  <a:cubicBezTo>
                    <a:pt x="1216" y="2893"/>
                    <a:pt x="1218" y="2903"/>
                    <a:pt x="1220" y="2913"/>
                  </a:cubicBezTo>
                  <a:lnTo>
                    <a:pt x="1220" y="2913"/>
                  </a:lnTo>
                  <a:cubicBezTo>
                    <a:pt x="1230" y="2904"/>
                    <a:pt x="1241" y="2893"/>
                    <a:pt x="1252" y="2882"/>
                  </a:cubicBezTo>
                  <a:close/>
                  <a:moveTo>
                    <a:pt x="2890" y="3114"/>
                  </a:moveTo>
                  <a:cubicBezTo>
                    <a:pt x="2886" y="3114"/>
                    <a:pt x="2882" y="3122"/>
                    <a:pt x="2882" y="3148"/>
                  </a:cubicBezTo>
                  <a:cubicBezTo>
                    <a:pt x="2907" y="3148"/>
                    <a:pt x="2899" y="3114"/>
                    <a:pt x="2890" y="3114"/>
                  </a:cubicBezTo>
                  <a:close/>
                  <a:moveTo>
                    <a:pt x="1232" y="2988"/>
                  </a:moveTo>
                  <a:cubicBezTo>
                    <a:pt x="1239" y="3034"/>
                    <a:pt x="1244" y="3077"/>
                    <a:pt x="1249" y="3121"/>
                  </a:cubicBezTo>
                  <a:lnTo>
                    <a:pt x="1249" y="3121"/>
                  </a:lnTo>
                  <a:cubicBezTo>
                    <a:pt x="1262" y="3105"/>
                    <a:pt x="1276" y="3088"/>
                    <a:pt x="1289" y="3072"/>
                  </a:cubicBezTo>
                  <a:cubicBezTo>
                    <a:pt x="1289" y="3072"/>
                    <a:pt x="1327" y="3072"/>
                    <a:pt x="1327" y="3148"/>
                  </a:cubicBezTo>
                  <a:lnTo>
                    <a:pt x="1259" y="3216"/>
                  </a:lnTo>
                  <a:lnTo>
                    <a:pt x="1259" y="3216"/>
                  </a:lnTo>
                  <a:cubicBezTo>
                    <a:pt x="1255" y="3184"/>
                    <a:pt x="1252" y="3153"/>
                    <a:pt x="1249" y="3121"/>
                  </a:cubicBezTo>
                  <a:lnTo>
                    <a:pt x="1249" y="3121"/>
                  </a:lnTo>
                  <a:cubicBezTo>
                    <a:pt x="1105" y="3288"/>
                    <a:pt x="938" y="3426"/>
                    <a:pt x="834" y="3565"/>
                  </a:cubicBezTo>
                  <a:cubicBezTo>
                    <a:pt x="872" y="3451"/>
                    <a:pt x="910" y="3299"/>
                    <a:pt x="948" y="3223"/>
                  </a:cubicBezTo>
                  <a:cubicBezTo>
                    <a:pt x="1038" y="3134"/>
                    <a:pt x="1151" y="3068"/>
                    <a:pt x="1232" y="2988"/>
                  </a:cubicBezTo>
                  <a:close/>
                  <a:moveTo>
                    <a:pt x="1259" y="3216"/>
                  </a:moveTo>
                  <a:cubicBezTo>
                    <a:pt x="1266" y="3274"/>
                    <a:pt x="1274" y="3333"/>
                    <a:pt x="1286" y="3396"/>
                  </a:cubicBezTo>
                  <a:lnTo>
                    <a:pt x="1286" y="3396"/>
                  </a:lnTo>
                  <a:cubicBezTo>
                    <a:pt x="1318" y="3367"/>
                    <a:pt x="1350" y="3339"/>
                    <a:pt x="1381" y="3313"/>
                  </a:cubicBezTo>
                  <a:lnTo>
                    <a:pt x="1381" y="3313"/>
                  </a:lnTo>
                  <a:cubicBezTo>
                    <a:pt x="1400" y="3289"/>
                    <a:pt x="1419" y="3266"/>
                    <a:pt x="1437" y="3243"/>
                  </a:cubicBezTo>
                  <a:lnTo>
                    <a:pt x="1437" y="3243"/>
                  </a:lnTo>
                  <a:cubicBezTo>
                    <a:pt x="1439" y="3249"/>
                    <a:pt x="1440" y="3255"/>
                    <a:pt x="1441" y="3261"/>
                  </a:cubicBezTo>
                  <a:cubicBezTo>
                    <a:pt x="1421" y="3278"/>
                    <a:pt x="1401" y="3295"/>
                    <a:pt x="1381" y="3313"/>
                  </a:cubicBezTo>
                  <a:lnTo>
                    <a:pt x="1381" y="3313"/>
                  </a:lnTo>
                  <a:cubicBezTo>
                    <a:pt x="1353" y="3346"/>
                    <a:pt x="1323" y="3379"/>
                    <a:pt x="1289" y="3413"/>
                  </a:cubicBezTo>
                  <a:cubicBezTo>
                    <a:pt x="1288" y="3407"/>
                    <a:pt x="1287" y="3402"/>
                    <a:pt x="1286" y="3396"/>
                  </a:cubicBezTo>
                  <a:lnTo>
                    <a:pt x="1286" y="3396"/>
                  </a:lnTo>
                  <a:cubicBezTo>
                    <a:pt x="1099" y="3564"/>
                    <a:pt x="898" y="3758"/>
                    <a:pt x="721" y="3906"/>
                  </a:cubicBezTo>
                  <a:cubicBezTo>
                    <a:pt x="759" y="3792"/>
                    <a:pt x="759" y="3754"/>
                    <a:pt x="834" y="3641"/>
                  </a:cubicBezTo>
                  <a:lnTo>
                    <a:pt x="1259" y="3216"/>
                  </a:lnTo>
                  <a:close/>
                  <a:moveTo>
                    <a:pt x="1403" y="4133"/>
                  </a:moveTo>
                  <a:cubicBezTo>
                    <a:pt x="1402" y="4138"/>
                    <a:pt x="1402" y="4142"/>
                    <a:pt x="1401" y="4146"/>
                  </a:cubicBezTo>
                  <a:lnTo>
                    <a:pt x="1401" y="4146"/>
                  </a:lnTo>
                  <a:cubicBezTo>
                    <a:pt x="1402" y="4142"/>
                    <a:pt x="1403" y="4137"/>
                    <a:pt x="1403" y="4133"/>
                  </a:cubicBezTo>
                  <a:close/>
                  <a:moveTo>
                    <a:pt x="2503" y="2996"/>
                  </a:moveTo>
                  <a:lnTo>
                    <a:pt x="1479" y="4285"/>
                  </a:lnTo>
                  <a:lnTo>
                    <a:pt x="1479" y="4323"/>
                  </a:lnTo>
                  <a:cubicBezTo>
                    <a:pt x="1820" y="3906"/>
                    <a:pt x="2199" y="3413"/>
                    <a:pt x="2541" y="2996"/>
                  </a:cubicBezTo>
                  <a:close/>
                  <a:moveTo>
                    <a:pt x="1479" y="4323"/>
                  </a:moveTo>
                  <a:lnTo>
                    <a:pt x="1479" y="4323"/>
                  </a:lnTo>
                  <a:cubicBezTo>
                    <a:pt x="1479" y="4323"/>
                    <a:pt x="1479" y="4323"/>
                    <a:pt x="1479" y="4323"/>
                  </a:cubicBezTo>
                  <a:close/>
                  <a:moveTo>
                    <a:pt x="5043" y="4361"/>
                  </a:moveTo>
                  <a:cubicBezTo>
                    <a:pt x="5056" y="4374"/>
                    <a:pt x="5064" y="4378"/>
                    <a:pt x="5068" y="4378"/>
                  </a:cubicBezTo>
                  <a:cubicBezTo>
                    <a:pt x="5077" y="4378"/>
                    <a:pt x="5068" y="4361"/>
                    <a:pt x="5043" y="4361"/>
                  </a:cubicBezTo>
                  <a:close/>
                  <a:moveTo>
                    <a:pt x="4436" y="2958"/>
                  </a:moveTo>
                  <a:cubicBezTo>
                    <a:pt x="4562" y="3230"/>
                    <a:pt x="4687" y="3526"/>
                    <a:pt x="4826" y="3831"/>
                  </a:cubicBezTo>
                  <a:lnTo>
                    <a:pt x="4826" y="3831"/>
                  </a:lnTo>
                  <a:cubicBezTo>
                    <a:pt x="4731" y="3941"/>
                    <a:pt x="4636" y="4042"/>
                    <a:pt x="4541" y="4140"/>
                  </a:cubicBezTo>
                  <a:lnTo>
                    <a:pt x="4541" y="4140"/>
                  </a:lnTo>
                  <a:cubicBezTo>
                    <a:pt x="4568" y="4101"/>
                    <a:pt x="4595" y="4060"/>
                    <a:pt x="4626" y="4020"/>
                  </a:cubicBezTo>
                  <a:lnTo>
                    <a:pt x="4626" y="4020"/>
                  </a:lnTo>
                  <a:lnTo>
                    <a:pt x="4304" y="4342"/>
                  </a:lnTo>
                  <a:lnTo>
                    <a:pt x="4323" y="4361"/>
                  </a:lnTo>
                  <a:cubicBezTo>
                    <a:pt x="4395" y="4288"/>
                    <a:pt x="4468" y="4215"/>
                    <a:pt x="4541" y="4140"/>
                  </a:cubicBezTo>
                  <a:lnTo>
                    <a:pt x="4541" y="4140"/>
                  </a:lnTo>
                  <a:cubicBezTo>
                    <a:pt x="4469" y="4247"/>
                    <a:pt x="4406" y="4343"/>
                    <a:pt x="4323" y="4399"/>
                  </a:cubicBezTo>
                  <a:cubicBezTo>
                    <a:pt x="4285" y="4399"/>
                    <a:pt x="4285" y="4361"/>
                    <a:pt x="4285" y="4361"/>
                  </a:cubicBezTo>
                  <a:lnTo>
                    <a:pt x="4304" y="4342"/>
                  </a:lnTo>
                  <a:lnTo>
                    <a:pt x="4285" y="4323"/>
                  </a:lnTo>
                  <a:lnTo>
                    <a:pt x="4285" y="4285"/>
                  </a:lnTo>
                  <a:cubicBezTo>
                    <a:pt x="4398" y="4133"/>
                    <a:pt x="4512" y="3944"/>
                    <a:pt x="4664" y="3792"/>
                  </a:cubicBezTo>
                  <a:cubicBezTo>
                    <a:pt x="4664" y="3754"/>
                    <a:pt x="4626" y="3754"/>
                    <a:pt x="4626" y="3754"/>
                  </a:cubicBezTo>
                  <a:cubicBezTo>
                    <a:pt x="4474" y="3868"/>
                    <a:pt x="4398" y="4020"/>
                    <a:pt x="4247" y="4171"/>
                  </a:cubicBezTo>
                  <a:lnTo>
                    <a:pt x="4247" y="3982"/>
                  </a:lnTo>
                  <a:cubicBezTo>
                    <a:pt x="4360" y="3830"/>
                    <a:pt x="4512" y="3641"/>
                    <a:pt x="4664" y="3527"/>
                  </a:cubicBezTo>
                  <a:cubicBezTo>
                    <a:pt x="4664" y="3451"/>
                    <a:pt x="4626" y="3451"/>
                    <a:pt x="4626" y="3451"/>
                  </a:cubicBezTo>
                  <a:cubicBezTo>
                    <a:pt x="4474" y="3641"/>
                    <a:pt x="4323" y="3792"/>
                    <a:pt x="4171" y="3944"/>
                  </a:cubicBezTo>
                  <a:lnTo>
                    <a:pt x="4171" y="3792"/>
                  </a:lnTo>
                  <a:cubicBezTo>
                    <a:pt x="4323" y="3641"/>
                    <a:pt x="4436" y="3527"/>
                    <a:pt x="4550" y="3375"/>
                  </a:cubicBezTo>
                  <a:cubicBezTo>
                    <a:pt x="4550" y="3299"/>
                    <a:pt x="4512" y="3299"/>
                    <a:pt x="4512" y="3299"/>
                  </a:cubicBezTo>
                  <a:cubicBezTo>
                    <a:pt x="4436" y="3451"/>
                    <a:pt x="4285" y="3565"/>
                    <a:pt x="4171" y="3678"/>
                  </a:cubicBezTo>
                  <a:lnTo>
                    <a:pt x="4171" y="3451"/>
                  </a:lnTo>
                  <a:cubicBezTo>
                    <a:pt x="4247" y="3375"/>
                    <a:pt x="4323" y="3223"/>
                    <a:pt x="4436" y="3148"/>
                  </a:cubicBezTo>
                  <a:lnTo>
                    <a:pt x="4360" y="3148"/>
                  </a:lnTo>
                  <a:cubicBezTo>
                    <a:pt x="4323" y="3223"/>
                    <a:pt x="4247" y="3337"/>
                    <a:pt x="4171" y="3413"/>
                  </a:cubicBezTo>
                  <a:cubicBezTo>
                    <a:pt x="4247" y="3261"/>
                    <a:pt x="4247" y="3072"/>
                    <a:pt x="4247" y="2958"/>
                  </a:cubicBezTo>
                  <a:close/>
                  <a:moveTo>
                    <a:pt x="1479" y="4323"/>
                  </a:moveTo>
                  <a:lnTo>
                    <a:pt x="1479" y="4361"/>
                  </a:lnTo>
                  <a:cubicBezTo>
                    <a:pt x="1479" y="4374"/>
                    <a:pt x="1480" y="4387"/>
                    <a:pt x="1482" y="4399"/>
                  </a:cubicBezTo>
                  <a:lnTo>
                    <a:pt x="1482" y="4399"/>
                  </a:lnTo>
                  <a:cubicBezTo>
                    <a:pt x="1479" y="4374"/>
                    <a:pt x="1479" y="4348"/>
                    <a:pt x="1479" y="4323"/>
                  </a:cubicBezTo>
                  <a:close/>
                  <a:moveTo>
                    <a:pt x="1482" y="4399"/>
                  </a:moveTo>
                  <a:cubicBezTo>
                    <a:pt x="1485" y="4427"/>
                    <a:pt x="1491" y="4455"/>
                    <a:pt x="1505" y="4482"/>
                  </a:cubicBezTo>
                  <a:lnTo>
                    <a:pt x="1505" y="4482"/>
                  </a:lnTo>
                  <a:cubicBezTo>
                    <a:pt x="1495" y="4456"/>
                    <a:pt x="1486" y="4429"/>
                    <a:pt x="1482" y="4399"/>
                  </a:cubicBezTo>
                  <a:close/>
                  <a:moveTo>
                    <a:pt x="4680" y="4528"/>
                  </a:moveTo>
                  <a:cubicBezTo>
                    <a:pt x="4645" y="4571"/>
                    <a:pt x="4612" y="4615"/>
                    <a:pt x="4588" y="4664"/>
                  </a:cubicBezTo>
                  <a:cubicBezTo>
                    <a:pt x="4591" y="4670"/>
                    <a:pt x="4593" y="4675"/>
                    <a:pt x="4596" y="4680"/>
                  </a:cubicBezTo>
                  <a:lnTo>
                    <a:pt x="4596" y="4680"/>
                  </a:lnTo>
                  <a:cubicBezTo>
                    <a:pt x="4617" y="4627"/>
                    <a:pt x="4646" y="4580"/>
                    <a:pt x="4680" y="4528"/>
                  </a:cubicBezTo>
                  <a:close/>
                  <a:moveTo>
                    <a:pt x="1555" y="4664"/>
                  </a:moveTo>
                  <a:lnTo>
                    <a:pt x="1479" y="4702"/>
                  </a:lnTo>
                  <a:lnTo>
                    <a:pt x="1555" y="4702"/>
                  </a:lnTo>
                  <a:lnTo>
                    <a:pt x="1555" y="4664"/>
                  </a:lnTo>
                  <a:close/>
                  <a:moveTo>
                    <a:pt x="3914" y="4685"/>
                  </a:moveTo>
                  <a:cubicBezTo>
                    <a:pt x="3910" y="4685"/>
                    <a:pt x="3905" y="4689"/>
                    <a:pt x="3905" y="4702"/>
                  </a:cubicBezTo>
                  <a:cubicBezTo>
                    <a:pt x="3931" y="4702"/>
                    <a:pt x="3922" y="4685"/>
                    <a:pt x="3914" y="4685"/>
                  </a:cubicBezTo>
                  <a:close/>
                  <a:moveTo>
                    <a:pt x="4666" y="4804"/>
                  </a:moveTo>
                  <a:lnTo>
                    <a:pt x="4666" y="4804"/>
                  </a:lnTo>
                  <a:cubicBezTo>
                    <a:pt x="4673" y="4817"/>
                    <a:pt x="4679" y="4832"/>
                    <a:pt x="4686" y="4848"/>
                  </a:cubicBezTo>
                  <a:lnTo>
                    <a:pt x="4686" y="4848"/>
                  </a:lnTo>
                  <a:cubicBezTo>
                    <a:pt x="4674" y="4839"/>
                    <a:pt x="4669" y="4820"/>
                    <a:pt x="4666" y="4804"/>
                  </a:cubicBezTo>
                  <a:close/>
                  <a:moveTo>
                    <a:pt x="1011" y="4820"/>
                  </a:moveTo>
                  <a:cubicBezTo>
                    <a:pt x="1007" y="4820"/>
                    <a:pt x="999" y="4828"/>
                    <a:pt x="986" y="4854"/>
                  </a:cubicBezTo>
                  <a:cubicBezTo>
                    <a:pt x="1011" y="4854"/>
                    <a:pt x="1020" y="4820"/>
                    <a:pt x="1011" y="4820"/>
                  </a:cubicBezTo>
                  <a:close/>
                  <a:moveTo>
                    <a:pt x="4858" y="3902"/>
                  </a:moveTo>
                  <a:cubicBezTo>
                    <a:pt x="4940" y="4080"/>
                    <a:pt x="5026" y="4262"/>
                    <a:pt x="5119" y="4445"/>
                  </a:cubicBezTo>
                  <a:lnTo>
                    <a:pt x="5119" y="4445"/>
                  </a:lnTo>
                  <a:cubicBezTo>
                    <a:pt x="4980" y="4613"/>
                    <a:pt x="4841" y="4752"/>
                    <a:pt x="4702" y="4892"/>
                  </a:cubicBezTo>
                  <a:cubicBezTo>
                    <a:pt x="4696" y="4876"/>
                    <a:pt x="4691" y="4861"/>
                    <a:pt x="4686" y="4848"/>
                  </a:cubicBezTo>
                  <a:lnTo>
                    <a:pt x="4686" y="4848"/>
                  </a:lnTo>
                  <a:cubicBezTo>
                    <a:pt x="4690" y="4852"/>
                    <a:pt x="4695" y="4854"/>
                    <a:pt x="4702" y="4854"/>
                  </a:cubicBezTo>
                  <a:cubicBezTo>
                    <a:pt x="4815" y="4702"/>
                    <a:pt x="4967" y="4550"/>
                    <a:pt x="5043" y="4361"/>
                  </a:cubicBezTo>
                  <a:lnTo>
                    <a:pt x="5043" y="4361"/>
                  </a:lnTo>
                  <a:cubicBezTo>
                    <a:pt x="4891" y="4513"/>
                    <a:pt x="4815" y="4664"/>
                    <a:pt x="4664" y="4778"/>
                  </a:cubicBezTo>
                  <a:cubicBezTo>
                    <a:pt x="4664" y="4778"/>
                    <a:pt x="4664" y="4789"/>
                    <a:pt x="4666" y="4804"/>
                  </a:cubicBezTo>
                  <a:lnTo>
                    <a:pt x="4666" y="4804"/>
                  </a:lnTo>
                  <a:cubicBezTo>
                    <a:pt x="4643" y="4756"/>
                    <a:pt x="4619" y="4724"/>
                    <a:pt x="4596" y="4680"/>
                  </a:cubicBezTo>
                  <a:lnTo>
                    <a:pt x="4596" y="4680"/>
                  </a:lnTo>
                  <a:cubicBezTo>
                    <a:pt x="4593" y="4687"/>
                    <a:pt x="4590" y="4695"/>
                    <a:pt x="4588" y="4702"/>
                  </a:cubicBezTo>
                  <a:cubicBezTo>
                    <a:pt x="4512" y="4702"/>
                    <a:pt x="4512" y="4664"/>
                    <a:pt x="4512" y="4664"/>
                  </a:cubicBezTo>
                  <a:cubicBezTo>
                    <a:pt x="4588" y="4550"/>
                    <a:pt x="4664" y="4475"/>
                    <a:pt x="4777" y="4361"/>
                  </a:cubicBezTo>
                  <a:lnTo>
                    <a:pt x="4777" y="4361"/>
                  </a:lnTo>
                  <a:cubicBezTo>
                    <a:pt x="4744" y="4428"/>
                    <a:pt x="4710" y="4481"/>
                    <a:pt x="4680" y="4528"/>
                  </a:cubicBezTo>
                  <a:lnTo>
                    <a:pt x="4680" y="4528"/>
                  </a:lnTo>
                  <a:cubicBezTo>
                    <a:pt x="4753" y="4439"/>
                    <a:pt x="4840" y="4362"/>
                    <a:pt x="4891" y="4285"/>
                  </a:cubicBezTo>
                  <a:cubicBezTo>
                    <a:pt x="4891" y="4209"/>
                    <a:pt x="4853" y="4209"/>
                    <a:pt x="4853" y="4209"/>
                  </a:cubicBezTo>
                  <a:cubicBezTo>
                    <a:pt x="4777" y="4361"/>
                    <a:pt x="4626" y="4475"/>
                    <a:pt x="4512" y="4588"/>
                  </a:cubicBezTo>
                  <a:cubicBezTo>
                    <a:pt x="4507" y="4583"/>
                    <a:pt x="4502" y="4578"/>
                    <a:pt x="4497" y="4571"/>
                  </a:cubicBezTo>
                  <a:lnTo>
                    <a:pt x="4497" y="4571"/>
                  </a:lnTo>
                  <a:cubicBezTo>
                    <a:pt x="4476" y="4601"/>
                    <a:pt x="4455" y="4632"/>
                    <a:pt x="4436" y="4664"/>
                  </a:cubicBezTo>
                  <a:cubicBezTo>
                    <a:pt x="4398" y="4664"/>
                    <a:pt x="4398" y="4588"/>
                    <a:pt x="4398" y="4588"/>
                  </a:cubicBezTo>
                  <a:lnTo>
                    <a:pt x="4464" y="4523"/>
                  </a:lnTo>
                  <a:lnTo>
                    <a:pt x="4464" y="4523"/>
                  </a:lnTo>
                  <a:cubicBezTo>
                    <a:pt x="4475" y="4541"/>
                    <a:pt x="4486" y="4557"/>
                    <a:pt x="4497" y="4571"/>
                  </a:cubicBezTo>
                  <a:lnTo>
                    <a:pt x="4497" y="4571"/>
                  </a:lnTo>
                  <a:cubicBezTo>
                    <a:pt x="4601" y="4422"/>
                    <a:pt x="4727" y="4291"/>
                    <a:pt x="4853" y="4133"/>
                  </a:cubicBezTo>
                  <a:lnTo>
                    <a:pt x="4853" y="4133"/>
                  </a:lnTo>
                  <a:lnTo>
                    <a:pt x="4464" y="4523"/>
                  </a:lnTo>
                  <a:lnTo>
                    <a:pt x="4464" y="4523"/>
                  </a:lnTo>
                  <a:cubicBezTo>
                    <a:pt x="4442" y="4486"/>
                    <a:pt x="4420" y="4443"/>
                    <a:pt x="4398" y="4399"/>
                  </a:cubicBezTo>
                  <a:cubicBezTo>
                    <a:pt x="4552" y="4215"/>
                    <a:pt x="4705" y="4056"/>
                    <a:pt x="4858" y="3902"/>
                  </a:cubicBezTo>
                  <a:close/>
                  <a:moveTo>
                    <a:pt x="2616" y="3148"/>
                  </a:moveTo>
                  <a:cubicBezTo>
                    <a:pt x="2237" y="3603"/>
                    <a:pt x="1934" y="4095"/>
                    <a:pt x="1555" y="4550"/>
                  </a:cubicBezTo>
                  <a:cubicBezTo>
                    <a:pt x="1532" y="4528"/>
                    <a:pt x="1516" y="4505"/>
                    <a:pt x="1505" y="4482"/>
                  </a:cubicBezTo>
                  <a:lnTo>
                    <a:pt x="1505" y="4482"/>
                  </a:lnTo>
                  <a:cubicBezTo>
                    <a:pt x="1527" y="4540"/>
                    <a:pt x="1555" y="4595"/>
                    <a:pt x="1555" y="4664"/>
                  </a:cubicBezTo>
                  <a:cubicBezTo>
                    <a:pt x="1593" y="4740"/>
                    <a:pt x="1593" y="4778"/>
                    <a:pt x="1593" y="4854"/>
                  </a:cubicBezTo>
                  <a:cubicBezTo>
                    <a:pt x="1593" y="4865"/>
                    <a:pt x="1593" y="4877"/>
                    <a:pt x="1594" y="4890"/>
                  </a:cubicBezTo>
                  <a:lnTo>
                    <a:pt x="1594" y="4890"/>
                  </a:lnTo>
                  <a:cubicBezTo>
                    <a:pt x="1604" y="4876"/>
                    <a:pt x="1613" y="4862"/>
                    <a:pt x="1623" y="4848"/>
                  </a:cubicBezTo>
                  <a:lnTo>
                    <a:pt x="1623" y="4848"/>
                  </a:lnTo>
                  <a:cubicBezTo>
                    <a:pt x="1625" y="4862"/>
                    <a:pt x="1628" y="4877"/>
                    <a:pt x="1631" y="4892"/>
                  </a:cubicBezTo>
                  <a:lnTo>
                    <a:pt x="1631" y="4892"/>
                  </a:lnTo>
                  <a:cubicBezTo>
                    <a:pt x="1631" y="4892"/>
                    <a:pt x="1631" y="4892"/>
                    <a:pt x="1631" y="4892"/>
                  </a:cubicBezTo>
                  <a:cubicBezTo>
                    <a:pt x="2048" y="4323"/>
                    <a:pt x="2503" y="3754"/>
                    <a:pt x="2882" y="3148"/>
                  </a:cubicBezTo>
                  <a:lnTo>
                    <a:pt x="2882" y="3148"/>
                  </a:lnTo>
                  <a:cubicBezTo>
                    <a:pt x="2438" y="3703"/>
                    <a:pt x="2030" y="4257"/>
                    <a:pt x="1623" y="4848"/>
                  </a:cubicBezTo>
                  <a:lnTo>
                    <a:pt x="1623" y="4848"/>
                  </a:lnTo>
                  <a:cubicBezTo>
                    <a:pt x="1613" y="4788"/>
                    <a:pt x="1605" y="4726"/>
                    <a:pt x="1593" y="4664"/>
                  </a:cubicBezTo>
                  <a:lnTo>
                    <a:pt x="1593" y="4588"/>
                  </a:lnTo>
                  <a:cubicBezTo>
                    <a:pt x="1972" y="4133"/>
                    <a:pt x="2313" y="3603"/>
                    <a:pt x="2692" y="3148"/>
                  </a:cubicBezTo>
                  <a:close/>
                  <a:moveTo>
                    <a:pt x="1594" y="4890"/>
                  </a:moveTo>
                  <a:lnTo>
                    <a:pt x="1594" y="4890"/>
                  </a:lnTo>
                  <a:cubicBezTo>
                    <a:pt x="1594" y="4891"/>
                    <a:pt x="1593" y="4891"/>
                    <a:pt x="1593" y="4892"/>
                  </a:cubicBezTo>
                  <a:cubicBezTo>
                    <a:pt x="1593" y="4892"/>
                    <a:pt x="1593" y="4897"/>
                    <a:pt x="1595" y="4902"/>
                  </a:cubicBezTo>
                  <a:lnTo>
                    <a:pt x="1595" y="4902"/>
                  </a:lnTo>
                  <a:cubicBezTo>
                    <a:pt x="1594" y="4898"/>
                    <a:pt x="1594" y="4894"/>
                    <a:pt x="1594" y="4890"/>
                  </a:cubicBezTo>
                  <a:close/>
                  <a:moveTo>
                    <a:pt x="3136" y="3114"/>
                  </a:moveTo>
                  <a:cubicBezTo>
                    <a:pt x="3130" y="3114"/>
                    <a:pt x="3122" y="3122"/>
                    <a:pt x="3109" y="3148"/>
                  </a:cubicBezTo>
                  <a:cubicBezTo>
                    <a:pt x="2692" y="3716"/>
                    <a:pt x="2237" y="4323"/>
                    <a:pt x="1820" y="4930"/>
                  </a:cubicBezTo>
                  <a:lnTo>
                    <a:pt x="1820" y="4892"/>
                  </a:lnTo>
                  <a:cubicBezTo>
                    <a:pt x="1820" y="4873"/>
                    <a:pt x="1811" y="4863"/>
                    <a:pt x="1801" y="4863"/>
                  </a:cubicBezTo>
                  <a:cubicBezTo>
                    <a:pt x="1792" y="4863"/>
                    <a:pt x="1782" y="4873"/>
                    <a:pt x="1782" y="4892"/>
                  </a:cubicBezTo>
                  <a:cubicBezTo>
                    <a:pt x="1782" y="4930"/>
                    <a:pt x="1782" y="4930"/>
                    <a:pt x="1820" y="4967"/>
                  </a:cubicBezTo>
                  <a:cubicBezTo>
                    <a:pt x="2237" y="4361"/>
                    <a:pt x="2730" y="3754"/>
                    <a:pt x="3147" y="3148"/>
                  </a:cubicBezTo>
                  <a:cubicBezTo>
                    <a:pt x="3147" y="3148"/>
                    <a:pt x="3147" y="3114"/>
                    <a:pt x="3136" y="3114"/>
                  </a:cubicBezTo>
                  <a:close/>
                  <a:moveTo>
                    <a:pt x="1820" y="4967"/>
                  </a:moveTo>
                  <a:cubicBezTo>
                    <a:pt x="1801" y="5005"/>
                    <a:pt x="1801" y="5024"/>
                    <a:pt x="1806" y="5024"/>
                  </a:cubicBezTo>
                  <a:cubicBezTo>
                    <a:pt x="1811" y="5024"/>
                    <a:pt x="1820" y="5005"/>
                    <a:pt x="1820" y="4967"/>
                  </a:cubicBezTo>
                  <a:close/>
                  <a:moveTo>
                    <a:pt x="3771" y="5102"/>
                  </a:moveTo>
                  <a:cubicBezTo>
                    <a:pt x="3762" y="5102"/>
                    <a:pt x="3754" y="5107"/>
                    <a:pt x="3754" y="5119"/>
                  </a:cubicBezTo>
                  <a:cubicBezTo>
                    <a:pt x="3804" y="5119"/>
                    <a:pt x="3788" y="5102"/>
                    <a:pt x="3771" y="5102"/>
                  </a:cubicBezTo>
                  <a:close/>
                  <a:moveTo>
                    <a:pt x="3326" y="3245"/>
                  </a:moveTo>
                  <a:cubicBezTo>
                    <a:pt x="3320" y="3245"/>
                    <a:pt x="3311" y="3249"/>
                    <a:pt x="3299" y="3261"/>
                  </a:cubicBezTo>
                  <a:cubicBezTo>
                    <a:pt x="2806" y="3906"/>
                    <a:pt x="2313" y="4513"/>
                    <a:pt x="1858" y="5157"/>
                  </a:cubicBezTo>
                  <a:cubicBezTo>
                    <a:pt x="2351" y="4550"/>
                    <a:pt x="2882" y="3906"/>
                    <a:pt x="3337" y="3261"/>
                  </a:cubicBezTo>
                  <a:cubicBezTo>
                    <a:pt x="3337" y="3261"/>
                    <a:pt x="3337" y="3245"/>
                    <a:pt x="3326" y="3245"/>
                  </a:cubicBezTo>
                  <a:close/>
                  <a:moveTo>
                    <a:pt x="3754" y="3754"/>
                  </a:moveTo>
                  <a:cubicBezTo>
                    <a:pt x="3375" y="4209"/>
                    <a:pt x="2996" y="4664"/>
                    <a:pt x="2654" y="5157"/>
                  </a:cubicBezTo>
                  <a:cubicBezTo>
                    <a:pt x="3071" y="4702"/>
                    <a:pt x="3450" y="4209"/>
                    <a:pt x="3792" y="3792"/>
                  </a:cubicBezTo>
                  <a:cubicBezTo>
                    <a:pt x="3792" y="3792"/>
                    <a:pt x="3792" y="3754"/>
                    <a:pt x="3754" y="3754"/>
                  </a:cubicBezTo>
                  <a:close/>
                  <a:moveTo>
                    <a:pt x="1858" y="5157"/>
                  </a:moveTo>
                  <a:cubicBezTo>
                    <a:pt x="1808" y="5157"/>
                    <a:pt x="1808" y="5191"/>
                    <a:pt x="1824" y="5191"/>
                  </a:cubicBezTo>
                  <a:cubicBezTo>
                    <a:pt x="1833" y="5191"/>
                    <a:pt x="1845" y="5182"/>
                    <a:pt x="1858" y="5157"/>
                  </a:cubicBezTo>
                  <a:close/>
                  <a:moveTo>
                    <a:pt x="3591" y="3586"/>
                  </a:moveTo>
                  <a:cubicBezTo>
                    <a:pt x="3585" y="3586"/>
                    <a:pt x="3577" y="3590"/>
                    <a:pt x="3564" y="3603"/>
                  </a:cubicBezTo>
                  <a:cubicBezTo>
                    <a:pt x="3261" y="4133"/>
                    <a:pt x="2882" y="4702"/>
                    <a:pt x="2503" y="5233"/>
                  </a:cubicBezTo>
                  <a:cubicBezTo>
                    <a:pt x="2882" y="4702"/>
                    <a:pt x="3261" y="4133"/>
                    <a:pt x="3602" y="3603"/>
                  </a:cubicBezTo>
                  <a:cubicBezTo>
                    <a:pt x="3602" y="3603"/>
                    <a:pt x="3602" y="3586"/>
                    <a:pt x="3591" y="3586"/>
                  </a:cubicBezTo>
                  <a:close/>
                  <a:moveTo>
                    <a:pt x="2503" y="5233"/>
                  </a:moveTo>
                  <a:cubicBezTo>
                    <a:pt x="2452" y="5233"/>
                    <a:pt x="2469" y="5250"/>
                    <a:pt x="2486" y="5250"/>
                  </a:cubicBezTo>
                  <a:cubicBezTo>
                    <a:pt x="2494" y="5250"/>
                    <a:pt x="2503" y="5246"/>
                    <a:pt x="2503" y="5233"/>
                  </a:cubicBezTo>
                  <a:close/>
                  <a:moveTo>
                    <a:pt x="3488" y="3337"/>
                  </a:moveTo>
                  <a:cubicBezTo>
                    <a:pt x="2958" y="3982"/>
                    <a:pt x="2427" y="4664"/>
                    <a:pt x="1972" y="5271"/>
                  </a:cubicBezTo>
                  <a:cubicBezTo>
                    <a:pt x="2503" y="4664"/>
                    <a:pt x="2996" y="3982"/>
                    <a:pt x="3526" y="3375"/>
                  </a:cubicBezTo>
                  <a:cubicBezTo>
                    <a:pt x="3526" y="3375"/>
                    <a:pt x="3526" y="3337"/>
                    <a:pt x="3488" y="3337"/>
                  </a:cubicBezTo>
                  <a:close/>
                  <a:moveTo>
                    <a:pt x="3705" y="3245"/>
                  </a:moveTo>
                  <a:cubicBezTo>
                    <a:pt x="3699" y="3245"/>
                    <a:pt x="3691" y="3249"/>
                    <a:pt x="3678" y="3261"/>
                  </a:cubicBezTo>
                  <a:cubicBezTo>
                    <a:pt x="3185" y="3906"/>
                    <a:pt x="2654" y="4550"/>
                    <a:pt x="2199" y="5271"/>
                  </a:cubicBezTo>
                  <a:cubicBezTo>
                    <a:pt x="2730" y="4588"/>
                    <a:pt x="3223" y="3944"/>
                    <a:pt x="3716" y="3261"/>
                  </a:cubicBezTo>
                  <a:cubicBezTo>
                    <a:pt x="3716" y="3261"/>
                    <a:pt x="3716" y="3245"/>
                    <a:pt x="3705" y="3245"/>
                  </a:cubicBezTo>
                  <a:close/>
                  <a:moveTo>
                    <a:pt x="721" y="5271"/>
                  </a:moveTo>
                  <a:cubicBezTo>
                    <a:pt x="733" y="5283"/>
                    <a:pt x="742" y="5288"/>
                    <a:pt x="746" y="5288"/>
                  </a:cubicBezTo>
                  <a:cubicBezTo>
                    <a:pt x="754" y="5288"/>
                    <a:pt x="746" y="5271"/>
                    <a:pt x="721" y="5271"/>
                  </a:cubicBezTo>
                  <a:close/>
                  <a:moveTo>
                    <a:pt x="1972" y="5271"/>
                  </a:moveTo>
                  <a:cubicBezTo>
                    <a:pt x="1947" y="5271"/>
                    <a:pt x="1938" y="5288"/>
                    <a:pt x="1947" y="5288"/>
                  </a:cubicBezTo>
                  <a:cubicBezTo>
                    <a:pt x="1951" y="5288"/>
                    <a:pt x="1959" y="5283"/>
                    <a:pt x="1972" y="5271"/>
                  </a:cubicBezTo>
                  <a:close/>
                  <a:moveTo>
                    <a:pt x="3754" y="5119"/>
                  </a:moveTo>
                  <a:lnTo>
                    <a:pt x="3602" y="5271"/>
                  </a:lnTo>
                  <a:cubicBezTo>
                    <a:pt x="3602" y="5271"/>
                    <a:pt x="3602" y="5309"/>
                    <a:pt x="3678" y="5309"/>
                  </a:cubicBezTo>
                  <a:cubicBezTo>
                    <a:pt x="3716" y="5233"/>
                    <a:pt x="3754" y="5157"/>
                    <a:pt x="3754" y="5119"/>
                  </a:cubicBezTo>
                  <a:close/>
                  <a:moveTo>
                    <a:pt x="3905" y="4702"/>
                  </a:moveTo>
                  <a:lnTo>
                    <a:pt x="3905" y="4702"/>
                  </a:lnTo>
                  <a:cubicBezTo>
                    <a:pt x="3754" y="4892"/>
                    <a:pt x="3602" y="5081"/>
                    <a:pt x="3488" y="5309"/>
                  </a:cubicBezTo>
                  <a:cubicBezTo>
                    <a:pt x="3488" y="5309"/>
                    <a:pt x="3488" y="5326"/>
                    <a:pt x="3500" y="5326"/>
                  </a:cubicBezTo>
                  <a:cubicBezTo>
                    <a:pt x="3505" y="5326"/>
                    <a:pt x="3514" y="5321"/>
                    <a:pt x="3526" y="5309"/>
                  </a:cubicBezTo>
                  <a:cubicBezTo>
                    <a:pt x="3678" y="5119"/>
                    <a:pt x="3830" y="4892"/>
                    <a:pt x="3905" y="4702"/>
                  </a:cubicBezTo>
                  <a:close/>
                  <a:moveTo>
                    <a:pt x="1024" y="4588"/>
                  </a:moveTo>
                  <a:cubicBezTo>
                    <a:pt x="721" y="4930"/>
                    <a:pt x="417" y="5271"/>
                    <a:pt x="114" y="5612"/>
                  </a:cubicBezTo>
                  <a:cubicBezTo>
                    <a:pt x="455" y="5271"/>
                    <a:pt x="759" y="4967"/>
                    <a:pt x="1062" y="4664"/>
                  </a:cubicBezTo>
                  <a:cubicBezTo>
                    <a:pt x="1062" y="4664"/>
                    <a:pt x="1062" y="4588"/>
                    <a:pt x="1024" y="4588"/>
                  </a:cubicBezTo>
                  <a:close/>
                  <a:moveTo>
                    <a:pt x="114" y="5612"/>
                  </a:moveTo>
                  <a:cubicBezTo>
                    <a:pt x="89" y="5612"/>
                    <a:pt x="97" y="5629"/>
                    <a:pt x="106" y="5629"/>
                  </a:cubicBezTo>
                  <a:cubicBezTo>
                    <a:pt x="110" y="5629"/>
                    <a:pt x="114" y="5625"/>
                    <a:pt x="114" y="5612"/>
                  </a:cubicBezTo>
                  <a:close/>
                  <a:moveTo>
                    <a:pt x="653" y="5671"/>
                  </a:moveTo>
                  <a:cubicBezTo>
                    <a:pt x="649" y="5671"/>
                    <a:pt x="645" y="5675"/>
                    <a:pt x="645" y="5688"/>
                  </a:cubicBezTo>
                  <a:cubicBezTo>
                    <a:pt x="670" y="5688"/>
                    <a:pt x="662" y="5671"/>
                    <a:pt x="653" y="5671"/>
                  </a:cubicBezTo>
                  <a:close/>
                  <a:moveTo>
                    <a:pt x="986" y="4854"/>
                  </a:moveTo>
                  <a:lnTo>
                    <a:pt x="986" y="4854"/>
                  </a:lnTo>
                  <a:cubicBezTo>
                    <a:pt x="683" y="5119"/>
                    <a:pt x="342" y="5422"/>
                    <a:pt x="76" y="5688"/>
                  </a:cubicBezTo>
                  <a:cubicBezTo>
                    <a:pt x="76" y="5688"/>
                    <a:pt x="76" y="5726"/>
                    <a:pt x="114" y="5726"/>
                  </a:cubicBezTo>
                  <a:cubicBezTo>
                    <a:pt x="417" y="5422"/>
                    <a:pt x="721" y="5119"/>
                    <a:pt x="986" y="4854"/>
                  </a:cubicBezTo>
                  <a:close/>
                  <a:moveTo>
                    <a:pt x="721" y="5271"/>
                  </a:moveTo>
                  <a:lnTo>
                    <a:pt x="304" y="5688"/>
                  </a:lnTo>
                  <a:cubicBezTo>
                    <a:pt x="304" y="5688"/>
                    <a:pt x="304" y="5726"/>
                    <a:pt x="342" y="5726"/>
                  </a:cubicBezTo>
                  <a:cubicBezTo>
                    <a:pt x="493" y="5612"/>
                    <a:pt x="645" y="5460"/>
                    <a:pt x="721" y="5271"/>
                  </a:cubicBezTo>
                  <a:close/>
                  <a:moveTo>
                    <a:pt x="721" y="5422"/>
                  </a:moveTo>
                  <a:lnTo>
                    <a:pt x="721" y="5422"/>
                  </a:lnTo>
                  <a:cubicBezTo>
                    <a:pt x="607" y="5498"/>
                    <a:pt x="493" y="5650"/>
                    <a:pt x="342" y="5726"/>
                  </a:cubicBezTo>
                  <a:cubicBezTo>
                    <a:pt x="342" y="5726"/>
                    <a:pt x="342" y="5802"/>
                    <a:pt x="417" y="5802"/>
                  </a:cubicBezTo>
                  <a:cubicBezTo>
                    <a:pt x="493" y="5688"/>
                    <a:pt x="645" y="5536"/>
                    <a:pt x="721" y="5422"/>
                  </a:cubicBezTo>
                  <a:close/>
                  <a:moveTo>
                    <a:pt x="1062" y="2693"/>
                  </a:moveTo>
                  <a:cubicBezTo>
                    <a:pt x="1024" y="2693"/>
                    <a:pt x="1024" y="2731"/>
                    <a:pt x="1062" y="2731"/>
                  </a:cubicBezTo>
                  <a:cubicBezTo>
                    <a:pt x="948" y="2882"/>
                    <a:pt x="910" y="3072"/>
                    <a:pt x="872" y="3223"/>
                  </a:cubicBezTo>
                  <a:lnTo>
                    <a:pt x="834" y="3261"/>
                  </a:lnTo>
                  <a:cubicBezTo>
                    <a:pt x="834" y="3299"/>
                    <a:pt x="872" y="3299"/>
                    <a:pt x="872" y="3299"/>
                  </a:cubicBezTo>
                  <a:cubicBezTo>
                    <a:pt x="834" y="3451"/>
                    <a:pt x="759" y="3565"/>
                    <a:pt x="721" y="3678"/>
                  </a:cubicBezTo>
                  <a:lnTo>
                    <a:pt x="683" y="3754"/>
                  </a:lnTo>
                  <a:lnTo>
                    <a:pt x="683" y="3792"/>
                  </a:lnTo>
                  <a:cubicBezTo>
                    <a:pt x="645" y="3830"/>
                    <a:pt x="645" y="3944"/>
                    <a:pt x="569" y="4020"/>
                  </a:cubicBezTo>
                  <a:cubicBezTo>
                    <a:pt x="531" y="4020"/>
                    <a:pt x="531" y="4095"/>
                    <a:pt x="493" y="4095"/>
                  </a:cubicBezTo>
                  <a:cubicBezTo>
                    <a:pt x="493" y="4133"/>
                    <a:pt x="531" y="4133"/>
                    <a:pt x="531" y="4133"/>
                  </a:cubicBezTo>
                  <a:cubicBezTo>
                    <a:pt x="493" y="4209"/>
                    <a:pt x="493" y="4323"/>
                    <a:pt x="455" y="4399"/>
                  </a:cubicBezTo>
                  <a:lnTo>
                    <a:pt x="304" y="4550"/>
                  </a:lnTo>
                  <a:cubicBezTo>
                    <a:pt x="304" y="4588"/>
                    <a:pt x="342" y="4588"/>
                    <a:pt x="342" y="4588"/>
                  </a:cubicBezTo>
                  <a:lnTo>
                    <a:pt x="379" y="4550"/>
                  </a:lnTo>
                  <a:lnTo>
                    <a:pt x="379" y="4550"/>
                  </a:lnTo>
                  <a:cubicBezTo>
                    <a:pt x="379" y="4664"/>
                    <a:pt x="342" y="4702"/>
                    <a:pt x="342" y="4740"/>
                  </a:cubicBezTo>
                  <a:cubicBezTo>
                    <a:pt x="342" y="4778"/>
                    <a:pt x="304" y="4778"/>
                    <a:pt x="304" y="4778"/>
                  </a:cubicBezTo>
                  <a:cubicBezTo>
                    <a:pt x="266" y="4854"/>
                    <a:pt x="304" y="4854"/>
                    <a:pt x="304" y="4854"/>
                  </a:cubicBezTo>
                  <a:cubicBezTo>
                    <a:pt x="266" y="4892"/>
                    <a:pt x="266" y="4967"/>
                    <a:pt x="190" y="5043"/>
                  </a:cubicBezTo>
                  <a:lnTo>
                    <a:pt x="114" y="5119"/>
                  </a:lnTo>
                  <a:cubicBezTo>
                    <a:pt x="114" y="5157"/>
                    <a:pt x="152" y="5157"/>
                    <a:pt x="152" y="5157"/>
                  </a:cubicBezTo>
                  <a:lnTo>
                    <a:pt x="190" y="5119"/>
                  </a:lnTo>
                  <a:lnTo>
                    <a:pt x="190" y="5119"/>
                  </a:lnTo>
                  <a:cubicBezTo>
                    <a:pt x="152" y="5309"/>
                    <a:pt x="76" y="5498"/>
                    <a:pt x="0" y="5688"/>
                  </a:cubicBezTo>
                  <a:cubicBezTo>
                    <a:pt x="76" y="5536"/>
                    <a:pt x="114" y="5460"/>
                    <a:pt x="152" y="5309"/>
                  </a:cubicBezTo>
                  <a:cubicBezTo>
                    <a:pt x="195" y="5270"/>
                    <a:pt x="238" y="5231"/>
                    <a:pt x="280" y="5193"/>
                  </a:cubicBezTo>
                  <a:lnTo>
                    <a:pt x="280" y="5193"/>
                  </a:lnTo>
                  <a:cubicBezTo>
                    <a:pt x="273" y="5225"/>
                    <a:pt x="266" y="5255"/>
                    <a:pt x="266" y="5271"/>
                  </a:cubicBezTo>
                  <a:cubicBezTo>
                    <a:pt x="592" y="4944"/>
                    <a:pt x="953" y="4618"/>
                    <a:pt x="1249" y="4325"/>
                  </a:cubicBezTo>
                  <a:lnTo>
                    <a:pt x="1249" y="4325"/>
                  </a:lnTo>
                  <a:cubicBezTo>
                    <a:pt x="914" y="4626"/>
                    <a:pt x="609" y="4898"/>
                    <a:pt x="280" y="5193"/>
                  </a:cubicBezTo>
                  <a:lnTo>
                    <a:pt x="280" y="5193"/>
                  </a:lnTo>
                  <a:cubicBezTo>
                    <a:pt x="291" y="5150"/>
                    <a:pt x="304" y="5103"/>
                    <a:pt x="304" y="5081"/>
                  </a:cubicBezTo>
                  <a:cubicBezTo>
                    <a:pt x="645" y="4778"/>
                    <a:pt x="1024" y="4475"/>
                    <a:pt x="1365" y="4133"/>
                  </a:cubicBezTo>
                  <a:cubicBezTo>
                    <a:pt x="1365" y="4095"/>
                    <a:pt x="1289" y="4095"/>
                    <a:pt x="1289" y="4095"/>
                  </a:cubicBezTo>
                  <a:cubicBezTo>
                    <a:pt x="948" y="4361"/>
                    <a:pt x="645" y="4702"/>
                    <a:pt x="304" y="4967"/>
                  </a:cubicBezTo>
                  <a:cubicBezTo>
                    <a:pt x="304" y="4930"/>
                    <a:pt x="342" y="4854"/>
                    <a:pt x="342" y="4778"/>
                  </a:cubicBezTo>
                  <a:cubicBezTo>
                    <a:pt x="388" y="4742"/>
                    <a:pt x="433" y="4705"/>
                    <a:pt x="480" y="4667"/>
                  </a:cubicBezTo>
                  <a:lnTo>
                    <a:pt x="480" y="4667"/>
                  </a:lnTo>
                  <a:cubicBezTo>
                    <a:pt x="469" y="4701"/>
                    <a:pt x="455" y="4733"/>
                    <a:pt x="455" y="4778"/>
                  </a:cubicBezTo>
                  <a:cubicBezTo>
                    <a:pt x="759" y="4513"/>
                    <a:pt x="1062" y="4209"/>
                    <a:pt x="1403" y="3944"/>
                  </a:cubicBezTo>
                  <a:cubicBezTo>
                    <a:pt x="1400" y="3930"/>
                    <a:pt x="1397" y="3916"/>
                    <a:pt x="1394" y="3902"/>
                  </a:cubicBezTo>
                  <a:lnTo>
                    <a:pt x="1394" y="3902"/>
                  </a:lnTo>
                  <a:cubicBezTo>
                    <a:pt x="1054" y="4156"/>
                    <a:pt x="763" y="4432"/>
                    <a:pt x="480" y="4667"/>
                  </a:cubicBezTo>
                  <a:lnTo>
                    <a:pt x="480" y="4667"/>
                  </a:lnTo>
                  <a:cubicBezTo>
                    <a:pt x="487" y="4644"/>
                    <a:pt x="493" y="4619"/>
                    <a:pt x="493" y="4588"/>
                  </a:cubicBezTo>
                  <a:cubicBezTo>
                    <a:pt x="721" y="4323"/>
                    <a:pt x="1024" y="4095"/>
                    <a:pt x="1252" y="3830"/>
                  </a:cubicBezTo>
                  <a:cubicBezTo>
                    <a:pt x="1252" y="3792"/>
                    <a:pt x="1214" y="3792"/>
                    <a:pt x="1214" y="3792"/>
                  </a:cubicBezTo>
                  <a:cubicBezTo>
                    <a:pt x="986" y="3982"/>
                    <a:pt x="721" y="4209"/>
                    <a:pt x="493" y="4475"/>
                  </a:cubicBezTo>
                  <a:cubicBezTo>
                    <a:pt x="531" y="4361"/>
                    <a:pt x="531" y="4247"/>
                    <a:pt x="607" y="4171"/>
                  </a:cubicBezTo>
                  <a:cubicBezTo>
                    <a:pt x="834" y="3944"/>
                    <a:pt x="1062" y="3754"/>
                    <a:pt x="1289" y="3527"/>
                  </a:cubicBezTo>
                  <a:cubicBezTo>
                    <a:pt x="1289" y="3597"/>
                    <a:pt x="1354" y="3732"/>
                    <a:pt x="1394" y="3902"/>
                  </a:cubicBezTo>
                  <a:lnTo>
                    <a:pt x="1394" y="3902"/>
                  </a:lnTo>
                  <a:cubicBezTo>
                    <a:pt x="1396" y="3901"/>
                    <a:pt x="1399" y="3899"/>
                    <a:pt x="1401" y="3897"/>
                  </a:cubicBezTo>
                  <a:lnTo>
                    <a:pt x="1401" y="3897"/>
                  </a:lnTo>
                  <a:cubicBezTo>
                    <a:pt x="1402" y="3913"/>
                    <a:pt x="1403" y="3928"/>
                    <a:pt x="1403" y="3944"/>
                  </a:cubicBezTo>
                  <a:cubicBezTo>
                    <a:pt x="1416" y="3927"/>
                    <a:pt x="1428" y="3910"/>
                    <a:pt x="1441" y="3894"/>
                  </a:cubicBezTo>
                  <a:lnTo>
                    <a:pt x="1441" y="3894"/>
                  </a:lnTo>
                  <a:lnTo>
                    <a:pt x="1441" y="3944"/>
                  </a:lnTo>
                  <a:lnTo>
                    <a:pt x="1403" y="3982"/>
                  </a:lnTo>
                  <a:lnTo>
                    <a:pt x="1441" y="3982"/>
                  </a:lnTo>
                  <a:cubicBezTo>
                    <a:pt x="1479" y="3944"/>
                    <a:pt x="1479" y="3944"/>
                    <a:pt x="1479" y="3906"/>
                  </a:cubicBezTo>
                  <a:cubicBezTo>
                    <a:pt x="1669" y="3603"/>
                    <a:pt x="1896" y="3337"/>
                    <a:pt x="2161" y="3034"/>
                  </a:cubicBezTo>
                  <a:lnTo>
                    <a:pt x="2086" y="3034"/>
                  </a:lnTo>
                  <a:cubicBezTo>
                    <a:pt x="1871" y="3356"/>
                    <a:pt x="1656" y="3611"/>
                    <a:pt x="1441" y="3894"/>
                  </a:cubicBezTo>
                  <a:lnTo>
                    <a:pt x="1441" y="3894"/>
                  </a:lnTo>
                  <a:lnTo>
                    <a:pt x="1441" y="3868"/>
                  </a:lnTo>
                  <a:cubicBezTo>
                    <a:pt x="1428" y="3878"/>
                    <a:pt x="1414" y="3888"/>
                    <a:pt x="1401" y="3897"/>
                  </a:cubicBezTo>
                  <a:lnTo>
                    <a:pt x="1401" y="3897"/>
                  </a:lnTo>
                  <a:cubicBezTo>
                    <a:pt x="1388" y="3762"/>
                    <a:pt x="1327" y="3629"/>
                    <a:pt x="1327" y="3527"/>
                  </a:cubicBezTo>
                  <a:cubicBezTo>
                    <a:pt x="1441" y="3375"/>
                    <a:pt x="1593" y="3186"/>
                    <a:pt x="1706" y="3034"/>
                  </a:cubicBezTo>
                  <a:cubicBezTo>
                    <a:pt x="1706" y="2996"/>
                    <a:pt x="1669" y="2996"/>
                    <a:pt x="1669" y="2996"/>
                  </a:cubicBezTo>
                  <a:cubicBezTo>
                    <a:pt x="1574" y="3067"/>
                    <a:pt x="1509" y="3152"/>
                    <a:pt x="1437" y="3243"/>
                  </a:cubicBezTo>
                  <a:lnTo>
                    <a:pt x="1437" y="3243"/>
                  </a:lnTo>
                  <a:cubicBezTo>
                    <a:pt x="1414" y="3118"/>
                    <a:pt x="1406" y="2995"/>
                    <a:pt x="1380" y="2882"/>
                  </a:cubicBezTo>
                  <a:lnTo>
                    <a:pt x="1252" y="2882"/>
                  </a:lnTo>
                  <a:cubicBezTo>
                    <a:pt x="1252" y="2882"/>
                    <a:pt x="1289" y="2882"/>
                    <a:pt x="1289" y="2920"/>
                  </a:cubicBezTo>
                  <a:cubicBezTo>
                    <a:pt x="1273" y="2944"/>
                    <a:pt x="1254" y="2967"/>
                    <a:pt x="1232" y="2988"/>
                  </a:cubicBezTo>
                  <a:lnTo>
                    <a:pt x="1232" y="2988"/>
                  </a:lnTo>
                  <a:cubicBezTo>
                    <a:pt x="1228" y="2964"/>
                    <a:pt x="1224" y="2939"/>
                    <a:pt x="1220" y="2913"/>
                  </a:cubicBezTo>
                  <a:lnTo>
                    <a:pt x="1220" y="2913"/>
                  </a:lnTo>
                  <a:cubicBezTo>
                    <a:pt x="1123" y="3004"/>
                    <a:pt x="1051" y="3041"/>
                    <a:pt x="948" y="3110"/>
                  </a:cubicBezTo>
                  <a:cubicBezTo>
                    <a:pt x="1024" y="3034"/>
                    <a:pt x="1062" y="2882"/>
                    <a:pt x="1100" y="2731"/>
                  </a:cubicBezTo>
                  <a:lnTo>
                    <a:pt x="1327" y="2731"/>
                  </a:lnTo>
                  <a:cubicBezTo>
                    <a:pt x="1351" y="2778"/>
                    <a:pt x="1367" y="2829"/>
                    <a:pt x="1380" y="2882"/>
                  </a:cubicBezTo>
                  <a:lnTo>
                    <a:pt x="4095" y="2882"/>
                  </a:lnTo>
                  <a:cubicBezTo>
                    <a:pt x="4057" y="3072"/>
                    <a:pt x="4057" y="3261"/>
                    <a:pt x="4057" y="3451"/>
                  </a:cubicBezTo>
                  <a:cubicBezTo>
                    <a:pt x="4057" y="3489"/>
                    <a:pt x="3981" y="3565"/>
                    <a:pt x="3943" y="3603"/>
                  </a:cubicBezTo>
                  <a:lnTo>
                    <a:pt x="3981" y="3603"/>
                  </a:lnTo>
                  <a:cubicBezTo>
                    <a:pt x="3981" y="3565"/>
                    <a:pt x="4057" y="3565"/>
                    <a:pt x="4057" y="3489"/>
                  </a:cubicBezTo>
                  <a:lnTo>
                    <a:pt x="4057" y="3754"/>
                  </a:lnTo>
                  <a:cubicBezTo>
                    <a:pt x="4057" y="3792"/>
                    <a:pt x="3981" y="3792"/>
                    <a:pt x="3981" y="3830"/>
                  </a:cubicBezTo>
                  <a:cubicBezTo>
                    <a:pt x="3981" y="3868"/>
                    <a:pt x="4057" y="3868"/>
                    <a:pt x="4057" y="3868"/>
                  </a:cubicBezTo>
                  <a:lnTo>
                    <a:pt x="4095" y="3830"/>
                  </a:lnTo>
                  <a:lnTo>
                    <a:pt x="4095" y="3830"/>
                  </a:lnTo>
                  <a:cubicBezTo>
                    <a:pt x="3754" y="4323"/>
                    <a:pt x="3413" y="4740"/>
                    <a:pt x="3109" y="5157"/>
                  </a:cubicBezTo>
                  <a:lnTo>
                    <a:pt x="3147" y="5157"/>
                  </a:lnTo>
                  <a:cubicBezTo>
                    <a:pt x="3488" y="4740"/>
                    <a:pt x="3754" y="4323"/>
                    <a:pt x="4095" y="3868"/>
                  </a:cubicBezTo>
                  <a:lnTo>
                    <a:pt x="4095" y="3944"/>
                  </a:lnTo>
                  <a:lnTo>
                    <a:pt x="3943" y="4095"/>
                  </a:lnTo>
                  <a:cubicBezTo>
                    <a:pt x="3943" y="4133"/>
                    <a:pt x="4019" y="4133"/>
                    <a:pt x="4019" y="4133"/>
                  </a:cubicBezTo>
                  <a:cubicBezTo>
                    <a:pt x="4057" y="4133"/>
                    <a:pt x="4057" y="4095"/>
                    <a:pt x="4095" y="4020"/>
                  </a:cubicBezTo>
                  <a:lnTo>
                    <a:pt x="4095" y="4171"/>
                  </a:lnTo>
                  <a:cubicBezTo>
                    <a:pt x="4057" y="4171"/>
                    <a:pt x="4057" y="4209"/>
                    <a:pt x="4057" y="4209"/>
                  </a:cubicBezTo>
                  <a:cubicBezTo>
                    <a:pt x="3981" y="4209"/>
                    <a:pt x="3981" y="4285"/>
                    <a:pt x="3981" y="4285"/>
                  </a:cubicBezTo>
                  <a:cubicBezTo>
                    <a:pt x="3754" y="4588"/>
                    <a:pt x="3564" y="4892"/>
                    <a:pt x="3337" y="5157"/>
                  </a:cubicBezTo>
                  <a:lnTo>
                    <a:pt x="3375" y="5157"/>
                  </a:lnTo>
                  <a:cubicBezTo>
                    <a:pt x="3602" y="4892"/>
                    <a:pt x="3792" y="4588"/>
                    <a:pt x="4057" y="4323"/>
                  </a:cubicBezTo>
                  <a:lnTo>
                    <a:pt x="4057" y="4361"/>
                  </a:lnTo>
                  <a:cubicBezTo>
                    <a:pt x="4057" y="4677"/>
                    <a:pt x="3992" y="5026"/>
                    <a:pt x="3982" y="5347"/>
                  </a:cubicBezTo>
                  <a:lnTo>
                    <a:pt x="2806" y="5347"/>
                  </a:lnTo>
                  <a:cubicBezTo>
                    <a:pt x="3109" y="4930"/>
                    <a:pt x="3450" y="4513"/>
                    <a:pt x="3716" y="4095"/>
                  </a:cubicBezTo>
                  <a:cubicBezTo>
                    <a:pt x="3716" y="4095"/>
                    <a:pt x="3716" y="4062"/>
                    <a:pt x="3705" y="4062"/>
                  </a:cubicBezTo>
                  <a:cubicBezTo>
                    <a:pt x="3699" y="4062"/>
                    <a:pt x="3691" y="4070"/>
                    <a:pt x="3678" y="4095"/>
                  </a:cubicBezTo>
                  <a:cubicBezTo>
                    <a:pt x="3375" y="4475"/>
                    <a:pt x="3109" y="4892"/>
                    <a:pt x="2806" y="5347"/>
                  </a:cubicBezTo>
                  <a:lnTo>
                    <a:pt x="2237" y="5347"/>
                  </a:lnTo>
                  <a:cubicBezTo>
                    <a:pt x="2048" y="5347"/>
                    <a:pt x="1858" y="5309"/>
                    <a:pt x="1744" y="5157"/>
                  </a:cubicBezTo>
                  <a:cubicBezTo>
                    <a:pt x="1677" y="5090"/>
                    <a:pt x="1650" y="4996"/>
                    <a:pt x="1631" y="4892"/>
                  </a:cubicBezTo>
                  <a:lnTo>
                    <a:pt x="1631" y="4892"/>
                  </a:lnTo>
                  <a:cubicBezTo>
                    <a:pt x="1618" y="4904"/>
                    <a:pt x="1610" y="4909"/>
                    <a:pt x="1604" y="4909"/>
                  </a:cubicBezTo>
                  <a:cubicBezTo>
                    <a:pt x="1599" y="4909"/>
                    <a:pt x="1596" y="4905"/>
                    <a:pt x="1595" y="4902"/>
                  </a:cubicBezTo>
                  <a:lnTo>
                    <a:pt x="1595" y="4902"/>
                  </a:lnTo>
                  <a:cubicBezTo>
                    <a:pt x="1604" y="5016"/>
                    <a:pt x="1645" y="5172"/>
                    <a:pt x="1744" y="5271"/>
                  </a:cubicBezTo>
                  <a:cubicBezTo>
                    <a:pt x="1907" y="5406"/>
                    <a:pt x="2185" y="5426"/>
                    <a:pt x="2442" y="5426"/>
                  </a:cubicBezTo>
                  <a:cubicBezTo>
                    <a:pt x="2544" y="5426"/>
                    <a:pt x="2643" y="5422"/>
                    <a:pt x="2730" y="5422"/>
                  </a:cubicBezTo>
                  <a:lnTo>
                    <a:pt x="3981" y="5422"/>
                  </a:lnTo>
                  <a:cubicBezTo>
                    <a:pt x="3981" y="5441"/>
                    <a:pt x="4000" y="5451"/>
                    <a:pt x="4019" y="5451"/>
                  </a:cubicBezTo>
                  <a:cubicBezTo>
                    <a:pt x="4038" y="5451"/>
                    <a:pt x="4057" y="5441"/>
                    <a:pt x="4057" y="5422"/>
                  </a:cubicBezTo>
                  <a:lnTo>
                    <a:pt x="4095" y="5422"/>
                  </a:lnTo>
                  <a:cubicBezTo>
                    <a:pt x="4133" y="5422"/>
                    <a:pt x="4133" y="5347"/>
                    <a:pt x="4095" y="5347"/>
                  </a:cubicBezTo>
                  <a:lnTo>
                    <a:pt x="4058" y="5347"/>
                  </a:lnTo>
                  <a:cubicBezTo>
                    <a:pt x="4063" y="5031"/>
                    <a:pt x="4095" y="4715"/>
                    <a:pt x="4095" y="4399"/>
                  </a:cubicBezTo>
                  <a:cubicBezTo>
                    <a:pt x="4474" y="4854"/>
                    <a:pt x="4702" y="5271"/>
                    <a:pt x="4891" y="5802"/>
                  </a:cubicBezTo>
                  <a:lnTo>
                    <a:pt x="4967" y="5802"/>
                  </a:lnTo>
                  <a:cubicBezTo>
                    <a:pt x="5023" y="5757"/>
                    <a:pt x="5082" y="5712"/>
                    <a:pt x="5143" y="5667"/>
                  </a:cubicBezTo>
                  <a:lnTo>
                    <a:pt x="5143" y="5667"/>
                  </a:lnTo>
                  <a:cubicBezTo>
                    <a:pt x="5160" y="5711"/>
                    <a:pt x="5177" y="5756"/>
                    <a:pt x="5195" y="5802"/>
                  </a:cubicBezTo>
                  <a:cubicBezTo>
                    <a:pt x="5384" y="5650"/>
                    <a:pt x="5574" y="5536"/>
                    <a:pt x="5763" y="5422"/>
                  </a:cubicBezTo>
                  <a:cubicBezTo>
                    <a:pt x="5659" y="5318"/>
                    <a:pt x="5572" y="5224"/>
                    <a:pt x="5500" y="5137"/>
                  </a:cubicBezTo>
                  <a:lnTo>
                    <a:pt x="5500" y="5137"/>
                  </a:lnTo>
                  <a:cubicBezTo>
                    <a:pt x="5525" y="5194"/>
                    <a:pt x="5549" y="5251"/>
                    <a:pt x="5574" y="5309"/>
                  </a:cubicBezTo>
                  <a:lnTo>
                    <a:pt x="5574" y="5347"/>
                  </a:lnTo>
                  <a:cubicBezTo>
                    <a:pt x="5440" y="5453"/>
                    <a:pt x="5288" y="5560"/>
                    <a:pt x="5143" y="5667"/>
                  </a:cubicBezTo>
                  <a:lnTo>
                    <a:pt x="5143" y="5667"/>
                  </a:lnTo>
                  <a:cubicBezTo>
                    <a:pt x="5125" y="5621"/>
                    <a:pt x="5107" y="5576"/>
                    <a:pt x="5088" y="5531"/>
                  </a:cubicBezTo>
                  <a:lnTo>
                    <a:pt x="5088" y="5531"/>
                  </a:lnTo>
                  <a:lnTo>
                    <a:pt x="5081" y="5536"/>
                  </a:lnTo>
                  <a:cubicBezTo>
                    <a:pt x="5057" y="5536"/>
                    <a:pt x="5033" y="5536"/>
                    <a:pt x="5019" y="5527"/>
                  </a:cubicBezTo>
                  <a:lnTo>
                    <a:pt x="5019" y="5527"/>
                  </a:lnTo>
                  <a:cubicBezTo>
                    <a:pt x="5014" y="5526"/>
                    <a:pt x="5005" y="5517"/>
                    <a:pt x="5005" y="5499"/>
                  </a:cubicBezTo>
                  <a:lnTo>
                    <a:pt x="5005" y="5499"/>
                  </a:lnTo>
                  <a:cubicBezTo>
                    <a:pt x="5005" y="5513"/>
                    <a:pt x="5010" y="5521"/>
                    <a:pt x="5019" y="5527"/>
                  </a:cubicBezTo>
                  <a:lnTo>
                    <a:pt x="5019" y="5527"/>
                  </a:lnTo>
                  <a:cubicBezTo>
                    <a:pt x="5019" y="5527"/>
                    <a:pt x="5019" y="5527"/>
                    <a:pt x="5019" y="5527"/>
                  </a:cubicBezTo>
                  <a:cubicBezTo>
                    <a:pt x="5024" y="5527"/>
                    <a:pt x="5024" y="5517"/>
                    <a:pt x="5005" y="5498"/>
                  </a:cubicBezTo>
                  <a:lnTo>
                    <a:pt x="5005" y="5498"/>
                  </a:lnTo>
                  <a:cubicBezTo>
                    <a:pt x="5005" y="5498"/>
                    <a:pt x="5005" y="5498"/>
                    <a:pt x="5005" y="5498"/>
                  </a:cubicBezTo>
                  <a:lnTo>
                    <a:pt x="5053" y="5450"/>
                  </a:lnTo>
                  <a:lnTo>
                    <a:pt x="5053" y="5450"/>
                  </a:lnTo>
                  <a:cubicBezTo>
                    <a:pt x="5065" y="5477"/>
                    <a:pt x="5076" y="5504"/>
                    <a:pt x="5088" y="5531"/>
                  </a:cubicBezTo>
                  <a:lnTo>
                    <a:pt x="5088" y="5531"/>
                  </a:lnTo>
                  <a:lnTo>
                    <a:pt x="5232" y="5422"/>
                  </a:lnTo>
                  <a:lnTo>
                    <a:pt x="5232" y="5347"/>
                  </a:lnTo>
                  <a:lnTo>
                    <a:pt x="5384" y="5233"/>
                  </a:lnTo>
                  <a:cubicBezTo>
                    <a:pt x="5384" y="5233"/>
                    <a:pt x="5384" y="5157"/>
                    <a:pt x="5346" y="5157"/>
                  </a:cubicBezTo>
                  <a:lnTo>
                    <a:pt x="5053" y="5450"/>
                  </a:lnTo>
                  <a:lnTo>
                    <a:pt x="5053" y="5450"/>
                  </a:lnTo>
                  <a:cubicBezTo>
                    <a:pt x="5033" y="5406"/>
                    <a:pt x="5013" y="5361"/>
                    <a:pt x="4991" y="5317"/>
                  </a:cubicBezTo>
                  <a:lnTo>
                    <a:pt x="4991" y="5317"/>
                  </a:lnTo>
                  <a:cubicBezTo>
                    <a:pt x="4950" y="5356"/>
                    <a:pt x="4904" y="5392"/>
                    <a:pt x="4853" y="5422"/>
                  </a:cubicBezTo>
                  <a:cubicBezTo>
                    <a:pt x="4896" y="5380"/>
                    <a:pt x="4939" y="5337"/>
                    <a:pt x="4980" y="5293"/>
                  </a:cubicBezTo>
                  <a:lnTo>
                    <a:pt x="4980" y="5293"/>
                  </a:lnTo>
                  <a:cubicBezTo>
                    <a:pt x="4984" y="5301"/>
                    <a:pt x="4987" y="5309"/>
                    <a:pt x="4991" y="5317"/>
                  </a:cubicBezTo>
                  <a:lnTo>
                    <a:pt x="4991" y="5317"/>
                  </a:lnTo>
                  <a:cubicBezTo>
                    <a:pt x="5104" y="5210"/>
                    <a:pt x="5187" y="5078"/>
                    <a:pt x="5270" y="4967"/>
                  </a:cubicBezTo>
                  <a:cubicBezTo>
                    <a:pt x="5270" y="4967"/>
                    <a:pt x="5270" y="4930"/>
                    <a:pt x="5232" y="4930"/>
                  </a:cubicBezTo>
                  <a:cubicBezTo>
                    <a:pt x="5178" y="5066"/>
                    <a:pt x="5084" y="5182"/>
                    <a:pt x="4980" y="5293"/>
                  </a:cubicBezTo>
                  <a:lnTo>
                    <a:pt x="4980" y="5293"/>
                  </a:lnTo>
                  <a:cubicBezTo>
                    <a:pt x="4968" y="5268"/>
                    <a:pt x="4955" y="5244"/>
                    <a:pt x="4942" y="5218"/>
                  </a:cubicBezTo>
                  <a:lnTo>
                    <a:pt x="4942" y="5218"/>
                  </a:lnTo>
                  <a:cubicBezTo>
                    <a:pt x="4926" y="5236"/>
                    <a:pt x="4909" y="5253"/>
                    <a:pt x="4891" y="5271"/>
                  </a:cubicBezTo>
                  <a:cubicBezTo>
                    <a:pt x="4906" y="5251"/>
                    <a:pt x="4922" y="5231"/>
                    <a:pt x="4938" y="5211"/>
                  </a:cubicBezTo>
                  <a:lnTo>
                    <a:pt x="4938" y="5211"/>
                  </a:lnTo>
                  <a:cubicBezTo>
                    <a:pt x="4940" y="5213"/>
                    <a:pt x="4941" y="5216"/>
                    <a:pt x="4942" y="5218"/>
                  </a:cubicBezTo>
                  <a:lnTo>
                    <a:pt x="4942" y="5218"/>
                  </a:lnTo>
                  <a:cubicBezTo>
                    <a:pt x="5069" y="5085"/>
                    <a:pt x="5170" y="4959"/>
                    <a:pt x="5270" y="4892"/>
                  </a:cubicBezTo>
                  <a:cubicBezTo>
                    <a:pt x="5270" y="4892"/>
                    <a:pt x="5270" y="4854"/>
                    <a:pt x="5232" y="4854"/>
                  </a:cubicBezTo>
                  <a:cubicBezTo>
                    <a:pt x="5167" y="4952"/>
                    <a:pt x="5044" y="5080"/>
                    <a:pt x="4938" y="5211"/>
                  </a:cubicBezTo>
                  <a:lnTo>
                    <a:pt x="4938" y="5211"/>
                  </a:lnTo>
                  <a:cubicBezTo>
                    <a:pt x="4926" y="5187"/>
                    <a:pt x="4914" y="5164"/>
                    <a:pt x="4901" y="5140"/>
                  </a:cubicBezTo>
                  <a:lnTo>
                    <a:pt x="4901" y="5140"/>
                  </a:lnTo>
                  <a:cubicBezTo>
                    <a:pt x="4873" y="5172"/>
                    <a:pt x="4845" y="5203"/>
                    <a:pt x="4815" y="5233"/>
                  </a:cubicBezTo>
                  <a:cubicBezTo>
                    <a:pt x="4833" y="5189"/>
                    <a:pt x="4855" y="5145"/>
                    <a:pt x="4879" y="5102"/>
                  </a:cubicBezTo>
                  <a:lnTo>
                    <a:pt x="4879" y="5102"/>
                  </a:lnTo>
                  <a:cubicBezTo>
                    <a:pt x="4887" y="5114"/>
                    <a:pt x="4894" y="5127"/>
                    <a:pt x="4901" y="5140"/>
                  </a:cubicBezTo>
                  <a:lnTo>
                    <a:pt x="4901" y="5140"/>
                  </a:lnTo>
                  <a:cubicBezTo>
                    <a:pt x="5013" y="5009"/>
                    <a:pt x="5110" y="4862"/>
                    <a:pt x="5232" y="4740"/>
                  </a:cubicBezTo>
                  <a:cubicBezTo>
                    <a:pt x="5232" y="4740"/>
                    <a:pt x="5232" y="4702"/>
                    <a:pt x="5195" y="4702"/>
                  </a:cubicBezTo>
                  <a:cubicBezTo>
                    <a:pt x="5078" y="4819"/>
                    <a:pt x="4961" y="4958"/>
                    <a:pt x="4879" y="5102"/>
                  </a:cubicBezTo>
                  <a:lnTo>
                    <a:pt x="4879" y="5102"/>
                  </a:lnTo>
                  <a:cubicBezTo>
                    <a:pt x="4866" y="5077"/>
                    <a:pt x="4852" y="5053"/>
                    <a:pt x="4837" y="5028"/>
                  </a:cubicBezTo>
                  <a:lnTo>
                    <a:pt x="4837" y="5028"/>
                  </a:lnTo>
                  <a:cubicBezTo>
                    <a:pt x="4941" y="4878"/>
                    <a:pt x="5068" y="4747"/>
                    <a:pt x="5195" y="4588"/>
                  </a:cubicBezTo>
                  <a:lnTo>
                    <a:pt x="5195" y="4588"/>
                  </a:lnTo>
                  <a:cubicBezTo>
                    <a:pt x="5045" y="4678"/>
                    <a:pt x="4919" y="4815"/>
                    <a:pt x="4798" y="4962"/>
                  </a:cubicBezTo>
                  <a:lnTo>
                    <a:pt x="4798" y="4962"/>
                  </a:lnTo>
                  <a:cubicBezTo>
                    <a:pt x="4791" y="4951"/>
                    <a:pt x="4784" y="4941"/>
                    <a:pt x="4777" y="4930"/>
                  </a:cubicBezTo>
                  <a:cubicBezTo>
                    <a:pt x="4881" y="4758"/>
                    <a:pt x="5015" y="4617"/>
                    <a:pt x="5152" y="4508"/>
                  </a:cubicBezTo>
                  <a:lnTo>
                    <a:pt x="5152" y="4508"/>
                  </a:lnTo>
                  <a:cubicBezTo>
                    <a:pt x="5166" y="4534"/>
                    <a:pt x="5180" y="4561"/>
                    <a:pt x="5195" y="4588"/>
                  </a:cubicBezTo>
                  <a:cubicBezTo>
                    <a:pt x="5247" y="4773"/>
                    <a:pt x="5336" y="4938"/>
                    <a:pt x="5500" y="5137"/>
                  </a:cubicBezTo>
                  <a:lnTo>
                    <a:pt x="5500" y="5137"/>
                  </a:lnTo>
                  <a:cubicBezTo>
                    <a:pt x="5411" y="4929"/>
                    <a:pt x="5322" y="4721"/>
                    <a:pt x="5232" y="4513"/>
                  </a:cubicBezTo>
                  <a:cubicBezTo>
                    <a:pt x="5127" y="4287"/>
                    <a:pt x="5022" y="4067"/>
                    <a:pt x="4921" y="3838"/>
                  </a:cubicBezTo>
                  <a:lnTo>
                    <a:pt x="4921" y="3838"/>
                  </a:lnTo>
                  <a:cubicBezTo>
                    <a:pt x="4936" y="3823"/>
                    <a:pt x="4952" y="3808"/>
                    <a:pt x="4967" y="3792"/>
                  </a:cubicBezTo>
                  <a:cubicBezTo>
                    <a:pt x="4967" y="3754"/>
                    <a:pt x="4891" y="3754"/>
                    <a:pt x="4891" y="3754"/>
                  </a:cubicBezTo>
                  <a:cubicBezTo>
                    <a:pt x="4890" y="3756"/>
                    <a:pt x="4888" y="3758"/>
                    <a:pt x="4887" y="3760"/>
                  </a:cubicBezTo>
                  <a:lnTo>
                    <a:pt x="4887" y="3760"/>
                  </a:lnTo>
                  <a:cubicBezTo>
                    <a:pt x="4747" y="3437"/>
                    <a:pt x="4618" y="3094"/>
                    <a:pt x="4512" y="2693"/>
                  </a:cubicBezTo>
                  <a:close/>
                  <a:moveTo>
                    <a:pt x="645" y="5688"/>
                  </a:moveTo>
                  <a:cubicBezTo>
                    <a:pt x="607" y="5726"/>
                    <a:pt x="531" y="5726"/>
                    <a:pt x="493" y="5802"/>
                  </a:cubicBezTo>
                  <a:cubicBezTo>
                    <a:pt x="493" y="5802"/>
                    <a:pt x="493" y="5840"/>
                    <a:pt x="531" y="5840"/>
                  </a:cubicBezTo>
                  <a:cubicBezTo>
                    <a:pt x="607" y="5802"/>
                    <a:pt x="645" y="5726"/>
                    <a:pt x="645" y="5688"/>
                  </a:cubicBezTo>
                  <a:close/>
                  <a:moveTo>
                    <a:pt x="2389" y="5877"/>
                  </a:moveTo>
                  <a:cubicBezTo>
                    <a:pt x="2402" y="5890"/>
                    <a:pt x="2410" y="5894"/>
                    <a:pt x="2414" y="5894"/>
                  </a:cubicBezTo>
                  <a:cubicBezTo>
                    <a:pt x="2423" y="5894"/>
                    <a:pt x="2414" y="5877"/>
                    <a:pt x="2389" y="5877"/>
                  </a:cubicBezTo>
                  <a:close/>
                  <a:moveTo>
                    <a:pt x="2275" y="2996"/>
                  </a:moveTo>
                  <a:lnTo>
                    <a:pt x="1441" y="4133"/>
                  </a:lnTo>
                  <a:lnTo>
                    <a:pt x="1441" y="3982"/>
                  </a:lnTo>
                  <a:cubicBezTo>
                    <a:pt x="1422" y="4039"/>
                    <a:pt x="1413" y="4086"/>
                    <a:pt x="1403" y="4133"/>
                  </a:cubicBezTo>
                  <a:lnTo>
                    <a:pt x="1403" y="4171"/>
                  </a:lnTo>
                  <a:cubicBezTo>
                    <a:pt x="1403" y="4181"/>
                    <a:pt x="1398" y="4189"/>
                    <a:pt x="1390" y="4195"/>
                  </a:cubicBezTo>
                  <a:lnTo>
                    <a:pt x="1390" y="4195"/>
                  </a:lnTo>
                  <a:cubicBezTo>
                    <a:pt x="1394" y="4179"/>
                    <a:pt x="1397" y="4162"/>
                    <a:pt x="1401" y="4146"/>
                  </a:cubicBezTo>
                  <a:lnTo>
                    <a:pt x="1401" y="4146"/>
                  </a:lnTo>
                  <a:cubicBezTo>
                    <a:pt x="1388" y="4180"/>
                    <a:pt x="1327" y="4217"/>
                    <a:pt x="1327" y="4285"/>
                  </a:cubicBezTo>
                  <a:lnTo>
                    <a:pt x="1327" y="4285"/>
                  </a:lnTo>
                  <a:cubicBezTo>
                    <a:pt x="1327" y="4229"/>
                    <a:pt x="1368" y="4214"/>
                    <a:pt x="1390" y="4195"/>
                  </a:cubicBezTo>
                  <a:lnTo>
                    <a:pt x="1390" y="4195"/>
                  </a:lnTo>
                  <a:cubicBezTo>
                    <a:pt x="1384" y="4223"/>
                    <a:pt x="1376" y="4253"/>
                    <a:pt x="1365" y="4285"/>
                  </a:cubicBezTo>
                  <a:lnTo>
                    <a:pt x="1289" y="4285"/>
                  </a:lnTo>
                  <a:cubicBezTo>
                    <a:pt x="1276" y="4298"/>
                    <a:pt x="1263" y="4312"/>
                    <a:pt x="1249" y="4325"/>
                  </a:cubicBezTo>
                  <a:lnTo>
                    <a:pt x="1249" y="4325"/>
                  </a:lnTo>
                  <a:cubicBezTo>
                    <a:pt x="1250" y="4324"/>
                    <a:pt x="1251" y="4324"/>
                    <a:pt x="1252" y="4323"/>
                  </a:cubicBezTo>
                  <a:lnTo>
                    <a:pt x="1252" y="4323"/>
                  </a:lnTo>
                  <a:cubicBezTo>
                    <a:pt x="1062" y="4854"/>
                    <a:pt x="910" y="5422"/>
                    <a:pt x="721" y="5915"/>
                  </a:cubicBezTo>
                  <a:cubicBezTo>
                    <a:pt x="493" y="5840"/>
                    <a:pt x="266" y="5802"/>
                    <a:pt x="0" y="5688"/>
                  </a:cubicBezTo>
                  <a:lnTo>
                    <a:pt x="0" y="5726"/>
                  </a:lnTo>
                  <a:cubicBezTo>
                    <a:pt x="304" y="5840"/>
                    <a:pt x="531" y="5877"/>
                    <a:pt x="759" y="5991"/>
                  </a:cubicBezTo>
                  <a:lnTo>
                    <a:pt x="834" y="5991"/>
                  </a:lnTo>
                  <a:cubicBezTo>
                    <a:pt x="1024" y="5422"/>
                    <a:pt x="1214" y="4892"/>
                    <a:pt x="1403" y="4323"/>
                  </a:cubicBezTo>
                  <a:lnTo>
                    <a:pt x="1441" y="4323"/>
                  </a:lnTo>
                  <a:cubicBezTo>
                    <a:pt x="1441" y="4285"/>
                    <a:pt x="1479" y="4285"/>
                    <a:pt x="1479" y="4209"/>
                  </a:cubicBezTo>
                  <a:lnTo>
                    <a:pt x="1479" y="4133"/>
                  </a:lnTo>
                  <a:lnTo>
                    <a:pt x="2351" y="2996"/>
                  </a:lnTo>
                  <a:close/>
                  <a:moveTo>
                    <a:pt x="3716" y="5840"/>
                  </a:moveTo>
                  <a:lnTo>
                    <a:pt x="3488" y="6067"/>
                  </a:lnTo>
                  <a:cubicBezTo>
                    <a:pt x="3488" y="6067"/>
                    <a:pt x="3488" y="6105"/>
                    <a:pt x="3526" y="6105"/>
                  </a:cubicBezTo>
                  <a:cubicBezTo>
                    <a:pt x="3602" y="6029"/>
                    <a:pt x="3678" y="5915"/>
                    <a:pt x="3716" y="5840"/>
                  </a:cubicBezTo>
                  <a:close/>
                  <a:moveTo>
                    <a:pt x="3564" y="5877"/>
                  </a:moveTo>
                  <a:lnTo>
                    <a:pt x="3147" y="6446"/>
                  </a:lnTo>
                  <a:cubicBezTo>
                    <a:pt x="3147" y="6446"/>
                    <a:pt x="3147" y="6484"/>
                    <a:pt x="3185" y="6484"/>
                  </a:cubicBezTo>
                  <a:cubicBezTo>
                    <a:pt x="3299" y="6294"/>
                    <a:pt x="3450" y="6105"/>
                    <a:pt x="3564" y="5877"/>
                  </a:cubicBezTo>
                  <a:close/>
                  <a:moveTo>
                    <a:pt x="2541" y="5460"/>
                  </a:moveTo>
                  <a:lnTo>
                    <a:pt x="2541" y="5498"/>
                  </a:lnTo>
                  <a:lnTo>
                    <a:pt x="1972" y="5498"/>
                  </a:lnTo>
                  <a:cubicBezTo>
                    <a:pt x="1934" y="5498"/>
                    <a:pt x="1934" y="5536"/>
                    <a:pt x="1972" y="5536"/>
                  </a:cubicBezTo>
                  <a:lnTo>
                    <a:pt x="2237" y="5536"/>
                  </a:lnTo>
                  <a:lnTo>
                    <a:pt x="1972" y="5840"/>
                  </a:lnTo>
                  <a:cubicBezTo>
                    <a:pt x="1972" y="5877"/>
                    <a:pt x="2010" y="5877"/>
                    <a:pt x="2010" y="5877"/>
                  </a:cubicBezTo>
                  <a:cubicBezTo>
                    <a:pt x="2161" y="5764"/>
                    <a:pt x="2237" y="5688"/>
                    <a:pt x="2351" y="5574"/>
                  </a:cubicBezTo>
                  <a:lnTo>
                    <a:pt x="2578" y="5574"/>
                  </a:lnTo>
                  <a:cubicBezTo>
                    <a:pt x="2389" y="5764"/>
                    <a:pt x="2237" y="6029"/>
                    <a:pt x="2048" y="6219"/>
                  </a:cubicBezTo>
                  <a:cubicBezTo>
                    <a:pt x="2048" y="6240"/>
                    <a:pt x="2071" y="6249"/>
                    <a:pt x="2092" y="6253"/>
                  </a:cubicBezTo>
                  <a:lnTo>
                    <a:pt x="2092" y="6253"/>
                  </a:lnTo>
                  <a:lnTo>
                    <a:pt x="2234" y="6074"/>
                  </a:lnTo>
                  <a:lnTo>
                    <a:pt x="2234" y="6074"/>
                  </a:lnTo>
                  <a:cubicBezTo>
                    <a:pt x="2192" y="6133"/>
                    <a:pt x="2155" y="6193"/>
                    <a:pt x="2124" y="6257"/>
                  </a:cubicBezTo>
                  <a:cubicBezTo>
                    <a:pt x="2124" y="6257"/>
                    <a:pt x="2109" y="6257"/>
                    <a:pt x="2092" y="6253"/>
                  </a:cubicBezTo>
                  <a:lnTo>
                    <a:pt x="2092" y="6253"/>
                  </a:lnTo>
                  <a:lnTo>
                    <a:pt x="1820" y="6598"/>
                  </a:lnTo>
                  <a:cubicBezTo>
                    <a:pt x="1820" y="6598"/>
                    <a:pt x="1820" y="6636"/>
                    <a:pt x="1858" y="6636"/>
                  </a:cubicBezTo>
                  <a:cubicBezTo>
                    <a:pt x="2048" y="6408"/>
                    <a:pt x="2237" y="6181"/>
                    <a:pt x="2389" y="5877"/>
                  </a:cubicBezTo>
                  <a:lnTo>
                    <a:pt x="2389" y="5877"/>
                  </a:lnTo>
                  <a:lnTo>
                    <a:pt x="2234" y="6074"/>
                  </a:lnTo>
                  <a:lnTo>
                    <a:pt x="2234" y="6074"/>
                  </a:lnTo>
                  <a:cubicBezTo>
                    <a:pt x="2342" y="5918"/>
                    <a:pt x="2479" y="5766"/>
                    <a:pt x="2616" y="5574"/>
                  </a:cubicBezTo>
                  <a:lnTo>
                    <a:pt x="2730" y="5574"/>
                  </a:lnTo>
                  <a:cubicBezTo>
                    <a:pt x="2749" y="5593"/>
                    <a:pt x="2761" y="5612"/>
                    <a:pt x="2768" y="5632"/>
                  </a:cubicBezTo>
                  <a:lnTo>
                    <a:pt x="2768" y="5632"/>
                  </a:lnTo>
                  <a:lnTo>
                    <a:pt x="2768" y="5536"/>
                  </a:lnTo>
                  <a:cubicBezTo>
                    <a:pt x="2768" y="5498"/>
                    <a:pt x="2730" y="5498"/>
                    <a:pt x="2730" y="5498"/>
                  </a:cubicBezTo>
                  <a:lnTo>
                    <a:pt x="2578" y="5498"/>
                  </a:lnTo>
                  <a:cubicBezTo>
                    <a:pt x="2578" y="5460"/>
                    <a:pt x="2541" y="5460"/>
                    <a:pt x="2541" y="5460"/>
                  </a:cubicBezTo>
                  <a:close/>
                  <a:moveTo>
                    <a:pt x="2427" y="6181"/>
                  </a:moveTo>
                  <a:lnTo>
                    <a:pt x="2427" y="6181"/>
                  </a:lnTo>
                  <a:cubicBezTo>
                    <a:pt x="2237" y="6408"/>
                    <a:pt x="2048" y="6636"/>
                    <a:pt x="1858" y="6939"/>
                  </a:cubicBezTo>
                  <a:cubicBezTo>
                    <a:pt x="1858" y="6939"/>
                    <a:pt x="1858" y="6956"/>
                    <a:pt x="1881" y="6956"/>
                  </a:cubicBezTo>
                  <a:cubicBezTo>
                    <a:pt x="1892" y="6956"/>
                    <a:pt x="1909" y="6952"/>
                    <a:pt x="1934" y="6939"/>
                  </a:cubicBezTo>
                  <a:cubicBezTo>
                    <a:pt x="2124" y="6674"/>
                    <a:pt x="2313" y="6446"/>
                    <a:pt x="2427" y="6181"/>
                  </a:cubicBezTo>
                  <a:close/>
                  <a:moveTo>
                    <a:pt x="2389" y="6408"/>
                  </a:moveTo>
                  <a:lnTo>
                    <a:pt x="2389" y="6408"/>
                  </a:lnTo>
                  <a:cubicBezTo>
                    <a:pt x="2199" y="6674"/>
                    <a:pt x="2048" y="6977"/>
                    <a:pt x="1858" y="7242"/>
                  </a:cubicBezTo>
                  <a:cubicBezTo>
                    <a:pt x="1858" y="7242"/>
                    <a:pt x="1858" y="7276"/>
                    <a:pt x="1881" y="7276"/>
                  </a:cubicBezTo>
                  <a:cubicBezTo>
                    <a:pt x="1892" y="7276"/>
                    <a:pt x="1909" y="7268"/>
                    <a:pt x="1934" y="7242"/>
                  </a:cubicBezTo>
                  <a:cubicBezTo>
                    <a:pt x="2124" y="7015"/>
                    <a:pt x="2237" y="6749"/>
                    <a:pt x="2389" y="6408"/>
                  </a:cubicBezTo>
                  <a:close/>
                  <a:moveTo>
                    <a:pt x="3724" y="7567"/>
                  </a:moveTo>
                  <a:cubicBezTo>
                    <a:pt x="3720" y="7567"/>
                    <a:pt x="3716" y="7571"/>
                    <a:pt x="3716" y="7584"/>
                  </a:cubicBezTo>
                  <a:cubicBezTo>
                    <a:pt x="3741" y="7584"/>
                    <a:pt x="3733" y="7567"/>
                    <a:pt x="3724" y="7567"/>
                  </a:cubicBezTo>
                  <a:close/>
                  <a:moveTo>
                    <a:pt x="2480" y="6808"/>
                  </a:moveTo>
                  <a:cubicBezTo>
                    <a:pt x="2469" y="6808"/>
                    <a:pt x="2452" y="6813"/>
                    <a:pt x="2427" y="6825"/>
                  </a:cubicBezTo>
                  <a:cubicBezTo>
                    <a:pt x="2237" y="7053"/>
                    <a:pt x="2010" y="7356"/>
                    <a:pt x="1858" y="7621"/>
                  </a:cubicBezTo>
                  <a:cubicBezTo>
                    <a:pt x="2048" y="7356"/>
                    <a:pt x="2275" y="7129"/>
                    <a:pt x="2503" y="6825"/>
                  </a:cubicBezTo>
                  <a:cubicBezTo>
                    <a:pt x="2503" y="6825"/>
                    <a:pt x="2503" y="6808"/>
                    <a:pt x="2480" y="6808"/>
                  </a:cubicBezTo>
                  <a:close/>
                  <a:moveTo>
                    <a:pt x="3716" y="7584"/>
                  </a:moveTo>
                  <a:cubicBezTo>
                    <a:pt x="3654" y="7657"/>
                    <a:pt x="3593" y="7735"/>
                    <a:pt x="3533" y="7815"/>
                  </a:cubicBezTo>
                  <a:lnTo>
                    <a:pt x="3533" y="7815"/>
                  </a:lnTo>
                  <a:lnTo>
                    <a:pt x="3716" y="7584"/>
                  </a:lnTo>
                  <a:close/>
                  <a:moveTo>
                    <a:pt x="2444" y="8552"/>
                  </a:moveTo>
                  <a:cubicBezTo>
                    <a:pt x="2435" y="8552"/>
                    <a:pt x="2427" y="8557"/>
                    <a:pt x="2427" y="8569"/>
                  </a:cubicBezTo>
                  <a:cubicBezTo>
                    <a:pt x="2477" y="8569"/>
                    <a:pt x="2461" y="8552"/>
                    <a:pt x="2444" y="8552"/>
                  </a:cubicBezTo>
                  <a:close/>
                  <a:moveTo>
                    <a:pt x="2444" y="8856"/>
                  </a:moveTo>
                  <a:cubicBezTo>
                    <a:pt x="2435" y="8856"/>
                    <a:pt x="2427" y="8860"/>
                    <a:pt x="2427" y="8873"/>
                  </a:cubicBezTo>
                  <a:cubicBezTo>
                    <a:pt x="2477" y="8873"/>
                    <a:pt x="2461" y="8856"/>
                    <a:pt x="2444" y="8856"/>
                  </a:cubicBezTo>
                  <a:close/>
                  <a:moveTo>
                    <a:pt x="3656" y="8325"/>
                  </a:moveTo>
                  <a:cubicBezTo>
                    <a:pt x="3644" y="8325"/>
                    <a:pt x="3627" y="8329"/>
                    <a:pt x="3602" y="8342"/>
                  </a:cubicBezTo>
                  <a:cubicBezTo>
                    <a:pt x="3488" y="8531"/>
                    <a:pt x="3337" y="8759"/>
                    <a:pt x="3185" y="9062"/>
                  </a:cubicBezTo>
                  <a:cubicBezTo>
                    <a:pt x="3337" y="8835"/>
                    <a:pt x="3526" y="8569"/>
                    <a:pt x="3678" y="8342"/>
                  </a:cubicBezTo>
                  <a:cubicBezTo>
                    <a:pt x="3678" y="8342"/>
                    <a:pt x="3678" y="8325"/>
                    <a:pt x="3656" y="8325"/>
                  </a:cubicBezTo>
                  <a:close/>
                  <a:moveTo>
                    <a:pt x="3590" y="9083"/>
                  </a:moveTo>
                  <a:cubicBezTo>
                    <a:pt x="3585" y="9083"/>
                    <a:pt x="3577" y="9087"/>
                    <a:pt x="3564" y="9100"/>
                  </a:cubicBezTo>
                  <a:cubicBezTo>
                    <a:pt x="3590" y="9100"/>
                    <a:pt x="3598" y="9083"/>
                    <a:pt x="3590" y="9083"/>
                  </a:cubicBezTo>
                  <a:close/>
                  <a:moveTo>
                    <a:pt x="2397" y="9180"/>
                  </a:moveTo>
                  <a:cubicBezTo>
                    <a:pt x="2393" y="9180"/>
                    <a:pt x="2389" y="9189"/>
                    <a:pt x="2389" y="9214"/>
                  </a:cubicBezTo>
                  <a:cubicBezTo>
                    <a:pt x="2414" y="9214"/>
                    <a:pt x="2406" y="9180"/>
                    <a:pt x="2397" y="9180"/>
                  </a:cubicBezTo>
                  <a:close/>
                  <a:moveTo>
                    <a:pt x="3515" y="8704"/>
                  </a:moveTo>
                  <a:cubicBezTo>
                    <a:pt x="3509" y="8704"/>
                    <a:pt x="3501" y="8708"/>
                    <a:pt x="3488" y="8721"/>
                  </a:cubicBezTo>
                  <a:cubicBezTo>
                    <a:pt x="3375" y="8873"/>
                    <a:pt x="3299" y="9062"/>
                    <a:pt x="3185" y="9252"/>
                  </a:cubicBezTo>
                  <a:cubicBezTo>
                    <a:pt x="3299" y="9062"/>
                    <a:pt x="3450" y="8873"/>
                    <a:pt x="3526" y="8721"/>
                  </a:cubicBezTo>
                  <a:cubicBezTo>
                    <a:pt x="3526" y="8721"/>
                    <a:pt x="3526" y="8704"/>
                    <a:pt x="3515" y="8704"/>
                  </a:cubicBezTo>
                  <a:close/>
                  <a:moveTo>
                    <a:pt x="3553" y="8894"/>
                  </a:moveTo>
                  <a:cubicBezTo>
                    <a:pt x="3547" y="8894"/>
                    <a:pt x="3539" y="8898"/>
                    <a:pt x="3526" y="8911"/>
                  </a:cubicBezTo>
                  <a:cubicBezTo>
                    <a:pt x="3450" y="9062"/>
                    <a:pt x="3337" y="9214"/>
                    <a:pt x="3299" y="9403"/>
                  </a:cubicBezTo>
                  <a:cubicBezTo>
                    <a:pt x="3375" y="9252"/>
                    <a:pt x="3488" y="9100"/>
                    <a:pt x="3564" y="8911"/>
                  </a:cubicBezTo>
                  <a:cubicBezTo>
                    <a:pt x="3564" y="8911"/>
                    <a:pt x="3564" y="8894"/>
                    <a:pt x="3553" y="8894"/>
                  </a:cubicBezTo>
                  <a:close/>
                  <a:moveTo>
                    <a:pt x="3299" y="9403"/>
                  </a:moveTo>
                  <a:cubicBezTo>
                    <a:pt x="3274" y="9403"/>
                    <a:pt x="3282" y="9420"/>
                    <a:pt x="3290" y="9420"/>
                  </a:cubicBezTo>
                  <a:cubicBezTo>
                    <a:pt x="3295" y="9420"/>
                    <a:pt x="3299" y="9416"/>
                    <a:pt x="3299" y="9403"/>
                  </a:cubicBezTo>
                  <a:close/>
                  <a:moveTo>
                    <a:pt x="3564" y="9100"/>
                  </a:moveTo>
                  <a:cubicBezTo>
                    <a:pt x="3488" y="9252"/>
                    <a:pt x="3375" y="9403"/>
                    <a:pt x="3299" y="9479"/>
                  </a:cubicBezTo>
                  <a:cubicBezTo>
                    <a:pt x="3299" y="9479"/>
                    <a:pt x="3299" y="9496"/>
                    <a:pt x="3310" y="9496"/>
                  </a:cubicBezTo>
                  <a:cubicBezTo>
                    <a:pt x="3316" y="9496"/>
                    <a:pt x="3324" y="9492"/>
                    <a:pt x="3337" y="9479"/>
                  </a:cubicBezTo>
                  <a:cubicBezTo>
                    <a:pt x="3450" y="9403"/>
                    <a:pt x="3526" y="9252"/>
                    <a:pt x="3564" y="9100"/>
                  </a:cubicBezTo>
                  <a:close/>
                  <a:moveTo>
                    <a:pt x="2768" y="9290"/>
                  </a:moveTo>
                  <a:lnTo>
                    <a:pt x="2768" y="9517"/>
                  </a:lnTo>
                  <a:cubicBezTo>
                    <a:pt x="2806" y="9479"/>
                    <a:pt x="2768" y="9328"/>
                    <a:pt x="2768" y="9290"/>
                  </a:cubicBezTo>
                  <a:close/>
                  <a:moveTo>
                    <a:pt x="3488" y="9441"/>
                  </a:moveTo>
                  <a:cubicBezTo>
                    <a:pt x="3488" y="9479"/>
                    <a:pt x="3488" y="9479"/>
                    <a:pt x="3450" y="9479"/>
                  </a:cubicBezTo>
                  <a:cubicBezTo>
                    <a:pt x="3375" y="9479"/>
                    <a:pt x="3375" y="9517"/>
                    <a:pt x="3450" y="9517"/>
                  </a:cubicBezTo>
                  <a:cubicBezTo>
                    <a:pt x="3526" y="9517"/>
                    <a:pt x="3526" y="9479"/>
                    <a:pt x="3488" y="9441"/>
                  </a:cubicBezTo>
                  <a:close/>
                  <a:moveTo>
                    <a:pt x="3697" y="9299"/>
                  </a:moveTo>
                  <a:cubicBezTo>
                    <a:pt x="3687" y="9299"/>
                    <a:pt x="3678" y="9309"/>
                    <a:pt x="3678" y="9328"/>
                  </a:cubicBezTo>
                  <a:cubicBezTo>
                    <a:pt x="3678" y="9403"/>
                    <a:pt x="3602" y="9479"/>
                    <a:pt x="3602" y="9593"/>
                  </a:cubicBezTo>
                  <a:cubicBezTo>
                    <a:pt x="3678" y="9479"/>
                    <a:pt x="3716" y="9441"/>
                    <a:pt x="3716" y="9328"/>
                  </a:cubicBezTo>
                  <a:cubicBezTo>
                    <a:pt x="3716" y="9309"/>
                    <a:pt x="3706" y="9299"/>
                    <a:pt x="3697" y="9299"/>
                  </a:cubicBezTo>
                  <a:close/>
                  <a:moveTo>
                    <a:pt x="2389" y="9214"/>
                  </a:moveTo>
                  <a:cubicBezTo>
                    <a:pt x="2332" y="9299"/>
                    <a:pt x="2233" y="9405"/>
                    <a:pt x="2139" y="9517"/>
                  </a:cubicBezTo>
                  <a:lnTo>
                    <a:pt x="2161" y="9517"/>
                  </a:lnTo>
                  <a:cubicBezTo>
                    <a:pt x="2173" y="9517"/>
                    <a:pt x="2184" y="9517"/>
                    <a:pt x="2195" y="9517"/>
                  </a:cubicBezTo>
                  <a:lnTo>
                    <a:pt x="2195" y="9517"/>
                  </a:lnTo>
                  <a:cubicBezTo>
                    <a:pt x="2173" y="9559"/>
                    <a:pt x="2151" y="9603"/>
                    <a:pt x="2131" y="9649"/>
                  </a:cubicBezTo>
                  <a:lnTo>
                    <a:pt x="2131" y="9649"/>
                  </a:lnTo>
                  <a:cubicBezTo>
                    <a:pt x="2202" y="9640"/>
                    <a:pt x="2276" y="9631"/>
                    <a:pt x="2351" y="9631"/>
                  </a:cubicBezTo>
                  <a:lnTo>
                    <a:pt x="2389" y="9631"/>
                  </a:lnTo>
                  <a:cubicBezTo>
                    <a:pt x="2503" y="9631"/>
                    <a:pt x="2616" y="9555"/>
                    <a:pt x="2730" y="9555"/>
                  </a:cubicBezTo>
                  <a:lnTo>
                    <a:pt x="2768" y="9517"/>
                  </a:lnTo>
                  <a:lnTo>
                    <a:pt x="2541" y="9517"/>
                  </a:lnTo>
                  <a:lnTo>
                    <a:pt x="2768" y="9290"/>
                  </a:lnTo>
                  <a:cubicBezTo>
                    <a:pt x="2768" y="9252"/>
                    <a:pt x="2730" y="9252"/>
                    <a:pt x="2730" y="9252"/>
                  </a:cubicBezTo>
                  <a:lnTo>
                    <a:pt x="2503" y="9479"/>
                  </a:lnTo>
                  <a:lnTo>
                    <a:pt x="2389" y="9479"/>
                  </a:lnTo>
                  <a:cubicBezTo>
                    <a:pt x="2324" y="9512"/>
                    <a:pt x="2260" y="9516"/>
                    <a:pt x="2195" y="9517"/>
                  </a:cubicBezTo>
                  <a:lnTo>
                    <a:pt x="2195" y="9517"/>
                  </a:lnTo>
                  <a:cubicBezTo>
                    <a:pt x="2261" y="9397"/>
                    <a:pt x="2334" y="9296"/>
                    <a:pt x="2389" y="9214"/>
                  </a:cubicBezTo>
                  <a:close/>
                  <a:moveTo>
                    <a:pt x="1801" y="5555"/>
                  </a:moveTo>
                  <a:cubicBezTo>
                    <a:pt x="1792" y="5555"/>
                    <a:pt x="1782" y="5574"/>
                    <a:pt x="1782" y="5612"/>
                  </a:cubicBezTo>
                  <a:lnTo>
                    <a:pt x="1782" y="8531"/>
                  </a:lnTo>
                  <a:lnTo>
                    <a:pt x="1782" y="8569"/>
                  </a:lnTo>
                  <a:lnTo>
                    <a:pt x="1782" y="8759"/>
                  </a:lnTo>
                  <a:cubicBezTo>
                    <a:pt x="1782" y="9100"/>
                    <a:pt x="1782" y="9403"/>
                    <a:pt x="1858" y="9631"/>
                  </a:cubicBezTo>
                  <a:cubicBezTo>
                    <a:pt x="1858" y="9669"/>
                    <a:pt x="1934" y="9669"/>
                    <a:pt x="1934" y="9669"/>
                  </a:cubicBezTo>
                  <a:cubicBezTo>
                    <a:pt x="1974" y="9669"/>
                    <a:pt x="2020" y="9664"/>
                    <a:pt x="2068" y="9658"/>
                  </a:cubicBezTo>
                  <a:lnTo>
                    <a:pt x="2068" y="9658"/>
                  </a:lnTo>
                  <a:cubicBezTo>
                    <a:pt x="2079" y="9664"/>
                    <a:pt x="2097" y="9669"/>
                    <a:pt x="2124" y="9669"/>
                  </a:cubicBezTo>
                  <a:cubicBezTo>
                    <a:pt x="2126" y="9662"/>
                    <a:pt x="2129" y="9656"/>
                    <a:pt x="2131" y="9649"/>
                  </a:cubicBezTo>
                  <a:lnTo>
                    <a:pt x="2131" y="9649"/>
                  </a:lnTo>
                  <a:cubicBezTo>
                    <a:pt x="2110" y="9652"/>
                    <a:pt x="2089" y="9655"/>
                    <a:pt x="2068" y="9658"/>
                  </a:cubicBezTo>
                  <a:lnTo>
                    <a:pt x="2068" y="9658"/>
                  </a:lnTo>
                  <a:cubicBezTo>
                    <a:pt x="2048" y="9647"/>
                    <a:pt x="2048" y="9631"/>
                    <a:pt x="2048" y="9631"/>
                  </a:cubicBezTo>
                  <a:cubicBezTo>
                    <a:pt x="2076" y="9593"/>
                    <a:pt x="2107" y="9555"/>
                    <a:pt x="2139" y="9517"/>
                  </a:cubicBezTo>
                  <a:lnTo>
                    <a:pt x="2048" y="9517"/>
                  </a:lnTo>
                  <a:cubicBezTo>
                    <a:pt x="2022" y="9556"/>
                    <a:pt x="1997" y="9594"/>
                    <a:pt x="1972" y="9631"/>
                  </a:cubicBezTo>
                  <a:cubicBezTo>
                    <a:pt x="1947" y="9644"/>
                    <a:pt x="1930" y="9648"/>
                    <a:pt x="1919" y="9648"/>
                  </a:cubicBezTo>
                  <a:cubicBezTo>
                    <a:pt x="1896" y="9648"/>
                    <a:pt x="1896" y="9631"/>
                    <a:pt x="1896" y="9631"/>
                  </a:cubicBezTo>
                  <a:cubicBezTo>
                    <a:pt x="1943" y="9560"/>
                    <a:pt x="1994" y="9482"/>
                    <a:pt x="2048" y="9401"/>
                  </a:cubicBezTo>
                  <a:lnTo>
                    <a:pt x="2048" y="9401"/>
                  </a:lnTo>
                  <a:lnTo>
                    <a:pt x="2048" y="9517"/>
                  </a:lnTo>
                  <a:lnTo>
                    <a:pt x="2048" y="9517"/>
                  </a:lnTo>
                  <a:cubicBezTo>
                    <a:pt x="2183" y="9317"/>
                    <a:pt x="2332" y="9095"/>
                    <a:pt x="2427" y="8873"/>
                  </a:cubicBezTo>
                  <a:lnTo>
                    <a:pt x="2427" y="8873"/>
                  </a:lnTo>
                  <a:cubicBezTo>
                    <a:pt x="2296" y="9029"/>
                    <a:pt x="2166" y="9222"/>
                    <a:pt x="2048" y="9401"/>
                  </a:cubicBezTo>
                  <a:lnTo>
                    <a:pt x="2048" y="9401"/>
                  </a:lnTo>
                  <a:lnTo>
                    <a:pt x="2048" y="9365"/>
                  </a:lnTo>
                  <a:lnTo>
                    <a:pt x="2048" y="9243"/>
                  </a:lnTo>
                  <a:lnTo>
                    <a:pt x="2048" y="9243"/>
                  </a:lnTo>
                  <a:cubicBezTo>
                    <a:pt x="2010" y="9297"/>
                    <a:pt x="1972" y="9350"/>
                    <a:pt x="1934" y="9403"/>
                  </a:cubicBezTo>
                  <a:cubicBezTo>
                    <a:pt x="1858" y="9403"/>
                    <a:pt x="1858" y="9441"/>
                    <a:pt x="1858" y="9441"/>
                  </a:cubicBezTo>
                  <a:cubicBezTo>
                    <a:pt x="1845" y="9454"/>
                    <a:pt x="1837" y="9458"/>
                    <a:pt x="1831" y="9458"/>
                  </a:cubicBezTo>
                  <a:cubicBezTo>
                    <a:pt x="1820" y="9458"/>
                    <a:pt x="1820" y="9441"/>
                    <a:pt x="1820" y="9441"/>
                  </a:cubicBezTo>
                  <a:cubicBezTo>
                    <a:pt x="1892" y="9327"/>
                    <a:pt x="1969" y="9217"/>
                    <a:pt x="2048" y="9109"/>
                  </a:cubicBezTo>
                  <a:lnTo>
                    <a:pt x="2048" y="9109"/>
                  </a:lnTo>
                  <a:lnTo>
                    <a:pt x="2048" y="9243"/>
                  </a:lnTo>
                  <a:lnTo>
                    <a:pt x="2048" y="9243"/>
                  </a:lnTo>
                  <a:cubicBezTo>
                    <a:pt x="2197" y="9030"/>
                    <a:pt x="2336" y="8812"/>
                    <a:pt x="2427" y="8569"/>
                  </a:cubicBezTo>
                  <a:lnTo>
                    <a:pt x="2427" y="8569"/>
                  </a:lnTo>
                  <a:cubicBezTo>
                    <a:pt x="2309" y="8758"/>
                    <a:pt x="2177" y="8932"/>
                    <a:pt x="2048" y="9109"/>
                  </a:cubicBezTo>
                  <a:lnTo>
                    <a:pt x="2048" y="9109"/>
                  </a:lnTo>
                  <a:lnTo>
                    <a:pt x="2048" y="9100"/>
                  </a:lnTo>
                  <a:cubicBezTo>
                    <a:pt x="2237" y="8797"/>
                    <a:pt x="2427" y="8569"/>
                    <a:pt x="2616" y="8304"/>
                  </a:cubicBezTo>
                  <a:lnTo>
                    <a:pt x="2578" y="8304"/>
                  </a:lnTo>
                  <a:cubicBezTo>
                    <a:pt x="2389" y="8531"/>
                    <a:pt x="2199" y="8797"/>
                    <a:pt x="2010" y="9062"/>
                  </a:cubicBezTo>
                  <a:lnTo>
                    <a:pt x="2010" y="8873"/>
                  </a:lnTo>
                  <a:cubicBezTo>
                    <a:pt x="2161" y="8607"/>
                    <a:pt x="2351" y="8342"/>
                    <a:pt x="2541" y="8114"/>
                  </a:cubicBezTo>
                  <a:lnTo>
                    <a:pt x="2503" y="8114"/>
                  </a:lnTo>
                  <a:cubicBezTo>
                    <a:pt x="2313" y="8342"/>
                    <a:pt x="2161" y="8607"/>
                    <a:pt x="1972" y="8873"/>
                  </a:cubicBezTo>
                  <a:lnTo>
                    <a:pt x="1972" y="8683"/>
                  </a:lnTo>
                  <a:cubicBezTo>
                    <a:pt x="2124" y="8493"/>
                    <a:pt x="2313" y="8266"/>
                    <a:pt x="2427" y="8001"/>
                  </a:cubicBezTo>
                  <a:lnTo>
                    <a:pt x="2389" y="8001"/>
                  </a:lnTo>
                  <a:cubicBezTo>
                    <a:pt x="2237" y="8190"/>
                    <a:pt x="2124" y="8456"/>
                    <a:pt x="1972" y="8645"/>
                  </a:cubicBezTo>
                  <a:lnTo>
                    <a:pt x="1972" y="8493"/>
                  </a:lnTo>
                  <a:cubicBezTo>
                    <a:pt x="2124" y="8266"/>
                    <a:pt x="2313" y="7963"/>
                    <a:pt x="2503" y="7735"/>
                  </a:cubicBezTo>
                  <a:lnTo>
                    <a:pt x="2427" y="7735"/>
                  </a:lnTo>
                  <a:cubicBezTo>
                    <a:pt x="2237" y="7963"/>
                    <a:pt x="2124" y="8190"/>
                    <a:pt x="1934" y="8418"/>
                  </a:cubicBezTo>
                  <a:lnTo>
                    <a:pt x="1934" y="8304"/>
                  </a:lnTo>
                  <a:cubicBezTo>
                    <a:pt x="2161" y="8001"/>
                    <a:pt x="2351" y="7773"/>
                    <a:pt x="2578" y="7470"/>
                  </a:cubicBezTo>
                  <a:cubicBezTo>
                    <a:pt x="2578" y="7432"/>
                    <a:pt x="2541" y="7432"/>
                    <a:pt x="2541" y="7432"/>
                  </a:cubicBezTo>
                  <a:cubicBezTo>
                    <a:pt x="2351" y="7659"/>
                    <a:pt x="2124" y="7963"/>
                    <a:pt x="1934" y="8190"/>
                  </a:cubicBezTo>
                  <a:lnTo>
                    <a:pt x="1934" y="8001"/>
                  </a:lnTo>
                  <a:cubicBezTo>
                    <a:pt x="2048" y="7773"/>
                    <a:pt x="2237" y="7546"/>
                    <a:pt x="2427" y="7318"/>
                  </a:cubicBezTo>
                  <a:lnTo>
                    <a:pt x="2389" y="7318"/>
                  </a:lnTo>
                  <a:cubicBezTo>
                    <a:pt x="2199" y="7470"/>
                    <a:pt x="2048" y="7735"/>
                    <a:pt x="1858" y="7963"/>
                  </a:cubicBezTo>
                  <a:lnTo>
                    <a:pt x="1858" y="7811"/>
                  </a:lnTo>
                  <a:cubicBezTo>
                    <a:pt x="2048" y="7546"/>
                    <a:pt x="2237" y="7318"/>
                    <a:pt x="2427" y="7015"/>
                  </a:cubicBezTo>
                  <a:lnTo>
                    <a:pt x="2389" y="7015"/>
                  </a:lnTo>
                  <a:cubicBezTo>
                    <a:pt x="2199" y="7242"/>
                    <a:pt x="2010" y="7546"/>
                    <a:pt x="1820" y="7773"/>
                  </a:cubicBezTo>
                  <a:lnTo>
                    <a:pt x="1820" y="7697"/>
                  </a:lnTo>
                  <a:lnTo>
                    <a:pt x="1820" y="5612"/>
                  </a:lnTo>
                  <a:cubicBezTo>
                    <a:pt x="1820" y="5574"/>
                    <a:pt x="1811" y="5555"/>
                    <a:pt x="1801" y="5555"/>
                  </a:cubicBezTo>
                  <a:close/>
                  <a:moveTo>
                    <a:pt x="2787" y="5593"/>
                  </a:moveTo>
                  <a:cubicBezTo>
                    <a:pt x="2779" y="5593"/>
                    <a:pt x="2771" y="5607"/>
                    <a:pt x="2769" y="5633"/>
                  </a:cubicBezTo>
                  <a:lnTo>
                    <a:pt x="2769" y="5633"/>
                  </a:lnTo>
                  <a:cubicBezTo>
                    <a:pt x="2768" y="5633"/>
                    <a:pt x="2768" y="5632"/>
                    <a:pt x="2768" y="5632"/>
                  </a:cubicBezTo>
                  <a:lnTo>
                    <a:pt x="2768" y="5632"/>
                  </a:lnTo>
                  <a:lnTo>
                    <a:pt x="2768" y="6332"/>
                  </a:lnTo>
                  <a:lnTo>
                    <a:pt x="2730" y="6408"/>
                  </a:lnTo>
                  <a:cubicBezTo>
                    <a:pt x="2730" y="6408"/>
                    <a:pt x="2730" y="6446"/>
                    <a:pt x="2768" y="6446"/>
                  </a:cubicBezTo>
                  <a:lnTo>
                    <a:pt x="2768" y="7811"/>
                  </a:lnTo>
                  <a:cubicBezTo>
                    <a:pt x="2768" y="7811"/>
                    <a:pt x="2768" y="7887"/>
                    <a:pt x="2730" y="7887"/>
                  </a:cubicBezTo>
                  <a:cubicBezTo>
                    <a:pt x="2730" y="7887"/>
                    <a:pt x="2730" y="7925"/>
                    <a:pt x="2768" y="7925"/>
                  </a:cubicBezTo>
                  <a:lnTo>
                    <a:pt x="2768" y="8531"/>
                  </a:lnTo>
                  <a:cubicBezTo>
                    <a:pt x="2768" y="8569"/>
                    <a:pt x="2730" y="8569"/>
                    <a:pt x="2730" y="8645"/>
                  </a:cubicBezTo>
                  <a:cubicBezTo>
                    <a:pt x="2730" y="8645"/>
                    <a:pt x="2730" y="8662"/>
                    <a:pt x="2741" y="8662"/>
                  </a:cubicBezTo>
                  <a:cubicBezTo>
                    <a:pt x="2747" y="8662"/>
                    <a:pt x="2755" y="8658"/>
                    <a:pt x="2768" y="8645"/>
                  </a:cubicBezTo>
                  <a:cubicBezTo>
                    <a:pt x="3071" y="8645"/>
                    <a:pt x="3071" y="8721"/>
                    <a:pt x="3071" y="8835"/>
                  </a:cubicBezTo>
                  <a:lnTo>
                    <a:pt x="3071" y="9707"/>
                  </a:lnTo>
                  <a:cubicBezTo>
                    <a:pt x="3071" y="9707"/>
                    <a:pt x="3071" y="9783"/>
                    <a:pt x="3109" y="9783"/>
                  </a:cubicBezTo>
                  <a:cubicBezTo>
                    <a:pt x="3375" y="9707"/>
                    <a:pt x="3678" y="9707"/>
                    <a:pt x="3905" y="9669"/>
                  </a:cubicBezTo>
                  <a:cubicBezTo>
                    <a:pt x="3905" y="9669"/>
                    <a:pt x="3943" y="9669"/>
                    <a:pt x="3943" y="9631"/>
                  </a:cubicBezTo>
                  <a:lnTo>
                    <a:pt x="3943" y="5650"/>
                  </a:lnTo>
                  <a:cubicBezTo>
                    <a:pt x="3943" y="5650"/>
                    <a:pt x="3943" y="5612"/>
                    <a:pt x="3905" y="5612"/>
                  </a:cubicBezTo>
                  <a:lnTo>
                    <a:pt x="3147" y="5612"/>
                  </a:lnTo>
                  <a:cubicBezTo>
                    <a:pt x="3109" y="5612"/>
                    <a:pt x="3109" y="5650"/>
                    <a:pt x="3147" y="5650"/>
                  </a:cubicBezTo>
                  <a:lnTo>
                    <a:pt x="3868" y="5650"/>
                  </a:lnTo>
                  <a:cubicBezTo>
                    <a:pt x="3943" y="5650"/>
                    <a:pt x="3905" y="5802"/>
                    <a:pt x="3905" y="5877"/>
                  </a:cubicBezTo>
                  <a:lnTo>
                    <a:pt x="3905" y="6787"/>
                  </a:lnTo>
                  <a:lnTo>
                    <a:pt x="3905" y="8645"/>
                  </a:lnTo>
                  <a:lnTo>
                    <a:pt x="3905" y="9100"/>
                  </a:lnTo>
                  <a:lnTo>
                    <a:pt x="3905" y="9328"/>
                  </a:lnTo>
                  <a:cubicBezTo>
                    <a:pt x="3905" y="9403"/>
                    <a:pt x="3943" y="9593"/>
                    <a:pt x="3905" y="9593"/>
                  </a:cubicBezTo>
                  <a:lnTo>
                    <a:pt x="3716" y="9593"/>
                  </a:lnTo>
                  <a:cubicBezTo>
                    <a:pt x="3678" y="9593"/>
                    <a:pt x="3640" y="9593"/>
                    <a:pt x="3602" y="9598"/>
                  </a:cubicBezTo>
                  <a:lnTo>
                    <a:pt x="3602" y="9598"/>
                  </a:lnTo>
                  <a:cubicBezTo>
                    <a:pt x="3602" y="9596"/>
                    <a:pt x="3602" y="9595"/>
                    <a:pt x="3602" y="9593"/>
                  </a:cubicBezTo>
                  <a:cubicBezTo>
                    <a:pt x="3591" y="9593"/>
                    <a:pt x="3586" y="9596"/>
                    <a:pt x="3585" y="9600"/>
                  </a:cubicBezTo>
                  <a:lnTo>
                    <a:pt x="3585" y="9600"/>
                  </a:lnTo>
                  <a:cubicBezTo>
                    <a:pt x="3553" y="9605"/>
                    <a:pt x="3521" y="9615"/>
                    <a:pt x="3488" y="9631"/>
                  </a:cubicBezTo>
                  <a:cubicBezTo>
                    <a:pt x="3375" y="9631"/>
                    <a:pt x="3337" y="9631"/>
                    <a:pt x="3261" y="9669"/>
                  </a:cubicBezTo>
                  <a:lnTo>
                    <a:pt x="3147" y="9669"/>
                  </a:lnTo>
                  <a:cubicBezTo>
                    <a:pt x="3109" y="9631"/>
                    <a:pt x="3147" y="9593"/>
                    <a:pt x="3147" y="9517"/>
                  </a:cubicBezTo>
                  <a:lnTo>
                    <a:pt x="3147" y="8873"/>
                  </a:lnTo>
                  <a:cubicBezTo>
                    <a:pt x="3375" y="8645"/>
                    <a:pt x="3564" y="8342"/>
                    <a:pt x="3716" y="8076"/>
                  </a:cubicBezTo>
                  <a:lnTo>
                    <a:pt x="3716" y="8076"/>
                  </a:lnTo>
                  <a:cubicBezTo>
                    <a:pt x="3537" y="8327"/>
                    <a:pt x="3358" y="8544"/>
                    <a:pt x="3147" y="8822"/>
                  </a:cubicBezTo>
                  <a:lnTo>
                    <a:pt x="3147" y="8822"/>
                  </a:lnTo>
                  <a:lnTo>
                    <a:pt x="3147" y="8759"/>
                  </a:lnTo>
                  <a:cubicBezTo>
                    <a:pt x="3337" y="8531"/>
                    <a:pt x="3526" y="8266"/>
                    <a:pt x="3716" y="8001"/>
                  </a:cubicBezTo>
                  <a:cubicBezTo>
                    <a:pt x="3716" y="8001"/>
                    <a:pt x="3716" y="7984"/>
                    <a:pt x="3705" y="7984"/>
                  </a:cubicBezTo>
                  <a:cubicBezTo>
                    <a:pt x="3699" y="7984"/>
                    <a:pt x="3691" y="7988"/>
                    <a:pt x="3678" y="8001"/>
                  </a:cubicBezTo>
                  <a:lnTo>
                    <a:pt x="3109" y="8721"/>
                  </a:lnTo>
                  <a:lnTo>
                    <a:pt x="3109" y="8531"/>
                  </a:lnTo>
                  <a:cubicBezTo>
                    <a:pt x="3261" y="8342"/>
                    <a:pt x="3375" y="8152"/>
                    <a:pt x="3526" y="7925"/>
                  </a:cubicBezTo>
                  <a:cubicBezTo>
                    <a:pt x="3526" y="7925"/>
                    <a:pt x="3526" y="7908"/>
                    <a:pt x="3515" y="7908"/>
                  </a:cubicBezTo>
                  <a:cubicBezTo>
                    <a:pt x="3509" y="7908"/>
                    <a:pt x="3501" y="7912"/>
                    <a:pt x="3488" y="7925"/>
                  </a:cubicBezTo>
                  <a:lnTo>
                    <a:pt x="3194" y="8326"/>
                  </a:lnTo>
                  <a:lnTo>
                    <a:pt x="3194" y="8326"/>
                  </a:lnTo>
                  <a:cubicBezTo>
                    <a:pt x="3295" y="8152"/>
                    <a:pt x="3411" y="7978"/>
                    <a:pt x="3533" y="7815"/>
                  </a:cubicBezTo>
                  <a:lnTo>
                    <a:pt x="3533" y="7815"/>
                  </a:lnTo>
                  <a:lnTo>
                    <a:pt x="3147" y="8304"/>
                  </a:lnTo>
                  <a:cubicBezTo>
                    <a:pt x="3147" y="8304"/>
                    <a:pt x="3147" y="8340"/>
                    <a:pt x="3183" y="8342"/>
                  </a:cubicBezTo>
                  <a:lnTo>
                    <a:pt x="3183" y="8342"/>
                  </a:lnTo>
                  <a:lnTo>
                    <a:pt x="3071" y="8493"/>
                  </a:lnTo>
                  <a:lnTo>
                    <a:pt x="3071" y="8266"/>
                  </a:lnTo>
                  <a:cubicBezTo>
                    <a:pt x="3223" y="8001"/>
                    <a:pt x="3450" y="7735"/>
                    <a:pt x="3602" y="7470"/>
                  </a:cubicBezTo>
                  <a:cubicBezTo>
                    <a:pt x="3602" y="7470"/>
                    <a:pt x="3602" y="7453"/>
                    <a:pt x="3591" y="7453"/>
                  </a:cubicBezTo>
                  <a:cubicBezTo>
                    <a:pt x="3585" y="7453"/>
                    <a:pt x="3577" y="7457"/>
                    <a:pt x="3564" y="7470"/>
                  </a:cubicBezTo>
                  <a:lnTo>
                    <a:pt x="2996" y="8190"/>
                  </a:lnTo>
                  <a:lnTo>
                    <a:pt x="2996" y="8039"/>
                  </a:lnTo>
                  <a:cubicBezTo>
                    <a:pt x="3185" y="7887"/>
                    <a:pt x="3337" y="7621"/>
                    <a:pt x="3526" y="7432"/>
                  </a:cubicBezTo>
                  <a:cubicBezTo>
                    <a:pt x="3526" y="7432"/>
                    <a:pt x="3526" y="7394"/>
                    <a:pt x="3488" y="7394"/>
                  </a:cubicBezTo>
                  <a:cubicBezTo>
                    <a:pt x="3337" y="7584"/>
                    <a:pt x="3147" y="7773"/>
                    <a:pt x="2996" y="7963"/>
                  </a:cubicBezTo>
                  <a:lnTo>
                    <a:pt x="2996" y="7811"/>
                  </a:lnTo>
                  <a:cubicBezTo>
                    <a:pt x="3185" y="7584"/>
                    <a:pt x="3375" y="7394"/>
                    <a:pt x="3526" y="7166"/>
                  </a:cubicBezTo>
                  <a:cubicBezTo>
                    <a:pt x="3526" y="7166"/>
                    <a:pt x="3526" y="7091"/>
                    <a:pt x="3488" y="7091"/>
                  </a:cubicBezTo>
                  <a:cubicBezTo>
                    <a:pt x="3299" y="7280"/>
                    <a:pt x="3147" y="7546"/>
                    <a:pt x="2958" y="7735"/>
                  </a:cubicBezTo>
                  <a:lnTo>
                    <a:pt x="2958" y="7621"/>
                  </a:lnTo>
                  <a:cubicBezTo>
                    <a:pt x="3147" y="7394"/>
                    <a:pt x="3337" y="7166"/>
                    <a:pt x="3488" y="6977"/>
                  </a:cubicBezTo>
                  <a:cubicBezTo>
                    <a:pt x="3488" y="6977"/>
                    <a:pt x="3488" y="6943"/>
                    <a:pt x="3466" y="6943"/>
                  </a:cubicBezTo>
                  <a:cubicBezTo>
                    <a:pt x="3455" y="6943"/>
                    <a:pt x="3438" y="6952"/>
                    <a:pt x="3413" y="6977"/>
                  </a:cubicBezTo>
                  <a:cubicBezTo>
                    <a:pt x="3223" y="7166"/>
                    <a:pt x="3109" y="7394"/>
                    <a:pt x="2920" y="7584"/>
                  </a:cubicBezTo>
                  <a:lnTo>
                    <a:pt x="2920" y="7470"/>
                  </a:lnTo>
                  <a:cubicBezTo>
                    <a:pt x="3109" y="7242"/>
                    <a:pt x="3299" y="7015"/>
                    <a:pt x="3488" y="6825"/>
                  </a:cubicBezTo>
                  <a:cubicBezTo>
                    <a:pt x="3488" y="6825"/>
                    <a:pt x="3488" y="6787"/>
                    <a:pt x="3413" y="6787"/>
                  </a:cubicBezTo>
                  <a:cubicBezTo>
                    <a:pt x="3223" y="7015"/>
                    <a:pt x="3033" y="7204"/>
                    <a:pt x="2920" y="7432"/>
                  </a:cubicBezTo>
                  <a:lnTo>
                    <a:pt x="2920" y="7356"/>
                  </a:lnTo>
                  <a:lnTo>
                    <a:pt x="3488" y="6636"/>
                  </a:lnTo>
                  <a:cubicBezTo>
                    <a:pt x="3488" y="6636"/>
                    <a:pt x="3488" y="6619"/>
                    <a:pt x="3466" y="6619"/>
                  </a:cubicBezTo>
                  <a:cubicBezTo>
                    <a:pt x="3455" y="6619"/>
                    <a:pt x="3438" y="6623"/>
                    <a:pt x="3413" y="6636"/>
                  </a:cubicBezTo>
                  <a:cubicBezTo>
                    <a:pt x="3223" y="6863"/>
                    <a:pt x="3109" y="7053"/>
                    <a:pt x="2920" y="7280"/>
                  </a:cubicBezTo>
                  <a:lnTo>
                    <a:pt x="2920" y="7091"/>
                  </a:lnTo>
                  <a:cubicBezTo>
                    <a:pt x="3031" y="6942"/>
                    <a:pt x="3215" y="6721"/>
                    <a:pt x="3365" y="6499"/>
                  </a:cubicBezTo>
                  <a:lnTo>
                    <a:pt x="3365" y="6499"/>
                  </a:lnTo>
                  <a:cubicBezTo>
                    <a:pt x="3431" y="6409"/>
                    <a:pt x="3488" y="6314"/>
                    <a:pt x="3526" y="6219"/>
                  </a:cubicBezTo>
                  <a:lnTo>
                    <a:pt x="3526" y="6219"/>
                  </a:lnTo>
                  <a:cubicBezTo>
                    <a:pt x="3375" y="6370"/>
                    <a:pt x="3223" y="6560"/>
                    <a:pt x="3109" y="6674"/>
                  </a:cubicBezTo>
                  <a:cubicBezTo>
                    <a:pt x="3109" y="6674"/>
                    <a:pt x="3109" y="6697"/>
                    <a:pt x="3116" y="6717"/>
                  </a:cubicBezTo>
                  <a:lnTo>
                    <a:pt x="3116" y="6717"/>
                  </a:lnTo>
                  <a:cubicBezTo>
                    <a:pt x="3032" y="6817"/>
                    <a:pt x="2943" y="6916"/>
                    <a:pt x="2844" y="7015"/>
                  </a:cubicBezTo>
                  <a:lnTo>
                    <a:pt x="2844" y="6332"/>
                  </a:lnTo>
                  <a:cubicBezTo>
                    <a:pt x="2996" y="6219"/>
                    <a:pt x="3109" y="6067"/>
                    <a:pt x="3223" y="5953"/>
                  </a:cubicBezTo>
                  <a:cubicBezTo>
                    <a:pt x="3223" y="5953"/>
                    <a:pt x="3223" y="5915"/>
                    <a:pt x="3185" y="5915"/>
                  </a:cubicBezTo>
                  <a:cubicBezTo>
                    <a:pt x="3109" y="6067"/>
                    <a:pt x="2958" y="6143"/>
                    <a:pt x="2844" y="6294"/>
                  </a:cubicBezTo>
                  <a:lnTo>
                    <a:pt x="2844" y="6067"/>
                  </a:lnTo>
                  <a:lnTo>
                    <a:pt x="3147" y="5764"/>
                  </a:lnTo>
                  <a:cubicBezTo>
                    <a:pt x="3147" y="5764"/>
                    <a:pt x="3147" y="5726"/>
                    <a:pt x="3109" y="5726"/>
                  </a:cubicBezTo>
                  <a:cubicBezTo>
                    <a:pt x="2996" y="5840"/>
                    <a:pt x="2920" y="5915"/>
                    <a:pt x="2806" y="5953"/>
                  </a:cubicBezTo>
                  <a:lnTo>
                    <a:pt x="2806" y="5650"/>
                  </a:lnTo>
                  <a:cubicBezTo>
                    <a:pt x="2806" y="5612"/>
                    <a:pt x="2796" y="5593"/>
                    <a:pt x="2787" y="55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3" name="Google Shape;2673;p33"/>
          <p:cNvSpPr/>
          <p:nvPr/>
        </p:nvSpPr>
        <p:spPr>
          <a:xfrm rot="9409681">
            <a:off x="2575786" y="-306305"/>
            <a:ext cx="1083375" cy="1489583"/>
          </a:xfrm>
          <a:custGeom>
            <a:avLst/>
            <a:gdLst/>
            <a:ahLst/>
            <a:cxnLst/>
            <a:rect l="l" t="t" r="r" b="b"/>
            <a:pathLst>
              <a:path w="16901" h="23238" extrusionOk="0">
                <a:moveTo>
                  <a:pt x="1318" y="351"/>
                </a:moveTo>
                <a:cubicBezTo>
                  <a:pt x="1204" y="1223"/>
                  <a:pt x="825" y="2019"/>
                  <a:pt x="332" y="2701"/>
                </a:cubicBezTo>
                <a:cubicBezTo>
                  <a:pt x="636" y="1943"/>
                  <a:pt x="977" y="1109"/>
                  <a:pt x="1318" y="351"/>
                </a:cubicBezTo>
                <a:close/>
                <a:moveTo>
                  <a:pt x="10486" y="9770"/>
                </a:moveTo>
                <a:cubicBezTo>
                  <a:pt x="11204" y="9770"/>
                  <a:pt x="11915" y="9911"/>
                  <a:pt x="12578" y="10133"/>
                </a:cubicBezTo>
                <a:cubicBezTo>
                  <a:pt x="12958" y="10208"/>
                  <a:pt x="13375" y="10360"/>
                  <a:pt x="13754" y="10550"/>
                </a:cubicBezTo>
                <a:cubicBezTo>
                  <a:pt x="14171" y="11535"/>
                  <a:pt x="14247" y="12635"/>
                  <a:pt x="13905" y="13696"/>
                </a:cubicBezTo>
                <a:cubicBezTo>
                  <a:pt x="13345" y="15303"/>
                  <a:pt x="11679" y="16579"/>
                  <a:pt x="9962" y="16579"/>
                </a:cubicBezTo>
                <a:cubicBezTo>
                  <a:pt x="9937" y="16579"/>
                  <a:pt x="9912" y="16578"/>
                  <a:pt x="9887" y="16578"/>
                </a:cubicBezTo>
                <a:cubicBezTo>
                  <a:pt x="8294" y="16540"/>
                  <a:pt x="7005" y="15251"/>
                  <a:pt x="6664" y="13696"/>
                </a:cubicBezTo>
                <a:cubicBezTo>
                  <a:pt x="6512" y="12938"/>
                  <a:pt x="6588" y="12104"/>
                  <a:pt x="7005" y="11460"/>
                </a:cubicBezTo>
                <a:cubicBezTo>
                  <a:pt x="7498" y="10663"/>
                  <a:pt x="8408" y="10133"/>
                  <a:pt x="9318" y="9905"/>
                </a:cubicBezTo>
                <a:cubicBezTo>
                  <a:pt x="9705" y="9812"/>
                  <a:pt x="10097" y="9770"/>
                  <a:pt x="10486" y="9770"/>
                </a:cubicBezTo>
                <a:close/>
                <a:moveTo>
                  <a:pt x="1470" y="0"/>
                </a:moveTo>
                <a:cubicBezTo>
                  <a:pt x="1432" y="0"/>
                  <a:pt x="1394" y="29"/>
                  <a:pt x="1394" y="85"/>
                </a:cubicBezTo>
                <a:lnTo>
                  <a:pt x="1394" y="161"/>
                </a:lnTo>
                <a:lnTo>
                  <a:pt x="1356" y="123"/>
                </a:lnTo>
                <a:cubicBezTo>
                  <a:pt x="1337" y="104"/>
                  <a:pt x="1318" y="95"/>
                  <a:pt x="1304" y="95"/>
                </a:cubicBezTo>
                <a:cubicBezTo>
                  <a:pt x="1290" y="95"/>
                  <a:pt x="1280" y="104"/>
                  <a:pt x="1280" y="123"/>
                </a:cubicBezTo>
                <a:cubicBezTo>
                  <a:pt x="825" y="1071"/>
                  <a:pt x="446" y="2019"/>
                  <a:pt x="29" y="2967"/>
                </a:cubicBezTo>
                <a:cubicBezTo>
                  <a:pt x="0" y="2996"/>
                  <a:pt x="37" y="3068"/>
                  <a:pt x="90" y="3068"/>
                </a:cubicBezTo>
                <a:cubicBezTo>
                  <a:pt x="106" y="3068"/>
                  <a:pt x="125" y="3061"/>
                  <a:pt x="143" y="3043"/>
                </a:cubicBezTo>
                <a:cubicBezTo>
                  <a:pt x="636" y="2512"/>
                  <a:pt x="1091" y="1792"/>
                  <a:pt x="1318" y="1071"/>
                </a:cubicBezTo>
                <a:cubicBezTo>
                  <a:pt x="1318" y="2360"/>
                  <a:pt x="1773" y="3573"/>
                  <a:pt x="2645" y="4521"/>
                </a:cubicBezTo>
                <a:cubicBezTo>
                  <a:pt x="3858" y="5924"/>
                  <a:pt x="5640" y="6341"/>
                  <a:pt x="7384" y="6607"/>
                </a:cubicBezTo>
                <a:cubicBezTo>
                  <a:pt x="9242" y="6948"/>
                  <a:pt x="11176" y="7251"/>
                  <a:pt x="12578" y="8616"/>
                </a:cubicBezTo>
                <a:cubicBezTo>
                  <a:pt x="13071" y="9071"/>
                  <a:pt x="13450" y="9640"/>
                  <a:pt x="13716" y="10284"/>
                </a:cubicBezTo>
                <a:cubicBezTo>
                  <a:pt x="12920" y="9943"/>
                  <a:pt x="12086" y="9716"/>
                  <a:pt x="11214" y="9602"/>
                </a:cubicBezTo>
                <a:cubicBezTo>
                  <a:pt x="11003" y="9579"/>
                  <a:pt x="10788" y="9567"/>
                  <a:pt x="10570" y="9567"/>
                </a:cubicBezTo>
                <a:cubicBezTo>
                  <a:pt x="8986" y="9567"/>
                  <a:pt x="7297" y="10196"/>
                  <a:pt x="6664" y="11763"/>
                </a:cubicBezTo>
                <a:cubicBezTo>
                  <a:pt x="6133" y="13166"/>
                  <a:pt x="6702" y="14834"/>
                  <a:pt x="7763" y="15782"/>
                </a:cubicBezTo>
                <a:cubicBezTo>
                  <a:pt x="8394" y="16334"/>
                  <a:pt x="9189" y="16589"/>
                  <a:pt x="9999" y="16589"/>
                </a:cubicBezTo>
                <a:cubicBezTo>
                  <a:pt x="10746" y="16589"/>
                  <a:pt x="11506" y="16372"/>
                  <a:pt x="12161" y="15971"/>
                </a:cubicBezTo>
                <a:cubicBezTo>
                  <a:pt x="13640" y="15023"/>
                  <a:pt x="14474" y="13355"/>
                  <a:pt x="14247" y="11611"/>
                </a:cubicBezTo>
                <a:cubicBezTo>
                  <a:pt x="14209" y="11232"/>
                  <a:pt x="14095" y="10853"/>
                  <a:pt x="13981" y="10512"/>
                </a:cubicBezTo>
                <a:lnTo>
                  <a:pt x="13981" y="10512"/>
                </a:lnTo>
                <a:cubicBezTo>
                  <a:pt x="14436" y="10701"/>
                  <a:pt x="14929" y="10929"/>
                  <a:pt x="15308" y="11232"/>
                </a:cubicBezTo>
                <a:cubicBezTo>
                  <a:pt x="16256" y="11877"/>
                  <a:pt x="16863" y="12862"/>
                  <a:pt x="16559" y="14076"/>
                </a:cubicBezTo>
                <a:cubicBezTo>
                  <a:pt x="16294" y="15251"/>
                  <a:pt x="15498" y="16275"/>
                  <a:pt x="14815" y="17298"/>
                </a:cubicBezTo>
                <a:cubicBezTo>
                  <a:pt x="13450" y="19308"/>
                  <a:pt x="11934" y="21241"/>
                  <a:pt x="10266" y="23099"/>
                </a:cubicBezTo>
                <a:cubicBezTo>
                  <a:pt x="10237" y="23157"/>
                  <a:pt x="10275" y="23238"/>
                  <a:pt x="10328" y="23238"/>
                </a:cubicBezTo>
                <a:cubicBezTo>
                  <a:pt x="10344" y="23238"/>
                  <a:pt x="10362" y="23230"/>
                  <a:pt x="10379" y="23213"/>
                </a:cubicBezTo>
                <a:cubicBezTo>
                  <a:pt x="11972" y="21469"/>
                  <a:pt x="13413" y="19649"/>
                  <a:pt x="14740" y="17677"/>
                </a:cubicBezTo>
                <a:cubicBezTo>
                  <a:pt x="15384" y="16730"/>
                  <a:pt x="16104" y="15706"/>
                  <a:pt x="16521" y="14682"/>
                </a:cubicBezTo>
                <a:cubicBezTo>
                  <a:pt x="16901" y="13924"/>
                  <a:pt x="16901" y="12976"/>
                  <a:pt x="16370" y="12180"/>
                </a:cubicBezTo>
                <a:cubicBezTo>
                  <a:pt x="15915" y="11460"/>
                  <a:pt x="15119" y="10967"/>
                  <a:pt x="14360" y="10588"/>
                </a:cubicBezTo>
                <a:cubicBezTo>
                  <a:pt x="14209" y="10550"/>
                  <a:pt x="14057" y="10436"/>
                  <a:pt x="13905" y="10398"/>
                </a:cubicBezTo>
                <a:cubicBezTo>
                  <a:pt x="13413" y="9185"/>
                  <a:pt x="12389" y="8085"/>
                  <a:pt x="11214" y="7479"/>
                </a:cubicBezTo>
                <a:cubicBezTo>
                  <a:pt x="9356" y="6569"/>
                  <a:pt x="7233" y="6607"/>
                  <a:pt x="5299" y="6000"/>
                </a:cubicBezTo>
                <a:cubicBezTo>
                  <a:pt x="4313" y="5659"/>
                  <a:pt x="3365" y="5128"/>
                  <a:pt x="2683" y="4332"/>
                </a:cubicBezTo>
                <a:cubicBezTo>
                  <a:pt x="2038" y="3536"/>
                  <a:pt x="1583" y="2550"/>
                  <a:pt x="1508" y="1564"/>
                </a:cubicBezTo>
                <a:cubicBezTo>
                  <a:pt x="1470" y="1147"/>
                  <a:pt x="1470" y="844"/>
                  <a:pt x="1508" y="465"/>
                </a:cubicBezTo>
                <a:cubicBezTo>
                  <a:pt x="2114" y="1147"/>
                  <a:pt x="2797" y="1867"/>
                  <a:pt x="3403" y="2588"/>
                </a:cubicBezTo>
                <a:cubicBezTo>
                  <a:pt x="3411" y="2595"/>
                  <a:pt x="3421" y="2598"/>
                  <a:pt x="3432" y="2598"/>
                </a:cubicBezTo>
                <a:cubicBezTo>
                  <a:pt x="3478" y="2598"/>
                  <a:pt x="3541" y="2543"/>
                  <a:pt x="3479" y="2512"/>
                </a:cubicBezTo>
                <a:cubicBezTo>
                  <a:pt x="2835" y="1792"/>
                  <a:pt x="2152" y="1033"/>
                  <a:pt x="1508" y="313"/>
                </a:cubicBezTo>
                <a:cubicBezTo>
                  <a:pt x="1508" y="237"/>
                  <a:pt x="1508" y="161"/>
                  <a:pt x="1546" y="85"/>
                </a:cubicBezTo>
                <a:cubicBezTo>
                  <a:pt x="1546" y="29"/>
                  <a:pt x="1508" y="0"/>
                  <a:pt x="1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499316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5" name="Google Shape;2675;p34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2676" name="Google Shape;2676;p34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2677" name="Google Shape;2677;p34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8" name="Google Shape;2678;p34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9" name="Google Shape;2679;p34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0" name="Google Shape;2680;p34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1" name="Google Shape;2681;p34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2" name="Google Shape;2682;p34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3" name="Google Shape;2683;p34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4" name="Google Shape;2684;p34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5" name="Google Shape;2685;p34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6" name="Google Shape;2686;p34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7" name="Google Shape;2687;p34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8" name="Google Shape;2688;p34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9" name="Google Shape;2689;p34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0" name="Google Shape;2690;p34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1" name="Google Shape;2691;p34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2" name="Google Shape;2692;p34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3" name="Google Shape;2693;p34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4" name="Google Shape;2694;p34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5" name="Google Shape;2695;p34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6" name="Google Shape;2696;p34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7" name="Google Shape;2697;p34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8" name="Google Shape;2698;p34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9" name="Google Shape;2699;p34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0" name="Google Shape;2700;p34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1" name="Google Shape;2701;p34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2" name="Google Shape;2702;p34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3" name="Google Shape;2703;p34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4" name="Google Shape;2704;p34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5" name="Google Shape;2705;p34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6" name="Google Shape;2706;p34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7" name="Google Shape;2707;p34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8" name="Google Shape;2708;p34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9" name="Google Shape;2709;p34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0" name="Google Shape;2710;p34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1" name="Google Shape;2711;p34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2" name="Google Shape;2712;p34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3" name="Google Shape;2713;p34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4" name="Google Shape;2714;p34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5" name="Google Shape;2715;p34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6" name="Google Shape;2716;p34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7" name="Google Shape;2717;p34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8" name="Google Shape;2718;p34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9" name="Google Shape;2719;p34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0" name="Google Shape;2720;p34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1" name="Google Shape;2721;p34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2" name="Google Shape;2722;p34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23" name="Google Shape;2723;p34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2724" name="Google Shape;2724;p34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5" name="Google Shape;2725;p34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6" name="Google Shape;2726;p34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7" name="Google Shape;2727;p34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8" name="Google Shape;2728;p34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9" name="Google Shape;2729;p34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0" name="Google Shape;2730;p34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1" name="Google Shape;2731;p34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2" name="Google Shape;2732;p34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3" name="Google Shape;2733;p34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4" name="Google Shape;2734;p34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5" name="Google Shape;2735;p34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6" name="Google Shape;2736;p34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7" name="Google Shape;2737;p34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8" name="Google Shape;2738;p34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9" name="Google Shape;2739;p34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0" name="Google Shape;2740;p34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1" name="Google Shape;2741;p34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2" name="Google Shape;2742;p34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3" name="Google Shape;2743;p34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4" name="Google Shape;2744;p34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5" name="Google Shape;2745;p34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6" name="Google Shape;2746;p34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7" name="Google Shape;2747;p34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8" name="Google Shape;2748;p34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9" name="Google Shape;2749;p34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0" name="Google Shape;2750;p34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1" name="Google Shape;2751;p34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cxnSp>
        <p:nvCxnSpPr>
          <p:cNvPr id="2752" name="Google Shape;2752;p34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3" name="Google Shape;2753;p34"/>
          <p:cNvSpPr/>
          <p:nvPr/>
        </p:nvSpPr>
        <p:spPr>
          <a:xfrm>
            <a:off x="10962467" y="3653300"/>
            <a:ext cx="1700867" cy="1419600"/>
          </a:xfrm>
          <a:custGeom>
            <a:avLst/>
            <a:gdLst/>
            <a:ahLst/>
            <a:cxnLst/>
            <a:rect l="l" t="t" r="r" b="b"/>
            <a:pathLst>
              <a:path w="51026" h="42588" extrusionOk="0">
                <a:moveTo>
                  <a:pt x="34154" y="986"/>
                </a:moveTo>
                <a:cubicBezTo>
                  <a:pt x="33699" y="1820"/>
                  <a:pt x="33471" y="2882"/>
                  <a:pt x="33547" y="3829"/>
                </a:cubicBezTo>
                <a:lnTo>
                  <a:pt x="33509" y="3829"/>
                </a:lnTo>
                <a:cubicBezTo>
                  <a:pt x="32978" y="4246"/>
                  <a:pt x="32447" y="4626"/>
                  <a:pt x="31917" y="5043"/>
                </a:cubicBezTo>
                <a:lnTo>
                  <a:pt x="31917" y="4967"/>
                </a:lnTo>
                <a:lnTo>
                  <a:pt x="31917" y="4777"/>
                </a:lnTo>
                <a:cubicBezTo>
                  <a:pt x="32410" y="4398"/>
                  <a:pt x="32940" y="4019"/>
                  <a:pt x="33395" y="3640"/>
                </a:cubicBezTo>
                <a:cubicBezTo>
                  <a:pt x="33424" y="3582"/>
                  <a:pt x="33409" y="3501"/>
                  <a:pt x="33383" y="3501"/>
                </a:cubicBezTo>
                <a:cubicBezTo>
                  <a:pt x="33375" y="3501"/>
                  <a:pt x="33366" y="3508"/>
                  <a:pt x="33357" y="3526"/>
                </a:cubicBezTo>
                <a:cubicBezTo>
                  <a:pt x="32865" y="3905"/>
                  <a:pt x="32410" y="4246"/>
                  <a:pt x="31993" y="4626"/>
                </a:cubicBezTo>
                <a:cubicBezTo>
                  <a:pt x="31993" y="4512"/>
                  <a:pt x="31993" y="4436"/>
                  <a:pt x="32030" y="4322"/>
                </a:cubicBezTo>
                <a:cubicBezTo>
                  <a:pt x="32485" y="3943"/>
                  <a:pt x="33016" y="3564"/>
                  <a:pt x="33509" y="3261"/>
                </a:cubicBezTo>
                <a:cubicBezTo>
                  <a:pt x="33538" y="3203"/>
                  <a:pt x="33523" y="3122"/>
                  <a:pt x="33480" y="3122"/>
                </a:cubicBezTo>
                <a:cubicBezTo>
                  <a:pt x="33466" y="3122"/>
                  <a:pt x="33451" y="3129"/>
                  <a:pt x="33433" y="3147"/>
                </a:cubicBezTo>
                <a:cubicBezTo>
                  <a:pt x="32978" y="3488"/>
                  <a:pt x="32561" y="3867"/>
                  <a:pt x="32068" y="4209"/>
                </a:cubicBezTo>
                <a:cubicBezTo>
                  <a:pt x="31993" y="3943"/>
                  <a:pt x="32030" y="3829"/>
                  <a:pt x="32068" y="3678"/>
                </a:cubicBezTo>
                <a:cubicBezTo>
                  <a:pt x="32561" y="3299"/>
                  <a:pt x="33016" y="2957"/>
                  <a:pt x="33509" y="2578"/>
                </a:cubicBezTo>
                <a:cubicBezTo>
                  <a:pt x="33537" y="2550"/>
                  <a:pt x="33524" y="2461"/>
                  <a:pt x="33500" y="2461"/>
                </a:cubicBezTo>
                <a:cubicBezTo>
                  <a:pt x="33491" y="2461"/>
                  <a:pt x="33481" y="2472"/>
                  <a:pt x="33471" y="2502"/>
                </a:cubicBezTo>
                <a:cubicBezTo>
                  <a:pt x="33016" y="2806"/>
                  <a:pt x="32561" y="3147"/>
                  <a:pt x="32144" y="3488"/>
                </a:cubicBezTo>
                <a:cubicBezTo>
                  <a:pt x="32220" y="3261"/>
                  <a:pt x="32334" y="2995"/>
                  <a:pt x="32410" y="2806"/>
                </a:cubicBezTo>
                <a:lnTo>
                  <a:pt x="33699" y="1972"/>
                </a:lnTo>
                <a:cubicBezTo>
                  <a:pt x="33731" y="1939"/>
                  <a:pt x="33708" y="1850"/>
                  <a:pt x="33676" y="1850"/>
                </a:cubicBezTo>
                <a:cubicBezTo>
                  <a:pt x="33671" y="1850"/>
                  <a:pt x="33666" y="1853"/>
                  <a:pt x="33661" y="1858"/>
                </a:cubicBezTo>
                <a:cubicBezTo>
                  <a:pt x="33282" y="2123"/>
                  <a:pt x="32940" y="2351"/>
                  <a:pt x="32561" y="2578"/>
                </a:cubicBezTo>
                <a:cubicBezTo>
                  <a:pt x="32940" y="1934"/>
                  <a:pt x="33509" y="1365"/>
                  <a:pt x="34154" y="986"/>
                </a:cubicBezTo>
                <a:close/>
                <a:moveTo>
                  <a:pt x="33547" y="3905"/>
                </a:moveTo>
                <a:cubicBezTo>
                  <a:pt x="33585" y="4246"/>
                  <a:pt x="33661" y="4512"/>
                  <a:pt x="33737" y="4853"/>
                </a:cubicBezTo>
                <a:lnTo>
                  <a:pt x="32030" y="6142"/>
                </a:lnTo>
                <a:cubicBezTo>
                  <a:pt x="31993" y="5991"/>
                  <a:pt x="31993" y="5839"/>
                  <a:pt x="31955" y="5725"/>
                </a:cubicBezTo>
                <a:lnTo>
                  <a:pt x="33357" y="4588"/>
                </a:lnTo>
                <a:cubicBezTo>
                  <a:pt x="33388" y="4526"/>
                  <a:pt x="33344" y="4464"/>
                  <a:pt x="33305" y="4464"/>
                </a:cubicBezTo>
                <a:cubicBezTo>
                  <a:pt x="33297" y="4464"/>
                  <a:pt x="33289" y="4467"/>
                  <a:pt x="33282" y="4474"/>
                </a:cubicBezTo>
                <a:cubicBezTo>
                  <a:pt x="32789" y="4853"/>
                  <a:pt x="32372" y="5232"/>
                  <a:pt x="31879" y="5573"/>
                </a:cubicBezTo>
                <a:cubicBezTo>
                  <a:pt x="31879" y="5422"/>
                  <a:pt x="31841" y="5346"/>
                  <a:pt x="31841" y="5194"/>
                </a:cubicBezTo>
                <a:cubicBezTo>
                  <a:pt x="32447" y="4777"/>
                  <a:pt x="32978" y="4322"/>
                  <a:pt x="33547" y="3905"/>
                </a:cubicBezTo>
                <a:close/>
                <a:moveTo>
                  <a:pt x="33774" y="4967"/>
                </a:moveTo>
                <a:cubicBezTo>
                  <a:pt x="33850" y="5043"/>
                  <a:pt x="33850" y="5081"/>
                  <a:pt x="33888" y="5194"/>
                </a:cubicBezTo>
                <a:lnTo>
                  <a:pt x="33850" y="5194"/>
                </a:lnTo>
                <a:cubicBezTo>
                  <a:pt x="33357" y="5573"/>
                  <a:pt x="32827" y="5953"/>
                  <a:pt x="32372" y="6332"/>
                </a:cubicBezTo>
                <a:cubicBezTo>
                  <a:pt x="32341" y="6362"/>
                  <a:pt x="32385" y="6418"/>
                  <a:pt x="32423" y="6418"/>
                </a:cubicBezTo>
                <a:cubicBezTo>
                  <a:pt x="32432" y="6418"/>
                  <a:pt x="32440" y="6415"/>
                  <a:pt x="32447" y="6408"/>
                </a:cubicBezTo>
                <a:cubicBezTo>
                  <a:pt x="32940" y="6028"/>
                  <a:pt x="33395" y="5649"/>
                  <a:pt x="33926" y="5270"/>
                </a:cubicBezTo>
                <a:lnTo>
                  <a:pt x="34078" y="5573"/>
                </a:lnTo>
                <a:lnTo>
                  <a:pt x="33964" y="5573"/>
                </a:lnTo>
                <a:cubicBezTo>
                  <a:pt x="33471" y="6028"/>
                  <a:pt x="32902" y="6483"/>
                  <a:pt x="32372" y="6938"/>
                </a:cubicBezTo>
                <a:cubicBezTo>
                  <a:pt x="32220" y="6711"/>
                  <a:pt x="32144" y="6483"/>
                  <a:pt x="32068" y="6180"/>
                </a:cubicBezTo>
                <a:cubicBezTo>
                  <a:pt x="32637" y="5801"/>
                  <a:pt x="33206" y="5384"/>
                  <a:pt x="33774" y="4967"/>
                </a:cubicBezTo>
                <a:close/>
                <a:moveTo>
                  <a:pt x="15083" y="5460"/>
                </a:moveTo>
                <a:lnTo>
                  <a:pt x="15083" y="5460"/>
                </a:lnTo>
                <a:cubicBezTo>
                  <a:pt x="15007" y="5536"/>
                  <a:pt x="14969" y="5611"/>
                  <a:pt x="14931" y="5649"/>
                </a:cubicBezTo>
                <a:cubicBezTo>
                  <a:pt x="14931" y="5611"/>
                  <a:pt x="14893" y="5611"/>
                  <a:pt x="14818" y="5611"/>
                </a:cubicBezTo>
                <a:cubicBezTo>
                  <a:pt x="14173" y="6066"/>
                  <a:pt x="13491" y="6559"/>
                  <a:pt x="12808" y="7014"/>
                </a:cubicBezTo>
                <a:cubicBezTo>
                  <a:pt x="13377" y="6332"/>
                  <a:pt x="14173" y="5763"/>
                  <a:pt x="15083" y="5460"/>
                </a:cubicBezTo>
                <a:close/>
                <a:moveTo>
                  <a:pt x="34116" y="5649"/>
                </a:moveTo>
                <a:cubicBezTo>
                  <a:pt x="34154" y="5725"/>
                  <a:pt x="34154" y="5801"/>
                  <a:pt x="34229" y="5839"/>
                </a:cubicBezTo>
                <a:cubicBezTo>
                  <a:pt x="33699" y="6332"/>
                  <a:pt x="33206" y="6749"/>
                  <a:pt x="32713" y="7242"/>
                </a:cubicBezTo>
                <a:cubicBezTo>
                  <a:pt x="32652" y="7272"/>
                  <a:pt x="32714" y="7328"/>
                  <a:pt x="32761" y="7328"/>
                </a:cubicBezTo>
                <a:cubicBezTo>
                  <a:pt x="32771" y="7328"/>
                  <a:pt x="32781" y="7325"/>
                  <a:pt x="32789" y="7318"/>
                </a:cubicBezTo>
                <a:cubicBezTo>
                  <a:pt x="33282" y="6900"/>
                  <a:pt x="33774" y="6408"/>
                  <a:pt x="34267" y="5991"/>
                </a:cubicBezTo>
                <a:cubicBezTo>
                  <a:pt x="34343" y="6104"/>
                  <a:pt x="34419" y="6218"/>
                  <a:pt x="34495" y="6332"/>
                </a:cubicBezTo>
                <a:lnTo>
                  <a:pt x="32940" y="7735"/>
                </a:lnTo>
                <a:cubicBezTo>
                  <a:pt x="32922" y="7753"/>
                  <a:pt x="32915" y="7771"/>
                  <a:pt x="32915" y="7788"/>
                </a:cubicBezTo>
                <a:lnTo>
                  <a:pt x="32915" y="7788"/>
                </a:lnTo>
                <a:cubicBezTo>
                  <a:pt x="32727" y="7562"/>
                  <a:pt x="32565" y="7326"/>
                  <a:pt x="32447" y="7090"/>
                </a:cubicBezTo>
                <a:cubicBezTo>
                  <a:pt x="33016" y="6597"/>
                  <a:pt x="33547" y="6180"/>
                  <a:pt x="34116" y="5725"/>
                </a:cubicBezTo>
                <a:lnTo>
                  <a:pt x="34116" y="5649"/>
                </a:lnTo>
                <a:close/>
                <a:moveTo>
                  <a:pt x="14780" y="5801"/>
                </a:moveTo>
                <a:lnTo>
                  <a:pt x="14780" y="5801"/>
                </a:lnTo>
                <a:cubicBezTo>
                  <a:pt x="14590" y="6028"/>
                  <a:pt x="14438" y="6294"/>
                  <a:pt x="14325" y="6559"/>
                </a:cubicBezTo>
                <a:cubicBezTo>
                  <a:pt x="14325" y="6559"/>
                  <a:pt x="14291" y="6542"/>
                  <a:pt x="14257" y="6542"/>
                </a:cubicBezTo>
                <a:cubicBezTo>
                  <a:pt x="14240" y="6542"/>
                  <a:pt x="14224" y="6547"/>
                  <a:pt x="14211" y="6559"/>
                </a:cubicBezTo>
                <a:cubicBezTo>
                  <a:pt x="13604" y="6976"/>
                  <a:pt x="12922" y="7431"/>
                  <a:pt x="12315" y="7848"/>
                </a:cubicBezTo>
                <a:cubicBezTo>
                  <a:pt x="12429" y="7659"/>
                  <a:pt x="12505" y="7507"/>
                  <a:pt x="12543" y="7355"/>
                </a:cubicBezTo>
                <a:cubicBezTo>
                  <a:pt x="13301" y="6863"/>
                  <a:pt x="14021" y="6332"/>
                  <a:pt x="14780" y="5801"/>
                </a:cubicBezTo>
                <a:close/>
                <a:moveTo>
                  <a:pt x="40182" y="7469"/>
                </a:moveTo>
                <a:cubicBezTo>
                  <a:pt x="39785" y="7643"/>
                  <a:pt x="39355" y="7784"/>
                  <a:pt x="38925" y="7861"/>
                </a:cubicBezTo>
                <a:lnTo>
                  <a:pt x="38925" y="7861"/>
                </a:lnTo>
                <a:cubicBezTo>
                  <a:pt x="39356" y="7812"/>
                  <a:pt x="39764" y="7692"/>
                  <a:pt x="40166" y="7511"/>
                </a:cubicBezTo>
                <a:lnTo>
                  <a:pt x="40166" y="7511"/>
                </a:lnTo>
                <a:cubicBezTo>
                  <a:pt x="40172" y="7497"/>
                  <a:pt x="40177" y="7483"/>
                  <a:pt x="40182" y="7469"/>
                </a:cubicBezTo>
                <a:close/>
                <a:moveTo>
                  <a:pt x="38488" y="7761"/>
                </a:moveTo>
                <a:cubicBezTo>
                  <a:pt x="38470" y="7761"/>
                  <a:pt x="38450" y="7774"/>
                  <a:pt x="38438" y="7810"/>
                </a:cubicBezTo>
                <a:cubicBezTo>
                  <a:pt x="38400" y="7848"/>
                  <a:pt x="38400" y="7886"/>
                  <a:pt x="38326" y="7923"/>
                </a:cubicBezTo>
                <a:lnTo>
                  <a:pt x="38326" y="7923"/>
                </a:lnTo>
                <a:cubicBezTo>
                  <a:pt x="38524" y="7919"/>
                  <a:pt x="38725" y="7897"/>
                  <a:pt x="38925" y="7861"/>
                </a:cubicBezTo>
                <a:lnTo>
                  <a:pt x="38925" y="7861"/>
                </a:lnTo>
                <a:cubicBezTo>
                  <a:pt x="38778" y="7878"/>
                  <a:pt x="38629" y="7886"/>
                  <a:pt x="38476" y="7886"/>
                </a:cubicBezTo>
                <a:lnTo>
                  <a:pt x="38514" y="7848"/>
                </a:lnTo>
                <a:cubicBezTo>
                  <a:pt x="38565" y="7822"/>
                  <a:pt x="38529" y="7761"/>
                  <a:pt x="38488" y="7761"/>
                </a:cubicBezTo>
                <a:close/>
                <a:moveTo>
                  <a:pt x="38326" y="7923"/>
                </a:moveTo>
                <a:cubicBezTo>
                  <a:pt x="38300" y="7924"/>
                  <a:pt x="38274" y="7924"/>
                  <a:pt x="38248" y="7924"/>
                </a:cubicBezTo>
                <a:lnTo>
                  <a:pt x="38324" y="7924"/>
                </a:lnTo>
                <a:cubicBezTo>
                  <a:pt x="38325" y="7924"/>
                  <a:pt x="38325" y="7924"/>
                  <a:pt x="38326" y="7923"/>
                </a:cubicBezTo>
                <a:close/>
                <a:moveTo>
                  <a:pt x="31689" y="4474"/>
                </a:moveTo>
                <a:lnTo>
                  <a:pt x="31689" y="4853"/>
                </a:lnTo>
                <a:cubicBezTo>
                  <a:pt x="31689" y="4907"/>
                  <a:pt x="31690" y="4961"/>
                  <a:pt x="31692" y="5015"/>
                </a:cubicBezTo>
                <a:lnTo>
                  <a:pt x="31692" y="5015"/>
                </a:lnTo>
                <a:cubicBezTo>
                  <a:pt x="28367" y="5959"/>
                  <a:pt x="24967" y="6866"/>
                  <a:pt x="21604" y="7810"/>
                </a:cubicBezTo>
                <a:cubicBezTo>
                  <a:pt x="21832" y="7659"/>
                  <a:pt x="22059" y="7545"/>
                  <a:pt x="22325" y="7431"/>
                </a:cubicBezTo>
                <a:cubicBezTo>
                  <a:pt x="22386" y="7369"/>
                  <a:pt x="22347" y="7307"/>
                  <a:pt x="22290" y="7307"/>
                </a:cubicBezTo>
                <a:cubicBezTo>
                  <a:pt x="22277" y="7307"/>
                  <a:pt x="22263" y="7311"/>
                  <a:pt x="22249" y="7318"/>
                </a:cubicBezTo>
                <a:cubicBezTo>
                  <a:pt x="21832" y="7545"/>
                  <a:pt x="21453" y="7735"/>
                  <a:pt x="21035" y="8000"/>
                </a:cubicBezTo>
                <a:cubicBezTo>
                  <a:pt x="20998" y="8000"/>
                  <a:pt x="20998" y="8000"/>
                  <a:pt x="20922" y="8038"/>
                </a:cubicBezTo>
                <a:cubicBezTo>
                  <a:pt x="20846" y="7735"/>
                  <a:pt x="20732" y="7507"/>
                  <a:pt x="20618" y="7280"/>
                </a:cubicBezTo>
                <a:cubicBezTo>
                  <a:pt x="23879" y="6483"/>
                  <a:pt x="27443" y="5573"/>
                  <a:pt x="31007" y="4664"/>
                </a:cubicBezTo>
                <a:lnTo>
                  <a:pt x="31007" y="4664"/>
                </a:lnTo>
                <a:cubicBezTo>
                  <a:pt x="30741" y="4815"/>
                  <a:pt x="30514" y="4891"/>
                  <a:pt x="30286" y="5043"/>
                </a:cubicBezTo>
                <a:cubicBezTo>
                  <a:pt x="30200" y="5071"/>
                  <a:pt x="30245" y="5144"/>
                  <a:pt x="30288" y="5144"/>
                </a:cubicBezTo>
                <a:cubicBezTo>
                  <a:pt x="30302" y="5144"/>
                  <a:pt x="30315" y="5137"/>
                  <a:pt x="30324" y="5119"/>
                </a:cubicBezTo>
                <a:cubicBezTo>
                  <a:pt x="30703" y="4967"/>
                  <a:pt x="31083" y="4701"/>
                  <a:pt x="31462" y="4512"/>
                </a:cubicBezTo>
                <a:lnTo>
                  <a:pt x="31500" y="4512"/>
                </a:lnTo>
                <a:cubicBezTo>
                  <a:pt x="31500" y="4512"/>
                  <a:pt x="31575" y="4512"/>
                  <a:pt x="31575" y="4474"/>
                </a:cubicBezTo>
                <a:close/>
                <a:moveTo>
                  <a:pt x="14249" y="6673"/>
                </a:moveTo>
                <a:lnTo>
                  <a:pt x="13984" y="7355"/>
                </a:lnTo>
                <a:lnTo>
                  <a:pt x="13946" y="7355"/>
                </a:lnTo>
                <a:lnTo>
                  <a:pt x="12088" y="8493"/>
                </a:lnTo>
                <a:cubicBezTo>
                  <a:pt x="12126" y="8379"/>
                  <a:pt x="12164" y="8227"/>
                  <a:pt x="12239" y="8038"/>
                </a:cubicBezTo>
                <a:cubicBezTo>
                  <a:pt x="12884" y="7545"/>
                  <a:pt x="13566" y="7128"/>
                  <a:pt x="14249" y="6673"/>
                </a:cubicBezTo>
                <a:close/>
                <a:moveTo>
                  <a:pt x="34533" y="6408"/>
                </a:moveTo>
                <a:cubicBezTo>
                  <a:pt x="34684" y="6597"/>
                  <a:pt x="34874" y="6749"/>
                  <a:pt x="35064" y="6938"/>
                </a:cubicBezTo>
                <a:cubicBezTo>
                  <a:pt x="34571" y="7507"/>
                  <a:pt x="34078" y="8038"/>
                  <a:pt x="33585" y="8607"/>
                </a:cubicBezTo>
                <a:cubicBezTo>
                  <a:pt x="33509" y="8493"/>
                  <a:pt x="33357" y="8417"/>
                  <a:pt x="33244" y="8303"/>
                </a:cubicBezTo>
                <a:lnTo>
                  <a:pt x="33320" y="8303"/>
                </a:lnTo>
                <a:cubicBezTo>
                  <a:pt x="33737" y="7886"/>
                  <a:pt x="34192" y="7469"/>
                  <a:pt x="34646" y="7052"/>
                </a:cubicBezTo>
                <a:cubicBezTo>
                  <a:pt x="34701" y="6915"/>
                  <a:pt x="34677" y="6817"/>
                  <a:pt x="34645" y="6817"/>
                </a:cubicBezTo>
                <a:cubicBezTo>
                  <a:pt x="34632" y="6817"/>
                  <a:pt x="34619" y="6831"/>
                  <a:pt x="34609" y="6863"/>
                </a:cubicBezTo>
                <a:cubicBezTo>
                  <a:pt x="34154" y="7280"/>
                  <a:pt x="33699" y="7697"/>
                  <a:pt x="33282" y="8114"/>
                </a:cubicBezTo>
                <a:lnTo>
                  <a:pt x="33282" y="8190"/>
                </a:lnTo>
                <a:cubicBezTo>
                  <a:pt x="33174" y="8082"/>
                  <a:pt x="33070" y="7970"/>
                  <a:pt x="32972" y="7856"/>
                </a:cubicBezTo>
                <a:lnTo>
                  <a:pt x="32972" y="7856"/>
                </a:lnTo>
                <a:cubicBezTo>
                  <a:pt x="32978" y="7857"/>
                  <a:pt x="32984" y="7858"/>
                  <a:pt x="32989" y="7858"/>
                </a:cubicBezTo>
                <a:cubicBezTo>
                  <a:pt x="33000" y="7858"/>
                  <a:pt x="33009" y="7855"/>
                  <a:pt x="33016" y="7848"/>
                </a:cubicBezTo>
                <a:cubicBezTo>
                  <a:pt x="33547" y="7355"/>
                  <a:pt x="34078" y="6900"/>
                  <a:pt x="34533" y="6408"/>
                </a:cubicBezTo>
                <a:close/>
                <a:moveTo>
                  <a:pt x="35113" y="7573"/>
                </a:moveTo>
                <a:cubicBezTo>
                  <a:pt x="35094" y="7573"/>
                  <a:pt x="35075" y="7586"/>
                  <a:pt x="35064" y="7621"/>
                </a:cubicBezTo>
                <a:cubicBezTo>
                  <a:pt x="34722" y="7924"/>
                  <a:pt x="34457" y="8303"/>
                  <a:pt x="34116" y="8644"/>
                </a:cubicBezTo>
                <a:cubicBezTo>
                  <a:pt x="34083" y="8677"/>
                  <a:pt x="34135" y="8766"/>
                  <a:pt x="34198" y="8766"/>
                </a:cubicBezTo>
                <a:cubicBezTo>
                  <a:pt x="34208" y="8766"/>
                  <a:pt x="34219" y="8764"/>
                  <a:pt x="34229" y="8758"/>
                </a:cubicBezTo>
                <a:cubicBezTo>
                  <a:pt x="34533" y="8417"/>
                  <a:pt x="34836" y="8038"/>
                  <a:pt x="35177" y="7697"/>
                </a:cubicBezTo>
                <a:cubicBezTo>
                  <a:pt x="35204" y="7644"/>
                  <a:pt x="35157" y="7573"/>
                  <a:pt x="35113" y="7573"/>
                </a:cubicBezTo>
                <a:close/>
                <a:moveTo>
                  <a:pt x="35215" y="6976"/>
                </a:moveTo>
                <a:cubicBezTo>
                  <a:pt x="35405" y="7166"/>
                  <a:pt x="35632" y="7318"/>
                  <a:pt x="35860" y="7469"/>
                </a:cubicBezTo>
                <a:cubicBezTo>
                  <a:pt x="35443" y="8000"/>
                  <a:pt x="35026" y="8569"/>
                  <a:pt x="34533" y="9062"/>
                </a:cubicBezTo>
                <a:lnTo>
                  <a:pt x="34533" y="9137"/>
                </a:lnTo>
                <a:cubicBezTo>
                  <a:pt x="34267" y="8986"/>
                  <a:pt x="33964" y="8834"/>
                  <a:pt x="33737" y="8607"/>
                </a:cubicBezTo>
                <a:cubicBezTo>
                  <a:pt x="34229" y="8076"/>
                  <a:pt x="34722" y="7507"/>
                  <a:pt x="35215" y="6976"/>
                </a:cubicBezTo>
                <a:close/>
                <a:moveTo>
                  <a:pt x="13946" y="7545"/>
                </a:moveTo>
                <a:lnTo>
                  <a:pt x="13946" y="7545"/>
                </a:lnTo>
                <a:cubicBezTo>
                  <a:pt x="13870" y="7697"/>
                  <a:pt x="13832" y="7886"/>
                  <a:pt x="13794" y="8038"/>
                </a:cubicBezTo>
                <a:lnTo>
                  <a:pt x="13756" y="8038"/>
                </a:lnTo>
                <a:cubicBezTo>
                  <a:pt x="13111" y="8417"/>
                  <a:pt x="12543" y="8796"/>
                  <a:pt x="11936" y="9175"/>
                </a:cubicBezTo>
                <a:cubicBezTo>
                  <a:pt x="11936" y="9062"/>
                  <a:pt x="11974" y="8872"/>
                  <a:pt x="12050" y="8758"/>
                </a:cubicBezTo>
                <a:cubicBezTo>
                  <a:pt x="12657" y="8379"/>
                  <a:pt x="13301" y="8000"/>
                  <a:pt x="13946" y="7545"/>
                </a:cubicBezTo>
                <a:close/>
                <a:moveTo>
                  <a:pt x="38882" y="8066"/>
                </a:moveTo>
                <a:cubicBezTo>
                  <a:pt x="38871" y="8066"/>
                  <a:pt x="38862" y="8069"/>
                  <a:pt x="38855" y="8076"/>
                </a:cubicBezTo>
                <a:lnTo>
                  <a:pt x="38021" y="9062"/>
                </a:lnTo>
                <a:cubicBezTo>
                  <a:pt x="37959" y="9123"/>
                  <a:pt x="38023" y="9185"/>
                  <a:pt x="38070" y="9185"/>
                </a:cubicBezTo>
                <a:cubicBezTo>
                  <a:pt x="38080" y="9185"/>
                  <a:pt x="38090" y="9182"/>
                  <a:pt x="38097" y="9175"/>
                </a:cubicBezTo>
                <a:lnTo>
                  <a:pt x="38969" y="8190"/>
                </a:lnTo>
                <a:cubicBezTo>
                  <a:pt x="39000" y="8128"/>
                  <a:pt x="38929" y="8066"/>
                  <a:pt x="38882" y="8066"/>
                </a:cubicBezTo>
                <a:close/>
                <a:moveTo>
                  <a:pt x="36618" y="190"/>
                </a:moveTo>
                <a:cubicBezTo>
                  <a:pt x="39082" y="266"/>
                  <a:pt x="41168" y="2351"/>
                  <a:pt x="41168" y="4891"/>
                </a:cubicBezTo>
                <a:cubicBezTo>
                  <a:pt x="41168" y="5801"/>
                  <a:pt x="40902" y="6673"/>
                  <a:pt x="40485" y="7355"/>
                </a:cubicBezTo>
                <a:cubicBezTo>
                  <a:pt x="40379" y="7412"/>
                  <a:pt x="40273" y="7464"/>
                  <a:pt x="40166" y="7511"/>
                </a:cubicBezTo>
                <a:lnTo>
                  <a:pt x="40166" y="7511"/>
                </a:lnTo>
                <a:cubicBezTo>
                  <a:pt x="39933" y="8134"/>
                  <a:pt x="39449" y="8575"/>
                  <a:pt x="38893" y="8872"/>
                </a:cubicBezTo>
                <a:cubicBezTo>
                  <a:pt x="39158" y="8607"/>
                  <a:pt x="39386" y="8265"/>
                  <a:pt x="39613" y="8000"/>
                </a:cubicBezTo>
                <a:cubicBezTo>
                  <a:pt x="39644" y="7938"/>
                  <a:pt x="39599" y="7876"/>
                  <a:pt x="39561" y="7876"/>
                </a:cubicBezTo>
                <a:cubicBezTo>
                  <a:pt x="39553" y="7876"/>
                  <a:pt x="39544" y="7879"/>
                  <a:pt x="39537" y="7886"/>
                </a:cubicBezTo>
                <a:cubicBezTo>
                  <a:pt x="39234" y="8227"/>
                  <a:pt x="38969" y="8607"/>
                  <a:pt x="38665" y="8948"/>
                </a:cubicBezTo>
                <a:lnTo>
                  <a:pt x="38665" y="8986"/>
                </a:lnTo>
                <a:cubicBezTo>
                  <a:pt x="38059" y="9327"/>
                  <a:pt x="37300" y="9517"/>
                  <a:pt x="36542" y="9517"/>
                </a:cubicBezTo>
                <a:cubicBezTo>
                  <a:pt x="35860" y="9517"/>
                  <a:pt x="35215" y="9365"/>
                  <a:pt x="34646" y="9062"/>
                </a:cubicBezTo>
                <a:cubicBezTo>
                  <a:pt x="35064" y="8493"/>
                  <a:pt x="35556" y="8000"/>
                  <a:pt x="35973" y="7431"/>
                </a:cubicBezTo>
                <a:lnTo>
                  <a:pt x="36239" y="7545"/>
                </a:lnTo>
                <a:lnTo>
                  <a:pt x="34988" y="9137"/>
                </a:lnTo>
                <a:cubicBezTo>
                  <a:pt x="34926" y="9168"/>
                  <a:pt x="34989" y="9224"/>
                  <a:pt x="35035" y="9224"/>
                </a:cubicBezTo>
                <a:cubicBezTo>
                  <a:pt x="35046" y="9224"/>
                  <a:pt x="35056" y="9220"/>
                  <a:pt x="35064" y="9213"/>
                </a:cubicBezTo>
                <a:cubicBezTo>
                  <a:pt x="35481" y="8682"/>
                  <a:pt x="35936" y="8114"/>
                  <a:pt x="36353" y="7621"/>
                </a:cubicBezTo>
                <a:cubicBezTo>
                  <a:pt x="36504" y="7659"/>
                  <a:pt x="36580" y="7697"/>
                  <a:pt x="36732" y="7735"/>
                </a:cubicBezTo>
                <a:lnTo>
                  <a:pt x="35594" y="9024"/>
                </a:lnTo>
                <a:cubicBezTo>
                  <a:pt x="35562" y="9056"/>
                  <a:pt x="35613" y="9145"/>
                  <a:pt x="35652" y="9145"/>
                </a:cubicBezTo>
                <a:cubicBezTo>
                  <a:pt x="35659" y="9145"/>
                  <a:pt x="35665" y="9143"/>
                  <a:pt x="35670" y="9137"/>
                </a:cubicBezTo>
                <a:cubicBezTo>
                  <a:pt x="36049" y="8682"/>
                  <a:pt x="36428" y="8227"/>
                  <a:pt x="36845" y="7810"/>
                </a:cubicBezTo>
                <a:cubicBezTo>
                  <a:pt x="36997" y="7848"/>
                  <a:pt x="37111" y="7848"/>
                  <a:pt x="37263" y="7886"/>
                </a:cubicBezTo>
                <a:cubicBezTo>
                  <a:pt x="36770" y="8303"/>
                  <a:pt x="36391" y="8796"/>
                  <a:pt x="36049" y="9365"/>
                </a:cubicBezTo>
                <a:cubicBezTo>
                  <a:pt x="36025" y="9413"/>
                  <a:pt x="36062" y="9461"/>
                  <a:pt x="36102" y="9461"/>
                </a:cubicBezTo>
                <a:cubicBezTo>
                  <a:pt x="36125" y="9461"/>
                  <a:pt x="36149" y="9445"/>
                  <a:pt x="36163" y="9403"/>
                </a:cubicBezTo>
                <a:cubicBezTo>
                  <a:pt x="36466" y="8834"/>
                  <a:pt x="36921" y="8379"/>
                  <a:pt x="37376" y="7924"/>
                </a:cubicBezTo>
                <a:cubicBezTo>
                  <a:pt x="37490" y="7924"/>
                  <a:pt x="37566" y="8000"/>
                  <a:pt x="37604" y="8000"/>
                </a:cubicBezTo>
                <a:cubicBezTo>
                  <a:pt x="37300" y="8417"/>
                  <a:pt x="36921" y="8834"/>
                  <a:pt x="36580" y="9213"/>
                </a:cubicBezTo>
                <a:cubicBezTo>
                  <a:pt x="36547" y="9246"/>
                  <a:pt x="36599" y="9335"/>
                  <a:pt x="36638" y="9335"/>
                </a:cubicBezTo>
                <a:cubicBezTo>
                  <a:pt x="36645" y="9335"/>
                  <a:pt x="36651" y="9332"/>
                  <a:pt x="36656" y="9327"/>
                </a:cubicBezTo>
                <a:cubicBezTo>
                  <a:pt x="37073" y="8872"/>
                  <a:pt x="37414" y="8417"/>
                  <a:pt x="37755" y="8000"/>
                </a:cubicBezTo>
                <a:lnTo>
                  <a:pt x="38097" y="8000"/>
                </a:lnTo>
                <a:cubicBezTo>
                  <a:pt x="37793" y="8379"/>
                  <a:pt x="37490" y="8796"/>
                  <a:pt x="37187" y="9175"/>
                </a:cubicBezTo>
                <a:cubicBezTo>
                  <a:pt x="37161" y="9201"/>
                  <a:pt x="37188" y="9262"/>
                  <a:pt x="37232" y="9262"/>
                </a:cubicBezTo>
                <a:cubicBezTo>
                  <a:pt x="37252" y="9262"/>
                  <a:pt x="37276" y="9249"/>
                  <a:pt x="37300" y="9213"/>
                </a:cubicBezTo>
                <a:cubicBezTo>
                  <a:pt x="37604" y="8796"/>
                  <a:pt x="37907" y="8379"/>
                  <a:pt x="38248" y="7924"/>
                </a:cubicBezTo>
                <a:lnTo>
                  <a:pt x="38059" y="7924"/>
                </a:lnTo>
                <a:cubicBezTo>
                  <a:pt x="38059" y="7924"/>
                  <a:pt x="38059" y="7886"/>
                  <a:pt x="38097" y="7886"/>
                </a:cubicBezTo>
                <a:cubicBezTo>
                  <a:pt x="38129" y="7854"/>
                  <a:pt x="38078" y="7765"/>
                  <a:pt x="38038" y="7765"/>
                </a:cubicBezTo>
                <a:cubicBezTo>
                  <a:pt x="38032" y="7765"/>
                  <a:pt x="38026" y="7767"/>
                  <a:pt x="38021" y="7772"/>
                </a:cubicBezTo>
                <a:cubicBezTo>
                  <a:pt x="37945" y="7848"/>
                  <a:pt x="37945" y="7886"/>
                  <a:pt x="37907" y="7924"/>
                </a:cubicBezTo>
                <a:cubicBezTo>
                  <a:pt x="37831" y="7924"/>
                  <a:pt x="37718" y="7924"/>
                  <a:pt x="37642" y="7886"/>
                </a:cubicBezTo>
                <a:cubicBezTo>
                  <a:pt x="37642" y="7860"/>
                  <a:pt x="37606" y="7816"/>
                  <a:pt x="37571" y="7816"/>
                </a:cubicBezTo>
                <a:cubicBezTo>
                  <a:pt x="37555" y="7816"/>
                  <a:pt x="37540" y="7825"/>
                  <a:pt x="37528" y="7848"/>
                </a:cubicBezTo>
                <a:lnTo>
                  <a:pt x="37490" y="7848"/>
                </a:lnTo>
                <a:cubicBezTo>
                  <a:pt x="37338" y="7848"/>
                  <a:pt x="37187" y="7772"/>
                  <a:pt x="37111" y="7735"/>
                </a:cubicBezTo>
                <a:cubicBezTo>
                  <a:pt x="37140" y="7706"/>
                  <a:pt x="37103" y="7633"/>
                  <a:pt x="37050" y="7633"/>
                </a:cubicBezTo>
                <a:cubicBezTo>
                  <a:pt x="37034" y="7633"/>
                  <a:pt x="37015" y="7640"/>
                  <a:pt x="36997" y="7659"/>
                </a:cubicBezTo>
                <a:lnTo>
                  <a:pt x="36959" y="7697"/>
                </a:lnTo>
                <a:lnTo>
                  <a:pt x="36542" y="7545"/>
                </a:lnTo>
                <a:lnTo>
                  <a:pt x="36580" y="7507"/>
                </a:lnTo>
                <a:cubicBezTo>
                  <a:pt x="36613" y="7474"/>
                  <a:pt x="36561" y="7386"/>
                  <a:pt x="36522" y="7386"/>
                </a:cubicBezTo>
                <a:cubicBezTo>
                  <a:pt x="36516" y="7386"/>
                  <a:pt x="36510" y="7388"/>
                  <a:pt x="36504" y="7393"/>
                </a:cubicBezTo>
                <a:lnTo>
                  <a:pt x="36391" y="7507"/>
                </a:lnTo>
                <a:cubicBezTo>
                  <a:pt x="35784" y="7280"/>
                  <a:pt x="35253" y="6900"/>
                  <a:pt x="34798" y="6370"/>
                </a:cubicBezTo>
                <a:cubicBezTo>
                  <a:pt x="34646" y="6218"/>
                  <a:pt x="34495" y="6028"/>
                  <a:pt x="34419" y="5839"/>
                </a:cubicBezTo>
                <a:lnTo>
                  <a:pt x="34457" y="5839"/>
                </a:lnTo>
                <a:cubicBezTo>
                  <a:pt x="34486" y="5810"/>
                  <a:pt x="34449" y="5738"/>
                  <a:pt x="34396" y="5738"/>
                </a:cubicBezTo>
                <a:cubicBezTo>
                  <a:pt x="34380" y="5738"/>
                  <a:pt x="34361" y="5745"/>
                  <a:pt x="34343" y="5763"/>
                </a:cubicBezTo>
                <a:cubicBezTo>
                  <a:pt x="34154" y="5460"/>
                  <a:pt x="34078" y="5194"/>
                  <a:pt x="33926" y="4853"/>
                </a:cubicBezTo>
                <a:cubicBezTo>
                  <a:pt x="33926" y="4853"/>
                  <a:pt x="33964" y="4853"/>
                  <a:pt x="33964" y="4815"/>
                </a:cubicBezTo>
                <a:cubicBezTo>
                  <a:pt x="34022" y="4757"/>
                  <a:pt x="33991" y="4676"/>
                  <a:pt x="33956" y="4676"/>
                </a:cubicBezTo>
                <a:cubicBezTo>
                  <a:pt x="33946" y="4676"/>
                  <a:pt x="33935" y="4684"/>
                  <a:pt x="33926" y="4701"/>
                </a:cubicBezTo>
                <a:cubicBezTo>
                  <a:pt x="33547" y="3374"/>
                  <a:pt x="33699" y="1896"/>
                  <a:pt x="34457" y="720"/>
                </a:cubicBezTo>
                <a:cubicBezTo>
                  <a:pt x="35101" y="379"/>
                  <a:pt x="35822" y="190"/>
                  <a:pt x="36618" y="190"/>
                </a:cubicBezTo>
                <a:close/>
                <a:moveTo>
                  <a:pt x="13756" y="8190"/>
                </a:moveTo>
                <a:cubicBezTo>
                  <a:pt x="13680" y="8569"/>
                  <a:pt x="13680" y="8872"/>
                  <a:pt x="13680" y="9213"/>
                </a:cubicBezTo>
                <a:lnTo>
                  <a:pt x="13642" y="9213"/>
                </a:lnTo>
                <a:cubicBezTo>
                  <a:pt x="13074" y="9592"/>
                  <a:pt x="12505" y="9971"/>
                  <a:pt x="11974" y="10351"/>
                </a:cubicBezTo>
                <a:cubicBezTo>
                  <a:pt x="11974" y="10199"/>
                  <a:pt x="11936" y="10085"/>
                  <a:pt x="11936" y="9934"/>
                </a:cubicBezTo>
                <a:cubicBezTo>
                  <a:pt x="12467" y="9517"/>
                  <a:pt x="12998" y="9175"/>
                  <a:pt x="13604" y="8872"/>
                </a:cubicBezTo>
                <a:cubicBezTo>
                  <a:pt x="13680" y="8834"/>
                  <a:pt x="13642" y="8758"/>
                  <a:pt x="13566" y="8758"/>
                </a:cubicBezTo>
                <a:cubicBezTo>
                  <a:pt x="12922" y="8986"/>
                  <a:pt x="12429" y="9327"/>
                  <a:pt x="11898" y="9744"/>
                </a:cubicBezTo>
                <a:lnTo>
                  <a:pt x="11898" y="9630"/>
                </a:lnTo>
                <a:lnTo>
                  <a:pt x="11898" y="9365"/>
                </a:lnTo>
                <a:cubicBezTo>
                  <a:pt x="12505" y="8986"/>
                  <a:pt x="13111" y="8607"/>
                  <a:pt x="13756" y="8190"/>
                </a:cubicBezTo>
                <a:close/>
                <a:moveTo>
                  <a:pt x="13680" y="9365"/>
                </a:moveTo>
                <a:cubicBezTo>
                  <a:pt x="13680" y="9510"/>
                  <a:pt x="13680" y="9585"/>
                  <a:pt x="13746" y="9724"/>
                </a:cubicBezTo>
                <a:lnTo>
                  <a:pt x="13746" y="9724"/>
                </a:lnTo>
                <a:cubicBezTo>
                  <a:pt x="13725" y="9706"/>
                  <a:pt x="13672" y="9706"/>
                  <a:pt x="13642" y="9706"/>
                </a:cubicBezTo>
                <a:cubicBezTo>
                  <a:pt x="13111" y="10085"/>
                  <a:pt x="12619" y="10502"/>
                  <a:pt x="12088" y="10881"/>
                </a:cubicBezTo>
                <a:cubicBezTo>
                  <a:pt x="12050" y="10768"/>
                  <a:pt x="12050" y="10654"/>
                  <a:pt x="11974" y="10540"/>
                </a:cubicBezTo>
                <a:cubicBezTo>
                  <a:pt x="12543" y="10161"/>
                  <a:pt x="13111" y="9744"/>
                  <a:pt x="13680" y="9365"/>
                </a:cubicBezTo>
                <a:close/>
                <a:moveTo>
                  <a:pt x="13756" y="9820"/>
                </a:moveTo>
                <a:cubicBezTo>
                  <a:pt x="13794" y="10123"/>
                  <a:pt x="13832" y="10389"/>
                  <a:pt x="13946" y="10692"/>
                </a:cubicBezTo>
                <a:cubicBezTo>
                  <a:pt x="13946" y="10693"/>
                  <a:pt x="13947" y="10695"/>
                  <a:pt x="13947" y="10696"/>
                </a:cubicBezTo>
                <a:lnTo>
                  <a:pt x="13947" y="10696"/>
                </a:lnTo>
                <a:cubicBezTo>
                  <a:pt x="13932" y="10687"/>
                  <a:pt x="13913" y="10682"/>
                  <a:pt x="13890" y="10682"/>
                </a:cubicBezTo>
                <a:cubicBezTo>
                  <a:pt x="13872" y="10682"/>
                  <a:pt x="13853" y="10685"/>
                  <a:pt x="13832" y="10692"/>
                </a:cubicBezTo>
                <a:cubicBezTo>
                  <a:pt x="13263" y="10919"/>
                  <a:pt x="12808" y="11261"/>
                  <a:pt x="12353" y="11678"/>
                </a:cubicBezTo>
                <a:cubicBezTo>
                  <a:pt x="12315" y="11602"/>
                  <a:pt x="12277" y="11488"/>
                  <a:pt x="12239" y="11450"/>
                </a:cubicBezTo>
                <a:cubicBezTo>
                  <a:pt x="12694" y="11071"/>
                  <a:pt x="13187" y="10730"/>
                  <a:pt x="13642" y="10351"/>
                </a:cubicBezTo>
                <a:cubicBezTo>
                  <a:pt x="13670" y="10323"/>
                  <a:pt x="13657" y="10233"/>
                  <a:pt x="13633" y="10233"/>
                </a:cubicBezTo>
                <a:cubicBezTo>
                  <a:pt x="13624" y="10233"/>
                  <a:pt x="13614" y="10245"/>
                  <a:pt x="13604" y="10275"/>
                </a:cubicBezTo>
                <a:cubicBezTo>
                  <a:pt x="13111" y="10654"/>
                  <a:pt x="12657" y="10957"/>
                  <a:pt x="12164" y="11336"/>
                </a:cubicBezTo>
                <a:cubicBezTo>
                  <a:pt x="12126" y="11261"/>
                  <a:pt x="12088" y="11147"/>
                  <a:pt x="12088" y="11071"/>
                </a:cubicBezTo>
                <a:cubicBezTo>
                  <a:pt x="12619" y="10692"/>
                  <a:pt x="13187" y="10237"/>
                  <a:pt x="13680" y="9896"/>
                </a:cubicBezTo>
                <a:lnTo>
                  <a:pt x="13756" y="9820"/>
                </a:lnTo>
                <a:close/>
                <a:moveTo>
                  <a:pt x="13971" y="10770"/>
                </a:moveTo>
                <a:lnTo>
                  <a:pt x="13971" y="10770"/>
                </a:lnTo>
                <a:cubicBezTo>
                  <a:pt x="14003" y="10871"/>
                  <a:pt x="14046" y="10990"/>
                  <a:pt x="14135" y="11109"/>
                </a:cubicBezTo>
                <a:cubicBezTo>
                  <a:pt x="13642" y="11450"/>
                  <a:pt x="13111" y="11829"/>
                  <a:pt x="12657" y="12133"/>
                </a:cubicBezTo>
                <a:cubicBezTo>
                  <a:pt x="12619" y="12057"/>
                  <a:pt x="12505" y="11981"/>
                  <a:pt x="12467" y="11867"/>
                </a:cubicBezTo>
                <a:cubicBezTo>
                  <a:pt x="12884" y="11450"/>
                  <a:pt x="13377" y="11109"/>
                  <a:pt x="13946" y="10806"/>
                </a:cubicBezTo>
                <a:cubicBezTo>
                  <a:pt x="13958" y="10794"/>
                  <a:pt x="13966" y="10781"/>
                  <a:pt x="13971" y="10770"/>
                </a:cubicBezTo>
                <a:close/>
                <a:moveTo>
                  <a:pt x="14173" y="11147"/>
                </a:moveTo>
                <a:lnTo>
                  <a:pt x="14325" y="11450"/>
                </a:lnTo>
                <a:lnTo>
                  <a:pt x="12884" y="12436"/>
                </a:lnTo>
                <a:cubicBezTo>
                  <a:pt x="12846" y="12360"/>
                  <a:pt x="12732" y="12284"/>
                  <a:pt x="12694" y="12208"/>
                </a:cubicBezTo>
                <a:cubicBezTo>
                  <a:pt x="13225" y="11867"/>
                  <a:pt x="13680" y="11526"/>
                  <a:pt x="14173" y="11147"/>
                </a:cubicBezTo>
                <a:close/>
                <a:moveTo>
                  <a:pt x="14401" y="11640"/>
                </a:moveTo>
                <a:cubicBezTo>
                  <a:pt x="14438" y="11678"/>
                  <a:pt x="14514" y="11716"/>
                  <a:pt x="14552" y="11829"/>
                </a:cubicBezTo>
                <a:cubicBezTo>
                  <a:pt x="14059" y="12170"/>
                  <a:pt x="13642" y="12474"/>
                  <a:pt x="13225" y="12815"/>
                </a:cubicBezTo>
                <a:lnTo>
                  <a:pt x="12998" y="12588"/>
                </a:lnTo>
                <a:cubicBezTo>
                  <a:pt x="13453" y="12246"/>
                  <a:pt x="13946" y="11905"/>
                  <a:pt x="14401" y="11640"/>
                </a:cubicBezTo>
                <a:close/>
                <a:moveTo>
                  <a:pt x="14590" y="11867"/>
                </a:moveTo>
                <a:cubicBezTo>
                  <a:pt x="14704" y="12019"/>
                  <a:pt x="14742" y="12095"/>
                  <a:pt x="14818" y="12208"/>
                </a:cubicBezTo>
                <a:cubicBezTo>
                  <a:pt x="14401" y="12474"/>
                  <a:pt x="13984" y="12815"/>
                  <a:pt x="13566" y="13118"/>
                </a:cubicBezTo>
                <a:cubicBezTo>
                  <a:pt x="13453" y="13043"/>
                  <a:pt x="13377" y="12967"/>
                  <a:pt x="13301" y="12853"/>
                </a:cubicBezTo>
                <a:cubicBezTo>
                  <a:pt x="13756" y="12550"/>
                  <a:pt x="14173" y="12246"/>
                  <a:pt x="14590" y="11905"/>
                </a:cubicBezTo>
                <a:lnTo>
                  <a:pt x="14590" y="11867"/>
                </a:lnTo>
                <a:close/>
                <a:moveTo>
                  <a:pt x="14893" y="12284"/>
                </a:moveTo>
                <a:cubicBezTo>
                  <a:pt x="15007" y="12436"/>
                  <a:pt x="15121" y="12588"/>
                  <a:pt x="15273" y="12701"/>
                </a:cubicBezTo>
                <a:cubicBezTo>
                  <a:pt x="14969" y="13005"/>
                  <a:pt x="14628" y="13308"/>
                  <a:pt x="14325" y="13535"/>
                </a:cubicBezTo>
                <a:cubicBezTo>
                  <a:pt x="14211" y="13535"/>
                  <a:pt x="14135" y="13497"/>
                  <a:pt x="14021" y="13422"/>
                </a:cubicBezTo>
                <a:cubicBezTo>
                  <a:pt x="14363" y="13156"/>
                  <a:pt x="14742" y="12929"/>
                  <a:pt x="15083" y="12625"/>
                </a:cubicBezTo>
                <a:cubicBezTo>
                  <a:pt x="15116" y="12593"/>
                  <a:pt x="15036" y="12504"/>
                  <a:pt x="14989" y="12504"/>
                </a:cubicBezTo>
                <a:cubicBezTo>
                  <a:pt x="14981" y="12504"/>
                  <a:pt x="14975" y="12506"/>
                  <a:pt x="14969" y="12512"/>
                </a:cubicBezTo>
                <a:cubicBezTo>
                  <a:pt x="14590" y="12815"/>
                  <a:pt x="14249" y="13080"/>
                  <a:pt x="13870" y="13384"/>
                </a:cubicBezTo>
                <a:cubicBezTo>
                  <a:pt x="13794" y="13346"/>
                  <a:pt x="13756" y="13270"/>
                  <a:pt x="13642" y="13194"/>
                </a:cubicBezTo>
                <a:cubicBezTo>
                  <a:pt x="14059" y="12891"/>
                  <a:pt x="14438" y="12625"/>
                  <a:pt x="14893" y="12322"/>
                </a:cubicBezTo>
                <a:lnTo>
                  <a:pt x="14893" y="12284"/>
                </a:lnTo>
                <a:close/>
                <a:moveTo>
                  <a:pt x="15386" y="12815"/>
                </a:moveTo>
                <a:cubicBezTo>
                  <a:pt x="15500" y="12929"/>
                  <a:pt x="15576" y="12967"/>
                  <a:pt x="15652" y="13043"/>
                </a:cubicBezTo>
                <a:cubicBezTo>
                  <a:pt x="15348" y="13232"/>
                  <a:pt x="15083" y="13497"/>
                  <a:pt x="14742" y="13763"/>
                </a:cubicBezTo>
                <a:cubicBezTo>
                  <a:pt x="14590" y="13763"/>
                  <a:pt x="14514" y="13725"/>
                  <a:pt x="14401" y="13687"/>
                </a:cubicBezTo>
                <a:lnTo>
                  <a:pt x="15386" y="12815"/>
                </a:lnTo>
                <a:close/>
                <a:moveTo>
                  <a:pt x="16410" y="5270"/>
                </a:moveTo>
                <a:cubicBezTo>
                  <a:pt x="18723" y="5270"/>
                  <a:pt x="20694" y="7280"/>
                  <a:pt x="20694" y="9706"/>
                </a:cubicBezTo>
                <a:cubicBezTo>
                  <a:pt x="20694" y="11640"/>
                  <a:pt x="19443" y="13308"/>
                  <a:pt x="17661" y="13877"/>
                </a:cubicBezTo>
                <a:cubicBezTo>
                  <a:pt x="17358" y="13763"/>
                  <a:pt x="17017" y="13687"/>
                  <a:pt x="16713" y="13497"/>
                </a:cubicBezTo>
                <a:cubicBezTo>
                  <a:pt x="16775" y="13436"/>
                  <a:pt x="16711" y="13374"/>
                  <a:pt x="16664" y="13374"/>
                </a:cubicBezTo>
                <a:cubicBezTo>
                  <a:pt x="16654" y="13374"/>
                  <a:pt x="16644" y="13377"/>
                  <a:pt x="16637" y="13384"/>
                </a:cubicBezTo>
                <a:cubicBezTo>
                  <a:pt x="16524" y="13346"/>
                  <a:pt x="16410" y="13232"/>
                  <a:pt x="16296" y="13194"/>
                </a:cubicBezTo>
                <a:lnTo>
                  <a:pt x="16410" y="13118"/>
                </a:lnTo>
                <a:cubicBezTo>
                  <a:pt x="16441" y="13056"/>
                  <a:pt x="16371" y="12995"/>
                  <a:pt x="16323" y="12995"/>
                </a:cubicBezTo>
                <a:cubicBezTo>
                  <a:pt x="16313" y="12995"/>
                  <a:pt x="16303" y="12998"/>
                  <a:pt x="16296" y="13005"/>
                </a:cubicBezTo>
                <a:cubicBezTo>
                  <a:pt x="16258" y="13043"/>
                  <a:pt x="16220" y="13043"/>
                  <a:pt x="16220" y="13118"/>
                </a:cubicBezTo>
                <a:cubicBezTo>
                  <a:pt x="16107" y="13043"/>
                  <a:pt x="16069" y="13005"/>
                  <a:pt x="15955" y="12967"/>
                </a:cubicBezTo>
                <a:cubicBezTo>
                  <a:pt x="16031" y="12967"/>
                  <a:pt x="16031" y="12929"/>
                  <a:pt x="16069" y="12929"/>
                </a:cubicBezTo>
                <a:cubicBezTo>
                  <a:pt x="16100" y="12867"/>
                  <a:pt x="16055" y="12805"/>
                  <a:pt x="15996" y="12805"/>
                </a:cubicBezTo>
                <a:cubicBezTo>
                  <a:pt x="15983" y="12805"/>
                  <a:pt x="15969" y="12808"/>
                  <a:pt x="15955" y="12815"/>
                </a:cubicBezTo>
                <a:lnTo>
                  <a:pt x="15879" y="12929"/>
                </a:lnTo>
                <a:cubicBezTo>
                  <a:pt x="15765" y="12853"/>
                  <a:pt x="15690" y="12777"/>
                  <a:pt x="15576" y="12663"/>
                </a:cubicBezTo>
                <a:cubicBezTo>
                  <a:pt x="15637" y="12633"/>
                  <a:pt x="15575" y="12577"/>
                  <a:pt x="15528" y="12577"/>
                </a:cubicBezTo>
                <a:cubicBezTo>
                  <a:pt x="15517" y="12577"/>
                  <a:pt x="15507" y="12580"/>
                  <a:pt x="15500" y="12588"/>
                </a:cubicBezTo>
                <a:cubicBezTo>
                  <a:pt x="14893" y="12019"/>
                  <a:pt x="14401" y="11298"/>
                  <a:pt x="14173" y="10540"/>
                </a:cubicBezTo>
                <a:cubicBezTo>
                  <a:pt x="13566" y="8758"/>
                  <a:pt x="14059" y="6711"/>
                  <a:pt x="15386" y="5384"/>
                </a:cubicBezTo>
                <a:cubicBezTo>
                  <a:pt x="15728" y="5270"/>
                  <a:pt x="16069" y="5270"/>
                  <a:pt x="16410" y="5270"/>
                </a:cubicBezTo>
                <a:close/>
                <a:moveTo>
                  <a:pt x="15765" y="13118"/>
                </a:moveTo>
                <a:cubicBezTo>
                  <a:pt x="15879" y="13156"/>
                  <a:pt x="15917" y="13194"/>
                  <a:pt x="16031" y="13232"/>
                </a:cubicBezTo>
                <a:cubicBezTo>
                  <a:pt x="15765" y="13497"/>
                  <a:pt x="15538" y="13725"/>
                  <a:pt x="15273" y="13952"/>
                </a:cubicBezTo>
                <a:lnTo>
                  <a:pt x="14818" y="13801"/>
                </a:lnTo>
                <a:cubicBezTo>
                  <a:pt x="15159" y="13573"/>
                  <a:pt x="15462" y="13346"/>
                  <a:pt x="15765" y="13118"/>
                </a:cubicBezTo>
                <a:close/>
                <a:moveTo>
                  <a:pt x="16107" y="13346"/>
                </a:moveTo>
                <a:cubicBezTo>
                  <a:pt x="16220" y="13384"/>
                  <a:pt x="16334" y="13497"/>
                  <a:pt x="16448" y="13535"/>
                </a:cubicBezTo>
                <a:cubicBezTo>
                  <a:pt x="16296" y="13687"/>
                  <a:pt x="16107" y="13877"/>
                  <a:pt x="15917" y="13990"/>
                </a:cubicBezTo>
                <a:cubicBezTo>
                  <a:pt x="15854" y="14016"/>
                  <a:pt x="15795" y="14024"/>
                  <a:pt x="15737" y="14024"/>
                </a:cubicBezTo>
                <a:cubicBezTo>
                  <a:pt x="15622" y="14024"/>
                  <a:pt x="15513" y="13990"/>
                  <a:pt x="15386" y="13990"/>
                </a:cubicBezTo>
                <a:cubicBezTo>
                  <a:pt x="15652" y="13763"/>
                  <a:pt x="15879" y="13573"/>
                  <a:pt x="16107" y="13346"/>
                </a:cubicBezTo>
                <a:close/>
                <a:moveTo>
                  <a:pt x="17017" y="13763"/>
                </a:moveTo>
                <a:cubicBezTo>
                  <a:pt x="17168" y="13801"/>
                  <a:pt x="17244" y="13877"/>
                  <a:pt x="17396" y="13915"/>
                </a:cubicBezTo>
                <a:cubicBezTo>
                  <a:pt x="17206" y="13952"/>
                  <a:pt x="16979" y="13990"/>
                  <a:pt x="16789" y="14028"/>
                </a:cubicBezTo>
                <a:cubicBezTo>
                  <a:pt x="16865" y="13952"/>
                  <a:pt x="16903" y="13915"/>
                  <a:pt x="17017" y="13763"/>
                </a:cubicBezTo>
                <a:close/>
                <a:moveTo>
                  <a:pt x="16637" y="13573"/>
                </a:moveTo>
                <a:cubicBezTo>
                  <a:pt x="16675" y="13611"/>
                  <a:pt x="16789" y="13725"/>
                  <a:pt x="16903" y="13725"/>
                </a:cubicBezTo>
                <a:cubicBezTo>
                  <a:pt x="16827" y="13801"/>
                  <a:pt x="16675" y="13915"/>
                  <a:pt x="16600" y="14066"/>
                </a:cubicBezTo>
                <a:lnTo>
                  <a:pt x="16107" y="14066"/>
                </a:lnTo>
                <a:cubicBezTo>
                  <a:pt x="16296" y="13915"/>
                  <a:pt x="16448" y="13725"/>
                  <a:pt x="16637" y="13573"/>
                </a:cubicBezTo>
                <a:close/>
                <a:moveTo>
                  <a:pt x="40030" y="8341"/>
                </a:moveTo>
                <a:cubicBezTo>
                  <a:pt x="40182" y="8720"/>
                  <a:pt x="40371" y="9137"/>
                  <a:pt x="40523" y="9554"/>
                </a:cubicBezTo>
                <a:cubicBezTo>
                  <a:pt x="40537" y="9581"/>
                  <a:pt x="40559" y="9594"/>
                  <a:pt x="40584" y="9594"/>
                </a:cubicBezTo>
                <a:cubicBezTo>
                  <a:pt x="40626" y="9594"/>
                  <a:pt x="40671" y="9555"/>
                  <a:pt x="40675" y="9487"/>
                </a:cubicBezTo>
                <a:lnTo>
                  <a:pt x="40675" y="9487"/>
                </a:lnTo>
                <a:cubicBezTo>
                  <a:pt x="41655" y="11250"/>
                  <a:pt x="42698" y="12982"/>
                  <a:pt x="43708" y="14749"/>
                </a:cubicBezTo>
                <a:cubicBezTo>
                  <a:pt x="43710" y="14756"/>
                  <a:pt x="43713" y="14763"/>
                  <a:pt x="43716" y="14768"/>
                </a:cubicBezTo>
                <a:lnTo>
                  <a:pt x="43716" y="14768"/>
                </a:lnTo>
                <a:cubicBezTo>
                  <a:pt x="43497" y="14827"/>
                  <a:pt x="43280" y="14896"/>
                  <a:pt x="43063" y="14976"/>
                </a:cubicBezTo>
                <a:cubicBezTo>
                  <a:pt x="42988" y="14673"/>
                  <a:pt x="42874" y="14369"/>
                  <a:pt x="42798" y="14028"/>
                </a:cubicBezTo>
                <a:cubicBezTo>
                  <a:pt x="42785" y="14001"/>
                  <a:pt x="42762" y="13989"/>
                  <a:pt x="42738" y="13989"/>
                </a:cubicBezTo>
                <a:cubicBezTo>
                  <a:pt x="42694" y="13989"/>
                  <a:pt x="42646" y="14031"/>
                  <a:pt x="42646" y="14104"/>
                </a:cubicBezTo>
                <a:cubicBezTo>
                  <a:pt x="42760" y="14332"/>
                  <a:pt x="42798" y="14635"/>
                  <a:pt x="42874" y="14862"/>
                </a:cubicBezTo>
                <a:cubicBezTo>
                  <a:pt x="41736" y="12853"/>
                  <a:pt x="40561" y="10881"/>
                  <a:pt x="39424" y="8872"/>
                </a:cubicBezTo>
                <a:cubicBezTo>
                  <a:pt x="39651" y="8758"/>
                  <a:pt x="39841" y="8531"/>
                  <a:pt x="40030" y="8341"/>
                </a:cubicBezTo>
                <a:close/>
                <a:moveTo>
                  <a:pt x="33509" y="8758"/>
                </a:moveTo>
                <a:cubicBezTo>
                  <a:pt x="33737" y="8948"/>
                  <a:pt x="33964" y="9062"/>
                  <a:pt x="34267" y="9213"/>
                </a:cubicBezTo>
                <a:cubicBezTo>
                  <a:pt x="32713" y="11905"/>
                  <a:pt x="31386" y="14749"/>
                  <a:pt x="30249" y="17706"/>
                </a:cubicBezTo>
                <a:cubicBezTo>
                  <a:pt x="30249" y="17478"/>
                  <a:pt x="30286" y="17289"/>
                  <a:pt x="30286" y="17023"/>
                </a:cubicBezTo>
                <a:cubicBezTo>
                  <a:pt x="30286" y="16986"/>
                  <a:pt x="30249" y="16967"/>
                  <a:pt x="30211" y="16967"/>
                </a:cubicBezTo>
                <a:cubicBezTo>
                  <a:pt x="30173" y="16967"/>
                  <a:pt x="30135" y="16986"/>
                  <a:pt x="30135" y="17023"/>
                </a:cubicBezTo>
                <a:cubicBezTo>
                  <a:pt x="30135" y="17365"/>
                  <a:pt x="30097" y="17744"/>
                  <a:pt x="30097" y="18085"/>
                </a:cubicBezTo>
                <a:cubicBezTo>
                  <a:pt x="30097" y="18123"/>
                  <a:pt x="30059" y="18161"/>
                  <a:pt x="30059" y="18237"/>
                </a:cubicBezTo>
                <a:cubicBezTo>
                  <a:pt x="29718" y="18047"/>
                  <a:pt x="29376" y="17895"/>
                  <a:pt x="28997" y="17782"/>
                </a:cubicBezTo>
                <a:cubicBezTo>
                  <a:pt x="30438" y="14900"/>
                  <a:pt x="31879" y="11981"/>
                  <a:pt x="33320" y="9062"/>
                </a:cubicBezTo>
                <a:lnTo>
                  <a:pt x="33320" y="9062"/>
                </a:lnTo>
                <a:cubicBezTo>
                  <a:pt x="33320" y="9175"/>
                  <a:pt x="33282" y="9251"/>
                  <a:pt x="33282" y="9327"/>
                </a:cubicBezTo>
                <a:cubicBezTo>
                  <a:pt x="33206" y="9517"/>
                  <a:pt x="33168" y="9630"/>
                  <a:pt x="33168" y="9820"/>
                </a:cubicBezTo>
                <a:cubicBezTo>
                  <a:pt x="33143" y="9893"/>
                  <a:pt x="33198" y="9935"/>
                  <a:pt x="33240" y="9935"/>
                </a:cubicBezTo>
                <a:cubicBezTo>
                  <a:pt x="33263" y="9935"/>
                  <a:pt x="33282" y="9923"/>
                  <a:pt x="33282" y="9896"/>
                </a:cubicBezTo>
                <a:cubicBezTo>
                  <a:pt x="33320" y="9592"/>
                  <a:pt x="33395" y="9251"/>
                  <a:pt x="33471" y="8986"/>
                </a:cubicBezTo>
                <a:cubicBezTo>
                  <a:pt x="33471" y="8948"/>
                  <a:pt x="33509" y="8834"/>
                  <a:pt x="33509" y="8758"/>
                </a:cubicBezTo>
                <a:close/>
                <a:moveTo>
                  <a:pt x="25813" y="18009"/>
                </a:moveTo>
                <a:cubicBezTo>
                  <a:pt x="25778" y="18017"/>
                  <a:pt x="25744" y="18025"/>
                  <a:pt x="25710" y="18033"/>
                </a:cubicBezTo>
                <a:lnTo>
                  <a:pt x="25710" y="18033"/>
                </a:lnTo>
                <a:cubicBezTo>
                  <a:pt x="25584" y="18157"/>
                  <a:pt x="25463" y="18286"/>
                  <a:pt x="25346" y="18420"/>
                </a:cubicBezTo>
                <a:lnTo>
                  <a:pt x="25346" y="18420"/>
                </a:lnTo>
                <a:cubicBezTo>
                  <a:pt x="25493" y="18278"/>
                  <a:pt x="25649" y="18140"/>
                  <a:pt x="25813" y="18009"/>
                </a:cubicBezTo>
                <a:close/>
                <a:moveTo>
                  <a:pt x="31698" y="5149"/>
                </a:moveTo>
                <a:lnTo>
                  <a:pt x="31698" y="5149"/>
                </a:lnTo>
                <a:cubicBezTo>
                  <a:pt x="31782" y="6508"/>
                  <a:pt x="32438" y="7717"/>
                  <a:pt x="33357" y="8531"/>
                </a:cubicBezTo>
                <a:lnTo>
                  <a:pt x="33320" y="8607"/>
                </a:lnTo>
                <a:cubicBezTo>
                  <a:pt x="33168" y="8796"/>
                  <a:pt x="33016" y="8986"/>
                  <a:pt x="32865" y="9213"/>
                </a:cubicBezTo>
                <a:cubicBezTo>
                  <a:pt x="32827" y="9213"/>
                  <a:pt x="32827" y="9251"/>
                  <a:pt x="32827" y="9251"/>
                </a:cubicBezTo>
                <a:cubicBezTo>
                  <a:pt x="32827" y="9289"/>
                  <a:pt x="32789" y="9289"/>
                  <a:pt x="32789" y="9365"/>
                </a:cubicBezTo>
                <a:cubicBezTo>
                  <a:pt x="32763" y="9391"/>
                  <a:pt x="32791" y="9435"/>
                  <a:pt x="32823" y="9435"/>
                </a:cubicBezTo>
                <a:cubicBezTo>
                  <a:pt x="32837" y="9435"/>
                  <a:pt x="32853" y="9426"/>
                  <a:pt x="32865" y="9403"/>
                </a:cubicBezTo>
                <a:cubicBezTo>
                  <a:pt x="32978" y="9251"/>
                  <a:pt x="33054" y="9175"/>
                  <a:pt x="33168" y="9024"/>
                </a:cubicBezTo>
                <a:cubicBezTo>
                  <a:pt x="33206" y="8986"/>
                  <a:pt x="33244" y="8834"/>
                  <a:pt x="33357" y="8796"/>
                </a:cubicBezTo>
                <a:cubicBezTo>
                  <a:pt x="33395" y="8758"/>
                  <a:pt x="33395" y="8758"/>
                  <a:pt x="33433" y="8758"/>
                </a:cubicBezTo>
                <a:cubicBezTo>
                  <a:pt x="31993" y="11716"/>
                  <a:pt x="30476" y="14749"/>
                  <a:pt x="28997" y="17744"/>
                </a:cubicBezTo>
                <a:cubicBezTo>
                  <a:pt x="28391" y="17554"/>
                  <a:pt x="27746" y="17478"/>
                  <a:pt x="27102" y="17478"/>
                </a:cubicBezTo>
                <a:cubicBezTo>
                  <a:pt x="25851" y="17478"/>
                  <a:pt x="24675" y="17782"/>
                  <a:pt x="23727" y="18426"/>
                </a:cubicBezTo>
                <a:lnTo>
                  <a:pt x="23727" y="18350"/>
                </a:lnTo>
                <a:cubicBezTo>
                  <a:pt x="23727" y="18313"/>
                  <a:pt x="23689" y="18313"/>
                  <a:pt x="23689" y="18275"/>
                </a:cubicBezTo>
                <a:cubicBezTo>
                  <a:pt x="23538" y="17820"/>
                  <a:pt x="23386" y="17441"/>
                  <a:pt x="23272" y="17023"/>
                </a:cubicBezTo>
                <a:cubicBezTo>
                  <a:pt x="23243" y="16994"/>
                  <a:pt x="23214" y="16982"/>
                  <a:pt x="23190" y="16982"/>
                </a:cubicBezTo>
                <a:cubicBezTo>
                  <a:pt x="23150" y="16982"/>
                  <a:pt x="23121" y="17015"/>
                  <a:pt x="23121" y="17061"/>
                </a:cubicBezTo>
                <a:cubicBezTo>
                  <a:pt x="23197" y="17365"/>
                  <a:pt x="23348" y="17706"/>
                  <a:pt x="23462" y="17971"/>
                </a:cubicBezTo>
                <a:cubicBezTo>
                  <a:pt x="22059" y="16417"/>
                  <a:pt x="20694" y="14787"/>
                  <a:pt x="19367" y="13232"/>
                </a:cubicBezTo>
                <a:cubicBezTo>
                  <a:pt x="20467" y="12398"/>
                  <a:pt x="21111" y="11071"/>
                  <a:pt x="21111" y="9592"/>
                </a:cubicBezTo>
                <a:cubicBezTo>
                  <a:pt x="21111" y="9099"/>
                  <a:pt x="21035" y="8644"/>
                  <a:pt x="20922" y="8227"/>
                </a:cubicBezTo>
                <a:cubicBezTo>
                  <a:pt x="21490" y="8152"/>
                  <a:pt x="22021" y="8114"/>
                  <a:pt x="22590" y="8076"/>
                </a:cubicBezTo>
                <a:cubicBezTo>
                  <a:pt x="22704" y="8076"/>
                  <a:pt x="22704" y="7924"/>
                  <a:pt x="22590" y="7924"/>
                </a:cubicBezTo>
                <a:cubicBezTo>
                  <a:pt x="22173" y="8000"/>
                  <a:pt x="21756" y="8000"/>
                  <a:pt x="21301" y="8038"/>
                </a:cubicBezTo>
                <a:cubicBezTo>
                  <a:pt x="24792" y="7099"/>
                  <a:pt x="28209" y="6161"/>
                  <a:pt x="31698" y="5149"/>
                </a:cubicBezTo>
                <a:close/>
                <a:moveTo>
                  <a:pt x="19102" y="13384"/>
                </a:moveTo>
                <a:cubicBezTo>
                  <a:pt x="20505" y="15090"/>
                  <a:pt x="21983" y="16758"/>
                  <a:pt x="23424" y="18426"/>
                </a:cubicBezTo>
                <a:lnTo>
                  <a:pt x="23424" y="18464"/>
                </a:lnTo>
                <a:cubicBezTo>
                  <a:pt x="23083" y="18237"/>
                  <a:pt x="22742" y="17971"/>
                  <a:pt x="22400" y="17782"/>
                </a:cubicBezTo>
                <a:cubicBezTo>
                  <a:pt x="22390" y="17776"/>
                  <a:pt x="22380" y="17774"/>
                  <a:pt x="22371" y="17774"/>
                </a:cubicBezTo>
                <a:cubicBezTo>
                  <a:pt x="22316" y="17774"/>
                  <a:pt x="22297" y="17863"/>
                  <a:pt x="22362" y="17895"/>
                </a:cubicBezTo>
                <a:cubicBezTo>
                  <a:pt x="22704" y="18123"/>
                  <a:pt x="23083" y="18350"/>
                  <a:pt x="23424" y="18616"/>
                </a:cubicBezTo>
                <a:cubicBezTo>
                  <a:pt x="23234" y="18692"/>
                  <a:pt x="23083" y="18843"/>
                  <a:pt x="22893" y="18995"/>
                </a:cubicBezTo>
                <a:lnTo>
                  <a:pt x="18761" y="14445"/>
                </a:lnTo>
                <a:lnTo>
                  <a:pt x="18761" y="14445"/>
                </a:lnTo>
                <a:cubicBezTo>
                  <a:pt x="18950" y="14559"/>
                  <a:pt x="19140" y="14673"/>
                  <a:pt x="19329" y="14824"/>
                </a:cubicBezTo>
                <a:cubicBezTo>
                  <a:pt x="19345" y="14830"/>
                  <a:pt x="19360" y="14832"/>
                  <a:pt x="19372" y="14832"/>
                </a:cubicBezTo>
                <a:cubicBezTo>
                  <a:pt x="19451" y="14832"/>
                  <a:pt x="19465" y="14743"/>
                  <a:pt x="19367" y="14711"/>
                </a:cubicBezTo>
                <a:cubicBezTo>
                  <a:pt x="19064" y="14483"/>
                  <a:pt x="18723" y="14294"/>
                  <a:pt x="18382" y="14066"/>
                </a:cubicBezTo>
                <a:lnTo>
                  <a:pt x="18230" y="13915"/>
                </a:lnTo>
                <a:cubicBezTo>
                  <a:pt x="18533" y="13763"/>
                  <a:pt x="18799" y="13573"/>
                  <a:pt x="19102" y="13384"/>
                </a:cubicBezTo>
                <a:close/>
                <a:moveTo>
                  <a:pt x="7879" y="19412"/>
                </a:moveTo>
                <a:cubicBezTo>
                  <a:pt x="7803" y="19412"/>
                  <a:pt x="7778" y="19480"/>
                  <a:pt x="7804" y="19525"/>
                </a:cubicBezTo>
                <a:lnTo>
                  <a:pt x="7804" y="19525"/>
                </a:lnTo>
                <a:cubicBezTo>
                  <a:pt x="7821" y="19516"/>
                  <a:pt x="7840" y="19511"/>
                  <a:pt x="7858" y="19511"/>
                </a:cubicBezTo>
                <a:cubicBezTo>
                  <a:pt x="7885" y="19511"/>
                  <a:pt x="7909" y="19522"/>
                  <a:pt x="7919" y="19544"/>
                </a:cubicBezTo>
                <a:lnTo>
                  <a:pt x="7919" y="19544"/>
                </a:lnTo>
                <a:cubicBezTo>
                  <a:pt x="7951" y="19504"/>
                  <a:pt x="7938" y="19412"/>
                  <a:pt x="7879" y="19412"/>
                </a:cubicBezTo>
                <a:close/>
                <a:moveTo>
                  <a:pt x="12732" y="12625"/>
                </a:moveTo>
                <a:lnTo>
                  <a:pt x="13187" y="13043"/>
                </a:lnTo>
                <a:cubicBezTo>
                  <a:pt x="11292" y="15507"/>
                  <a:pt x="9434" y="17971"/>
                  <a:pt x="7538" y="20436"/>
                </a:cubicBezTo>
                <a:cubicBezTo>
                  <a:pt x="7690" y="20170"/>
                  <a:pt x="7766" y="19867"/>
                  <a:pt x="7917" y="19602"/>
                </a:cubicBezTo>
                <a:cubicBezTo>
                  <a:pt x="7925" y="19578"/>
                  <a:pt x="7925" y="19559"/>
                  <a:pt x="7919" y="19544"/>
                </a:cubicBezTo>
                <a:lnTo>
                  <a:pt x="7919" y="19544"/>
                </a:lnTo>
                <a:cubicBezTo>
                  <a:pt x="7909" y="19556"/>
                  <a:pt x="7896" y="19564"/>
                  <a:pt x="7879" y="19564"/>
                </a:cubicBezTo>
                <a:cubicBezTo>
                  <a:pt x="7842" y="19564"/>
                  <a:pt x="7817" y="19547"/>
                  <a:pt x="7804" y="19525"/>
                </a:cubicBezTo>
                <a:lnTo>
                  <a:pt x="7804" y="19525"/>
                </a:lnTo>
                <a:cubicBezTo>
                  <a:pt x="7788" y="19534"/>
                  <a:pt x="7774" y="19547"/>
                  <a:pt x="7766" y="19564"/>
                </a:cubicBezTo>
                <a:cubicBezTo>
                  <a:pt x="7576" y="19943"/>
                  <a:pt x="7424" y="20360"/>
                  <a:pt x="7235" y="20739"/>
                </a:cubicBezTo>
                <a:cubicBezTo>
                  <a:pt x="7007" y="20587"/>
                  <a:pt x="6818" y="20512"/>
                  <a:pt x="6590" y="20398"/>
                </a:cubicBezTo>
                <a:cubicBezTo>
                  <a:pt x="8562" y="17895"/>
                  <a:pt x="10571" y="15279"/>
                  <a:pt x="12543" y="12663"/>
                </a:cubicBezTo>
                <a:lnTo>
                  <a:pt x="12543" y="12663"/>
                </a:lnTo>
                <a:cubicBezTo>
                  <a:pt x="12429" y="13043"/>
                  <a:pt x="12239" y="13422"/>
                  <a:pt x="12088" y="13801"/>
                </a:cubicBezTo>
                <a:cubicBezTo>
                  <a:pt x="12064" y="13873"/>
                  <a:pt x="12101" y="13899"/>
                  <a:pt x="12150" y="13899"/>
                </a:cubicBezTo>
                <a:cubicBezTo>
                  <a:pt x="12179" y="13899"/>
                  <a:pt x="12212" y="13890"/>
                  <a:pt x="12239" y="13877"/>
                </a:cubicBezTo>
                <a:cubicBezTo>
                  <a:pt x="12429" y="13497"/>
                  <a:pt x="12543" y="13043"/>
                  <a:pt x="12732" y="12663"/>
                </a:cubicBezTo>
                <a:lnTo>
                  <a:pt x="12732" y="12625"/>
                </a:lnTo>
                <a:close/>
                <a:moveTo>
                  <a:pt x="39158" y="9024"/>
                </a:moveTo>
                <a:cubicBezTo>
                  <a:pt x="40371" y="10843"/>
                  <a:pt x="41471" y="12663"/>
                  <a:pt x="42570" y="14521"/>
                </a:cubicBezTo>
                <a:lnTo>
                  <a:pt x="42381" y="14332"/>
                </a:lnTo>
                <a:cubicBezTo>
                  <a:pt x="42367" y="14325"/>
                  <a:pt x="42353" y="14321"/>
                  <a:pt x="42340" y="14321"/>
                </a:cubicBezTo>
                <a:cubicBezTo>
                  <a:pt x="42281" y="14321"/>
                  <a:pt x="42236" y="14383"/>
                  <a:pt x="42267" y="14445"/>
                </a:cubicBezTo>
                <a:cubicBezTo>
                  <a:pt x="42457" y="14559"/>
                  <a:pt x="42608" y="14711"/>
                  <a:pt x="42798" y="14900"/>
                </a:cubicBezTo>
                <a:cubicBezTo>
                  <a:pt x="42798" y="14938"/>
                  <a:pt x="42836" y="15014"/>
                  <a:pt x="42836" y="15052"/>
                </a:cubicBezTo>
                <a:cubicBezTo>
                  <a:pt x="42836" y="15071"/>
                  <a:pt x="42845" y="15080"/>
                  <a:pt x="42864" y="15080"/>
                </a:cubicBezTo>
                <a:cubicBezTo>
                  <a:pt x="42877" y="15080"/>
                  <a:pt x="42894" y="15076"/>
                  <a:pt x="42916" y="15067"/>
                </a:cubicBezTo>
                <a:lnTo>
                  <a:pt x="42916" y="15067"/>
                </a:lnTo>
                <a:cubicBezTo>
                  <a:pt x="40925" y="15984"/>
                  <a:pt x="39537" y="17947"/>
                  <a:pt x="39537" y="20322"/>
                </a:cubicBezTo>
                <a:cubicBezTo>
                  <a:pt x="39537" y="20777"/>
                  <a:pt x="39575" y="21194"/>
                  <a:pt x="39651" y="21611"/>
                </a:cubicBezTo>
                <a:cubicBezTo>
                  <a:pt x="39613" y="21611"/>
                  <a:pt x="39613" y="21687"/>
                  <a:pt x="39575" y="21687"/>
                </a:cubicBezTo>
                <a:lnTo>
                  <a:pt x="38400" y="21687"/>
                </a:lnTo>
                <a:cubicBezTo>
                  <a:pt x="38286" y="21687"/>
                  <a:pt x="38286" y="21801"/>
                  <a:pt x="38400" y="21801"/>
                </a:cubicBezTo>
                <a:lnTo>
                  <a:pt x="39196" y="21801"/>
                </a:lnTo>
                <a:cubicBezTo>
                  <a:pt x="37263" y="22104"/>
                  <a:pt x="35253" y="22369"/>
                  <a:pt x="33320" y="22711"/>
                </a:cubicBezTo>
                <a:cubicBezTo>
                  <a:pt x="33282" y="22483"/>
                  <a:pt x="33206" y="22293"/>
                  <a:pt x="33130" y="22066"/>
                </a:cubicBezTo>
                <a:cubicBezTo>
                  <a:pt x="33206" y="22066"/>
                  <a:pt x="33282" y="22066"/>
                  <a:pt x="33357" y="21990"/>
                </a:cubicBezTo>
                <a:cubicBezTo>
                  <a:pt x="33774" y="21990"/>
                  <a:pt x="34267" y="21990"/>
                  <a:pt x="34684" y="22066"/>
                </a:cubicBezTo>
                <a:cubicBezTo>
                  <a:pt x="34798" y="22066"/>
                  <a:pt x="34798" y="21914"/>
                  <a:pt x="34684" y="21914"/>
                </a:cubicBezTo>
                <a:lnTo>
                  <a:pt x="34040" y="21914"/>
                </a:lnTo>
                <a:cubicBezTo>
                  <a:pt x="35822" y="21611"/>
                  <a:pt x="37642" y="21308"/>
                  <a:pt x="39386" y="21004"/>
                </a:cubicBezTo>
                <a:cubicBezTo>
                  <a:pt x="39462" y="21004"/>
                  <a:pt x="39424" y="20853"/>
                  <a:pt x="39348" y="20853"/>
                </a:cubicBezTo>
                <a:lnTo>
                  <a:pt x="33357" y="21876"/>
                </a:lnTo>
                <a:cubicBezTo>
                  <a:pt x="33661" y="21725"/>
                  <a:pt x="33964" y="21535"/>
                  <a:pt x="34267" y="21384"/>
                </a:cubicBezTo>
                <a:cubicBezTo>
                  <a:pt x="34325" y="21355"/>
                  <a:pt x="34295" y="21282"/>
                  <a:pt x="34261" y="21282"/>
                </a:cubicBezTo>
                <a:cubicBezTo>
                  <a:pt x="34250" y="21282"/>
                  <a:pt x="34239" y="21289"/>
                  <a:pt x="34229" y="21308"/>
                </a:cubicBezTo>
                <a:cubicBezTo>
                  <a:pt x="33850" y="21497"/>
                  <a:pt x="33395" y="21725"/>
                  <a:pt x="33016" y="21914"/>
                </a:cubicBezTo>
                <a:cubicBezTo>
                  <a:pt x="32523" y="20436"/>
                  <a:pt x="31462" y="19147"/>
                  <a:pt x="30135" y="18388"/>
                </a:cubicBezTo>
                <a:cubicBezTo>
                  <a:pt x="30286" y="18085"/>
                  <a:pt x="30476" y="17744"/>
                  <a:pt x="30703" y="17441"/>
                </a:cubicBezTo>
                <a:cubicBezTo>
                  <a:pt x="30734" y="17410"/>
                  <a:pt x="30690" y="17354"/>
                  <a:pt x="30652" y="17354"/>
                </a:cubicBezTo>
                <a:cubicBezTo>
                  <a:pt x="30644" y="17354"/>
                  <a:pt x="30635" y="17357"/>
                  <a:pt x="30628" y="17365"/>
                </a:cubicBezTo>
                <a:cubicBezTo>
                  <a:pt x="30476" y="17516"/>
                  <a:pt x="30362" y="17706"/>
                  <a:pt x="30249" y="17895"/>
                </a:cubicBezTo>
                <a:cubicBezTo>
                  <a:pt x="31386" y="14938"/>
                  <a:pt x="32713" y="12095"/>
                  <a:pt x="34267" y="9365"/>
                </a:cubicBezTo>
                <a:cubicBezTo>
                  <a:pt x="34912" y="9668"/>
                  <a:pt x="35632" y="9858"/>
                  <a:pt x="36391" y="9858"/>
                </a:cubicBezTo>
                <a:cubicBezTo>
                  <a:pt x="37452" y="9858"/>
                  <a:pt x="38400" y="9554"/>
                  <a:pt x="39158" y="9024"/>
                </a:cubicBezTo>
                <a:close/>
                <a:moveTo>
                  <a:pt x="2761" y="21004"/>
                </a:moveTo>
                <a:lnTo>
                  <a:pt x="2761" y="21004"/>
                </a:lnTo>
                <a:cubicBezTo>
                  <a:pt x="2496" y="21346"/>
                  <a:pt x="2382" y="21687"/>
                  <a:pt x="2230" y="22066"/>
                </a:cubicBezTo>
                <a:cubicBezTo>
                  <a:pt x="2230" y="22028"/>
                  <a:pt x="2192" y="22028"/>
                  <a:pt x="2117" y="22028"/>
                </a:cubicBezTo>
                <a:cubicBezTo>
                  <a:pt x="1737" y="22256"/>
                  <a:pt x="1434" y="22521"/>
                  <a:pt x="1055" y="22786"/>
                </a:cubicBezTo>
                <a:cubicBezTo>
                  <a:pt x="1131" y="22635"/>
                  <a:pt x="1245" y="22445"/>
                  <a:pt x="1320" y="22293"/>
                </a:cubicBezTo>
                <a:cubicBezTo>
                  <a:pt x="1662" y="22104"/>
                  <a:pt x="2003" y="21876"/>
                  <a:pt x="2306" y="21687"/>
                </a:cubicBezTo>
                <a:cubicBezTo>
                  <a:pt x="2404" y="21654"/>
                  <a:pt x="2333" y="21565"/>
                  <a:pt x="2288" y="21565"/>
                </a:cubicBezTo>
                <a:cubicBezTo>
                  <a:pt x="2280" y="21565"/>
                  <a:pt x="2273" y="21568"/>
                  <a:pt x="2268" y="21573"/>
                </a:cubicBezTo>
                <a:lnTo>
                  <a:pt x="1548" y="22028"/>
                </a:lnTo>
                <a:cubicBezTo>
                  <a:pt x="1889" y="21611"/>
                  <a:pt x="2306" y="21308"/>
                  <a:pt x="2761" y="21004"/>
                </a:cubicBezTo>
                <a:close/>
                <a:moveTo>
                  <a:pt x="42105" y="21146"/>
                </a:moveTo>
                <a:cubicBezTo>
                  <a:pt x="42094" y="21146"/>
                  <a:pt x="42085" y="21149"/>
                  <a:pt x="42078" y="21156"/>
                </a:cubicBezTo>
                <a:cubicBezTo>
                  <a:pt x="41623" y="21725"/>
                  <a:pt x="41130" y="22256"/>
                  <a:pt x="40675" y="22786"/>
                </a:cubicBezTo>
                <a:cubicBezTo>
                  <a:pt x="40613" y="22817"/>
                  <a:pt x="40676" y="22873"/>
                  <a:pt x="40722" y="22873"/>
                </a:cubicBezTo>
                <a:cubicBezTo>
                  <a:pt x="40733" y="22873"/>
                  <a:pt x="40743" y="22869"/>
                  <a:pt x="40751" y="22862"/>
                </a:cubicBezTo>
                <a:cubicBezTo>
                  <a:pt x="41243" y="22293"/>
                  <a:pt x="41698" y="21763"/>
                  <a:pt x="42191" y="21270"/>
                </a:cubicBezTo>
                <a:cubicBezTo>
                  <a:pt x="42222" y="21208"/>
                  <a:pt x="42152" y="21146"/>
                  <a:pt x="42105" y="21146"/>
                </a:cubicBezTo>
                <a:close/>
                <a:moveTo>
                  <a:pt x="42673" y="22094"/>
                </a:moveTo>
                <a:cubicBezTo>
                  <a:pt x="42663" y="22094"/>
                  <a:pt x="42653" y="22097"/>
                  <a:pt x="42646" y="22104"/>
                </a:cubicBezTo>
                <a:cubicBezTo>
                  <a:pt x="42115" y="22635"/>
                  <a:pt x="41661" y="23203"/>
                  <a:pt x="41243" y="23810"/>
                </a:cubicBezTo>
                <a:cubicBezTo>
                  <a:pt x="41199" y="23876"/>
                  <a:pt x="41219" y="23917"/>
                  <a:pt x="41251" y="23917"/>
                </a:cubicBezTo>
                <a:cubicBezTo>
                  <a:pt x="41274" y="23917"/>
                  <a:pt x="41303" y="23896"/>
                  <a:pt x="41319" y="23848"/>
                </a:cubicBezTo>
                <a:cubicBezTo>
                  <a:pt x="41736" y="23241"/>
                  <a:pt x="42229" y="22711"/>
                  <a:pt x="42760" y="22218"/>
                </a:cubicBezTo>
                <a:cubicBezTo>
                  <a:pt x="42791" y="22156"/>
                  <a:pt x="42721" y="22094"/>
                  <a:pt x="42673" y="22094"/>
                </a:cubicBezTo>
                <a:close/>
                <a:moveTo>
                  <a:pt x="43352" y="23421"/>
                </a:moveTo>
                <a:cubicBezTo>
                  <a:pt x="43344" y="23421"/>
                  <a:pt x="43336" y="23424"/>
                  <a:pt x="43329" y="23431"/>
                </a:cubicBezTo>
                <a:lnTo>
                  <a:pt x="42115" y="24606"/>
                </a:lnTo>
                <a:cubicBezTo>
                  <a:pt x="42085" y="24668"/>
                  <a:pt x="42155" y="24730"/>
                  <a:pt x="42202" y="24730"/>
                </a:cubicBezTo>
                <a:cubicBezTo>
                  <a:pt x="42213" y="24730"/>
                  <a:pt x="42222" y="24727"/>
                  <a:pt x="42229" y="24720"/>
                </a:cubicBezTo>
                <a:cubicBezTo>
                  <a:pt x="42608" y="24303"/>
                  <a:pt x="43025" y="23924"/>
                  <a:pt x="43405" y="23545"/>
                </a:cubicBezTo>
                <a:cubicBezTo>
                  <a:pt x="43436" y="23483"/>
                  <a:pt x="43391" y="23421"/>
                  <a:pt x="43352" y="23421"/>
                </a:cubicBezTo>
                <a:close/>
                <a:moveTo>
                  <a:pt x="45338" y="14824"/>
                </a:moveTo>
                <a:cubicBezTo>
                  <a:pt x="48371" y="14824"/>
                  <a:pt x="50836" y="17289"/>
                  <a:pt x="50836" y="20322"/>
                </a:cubicBezTo>
                <a:cubicBezTo>
                  <a:pt x="50798" y="22142"/>
                  <a:pt x="49888" y="23772"/>
                  <a:pt x="48523" y="24758"/>
                </a:cubicBezTo>
                <a:cubicBezTo>
                  <a:pt x="47310" y="24758"/>
                  <a:pt x="46021" y="24417"/>
                  <a:pt x="44959" y="23772"/>
                </a:cubicBezTo>
                <a:lnTo>
                  <a:pt x="45035" y="23734"/>
                </a:lnTo>
                <a:cubicBezTo>
                  <a:pt x="45066" y="23672"/>
                  <a:pt x="44996" y="23610"/>
                  <a:pt x="44948" y="23610"/>
                </a:cubicBezTo>
                <a:cubicBezTo>
                  <a:pt x="44938" y="23610"/>
                  <a:pt x="44928" y="23614"/>
                  <a:pt x="44921" y="23620"/>
                </a:cubicBezTo>
                <a:cubicBezTo>
                  <a:pt x="44921" y="23658"/>
                  <a:pt x="44883" y="23658"/>
                  <a:pt x="44883" y="23734"/>
                </a:cubicBezTo>
                <a:cubicBezTo>
                  <a:pt x="44694" y="23583"/>
                  <a:pt x="44504" y="23469"/>
                  <a:pt x="44314" y="23355"/>
                </a:cubicBezTo>
                <a:cubicBezTo>
                  <a:pt x="44352" y="23279"/>
                  <a:pt x="44277" y="23241"/>
                  <a:pt x="44201" y="23241"/>
                </a:cubicBezTo>
                <a:cubicBezTo>
                  <a:pt x="44087" y="23090"/>
                  <a:pt x="43897" y="22976"/>
                  <a:pt x="43746" y="22824"/>
                </a:cubicBezTo>
                <a:cubicBezTo>
                  <a:pt x="43594" y="22673"/>
                  <a:pt x="43442" y="22521"/>
                  <a:pt x="43329" y="22331"/>
                </a:cubicBezTo>
                <a:cubicBezTo>
                  <a:pt x="43329" y="22293"/>
                  <a:pt x="43253" y="22256"/>
                  <a:pt x="43253" y="22256"/>
                </a:cubicBezTo>
                <a:cubicBezTo>
                  <a:pt x="42078" y="20815"/>
                  <a:pt x="41471" y="18805"/>
                  <a:pt x="42191" y="17023"/>
                </a:cubicBezTo>
                <a:cubicBezTo>
                  <a:pt x="42570" y="16038"/>
                  <a:pt x="43405" y="15204"/>
                  <a:pt x="44466" y="14900"/>
                </a:cubicBezTo>
                <a:cubicBezTo>
                  <a:pt x="44732" y="14862"/>
                  <a:pt x="45073" y="14824"/>
                  <a:pt x="45338" y="14824"/>
                </a:cubicBezTo>
                <a:close/>
                <a:moveTo>
                  <a:pt x="13263" y="13156"/>
                </a:moveTo>
                <a:cubicBezTo>
                  <a:pt x="14059" y="13877"/>
                  <a:pt x="15159" y="14332"/>
                  <a:pt x="16334" y="14332"/>
                </a:cubicBezTo>
                <a:cubicBezTo>
                  <a:pt x="16903" y="14332"/>
                  <a:pt x="17434" y="14218"/>
                  <a:pt x="17964" y="14028"/>
                </a:cubicBezTo>
                <a:cubicBezTo>
                  <a:pt x="18040" y="14028"/>
                  <a:pt x="18154" y="14104"/>
                  <a:pt x="18192" y="14104"/>
                </a:cubicBezTo>
                <a:cubicBezTo>
                  <a:pt x="18419" y="14483"/>
                  <a:pt x="18685" y="14824"/>
                  <a:pt x="18912" y="15166"/>
                </a:cubicBezTo>
                <a:cubicBezTo>
                  <a:pt x="18924" y="15202"/>
                  <a:pt x="18944" y="15215"/>
                  <a:pt x="18963" y="15215"/>
                </a:cubicBezTo>
                <a:cubicBezTo>
                  <a:pt x="19003" y="15215"/>
                  <a:pt x="19040" y="15154"/>
                  <a:pt x="18988" y="15128"/>
                </a:cubicBezTo>
                <a:cubicBezTo>
                  <a:pt x="18799" y="14862"/>
                  <a:pt x="18685" y="14597"/>
                  <a:pt x="18495" y="14332"/>
                </a:cubicBezTo>
                <a:lnTo>
                  <a:pt x="18495" y="14332"/>
                </a:lnTo>
                <a:cubicBezTo>
                  <a:pt x="19898" y="15886"/>
                  <a:pt x="21377" y="17516"/>
                  <a:pt x="22779" y="19071"/>
                </a:cubicBezTo>
                <a:cubicBezTo>
                  <a:pt x="21680" y="19981"/>
                  <a:pt x="20960" y="21194"/>
                  <a:pt x="20656" y="22635"/>
                </a:cubicBezTo>
                <a:lnTo>
                  <a:pt x="20656" y="22673"/>
                </a:lnTo>
                <a:cubicBezTo>
                  <a:pt x="20618" y="22938"/>
                  <a:pt x="20581" y="23203"/>
                  <a:pt x="20505" y="23469"/>
                </a:cubicBezTo>
                <a:cubicBezTo>
                  <a:pt x="20467" y="23507"/>
                  <a:pt x="20429" y="23507"/>
                  <a:pt x="20353" y="23583"/>
                </a:cubicBezTo>
                <a:cubicBezTo>
                  <a:pt x="20318" y="23617"/>
                  <a:pt x="20315" y="23652"/>
                  <a:pt x="20344" y="23658"/>
                </a:cubicBezTo>
                <a:lnTo>
                  <a:pt x="20344" y="23658"/>
                </a:lnTo>
                <a:cubicBezTo>
                  <a:pt x="19930" y="23620"/>
                  <a:pt x="19516" y="23583"/>
                  <a:pt x="19102" y="23583"/>
                </a:cubicBezTo>
                <a:cubicBezTo>
                  <a:pt x="18988" y="23583"/>
                  <a:pt x="18988" y="23696"/>
                  <a:pt x="19102" y="23696"/>
                </a:cubicBezTo>
                <a:cubicBezTo>
                  <a:pt x="19367" y="23772"/>
                  <a:pt x="19708" y="23772"/>
                  <a:pt x="20012" y="23810"/>
                </a:cubicBezTo>
                <a:cubicBezTo>
                  <a:pt x="16524" y="24265"/>
                  <a:pt x="13074" y="24758"/>
                  <a:pt x="9586" y="25213"/>
                </a:cubicBezTo>
                <a:lnTo>
                  <a:pt x="9586" y="24834"/>
                </a:lnTo>
                <a:lnTo>
                  <a:pt x="9586" y="24417"/>
                </a:lnTo>
                <a:cubicBezTo>
                  <a:pt x="9699" y="24379"/>
                  <a:pt x="9851" y="24379"/>
                  <a:pt x="9965" y="24341"/>
                </a:cubicBezTo>
                <a:cubicBezTo>
                  <a:pt x="10344" y="24341"/>
                  <a:pt x="10723" y="24341"/>
                  <a:pt x="11026" y="24379"/>
                </a:cubicBezTo>
                <a:cubicBezTo>
                  <a:pt x="11140" y="24379"/>
                  <a:pt x="11140" y="24227"/>
                  <a:pt x="11026" y="24227"/>
                </a:cubicBezTo>
                <a:lnTo>
                  <a:pt x="10533" y="24227"/>
                </a:lnTo>
                <a:cubicBezTo>
                  <a:pt x="13794" y="23620"/>
                  <a:pt x="17055" y="23203"/>
                  <a:pt x="20391" y="23014"/>
                </a:cubicBezTo>
                <a:cubicBezTo>
                  <a:pt x="20467" y="23014"/>
                  <a:pt x="20467" y="22862"/>
                  <a:pt x="20391" y="22862"/>
                </a:cubicBezTo>
                <a:cubicBezTo>
                  <a:pt x="16865" y="23052"/>
                  <a:pt x="13377" y="23507"/>
                  <a:pt x="9889" y="24189"/>
                </a:cubicBezTo>
                <a:lnTo>
                  <a:pt x="9851" y="24189"/>
                </a:lnTo>
                <a:cubicBezTo>
                  <a:pt x="10192" y="24038"/>
                  <a:pt x="10533" y="23962"/>
                  <a:pt x="10837" y="23810"/>
                </a:cubicBezTo>
                <a:cubicBezTo>
                  <a:pt x="10950" y="23772"/>
                  <a:pt x="10913" y="23658"/>
                  <a:pt x="10799" y="23658"/>
                </a:cubicBezTo>
                <a:cubicBezTo>
                  <a:pt x="10382" y="23810"/>
                  <a:pt x="9889" y="24000"/>
                  <a:pt x="9472" y="24151"/>
                </a:cubicBezTo>
                <a:cubicBezTo>
                  <a:pt x="9282" y="22748"/>
                  <a:pt x="8486" y="21573"/>
                  <a:pt x="7349" y="20853"/>
                </a:cubicBezTo>
                <a:cubicBezTo>
                  <a:pt x="7728" y="20587"/>
                  <a:pt x="8145" y="20284"/>
                  <a:pt x="8524" y="20057"/>
                </a:cubicBezTo>
                <a:cubicBezTo>
                  <a:pt x="8646" y="20026"/>
                  <a:pt x="8596" y="19922"/>
                  <a:pt x="8552" y="19922"/>
                </a:cubicBezTo>
                <a:cubicBezTo>
                  <a:pt x="8542" y="19922"/>
                  <a:pt x="8531" y="19928"/>
                  <a:pt x="8524" y="19943"/>
                </a:cubicBezTo>
                <a:cubicBezTo>
                  <a:pt x="8259" y="20132"/>
                  <a:pt x="7917" y="20360"/>
                  <a:pt x="7614" y="20549"/>
                </a:cubicBezTo>
                <a:cubicBezTo>
                  <a:pt x="9510" y="18085"/>
                  <a:pt x="11367" y="15621"/>
                  <a:pt x="13263" y="13156"/>
                </a:cubicBezTo>
                <a:close/>
                <a:moveTo>
                  <a:pt x="43556" y="15090"/>
                </a:moveTo>
                <a:lnTo>
                  <a:pt x="43556" y="15090"/>
                </a:lnTo>
                <a:cubicBezTo>
                  <a:pt x="42078" y="15962"/>
                  <a:pt x="41471" y="17895"/>
                  <a:pt x="41812" y="19602"/>
                </a:cubicBezTo>
                <a:cubicBezTo>
                  <a:pt x="41926" y="20246"/>
                  <a:pt x="42191" y="20929"/>
                  <a:pt x="42495" y="21497"/>
                </a:cubicBezTo>
                <a:lnTo>
                  <a:pt x="42457" y="21497"/>
                </a:lnTo>
                <a:cubicBezTo>
                  <a:pt x="41926" y="22104"/>
                  <a:pt x="41357" y="22673"/>
                  <a:pt x="40864" y="23279"/>
                </a:cubicBezTo>
                <a:cubicBezTo>
                  <a:pt x="40799" y="23312"/>
                  <a:pt x="40874" y="23401"/>
                  <a:pt x="40921" y="23401"/>
                </a:cubicBezTo>
                <a:cubicBezTo>
                  <a:pt x="40928" y="23401"/>
                  <a:pt x="40935" y="23398"/>
                  <a:pt x="40940" y="23393"/>
                </a:cubicBezTo>
                <a:cubicBezTo>
                  <a:pt x="41471" y="22786"/>
                  <a:pt x="42040" y="22218"/>
                  <a:pt x="42570" y="21573"/>
                </a:cubicBezTo>
                <a:cubicBezTo>
                  <a:pt x="42684" y="21876"/>
                  <a:pt x="42874" y="22104"/>
                  <a:pt x="43063" y="22331"/>
                </a:cubicBezTo>
                <a:cubicBezTo>
                  <a:pt x="42608" y="22862"/>
                  <a:pt x="42115" y="23393"/>
                  <a:pt x="41623" y="23886"/>
                </a:cubicBezTo>
                <a:cubicBezTo>
                  <a:pt x="41561" y="23948"/>
                  <a:pt x="41625" y="24010"/>
                  <a:pt x="41672" y="24010"/>
                </a:cubicBezTo>
                <a:cubicBezTo>
                  <a:pt x="41682" y="24010"/>
                  <a:pt x="41691" y="24007"/>
                  <a:pt x="41698" y="24000"/>
                </a:cubicBezTo>
                <a:cubicBezTo>
                  <a:pt x="42191" y="23469"/>
                  <a:pt x="42646" y="22938"/>
                  <a:pt x="43177" y="22445"/>
                </a:cubicBezTo>
                <a:lnTo>
                  <a:pt x="44011" y="23279"/>
                </a:lnTo>
                <a:lnTo>
                  <a:pt x="42457" y="24834"/>
                </a:lnTo>
                <a:cubicBezTo>
                  <a:pt x="42426" y="24896"/>
                  <a:pt x="42471" y="24958"/>
                  <a:pt x="42509" y="24958"/>
                </a:cubicBezTo>
                <a:cubicBezTo>
                  <a:pt x="42517" y="24958"/>
                  <a:pt x="42526" y="24954"/>
                  <a:pt x="42533" y="24947"/>
                </a:cubicBezTo>
                <a:cubicBezTo>
                  <a:pt x="43063" y="24417"/>
                  <a:pt x="43594" y="23886"/>
                  <a:pt x="44163" y="23393"/>
                </a:cubicBezTo>
                <a:cubicBezTo>
                  <a:pt x="44314" y="23469"/>
                  <a:pt x="44390" y="23583"/>
                  <a:pt x="44542" y="23658"/>
                </a:cubicBezTo>
                <a:cubicBezTo>
                  <a:pt x="44011" y="24189"/>
                  <a:pt x="43442" y="24720"/>
                  <a:pt x="42950" y="25213"/>
                </a:cubicBezTo>
                <a:cubicBezTo>
                  <a:pt x="42533" y="25023"/>
                  <a:pt x="42191" y="24796"/>
                  <a:pt x="41812" y="24530"/>
                </a:cubicBezTo>
                <a:cubicBezTo>
                  <a:pt x="42305" y="23962"/>
                  <a:pt x="42836" y="23431"/>
                  <a:pt x="43291" y="22862"/>
                </a:cubicBezTo>
                <a:cubicBezTo>
                  <a:pt x="43356" y="22830"/>
                  <a:pt x="43281" y="22741"/>
                  <a:pt x="43235" y="22741"/>
                </a:cubicBezTo>
                <a:cubicBezTo>
                  <a:pt x="43227" y="22741"/>
                  <a:pt x="43220" y="22743"/>
                  <a:pt x="43215" y="22748"/>
                </a:cubicBezTo>
                <a:cubicBezTo>
                  <a:pt x="42684" y="23317"/>
                  <a:pt x="42191" y="23848"/>
                  <a:pt x="41698" y="24417"/>
                </a:cubicBezTo>
                <a:cubicBezTo>
                  <a:pt x="41130" y="23886"/>
                  <a:pt x="40675" y="23279"/>
                  <a:pt x="40334" y="22559"/>
                </a:cubicBezTo>
                <a:cubicBezTo>
                  <a:pt x="40864" y="21952"/>
                  <a:pt x="41433" y="21346"/>
                  <a:pt x="41926" y="20777"/>
                </a:cubicBezTo>
                <a:cubicBezTo>
                  <a:pt x="41991" y="20744"/>
                  <a:pt x="41916" y="20656"/>
                  <a:pt x="41870" y="20656"/>
                </a:cubicBezTo>
                <a:cubicBezTo>
                  <a:pt x="41862" y="20656"/>
                  <a:pt x="41855" y="20658"/>
                  <a:pt x="41850" y="20663"/>
                </a:cubicBezTo>
                <a:cubicBezTo>
                  <a:pt x="41319" y="21308"/>
                  <a:pt x="40789" y="21876"/>
                  <a:pt x="40220" y="22483"/>
                </a:cubicBezTo>
                <a:cubicBezTo>
                  <a:pt x="40182" y="22369"/>
                  <a:pt x="40144" y="22256"/>
                  <a:pt x="40106" y="22142"/>
                </a:cubicBezTo>
                <a:cubicBezTo>
                  <a:pt x="40713" y="21573"/>
                  <a:pt x="41281" y="20967"/>
                  <a:pt x="41888" y="20398"/>
                </a:cubicBezTo>
                <a:cubicBezTo>
                  <a:pt x="41921" y="20365"/>
                  <a:pt x="41869" y="20276"/>
                  <a:pt x="41830" y="20276"/>
                </a:cubicBezTo>
                <a:cubicBezTo>
                  <a:pt x="41824" y="20276"/>
                  <a:pt x="41817" y="20279"/>
                  <a:pt x="41812" y="20284"/>
                </a:cubicBezTo>
                <a:cubicBezTo>
                  <a:pt x="41243" y="20853"/>
                  <a:pt x="40599" y="21421"/>
                  <a:pt x="40030" y="21990"/>
                </a:cubicBezTo>
                <a:cubicBezTo>
                  <a:pt x="39992" y="21876"/>
                  <a:pt x="39954" y="21725"/>
                  <a:pt x="39954" y="21573"/>
                </a:cubicBezTo>
                <a:cubicBezTo>
                  <a:pt x="40371" y="20967"/>
                  <a:pt x="40940" y="20474"/>
                  <a:pt x="41547" y="20094"/>
                </a:cubicBezTo>
                <a:cubicBezTo>
                  <a:pt x="41639" y="20064"/>
                  <a:pt x="41582" y="20008"/>
                  <a:pt x="41537" y="20008"/>
                </a:cubicBezTo>
                <a:cubicBezTo>
                  <a:pt x="41526" y="20008"/>
                  <a:pt x="41516" y="20011"/>
                  <a:pt x="41509" y="20019"/>
                </a:cubicBezTo>
                <a:cubicBezTo>
                  <a:pt x="40902" y="20398"/>
                  <a:pt x="40371" y="20853"/>
                  <a:pt x="39916" y="21421"/>
                </a:cubicBezTo>
                <a:cubicBezTo>
                  <a:pt x="39841" y="21232"/>
                  <a:pt x="39841" y="21042"/>
                  <a:pt x="39803" y="20853"/>
                </a:cubicBezTo>
                <a:cubicBezTo>
                  <a:pt x="40296" y="20436"/>
                  <a:pt x="40789" y="20019"/>
                  <a:pt x="41281" y="19526"/>
                </a:cubicBezTo>
                <a:cubicBezTo>
                  <a:pt x="41312" y="19495"/>
                  <a:pt x="41268" y="19440"/>
                  <a:pt x="41210" y="19440"/>
                </a:cubicBezTo>
                <a:cubicBezTo>
                  <a:pt x="41197" y="19440"/>
                  <a:pt x="41182" y="19443"/>
                  <a:pt x="41168" y="19450"/>
                </a:cubicBezTo>
                <a:cubicBezTo>
                  <a:pt x="40713" y="19867"/>
                  <a:pt x="40220" y="20246"/>
                  <a:pt x="39765" y="20663"/>
                </a:cubicBezTo>
                <a:lnTo>
                  <a:pt x="39765" y="20284"/>
                </a:lnTo>
                <a:lnTo>
                  <a:pt x="39765" y="20094"/>
                </a:lnTo>
                <a:cubicBezTo>
                  <a:pt x="40296" y="19640"/>
                  <a:pt x="40789" y="19109"/>
                  <a:pt x="41319" y="18654"/>
                </a:cubicBezTo>
                <a:cubicBezTo>
                  <a:pt x="41350" y="18592"/>
                  <a:pt x="41305" y="18530"/>
                  <a:pt x="41267" y="18530"/>
                </a:cubicBezTo>
                <a:cubicBezTo>
                  <a:pt x="41259" y="18530"/>
                  <a:pt x="41250" y="18533"/>
                  <a:pt x="41243" y="18540"/>
                </a:cubicBezTo>
                <a:cubicBezTo>
                  <a:pt x="40751" y="19033"/>
                  <a:pt x="40296" y="19450"/>
                  <a:pt x="39803" y="19905"/>
                </a:cubicBezTo>
                <a:cubicBezTo>
                  <a:pt x="39803" y="19715"/>
                  <a:pt x="39841" y="19526"/>
                  <a:pt x="39841" y="19336"/>
                </a:cubicBezTo>
                <a:cubicBezTo>
                  <a:pt x="40409" y="18881"/>
                  <a:pt x="40978" y="18350"/>
                  <a:pt x="41547" y="17895"/>
                </a:cubicBezTo>
                <a:cubicBezTo>
                  <a:pt x="41609" y="17834"/>
                  <a:pt x="41544" y="17772"/>
                  <a:pt x="41498" y="17772"/>
                </a:cubicBezTo>
                <a:cubicBezTo>
                  <a:pt x="41487" y="17772"/>
                  <a:pt x="41478" y="17775"/>
                  <a:pt x="41471" y="17782"/>
                </a:cubicBezTo>
                <a:cubicBezTo>
                  <a:pt x="40940" y="18275"/>
                  <a:pt x="40409" y="18692"/>
                  <a:pt x="39916" y="19147"/>
                </a:cubicBezTo>
                <a:lnTo>
                  <a:pt x="40030" y="18578"/>
                </a:lnTo>
                <a:lnTo>
                  <a:pt x="40106" y="18578"/>
                </a:lnTo>
                <a:cubicBezTo>
                  <a:pt x="40675" y="18123"/>
                  <a:pt x="41168" y="17592"/>
                  <a:pt x="41736" y="17137"/>
                </a:cubicBezTo>
                <a:cubicBezTo>
                  <a:pt x="41798" y="17075"/>
                  <a:pt x="41734" y="17013"/>
                  <a:pt x="41687" y="17013"/>
                </a:cubicBezTo>
                <a:cubicBezTo>
                  <a:pt x="41677" y="17013"/>
                  <a:pt x="41667" y="17017"/>
                  <a:pt x="41661" y="17023"/>
                </a:cubicBezTo>
                <a:cubicBezTo>
                  <a:pt x="41130" y="17516"/>
                  <a:pt x="40599" y="17971"/>
                  <a:pt x="40144" y="18388"/>
                </a:cubicBezTo>
                <a:cubicBezTo>
                  <a:pt x="40220" y="18161"/>
                  <a:pt x="40334" y="17895"/>
                  <a:pt x="40485" y="17630"/>
                </a:cubicBezTo>
                <a:cubicBezTo>
                  <a:pt x="40940" y="17213"/>
                  <a:pt x="41471" y="16796"/>
                  <a:pt x="41926" y="16379"/>
                </a:cubicBezTo>
                <a:cubicBezTo>
                  <a:pt x="41988" y="16317"/>
                  <a:pt x="41923" y="16255"/>
                  <a:pt x="41877" y="16255"/>
                </a:cubicBezTo>
                <a:cubicBezTo>
                  <a:pt x="41867" y="16255"/>
                  <a:pt x="41857" y="16258"/>
                  <a:pt x="41850" y="16265"/>
                </a:cubicBezTo>
                <a:lnTo>
                  <a:pt x="40713" y="17251"/>
                </a:lnTo>
                <a:cubicBezTo>
                  <a:pt x="41357" y="16265"/>
                  <a:pt x="42419" y="15469"/>
                  <a:pt x="43556" y="15090"/>
                </a:cubicBezTo>
                <a:close/>
                <a:moveTo>
                  <a:pt x="44694" y="23772"/>
                </a:moveTo>
                <a:cubicBezTo>
                  <a:pt x="44732" y="23772"/>
                  <a:pt x="44732" y="23810"/>
                  <a:pt x="44769" y="23810"/>
                </a:cubicBezTo>
                <a:cubicBezTo>
                  <a:pt x="44314" y="24341"/>
                  <a:pt x="43822" y="24910"/>
                  <a:pt x="43405" y="25402"/>
                </a:cubicBezTo>
                <a:cubicBezTo>
                  <a:pt x="43329" y="25365"/>
                  <a:pt x="43177" y="25365"/>
                  <a:pt x="43063" y="25327"/>
                </a:cubicBezTo>
                <a:cubicBezTo>
                  <a:pt x="43594" y="24796"/>
                  <a:pt x="44163" y="24265"/>
                  <a:pt x="44694" y="23772"/>
                </a:cubicBezTo>
                <a:close/>
                <a:moveTo>
                  <a:pt x="44921" y="23810"/>
                </a:moveTo>
                <a:cubicBezTo>
                  <a:pt x="45149" y="23962"/>
                  <a:pt x="45414" y="24113"/>
                  <a:pt x="45641" y="24189"/>
                </a:cubicBezTo>
                <a:cubicBezTo>
                  <a:pt x="45679" y="24189"/>
                  <a:pt x="45717" y="24227"/>
                  <a:pt x="45793" y="24227"/>
                </a:cubicBezTo>
                <a:cubicBezTo>
                  <a:pt x="45300" y="24796"/>
                  <a:pt x="44883" y="25251"/>
                  <a:pt x="44504" y="25706"/>
                </a:cubicBezTo>
                <a:cubicBezTo>
                  <a:pt x="44390" y="25706"/>
                  <a:pt x="44314" y="25668"/>
                  <a:pt x="44201" y="25668"/>
                </a:cubicBezTo>
                <a:cubicBezTo>
                  <a:pt x="44201" y="25645"/>
                  <a:pt x="44174" y="25610"/>
                  <a:pt x="44152" y="25600"/>
                </a:cubicBezTo>
                <a:lnTo>
                  <a:pt x="44152" y="25600"/>
                </a:lnTo>
                <a:cubicBezTo>
                  <a:pt x="44560" y="25157"/>
                  <a:pt x="44969" y="24750"/>
                  <a:pt x="45414" y="24379"/>
                </a:cubicBezTo>
                <a:cubicBezTo>
                  <a:pt x="45443" y="24350"/>
                  <a:pt x="45384" y="24277"/>
                  <a:pt x="45338" y="24277"/>
                </a:cubicBezTo>
                <a:cubicBezTo>
                  <a:pt x="45323" y="24277"/>
                  <a:pt x="45309" y="24285"/>
                  <a:pt x="45300" y="24303"/>
                </a:cubicBezTo>
                <a:cubicBezTo>
                  <a:pt x="44883" y="24720"/>
                  <a:pt x="44466" y="25137"/>
                  <a:pt x="44011" y="25516"/>
                </a:cubicBezTo>
                <a:lnTo>
                  <a:pt x="44011" y="25554"/>
                </a:lnTo>
                <a:lnTo>
                  <a:pt x="43594" y="25440"/>
                </a:lnTo>
                <a:cubicBezTo>
                  <a:pt x="44011" y="24910"/>
                  <a:pt x="44504" y="24341"/>
                  <a:pt x="44921" y="23810"/>
                </a:cubicBezTo>
                <a:close/>
                <a:moveTo>
                  <a:pt x="45831" y="24379"/>
                </a:moveTo>
                <a:cubicBezTo>
                  <a:pt x="45907" y="24417"/>
                  <a:pt x="46059" y="24492"/>
                  <a:pt x="46134" y="24530"/>
                </a:cubicBezTo>
                <a:cubicBezTo>
                  <a:pt x="45831" y="24910"/>
                  <a:pt x="45452" y="25327"/>
                  <a:pt x="45073" y="25819"/>
                </a:cubicBezTo>
                <a:cubicBezTo>
                  <a:pt x="44921" y="25819"/>
                  <a:pt x="44769" y="25819"/>
                  <a:pt x="44656" y="25744"/>
                </a:cubicBezTo>
                <a:cubicBezTo>
                  <a:pt x="45035" y="25289"/>
                  <a:pt x="45452" y="24872"/>
                  <a:pt x="45831" y="24379"/>
                </a:cubicBezTo>
                <a:close/>
                <a:moveTo>
                  <a:pt x="46286" y="24568"/>
                </a:moveTo>
                <a:cubicBezTo>
                  <a:pt x="46968" y="24796"/>
                  <a:pt x="47613" y="24910"/>
                  <a:pt x="48333" y="24910"/>
                </a:cubicBezTo>
                <a:cubicBezTo>
                  <a:pt x="47992" y="25137"/>
                  <a:pt x="47613" y="25327"/>
                  <a:pt x="47196" y="25478"/>
                </a:cubicBezTo>
                <a:cubicBezTo>
                  <a:pt x="47310" y="25327"/>
                  <a:pt x="47386" y="25251"/>
                  <a:pt x="47499" y="25099"/>
                </a:cubicBezTo>
                <a:cubicBezTo>
                  <a:pt x="47525" y="25073"/>
                  <a:pt x="47480" y="25012"/>
                  <a:pt x="47437" y="25012"/>
                </a:cubicBezTo>
                <a:cubicBezTo>
                  <a:pt x="47417" y="25012"/>
                  <a:pt x="47398" y="25025"/>
                  <a:pt x="47386" y="25061"/>
                </a:cubicBezTo>
                <a:cubicBezTo>
                  <a:pt x="47234" y="25175"/>
                  <a:pt x="47158" y="25365"/>
                  <a:pt x="47006" y="25516"/>
                </a:cubicBezTo>
                <a:lnTo>
                  <a:pt x="47006" y="25554"/>
                </a:lnTo>
                <a:cubicBezTo>
                  <a:pt x="46806" y="25654"/>
                  <a:pt x="46605" y="25696"/>
                  <a:pt x="46378" y="25730"/>
                </a:cubicBezTo>
                <a:lnTo>
                  <a:pt x="46378" y="25730"/>
                </a:lnTo>
                <a:cubicBezTo>
                  <a:pt x="46598" y="25543"/>
                  <a:pt x="46784" y="25322"/>
                  <a:pt x="47006" y="25137"/>
                </a:cubicBezTo>
                <a:cubicBezTo>
                  <a:pt x="47035" y="25108"/>
                  <a:pt x="46998" y="25036"/>
                  <a:pt x="46962" y="25036"/>
                </a:cubicBezTo>
                <a:cubicBezTo>
                  <a:pt x="46951" y="25036"/>
                  <a:pt x="46940" y="25043"/>
                  <a:pt x="46931" y="25061"/>
                </a:cubicBezTo>
                <a:cubicBezTo>
                  <a:pt x="46665" y="25251"/>
                  <a:pt x="46476" y="25478"/>
                  <a:pt x="46248" y="25668"/>
                </a:cubicBezTo>
                <a:cubicBezTo>
                  <a:pt x="46210" y="25706"/>
                  <a:pt x="46248" y="25744"/>
                  <a:pt x="46286" y="25744"/>
                </a:cubicBezTo>
                <a:cubicBezTo>
                  <a:pt x="46096" y="25819"/>
                  <a:pt x="45907" y="25819"/>
                  <a:pt x="45717" y="25857"/>
                </a:cubicBezTo>
                <a:cubicBezTo>
                  <a:pt x="46021" y="25516"/>
                  <a:pt x="46286" y="25137"/>
                  <a:pt x="46551" y="24796"/>
                </a:cubicBezTo>
                <a:cubicBezTo>
                  <a:pt x="46582" y="24765"/>
                  <a:pt x="46513" y="24710"/>
                  <a:pt x="46466" y="24710"/>
                </a:cubicBezTo>
                <a:cubicBezTo>
                  <a:pt x="46455" y="24710"/>
                  <a:pt x="46445" y="24713"/>
                  <a:pt x="46438" y="24720"/>
                </a:cubicBezTo>
                <a:cubicBezTo>
                  <a:pt x="46172" y="25099"/>
                  <a:pt x="45831" y="25478"/>
                  <a:pt x="45528" y="25857"/>
                </a:cubicBezTo>
                <a:lnTo>
                  <a:pt x="45262" y="25857"/>
                </a:lnTo>
                <a:cubicBezTo>
                  <a:pt x="45262" y="25819"/>
                  <a:pt x="45262" y="25819"/>
                  <a:pt x="45224" y="25819"/>
                </a:cubicBezTo>
                <a:cubicBezTo>
                  <a:pt x="45604" y="25365"/>
                  <a:pt x="45907" y="24985"/>
                  <a:pt x="46286" y="24568"/>
                </a:cubicBezTo>
                <a:close/>
                <a:moveTo>
                  <a:pt x="23196" y="24748"/>
                </a:moveTo>
                <a:cubicBezTo>
                  <a:pt x="23185" y="24748"/>
                  <a:pt x="23173" y="24751"/>
                  <a:pt x="23159" y="24758"/>
                </a:cubicBezTo>
                <a:cubicBezTo>
                  <a:pt x="22552" y="25251"/>
                  <a:pt x="21907" y="25706"/>
                  <a:pt x="21225" y="26199"/>
                </a:cubicBezTo>
                <a:cubicBezTo>
                  <a:pt x="21223" y="26200"/>
                  <a:pt x="21221" y="26201"/>
                  <a:pt x="21219" y="26202"/>
                </a:cubicBezTo>
                <a:lnTo>
                  <a:pt x="21219" y="26202"/>
                </a:lnTo>
                <a:cubicBezTo>
                  <a:pt x="21229" y="26229"/>
                  <a:pt x="21239" y="26256"/>
                  <a:pt x="21250" y="26283"/>
                </a:cubicBezTo>
                <a:lnTo>
                  <a:pt x="21250" y="26283"/>
                </a:lnTo>
                <a:cubicBezTo>
                  <a:pt x="21254" y="26281"/>
                  <a:pt x="21259" y="26279"/>
                  <a:pt x="21263" y="26274"/>
                </a:cubicBezTo>
                <a:cubicBezTo>
                  <a:pt x="21907" y="25819"/>
                  <a:pt x="22552" y="25327"/>
                  <a:pt x="23234" y="24872"/>
                </a:cubicBezTo>
                <a:cubicBezTo>
                  <a:pt x="23265" y="24810"/>
                  <a:pt x="23246" y="24748"/>
                  <a:pt x="23196" y="24748"/>
                </a:cubicBezTo>
                <a:close/>
                <a:moveTo>
                  <a:pt x="2150" y="25475"/>
                </a:moveTo>
                <a:cubicBezTo>
                  <a:pt x="2138" y="25475"/>
                  <a:pt x="2126" y="25487"/>
                  <a:pt x="2117" y="25516"/>
                </a:cubicBezTo>
                <a:cubicBezTo>
                  <a:pt x="1813" y="25819"/>
                  <a:pt x="1434" y="26047"/>
                  <a:pt x="1093" y="26312"/>
                </a:cubicBezTo>
                <a:cubicBezTo>
                  <a:pt x="1000" y="26374"/>
                  <a:pt x="1059" y="26436"/>
                  <a:pt x="1104" y="26436"/>
                </a:cubicBezTo>
                <a:cubicBezTo>
                  <a:pt x="1114" y="26436"/>
                  <a:pt x="1124" y="26433"/>
                  <a:pt x="1131" y="26426"/>
                </a:cubicBezTo>
                <a:cubicBezTo>
                  <a:pt x="1472" y="26123"/>
                  <a:pt x="1851" y="25895"/>
                  <a:pt x="2154" y="25630"/>
                </a:cubicBezTo>
                <a:cubicBezTo>
                  <a:pt x="2211" y="25574"/>
                  <a:pt x="2183" y="25475"/>
                  <a:pt x="2150" y="25475"/>
                </a:cubicBezTo>
                <a:close/>
                <a:moveTo>
                  <a:pt x="2460" y="25816"/>
                </a:moveTo>
                <a:cubicBezTo>
                  <a:pt x="2445" y="25816"/>
                  <a:pt x="2430" y="25827"/>
                  <a:pt x="2420" y="25857"/>
                </a:cubicBezTo>
                <a:cubicBezTo>
                  <a:pt x="2041" y="26085"/>
                  <a:pt x="1662" y="26388"/>
                  <a:pt x="1282" y="26654"/>
                </a:cubicBezTo>
                <a:cubicBezTo>
                  <a:pt x="1185" y="26686"/>
                  <a:pt x="1255" y="26775"/>
                  <a:pt x="1301" y="26775"/>
                </a:cubicBezTo>
                <a:cubicBezTo>
                  <a:pt x="1308" y="26775"/>
                  <a:pt x="1315" y="26773"/>
                  <a:pt x="1320" y="26767"/>
                </a:cubicBezTo>
                <a:cubicBezTo>
                  <a:pt x="1699" y="26502"/>
                  <a:pt x="2079" y="26237"/>
                  <a:pt x="2458" y="25933"/>
                </a:cubicBezTo>
                <a:cubicBezTo>
                  <a:pt x="2541" y="25905"/>
                  <a:pt x="2502" y="25816"/>
                  <a:pt x="2460" y="25816"/>
                </a:cubicBezTo>
                <a:close/>
                <a:moveTo>
                  <a:pt x="2685" y="26173"/>
                </a:moveTo>
                <a:cubicBezTo>
                  <a:pt x="2670" y="26173"/>
                  <a:pt x="2656" y="26180"/>
                  <a:pt x="2647" y="26199"/>
                </a:cubicBezTo>
                <a:cubicBezTo>
                  <a:pt x="2268" y="26464"/>
                  <a:pt x="1851" y="26805"/>
                  <a:pt x="1472" y="27146"/>
                </a:cubicBezTo>
                <a:cubicBezTo>
                  <a:pt x="1441" y="27177"/>
                  <a:pt x="1485" y="27233"/>
                  <a:pt x="1523" y="27233"/>
                </a:cubicBezTo>
                <a:cubicBezTo>
                  <a:pt x="1532" y="27233"/>
                  <a:pt x="1541" y="27230"/>
                  <a:pt x="1548" y="27222"/>
                </a:cubicBezTo>
                <a:cubicBezTo>
                  <a:pt x="1927" y="26957"/>
                  <a:pt x="2382" y="26616"/>
                  <a:pt x="2761" y="26274"/>
                </a:cubicBezTo>
                <a:cubicBezTo>
                  <a:pt x="2790" y="26246"/>
                  <a:pt x="2731" y="26173"/>
                  <a:pt x="2685" y="26173"/>
                </a:cubicBezTo>
                <a:close/>
                <a:moveTo>
                  <a:pt x="2655" y="26795"/>
                </a:moveTo>
                <a:cubicBezTo>
                  <a:pt x="2640" y="26795"/>
                  <a:pt x="2624" y="26798"/>
                  <a:pt x="2609" y="26805"/>
                </a:cubicBezTo>
                <a:lnTo>
                  <a:pt x="1737" y="27526"/>
                </a:lnTo>
                <a:cubicBezTo>
                  <a:pt x="1707" y="27556"/>
                  <a:pt x="1775" y="27612"/>
                  <a:pt x="1823" y="27612"/>
                </a:cubicBezTo>
                <a:cubicBezTo>
                  <a:pt x="1834" y="27612"/>
                  <a:pt x="1844" y="27609"/>
                  <a:pt x="1851" y="27601"/>
                </a:cubicBezTo>
                <a:lnTo>
                  <a:pt x="2685" y="26881"/>
                </a:lnTo>
                <a:cubicBezTo>
                  <a:pt x="2777" y="26850"/>
                  <a:pt x="2720" y="26795"/>
                  <a:pt x="2655" y="26795"/>
                </a:cubicBezTo>
                <a:close/>
                <a:moveTo>
                  <a:pt x="24248" y="26264"/>
                </a:moveTo>
                <a:cubicBezTo>
                  <a:pt x="24237" y="26264"/>
                  <a:pt x="24227" y="26267"/>
                  <a:pt x="24220" y="26274"/>
                </a:cubicBezTo>
                <a:cubicBezTo>
                  <a:pt x="23538" y="26805"/>
                  <a:pt x="22931" y="27260"/>
                  <a:pt x="22325" y="27791"/>
                </a:cubicBezTo>
                <a:cubicBezTo>
                  <a:pt x="22227" y="27824"/>
                  <a:pt x="22297" y="27912"/>
                  <a:pt x="22367" y="27912"/>
                </a:cubicBezTo>
                <a:cubicBezTo>
                  <a:pt x="22378" y="27912"/>
                  <a:pt x="22390" y="27910"/>
                  <a:pt x="22400" y="27905"/>
                </a:cubicBezTo>
                <a:cubicBezTo>
                  <a:pt x="23083" y="27374"/>
                  <a:pt x="23689" y="26881"/>
                  <a:pt x="24296" y="26350"/>
                </a:cubicBezTo>
                <a:cubicBezTo>
                  <a:pt x="24357" y="26320"/>
                  <a:pt x="24295" y="26264"/>
                  <a:pt x="24248" y="26264"/>
                </a:cubicBezTo>
                <a:close/>
                <a:moveTo>
                  <a:pt x="3533" y="27136"/>
                </a:moveTo>
                <a:cubicBezTo>
                  <a:pt x="3509" y="27136"/>
                  <a:pt x="3478" y="27150"/>
                  <a:pt x="3444" y="27184"/>
                </a:cubicBezTo>
                <a:lnTo>
                  <a:pt x="2306" y="28170"/>
                </a:lnTo>
                <a:cubicBezTo>
                  <a:pt x="2273" y="28203"/>
                  <a:pt x="2353" y="28292"/>
                  <a:pt x="2400" y="28292"/>
                </a:cubicBezTo>
                <a:cubicBezTo>
                  <a:pt x="2408" y="28292"/>
                  <a:pt x="2415" y="28289"/>
                  <a:pt x="2420" y="28284"/>
                </a:cubicBezTo>
                <a:lnTo>
                  <a:pt x="3557" y="27260"/>
                </a:lnTo>
                <a:cubicBezTo>
                  <a:pt x="3610" y="27207"/>
                  <a:pt x="3589" y="27136"/>
                  <a:pt x="3533" y="27136"/>
                </a:cubicBezTo>
                <a:close/>
                <a:moveTo>
                  <a:pt x="3182" y="26541"/>
                </a:moveTo>
                <a:cubicBezTo>
                  <a:pt x="3265" y="26645"/>
                  <a:pt x="3353" y="26745"/>
                  <a:pt x="3444" y="26843"/>
                </a:cubicBezTo>
                <a:cubicBezTo>
                  <a:pt x="3026" y="27222"/>
                  <a:pt x="2609" y="27564"/>
                  <a:pt x="2117" y="27943"/>
                </a:cubicBezTo>
                <a:cubicBezTo>
                  <a:pt x="2086" y="27973"/>
                  <a:pt x="2154" y="28029"/>
                  <a:pt x="2202" y="28029"/>
                </a:cubicBezTo>
                <a:cubicBezTo>
                  <a:pt x="2213" y="28029"/>
                  <a:pt x="2223" y="28026"/>
                  <a:pt x="2230" y="28018"/>
                </a:cubicBezTo>
                <a:cubicBezTo>
                  <a:pt x="2647" y="27639"/>
                  <a:pt x="3064" y="27298"/>
                  <a:pt x="3557" y="26919"/>
                </a:cubicBezTo>
                <a:cubicBezTo>
                  <a:pt x="3709" y="27033"/>
                  <a:pt x="3823" y="27184"/>
                  <a:pt x="3974" y="27260"/>
                </a:cubicBezTo>
                <a:cubicBezTo>
                  <a:pt x="3595" y="27601"/>
                  <a:pt x="3254" y="27943"/>
                  <a:pt x="3026" y="28360"/>
                </a:cubicBezTo>
                <a:cubicBezTo>
                  <a:pt x="3002" y="28408"/>
                  <a:pt x="3024" y="28456"/>
                  <a:pt x="3062" y="28456"/>
                </a:cubicBezTo>
                <a:cubicBezTo>
                  <a:pt x="3084" y="28456"/>
                  <a:pt x="3112" y="28439"/>
                  <a:pt x="3140" y="28398"/>
                </a:cubicBezTo>
                <a:cubicBezTo>
                  <a:pt x="3404" y="27983"/>
                  <a:pt x="3706" y="27643"/>
                  <a:pt x="4083" y="27303"/>
                </a:cubicBezTo>
                <a:lnTo>
                  <a:pt x="4083" y="27303"/>
                </a:lnTo>
                <a:cubicBezTo>
                  <a:pt x="4092" y="27308"/>
                  <a:pt x="4100" y="27313"/>
                  <a:pt x="4109" y="27319"/>
                </a:cubicBezTo>
                <a:lnTo>
                  <a:pt x="4109" y="27319"/>
                </a:lnTo>
                <a:cubicBezTo>
                  <a:pt x="4102" y="27312"/>
                  <a:pt x="4095" y="27305"/>
                  <a:pt x="4088" y="27298"/>
                </a:cubicBezTo>
                <a:cubicBezTo>
                  <a:pt x="4086" y="27300"/>
                  <a:pt x="4084" y="27301"/>
                  <a:pt x="4083" y="27303"/>
                </a:cubicBezTo>
                <a:lnTo>
                  <a:pt x="4083" y="27303"/>
                </a:lnTo>
                <a:cubicBezTo>
                  <a:pt x="4059" y="27289"/>
                  <a:pt x="4036" y="27275"/>
                  <a:pt x="4012" y="27260"/>
                </a:cubicBezTo>
                <a:lnTo>
                  <a:pt x="4164" y="27109"/>
                </a:lnTo>
                <a:cubicBezTo>
                  <a:pt x="4195" y="27078"/>
                  <a:pt x="4176" y="27022"/>
                  <a:pt x="4147" y="27022"/>
                </a:cubicBezTo>
                <a:cubicBezTo>
                  <a:pt x="4140" y="27022"/>
                  <a:pt x="4133" y="27025"/>
                  <a:pt x="4126" y="27033"/>
                </a:cubicBezTo>
                <a:cubicBezTo>
                  <a:pt x="4088" y="27071"/>
                  <a:pt x="3974" y="27109"/>
                  <a:pt x="3936" y="27184"/>
                </a:cubicBezTo>
                <a:cubicBezTo>
                  <a:pt x="3785" y="27071"/>
                  <a:pt x="3633" y="26995"/>
                  <a:pt x="3519" y="26843"/>
                </a:cubicBezTo>
                <a:cubicBezTo>
                  <a:pt x="3557" y="26805"/>
                  <a:pt x="3595" y="26805"/>
                  <a:pt x="3595" y="26729"/>
                </a:cubicBezTo>
                <a:cubicBezTo>
                  <a:pt x="3626" y="26699"/>
                  <a:pt x="3582" y="26643"/>
                  <a:pt x="3544" y="26643"/>
                </a:cubicBezTo>
                <a:cubicBezTo>
                  <a:pt x="3535" y="26643"/>
                  <a:pt x="3527" y="26646"/>
                  <a:pt x="3519" y="26654"/>
                </a:cubicBezTo>
                <a:cubicBezTo>
                  <a:pt x="3444" y="26692"/>
                  <a:pt x="3406" y="26692"/>
                  <a:pt x="3368" y="26729"/>
                </a:cubicBezTo>
                <a:cubicBezTo>
                  <a:pt x="3305" y="26667"/>
                  <a:pt x="3243" y="26605"/>
                  <a:pt x="3182" y="26541"/>
                </a:cubicBezTo>
                <a:close/>
                <a:moveTo>
                  <a:pt x="5346" y="27988"/>
                </a:moveTo>
                <a:cubicBezTo>
                  <a:pt x="5328" y="27988"/>
                  <a:pt x="5312" y="27997"/>
                  <a:pt x="5301" y="28018"/>
                </a:cubicBezTo>
                <a:cubicBezTo>
                  <a:pt x="4922" y="28322"/>
                  <a:pt x="4581" y="28663"/>
                  <a:pt x="4278" y="28928"/>
                </a:cubicBezTo>
                <a:cubicBezTo>
                  <a:pt x="4212" y="28961"/>
                  <a:pt x="4287" y="29050"/>
                  <a:pt x="4334" y="29050"/>
                </a:cubicBezTo>
                <a:cubicBezTo>
                  <a:pt x="4341" y="29050"/>
                  <a:pt x="4348" y="29047"/>
                  <a:pt x="4353" y="29042"/>
                </a:cubicBezTo>
                <a:cubicBezTo>
                  <a:pt x="4733" y="28739"/>
                  <a:pt x="5074" y="28398"/>
                  <a:pt x="5415" y="28132"/>
                </a:cubicBezTo>
                <a:cubicBezTo>
                  <a:pt x="5442" y="28050"/>
                  <a:pt x="5391" y="27988"/>
                  <a:pt x="5346" y="27988"/>
                </a:cubicBezTo>
                <a:close/>
                <a:moveTo>
                  <a:pt x="6655" y="28160"/>
                </a:moveTo>
                <a:cubicBezTo>
                  <a:pt x="6645" y="28160"/>
                  <a:pt x="6635" y="28163"/>
                  <a:pt x="6628" y="28170"/>
                </a:cubicBezTo>
                <a:cubicBezTo>
                  <a:pt x="6401" y="28473"/>
                  <a:pt x="6173" y="28701"/>
                  <a:pt x="5908" y="28928"/>
                </a:cubicBezTo>
                <a:cubicBezTo>
                  <a:pt x="5875" y="28961"/>
                  <a:pt x="5955" y="29050"/>
                  <a:pt x="6002" y="29050"/>
                </a:cubicBezTo>
                <a:cubicBezTo>
                  <a:pt x="6010" y="29050"/>
                  <a:pt x="6016" y="29047"/>
                  <a:pt x="6022" y="29042"/>
                </a:cubicBezTo>
                <a:cubicBezTo>
                  <a:pt x="6249" y="28739"/>
                  <a:pt x="6477" y="28511"/>
                  <a:pt x="6742" y="28284"/>
                </a:cubicBezTo>
                <a:cubicBezTo>
                  <a:pt x="6773" y="28222"/>
                  <a:pt x="6703" y="28160"/>
                  <a:pt x="6655" y="28160"/>
                </a:cubicBezTo>
                <a:close/>
                <a:moveTo>
                  <a:pt x="4922" y="20436"/>
                </a:moveTo>
                <a:cubicBezTo>
                  <a:pt x="7349" y="20436"/>
                  <a:pt x="9320" y="22445"/>
                  <a:pt x="9320" y="24834"/>
                </a:cubicBezTo>
                <a:cubicBezTo>
                  <a:pt x="9320" y="25895"/>
                  <a:pt x="8941" y="26843"/>
                  <a:pt x="8334" y="27601"/>
                </a:cubicBezTo>
                <a:cubicBezTo>
                  <a:pt x="7771" y="27852"/>
                  <a:pt x="7156" y="27973"/>
                  <a:pt x="6537" y="27973"/>
                </a:cubicBezTo>
                <a:cubicBezTo>
                  <a:pt x="5694" y="27973"/>
                  <a:pt x="4844" y="27748"/>
                  <a:pt x="4109" y="27319"/>
                </a:cubicBezTo>
                <a:lnTo>
                  <a:pt x="4109" y="27319"/>
                </a:lnTo>
                <a:cubicBezTo>
                  <a:pt x="4220" y="27421"/>
                  <a:pt x="4363" y="27492"/>
                  <a:pt x="4505" y="27564"/>
                </a:cubicBezTo>
                <a:cubicBezTo>
                  <a:pt x="4164" y="27829"/>
                  <a:pt x="3823" y="28132"/>
                  <a:pt x="3519" y="28436"/>
                </a:cubicBezTo>
                <a:cubicBezTo>
                  <a:pt x="3457" y="28497"/>
                  <a:pt x="3522" y="28559"/>
                  <a:pt x="3568" y="28559"/>
                </a:cubicBezTo>
                <a:cubicBezTo>
                  <a:pt x="3579" y="28559"/>
                  <a:pt x="3588" y="28556"/>
                  <a:pt x="3595" y="28549"/>
                </a:cubicBezTo>
                <a:cubicBezTo>
                  <a:pt x="3936" y="28246"/>
                  <a:pt x="4278" y="27981"/>
                  <a:pt x="4581" y="27639"/>
                </a:cubicBezTo>
                <a:lnTo>
                  <a:pt x="4581" y="27601"/>
                </a:lnTo>
                <a:cubicBezTo>
                  <a:pt x="5036" y="27791"/>
                  <a:pt x="5491" y="27943"/>
                  <a:pt x="5984" y="28018"/>
                </a:cubicBezTo>
                <a:cubicBezTo>
                  <a:pt x="6192" y="28037"/>
                  <a:pt x="6410" y="28047"/>
                  <a:pt x="6633" y="28047"/>
                </a:cubicBezTo>
                <a:cubicBezTo>
                  <a:pt x="6856" y="28047"/>
                  <a:pt x="7083" y="28037"/>
                  <a:pt x="7311" y="28018"/>
                </a:cubicBezTo>
                <a:lnTo>
                  <a:pt x="7311" y="28018"/>
                </a:lnTo>
                <a:cubicBezTo>
                  <a:pt x="7159" y="28208"/>
                  <a:pt x="6969" y="28398"/>
                  <a:pt x="6818" y="28587"/>
                </a:cubicBezTo>
                <a:cubicBezTo>
                  <a:pt x="6785" y="28620"/>
                  <a:pt x="6837" y="28709"/>
                  <a:pt x="6900" y="28709"/>
                </a:cubicBezTo>
                <a:cubicBezTo>
                  <a:pt x="6910" y="28709"/>
                  <a:pt x="6921" y="28706"/>
                  <a:pt x="6932" y="28701"/>
                </a:cubicBezTo>
                <a:cubicBezTo>
                  <a:pt x="7045" y="28511"/>
                  <a:pt x="7235" y="28322"/>
                  <a:pt x="7387" y="28132"/>
                </a:cubicBezTo>
                <a:cubicBezTo>
                  <a:pt x="7424" y="28056"/>
                  <a:pt x="7387" y="28056"/>
                  <a:pt x="7387" y="28018"/>
                </a:cubicBezTo>
                <a:cubicBezTo>
                  <a:pt x="7690" y="27981"/>
                  <a:pt x="7955" y="27867"/>
                  <a:pt x="8259" y="27791"/>
                </a:cubicBezTo>
                <a:lnTo>
                  <a:pt x="8259" y="27791"/>
                </a:lnTo>
                <a:cubicBezTo>
                  <a:pt x="7547" y="28540"/>
                  <a:pt x="6576" y="29067"/>
                  <a:pt x="5456" y="29153"/>
                </a:cubicBezTo>
                <a:lnTo>
                  <a:pt x="5456" y="29153"/>
                </a:lnTo>
                <a:lnTo>
                  <a:pt x="6363" y="28246"/>
                </a:lnTo>
                <a:cubicBezTo>
                  <a:pt x="6394" y="28215"/>
                  <a:pt x="6325" y="28160"/>
                  <a:pt x="6278" y="28160"/>
                </a:cubicBezTo>
                <a:cubicBezTo>
                  <a:pt x="6266" y="28160"/>
                  <a:pt x="6256" y="28163"/>
                  <a:pt x="6249" y="28170"/>
                </a:cubicBezTo>
                <a:lnTo>
                  <a:pt x="5339" y="29080"/>
                </a:lnTo>
                <a:cubicBezTo>
                  <a:pt x="5301" y="29118"/>
                  <a:pt x="5339" y="29156"/>
                  <a:pt x="5415" y="29156"/>
                </a:cubicBezTo>
                <a:lnTo>
                  <a:pt x="5074" y="29156"/>
                </a:lnTo>
                <a:cubicBezTo>
                  <a:pt x="4884" y="29232"/>
                  <a:pt x="4846" y="29232"/>
                  <a:pt x="4846" y="29232"/>
                </a:cubicBezTo>
                <a:cubicBezTo>
                  <a:pt x="5150" y="28928"/>
                  <a:pt x="5453" y="28663"/>
                  <a:pt x="5794" y="28322"/>
                </a:cubicBezTo>
                <a:cubicBezTo>
                  <a:pt x="5827" y="28289"/>
                  <a:pt x="5747" y="28200"/>
                  <a:pt x="5700" y="28200"/>
                </a:cubicBezTo>
                <a:cubicBezTo>
                  <a:pt x="5692" y="28200"/>
                  <a:pt x="5686" y="28203"/>
                  <a:pt x="5680" y="28208"/>
                </a:cubicBezTo>
                <a:cubicBezTo>
                  <a:pt x="5339" y="28511"/>
                  <a:pt x="5074" y="28815"/>
                  <a:pt x="4733" y="29118"/>
                </a:cubicBezTo>
                <a:lnTo>
                  <a:pt x="4733" y="29156"/>
                </a:lnTo>
                <a:cubicBezTo>
                  <a:pt x="4467" y="29156"/>
                  <a:pt x="4164" y="29118"/>
                  <a:pt x="3898" y="29004"/>
                </a:cubicBezTo>
                <a:cubicBezTo>
                  <a:pt x="3936" y="29004"/>
                  <a:pt x="3974" y="28966"/>
                  <a:pt x="3936" y="28928"/>
                </a:cubicBezTo>
                <a:lnTo>
                  <a:pt x="3898" y="28891"/>
                </a:lnTo>
                <a:cubicBezTo>
                  <a:pt x="4278" y="28549"/>
                  <a:pt x="4581" y="28284"/>
                  <a:pt x="4960" y="27943"/>
                </a:cubicBezTo>
                <a:cubicBezTo>
                  <a:pt x="5025" y="27910"/>
                  <a:pt x="4950" y="27821"/>
                  <a:pt x="4904" y="27821"/>
                </a:cubicBezTo>
                <a:cubicBezTo>
                  <a:pt x="4896" y="27821"/>
                  <a:pt x="4890" y="27824"/>
                  <a:pt x="4884" y="27829"/>
                </a:cubicBezTo>
                <a:lnTo>
                  <a:pt x="3747" y="28815"/>
                </a:lnTo>
                <a:cubicBezTo>
                  <a:pt x="3709" y="28815"/>
                  <a:pt x="3709" y="28928"/>
                  <a:pt x="3747" y="28928"/>
                </a:cubicBezTo>
                <a:cubicBezTo>
                  <a:pt x="3785" y="28966"/>
                  <a:pt x="3823" y="28966"/>
                  <a:pt x="3823" y="29004"/>
                </a:cubicBezTo>
                <a:cubicBezTo>
                  <a:pt x="2382" y="28663"/>
                  <a:pt x="1245" y="27488"/>
                  <a:pt x="790" y="26085"/>
                </a:cubicBezTo>
                <a:lnTo>
                  <a:pt x="865" y="26085"/>
                </a:lnTo>
                <a:cubicBezTo>
                  <a:pt x="1282" y="25782"/>
                  <a:pt x="1662" y="25478"/>
                  <a:pt x="2079" y="25175"/>
                </a:cubicBezTo>
                <a:cubicBezTo>
                  <a:pt x="2107" y="25147"/>
                  <a:pt x="2093" y="25058"/>
                  <a:pt x="2069" y="25058"/>
                </a:cubicBezTo>
                <a:cubicBezTo>
                  <a:pt x="2061" y="25058"/>
                  <a:pt x="2051" y="25069"/>
                  <a:pt x="2041" y="25099"/>
                </a:cubicBezTo>
                <a:cubicBezTo>
                  <a:pt x="1624" y="25365"/>
                  <a:pt x="1245" y="25706"/>
                  <a:pt x="790" y="25971"/>
                </a:cubicBezTo>
                <a:cubicBezTo>
                  <a:pt x="752" y="25895"/>
                  <a:pt x="752" y="25744"/>
                  <a:pt x="714" y="25668"/>
                </a:cubicBezTo>
                <a:cubicBezTo>
                  <a:pt x="1093" y="25365"/>
                  <a:pt x="1510" y="25099"/>
                  <a:pt x="1889" y="24796"/>
                </a:cubicBezTo>
                <a:cubicBezTo>
                  <a:pt x="1918" y="24767"/>
                  <a:pt x="1903" y="24694"/>
                  <a:pt x="1877" y="24694"/>
                </a:cubicBezTo>
                <a:cubicBezTo>
                  <a:pt x="1869" y="24694"/>
                  <a:pt x="1860" y="24702"/>
                  <a:pt x="1851" y="24720"/>
                </a:cubicBezTo>
                <a:lnTo>
                  <a:pt x="714" y="25554"/>
                </a:lnTo>
                <a:cubicBezTo>
                  <a:pt x="714" y="25402"/>
                  <a:pt x="676" y="25327"/>
                  <a:pt x="676" y="25175"/>
                </a:cubicBezTo>
                <a:cubicBezTo>
                  <a:pt x="903" y="24985"/>
                  <a:pt x="1169" y="24758"/>
                  <a:pt x="1434" y="24568"/>
                </a:cubicBezTo>
                <a:cubicBezTo>
                  <a:pt x="1467" y="24536"/>
                  <a:pt x="1387" y="24447"/>
                  <a:pt x="1340" y="24447"/>
                </a:cubicBezTo>
                <a:cubicBezTo>
                  <a:pt x="1332" y="24447"/>
                  <a:pt x="1326" y="24449"/>
                  <a:pt x="1320" y="24455"/>
                </a:cubicBezTo>
                <a:lnTo>
                  <a:pt x="600" y="25023"/>
                </a:lnTo>
                <a:lnTo>
                  <a:pt x="600" y="24834"/>
                </a:lnTo>
                <a:lnTo>
                  <a:pt x="600" y="24796"/>
                </a:lnTo>
                <a:cubicBezTo>
                  <a:pt x="979" y="24455"/>
                  <a:pt x="1320" y="24189"/>
                  <a:pt x="1699" y="23848"/>
                </a:cubicBezTo>
                <a:cubicBezTo>
                  <a:pt x="1728" y="23819"/>
                  <a:pt x="1691" y="23747"/>
                  <a:pt x="1655" y="23747"/>
                </a:cubicBezTo>
                <a:cubicBezTo>
                  <a:pt x="1644" y="23747"/>
                  <a:pt x="1633" y="23754"/>
                  <a:pt x="1624" y="23772"/>
                </a:cubicBezTo>
                <a:lnTo>
                  <a:pt x="600" y="24606"/>
                </a:lnTo>
                <a:cubicBezTo>
                  <a:pt x="600" y="24455"/>
                  <a:pt x="600" y="24379"/>
                  <a:pt x="676" y="24227"/>
                </a:cubicBezTo>
                <a:cubicBezTo>
                  <a:pt x="1055" y="23962"/>
                  <a:pt x="1358" y="23658"/>
                  <a:pt x="1737" y="23393"/>
                </a:cubicBezTo>
                <a:cubicBezTo>
                  <a:pt x="1796" y="23335"/>
                  <a:pt x="1764" y="23254"/>
                  <a:pt x="1730" y="23254"/>
                </a:cubicBezTo>
                <a:cubicBezTo>
                  <a:pt x="1719" y="23254"/>
                  <a:pt x="1708" y="23262"/>
                  <a:pt x="1699" y="23279"/>
                </a:cubicBezTo>
                <a:cubicBezTo>
                  <a:pt x="1358" y="23507"/>
                  <a:pt x="1055" y="23810"/>
                  <a:pt x="714" y="24038"/>
                </a:cubicBezTo>
                <a:cubicBezTo>
                  <a:pt x="714" y="23962"/>
                  <a:pt x="752" y="23810"/>
                  <a:pt x="790" y="23696"/>
                </a:cubicBezTo>
                <a:cubicBezTo>
                  <a:pt x="1245" y="23393"/>
                  <a:pt x="1662" y="23090"/>
                  <a:pt x="2117" y="22748"/>
                </a:cubicBezTo>
                <a:cubicBezTo>
                  <a:pt x="2178" y="22718"/>
                  <a:pt x="2140" y="22662"/>
                  <a:pt x="2103" y="22662"/>
                </a:cubicBezTo>
                <a:cubicBezTo>
                  <a:pt x="2094" y="22662"/>
                  <a:pt x="2086" y="22665"/>
                  <a:pt x="2079" y="22673"/>
                </a:cubicBezTo>
                <a:cubicBezTo>
                  <a:pt x="1699" y="22938"/>
                  <a:pt x="1282" y="23241"/>
                  <a:pt x="903" y="23507"/>
                </a:cubicBezTo>
                <a:cubicBezTo>
                  <a:pt x="941" y="23393"/>
                  <a:pt x="979" y="23241"/>
                  <a:pt x="1093" y="23052"/>
                </a:cubicBezTo>
                <a:cubicBezTo>
                  <a:pt x="1485" y="22767"/>
                  <a:pt x="1877" y="22515"/>
                  <a:pt x="2300" y="22203"/>
                </a:cubicBezTo>
                <a:lnTo>
                  <a:pt x="2300" y="22203"/>
                </a:lnTo>
                <a:cubicBezTo>
                  <a:pt x="1881" y="23512"/>
                  <a:pt x="2040" y="24997"/>
                  <a:pt x="2837" y="26123"/>
                </a:cubicBezTo>
                <a:cubicBezTo>
                  <a:pt x="2939" y="26276"/>
                  <a:pt x="3058" y="26411"/>
                  <a:pt x="3182" y="26541"/>
                </a:cubicBezTo>
                <a:lnTo>
                  <a:pt x="3182" y="26541"/>
                </a:lnTo>
                <a:cubicBezTo>
                  <a:pt x="2815" y="26085"/>
                  <a:pt x="2523" y="25573"/>
                  <a:pt x="2306" y="24985"/>
                </a:cubicBezTo>
                <a:cubicBezTo>
                  <a:pt x="2041" y="24075"/>
                  <a:pt x="2079" y="23052"/>
                  <a:pt x="2382" y="22142"/>
                </a:cubicBezTo>
                <a:lnTo>
                  <a:pt x="2382" y="22142"/>
                </a:lnTo>
                <a:cubicBezTo>
                  <a:pt x="2354" y="22162"/>
                  <a:pt x="2327" y="22183"/>
                  <a:pt x="2300" y="22203"/>
                </a:cubicBezTo>
                <a:lnTo>
                  <a:pt x="2300" y="22203"/>
                </a:lnTo>
                <a:cubicBezTo>
                  <a:pt x="2459" y="21705"/>
                  <a:pt x="2703" y="21233"/>
                  <a:pt x="3026" y="20815"/>
                </a:cubicBezTo>
                <a:cubicBezTo>
                  <a:pt x="3595" y="20587"/>
                  <a:pt x="4278" y="20436"/>
                  <a:pt x="4922" y="20436"/>
                </a:cubicBezTo>
                <a:close/>
                <a:moveTo>
                  <a:pt x="26950" y="17820"/>
                </a:moveTo>
                <a:cubicBezTo>
                  <a:pt x="27595" y="17820"/>
                  <a:pt x="28201" y="17933"/>
                  <a:pt x="28770" y="18085"/>
                </a:cubicBezTo>
                <a:cubicBezTo>
                  <a:pt x="28770" y="18085"/>
                  <a:pt x="28787" y="18102"/>
                  <a:pt x="28809" y="18102"/>
                </a:cubicBezTo>
                <a:cubicBezTo>
                  <a:pt x="28820" y="18102"/>
                  <a:pt x="28833" y="18098"/>
                  <a:pt x="28846" y="18085"/>
                </a:cubicBezTo>
                <a:cubicBezTo>
                  <a:pt x="30703" y="18692"/>
                  <a:pt x="32220" y="20132"/>
                  <a:pt x="32902" y="21952"/>
                </a:cubicBezTo>
                <a:cubicBezTo>
                  <a:pt x="32789" y="21952"/>
                  <a:pt x="32827" y="22104"/>
                  <a:pt x="32940" y="22104"/>
                </a:cubicBezTo>
                <a:cubicBezTo>
                  <a:pt x="33130" y="22711"/>
                  <a:pt x="33206" y="23317"/>
                  <a:pt x="33206" y="24038"/>
                </a:cubicBezTo>
                <a:cubicBezTo>
                  <a:pt x="33206" y="26540"/>
                  <a:pt x="31765" y="28701"/>
                  <a:pt x="29604" y="29687"/>
                </a:cubicBezTo>
                <a:cubicBezTo>
                  <a:pt x="28277" y="29535"/>
                  <a:pt x="27064" y="28966"/>
                  <a:pt x="26002" y="28170"/>
                </a:cubicBezTo>
                <a:cubicBezTo>
                  <a:pt x="26002" y="28144"/>
                  <a:pt x="25984" y="28100"/>
                  <a:pt x="25960" y="28100"/>
                </a:cubicBezTo>
                <a:cubicBezTo>
                  <a:pt x="25950" y="28100"/>
                  <a:pt x="25938" y="28109"/>
                  <a:pt x="25926" y="28132"/>
                </a:cubicBezTo>
                <a:cubicBezTo>
                  <a:pt x="25396" y="27715"/>
                  <a:pt x="24941" y="27184"/>
                  <a:pt x="24599" y="26616"/>
                </a:cubicBezTo>
                <a:cubicBezTo>
                  <a:pt x="23462" y="24834"/>
                  <a:pt x="23272" y="22673"/>
                  <a:pt x="23993" y="20739"/>
                </a:cubicBezTo>
                <a:cubicBezTo>
                  <a:pt x="24295" y="19864"/>
                  <a:pt x="24765" y="19084"/>
                  <a:pt x="25346" y="18420"/>
                </a:cubicBezTo>
                <a:lnTo>
                  <a:pt x="25346" y="18420"/>
                </a:lnTo>
                <a:cubicBezTo>
                  <a:pt x="23962" y="19761"/>
                  <a:pt x="23325" y="21577"/>
                  <a:pt x="23462" y="23393"/>
                </a:cubicBezTo>
                <a:cubicBezTo>
                  <a:pt x="23538" y="25251"/>
                  <a:pt x="24448" y="26957"/>
                  <a:pt x="25888" y="28132"/>
                </a:cubicBezTo>
                <a:cubicBezTo>
                  <a:pt x="25358" y="28587"/>
                  <a:pt x="24789" y="29080"/>
                  <a:pt x="24258" y="29535"/>
                </a:cubicBezTo>
                <a:lnTo>
                  <a:pt x="24258" y="29611"/>
                </a:lnTo>
                <a:cubicBezTo>
                  <a:pt x="24106" y="29497"/>
                  <a:pt x="23993" y="29459"/>
                  <a:pt x="23803" y="29345"/>
                </a:cubicBezTo>
                <a:cubicBezTo>
                  <a:pt x="24258" y="28966"/>
                  <a:pt x="24675" y="28549"/>
                  <a:pt x="25168" y="28170"/>
                </a:cubicBezTo>
                <a:cubicBezTo>
                  <a:pt x="25201" y="28138"/>
                  <a:pt x="25149" y="28049"/>
                  <a:pt x="25086" y="28049"/>
                </a:cubicBezTo>
                <a:cubicBezTo>
                  <a:pt x="25075" y="28049"/>
                  <a:pt x="25065" y="28051"/>
                  <a:pt x="25054" y="28056"/>
                </a:cubicBezTo>
                <a:cubicBezTo>
                  <a:pt x="24599" y="28511"/>
                  <a:pt x="24106" y="28891"/>
                  <a:pt x="23689" y="29308"/>
                </a:cubicBezTo>
                <a:cubicBezTo>
                  <a:pt x="23538" y="29194"/>
                  <a:pt x="23348" y="29118"/>
                  <a:pt x="23234" y="28966"/>
                </a:cubicBezTo>
                <a:lnTo>
                  <a:pt x="24789" y="27677"/>
                </a:lnTo>
                <a:cubicBezTo>
                  <a:pt x="24820" y="27647"/>
                  <a:pt x="24776" y="27591"/>
                  <a:pt x="24718" y="27591"/>
                </a:cubicBezTo>
                <a:cubicBezTo>
                  <a:pt x="24704" y="27591"/>
                  <a:pt x="24690" y="27594"/>
                  <a:pt x="24675" y="27601"/>
                </a:cubicBezTo>
                <a:lnTo>
                  <a:pt x="23121" y="28891"/>
                </a:lnTo>
                <a:cubicBezTo>
                  <a:pt x="22965" y="28761"/>
                  <a:pt x="22809" y="28622"/>
                  <a:pt x="22660" y="28476"/>
                </a:cubicBezTo>
                <a:lnTo>
                  <a:pt x="22660" y="28476"/>
                </a:lnTo>
                <a:cubicBezTo>
                  <a:pt x="22651" y="28480"/>
                  <a:pt x="22643" y="28481"/>
                  <a:pt x="22634" y="28481"/>
                </a:cubicBezTo>
                <a:cubicBezTo>
                  <a:pt x="22583" y="28481"/>
                  <a:pt x="22542" y="28421"/>
                  <a:pt x="22565" y="28382"/>
                </a:cubicBezTo>
                <a:lnTo>
                  <a:pt x="22565" y="28382"/>
                </a:lnTo>
                <a:cubicBezTo>
                  <a:pt x="22596" y="28414"/>
                  <a:pt x="22628" y="28445"/>
                  <a:pt x="22660" y="28476"/>
                </a:cubicBezTo>
                <a:lnTo>
                  <a:pt x="22660" y="28476"/>
                </a:lnTo>
                <a:cubicBezTo>
                  <a:pt x="22662" y="28475"/>
                  <a:pt x="22664" y="28474"/>
                  <a:pt x="22666" y="28473"/>
                </a:cubicBezTo>
                <a:cubicBezTo>
                  <a:pt x="23159" y="28094"/>
                  <a:pt x="23727" y="27639"/>
                  <a:pt x="24258" y="27260"/>
                </a:cubicBezTo>
                <a:cubicBezTo>
                  <a:pt x="24286" y="27232"/>
                  <a:pt x="24273" y="27143"/>
                  <a:pt x="24249" y="27143"/>
                </a:cubicBezTo>
                <a:cubicBezTo>
                  <a:pt x="24240" y="27143"/>
                  <a:pt x="24230" y="27154"/>
                  <a:pt x="24220" y="27184"/>
                </a:cubicBezTo>
                <a:cubicBezTo>
                  <a:pt x="23652" y="27564"/>
                  <a:pt x="23121" y="27981"/>
                  <a:pt x="22590" y="28360"/>
                </a:cubicBezTo>
                <a:cubicBezTo>
                  <a:pt x="22578" y="28366"/>
                  <a:pt x="22570" y="28373"/>
                  <a:pt x="22565" y="28382"/>
                </a:cubicBezTo>
                <a:lnTo>
                  <a:pt x="22565" y="28382"/>
                </a:lnTo>
                <a:cubicBezTo>
                  <a:pt x="22314" y="28127"/>
                  <a:pt x="22085" y="27852"/>
                  <a:pt x="21907" y="27564"/>
                </a:cubicBezTo>
                <a:cubicBezTo>
                  <a:pt x="22476" y="26919"/>
                  <a:pt x="23083" y="26426"/>
                  <a:pt x="23803" y="25971"/>
                </a:cubicBezTo>
                <a:cubicBezTo>
                  <a:pt x="23865" y="25940"/>
                  <a:pt x="23827" y="25885"/>
                  <a:pt x="23770" y="25885"/>
                </a:cubicBezTo>
                <a:cubicBezTo>
                  <a:pt x="23756" y="25885"/>
                  <a:pt x="23742" y="25888"/>
                  <a:pt x="23727" y="25895"/>
                </a:cubicBezTo>
                <a:cubicBezTo>
                  <a:pt x="23045" y="26312"/>
                  <a:pt x="22400" y="26843"/>
                  <a:pt x="21832" y="27450"/>
                </a:cubicBezTo>
                <a:cubicBezTo>
                  <a:pt x="21756" y="27298"/>
                  <a:pt x="21642" y="27109"/>
                  <a:pt x="21566" y="26995"/>
                </a:cubicBezTo>
                <a:cubicBezTo>
                  <a:pt x="22287" y="26464"/>
                  <a:pt x="22931" y="25971"/>
                  <a:pt x="23652" y="25478"/>
                </a:cubicBezTo>
                <a:cubicBezTo>
                  <a:pt x="23682" y="25416"/>
                  <a:pt x="23663" y="25354"/>
                  <a:pt x="23634" y="25354"/>
                </a:cubicBezTo>
                <a:cubicBezTo>
                  <a:pt x="23628" y="25354"/>
                  <a:pt x="23621" y="25358"/>
                  <a:pt x="23614" y="25365"/>
                </a:cubicBezTo>
                <a:cubicBezTo>
                  <a:pt x="22893" y="25895"/>
                  <a:pt x="22211" y="26350"/>
                  <a:pt x="21528" y="26881"/>
                </a:cubicBezTo>
                <a:cubicBezTo>
                  <a:pt x="21424" y="26693"/>
                  <a:pt x="21331" y="26494"/>
                  <a:pt x="21250" y="26283"/>
                </a:cubicBezTo>
                <a:lnTo>
                  <a:pt x="21250" y="26283"/>
                </a:lnTo>
                <a:cubicBezTo>
                  <a:pt x="21246" y="26284"/>
                  <a:pt x="21242" y="26285"/>
                  <a:pt x="21238" y="26285"/>
                </a:cubicBezTo>
                <a:cubicBezTo>
                  <a:pt x="21203" y="26285"/>
                  <a:pt x="21166" y="26233"/>
                  <a:pt x="21219" y="26202"/>
                </a:cubicBezTo>
                <a:lnTo>
                  <a:pt x="21219" y="26202"/>
                </a:lnTo>
                <a:cubicBezTo>
                  <a:pt x="21165" y="26055"/>
                  <a:pt x="21117" y="25902"/>
                  <a:pt x="21073" y="25744"/>
                </a:cubicBezTo>
                <a:cubicBezTo>
                  <a:pt x="21718" y="25289"/>
                  <a:pt x="22362" y="24834"/>
                  <a:pt x="22969" y="24379"/>
                </a:cubicBezTo>
                <a:cubicBezTo>
                  <a:pt x="23034" y="24346"/>
                  <a:pt x="22987" y="24257"/>
                  <a:pt x="22949" y="24257"/>
                </a:cubicBezTo>
                <a:cubicBezTo>
                  <a:pt x="22942" y="24257"/>
                  <a:pt x="22936" y="24260"/>
                  <a:pt x="22931" y="24265"/>
                </a:cubicBezTo>
                <a:cubicBezTo>
                  <a:pt x="22325" y="24720"/>
                  <a:pt x="21718" y="25175"/>
                  <a:pt x="21073" y="25592"/>
                </a:cubicBezTo>
                <a:lnTo>
                  <a:pt x="20960" y="25023"/>
                </a:lnTo>
                <a:lnTo>
                  <a:pt x="23348" y="23203"/>
                </a:lnTo>
                <a:cubicBezTo>
                  <a:pt x="23410" y="23142"/>
                  <a:pt x="23346" y="23080"/>
                  <a:pt x="23299" y="23080"/>
                </a:cubicBezTo>
                <a:cubicBezTo>
                  <a:pt x="23289" y="23080"/>
                  <a:pt x="23279" y="23083"/>
                  <a:pt x="23272" y="23090"/>
                </a:cubicBezTo>
                <a:cubicBezTo>
                  <a:pt x="22514" y="23696"/>
                  <a:pt x="21718" y="24265"/>
                  <a:pt x="20960" y="24910"/>
                </a:cubicBezTo>
                <a:cubicBezTo>
                  <a:pt x="20884" y="24720"/>
                  <a:pt x="20884" y="24455"/>
                  <a:pt x="20884" y="24227"/>
                </a:cubicBezTo>
                <a:cubicBezTo>
                  <a:pt x="21604" y="23658"/>
                  <a:pt x="22287" y="23128"/>
                  <a:pt x="22969" y="22559"/>
                </a:cubicBezTo>
                <a:cubicBezTo>
                  <a:pt x="23030" y="22528"/>
                  <a:pt x="22968" y="22473"/>
                  <a:pt x="22921" y="22473"/>
                </a:cubicBezTo>
                <a:cubicBezTo>
                  <a:pt x="22910" y="22473"/>
                  <a:pt x="22900" y="22476"/>
                  <a:pt x="22893" y="22483"/>
                </a:cubicBezTo>
                <a:cubicBezTo>
                  <a:pt x="22211" y="23014"/>
                  <a:pt x="21566" y="23507"/>
                  <a:pt x="20884" y="24075"/>
                </a:cubicBezTo>
                <a:lnTo>
                  <a:pt x="20884" y="24000"/>
                </a:lnTo>
                <a:cubicBezTo>
                  <a:pt x="20884" y="23810"/>
                  <a:pt x="20884" y="23620"/>
                  <a:pt x="20960" y="23431"/>
                </a:cubicBezTo>
                <a:cubicBezTo>
                  <a:pt x="21718" y="22900"/>
                  <a:pt x="22514" y="22331"/>
                  <a:pt x="23272" y="21801"/>
                </a:cubicBezTo>
                <a:cubicBezTo>
                  <a:pt x="23303" y="21770"/>
                  <a:pt x="23284" y="21714"/>
                  <a:pt x="23256" y="21714"/>
                </a:cubicBezTo>
                <a:cubicBezTo>
                  <a:pt x="23249" y="21714"/>
                  <a:pt x="23242" y="21718"/>
                  <a:pt x="23234" y="21725"/>
                </a:cubicBezTo>
                <a:cubicBezTo>
                  <a:pt x="22476" y="22256"/>
                  <a:pt x="21756" y="22748"/>
                  <a:pt x="20998" y="23279"/>
                </a:cubicBezTo>
                <a:lnTo>
                  <a:pt x="21149" y="22559"/>
                </a:lnTo>
                <a:cubicBezTo>
                  <a:pt x="21945" y="21952"/>
                  <a:pt x="22704" y="21308"/>
                  <a:pt x="23500" y="20663"/>
                </a:cubicBezTo>
                <a:cubicBezTo>
                  <a:pt x="23531" y="20633"/>
                  <a:pt x="23487" y="20577"/>
                  <a:pt x="23449" y="20577"/>
                </a:cubicBezTo>
                <a:cubicBezTo>
                  <a:pt x="23440" y="20577"/>
                  <a:pt x="23431" y="20580"/>
                  <a:pt x="23424" y="20587"/>
                </a:cubicBezTo>
                <a:cubicBezTo>
                  <a:pt x="22666" y="21156"/>
                  <a:pt x="21945" y="21763"/>
                  <a:pt x="21187" y="22331"/>
                </a:cubicBezTo>
                <a:cubicBezTo>
                  <a:pt x="21225" y="22180"/>
                  <a:pt x="21263" y="22066"/>
                  <a:pt x="21339" y="21952"/>
                </a:cubicBezTo>
                <a:cubicBezTo>
                  <a:pt x="22211" y="21194"/>
                  <a:pt x="23159" y="20474"/>
                  <a:pt x="24069" y="19715"/>
                </a:cubicBezTo>
                <a:cubicBezTo>
                  <a:pt x="24099" y="19685"/>
                  <a:pt x="24055" y="19629"/>
                  <a:pt x="24018" y="19629"/>
                </a:cubicBezTo>
                <a:cubicBezTo>
                  <a:pt x="24009" y="19629"/>
                  <a:pt x="24000" y="19632"/>
                  <a:pt x="23993" y="19640"/>
                </a:cubicBezTo>
                <a:cubicBezTo>
                  <a:pt x="23121" y="20360"/>
                  <a:pt x="22287" y="21004"/>
                  <a:pt x="21415" y="21725"/>
                </a:cubicBezTo>
                <a:cubicBezTo>
                  <a:pt x="21604" y="21232"/>
                  <a:pt x="21907" y="20777"/>
                  <a:pt x="22173" y="20360"/>
                </a:cubicBezTo>
                <a:lnTo>
                  <a:pt x="22211" y="20360"/>
                </a:lnTo>
                <a:cubicBezTo>
                  <a:pt x="22969" y="19829"/>
                  <a:pt x="23727" y="19336"/>
                  <a:pt x="24486" y="18843"/>
                </a:cubicBezTo>
                <a:cubicBezTo>
                  <a:pt x="24548" y="18781"/>
                  <a:pt x="24508" y="18720"/>
                  <a:pt x="24471" y="18720"/>
                </a:cubicBezTo>
                <a:cubicBezTo>
                  <a:pt x="24463" y="18720"/>
                  <a:pt x="24455" y="18723"/>
                  <a:pt x="24448" y="18730"/>
                </a:cubicBezTo>
                <a:cubicBezTo>
                  <a:pt x="23803" y="19222"/>
                  <a:pt x="23083" y="19640"/>
                  <a:pt x="22400" y="20094"/>
                </a:cubicBezTo>
                <a:cubicBezTo>
                  <a:pt x="23250" y="19097"/>
                  <a:pt x="24389" y="18351"/>
                  <a:pt x="25710" y="18033"/>
                </a:cubicBezTo>
                <a:lnTo>
                  <a:pt x="25710" y="18033"/>
                </a:lnTo>
                <a:cubicBezTo>
                  <a:pt x="25744" y="17999"/>
                  <a:pt x="25778" y="17966"/>
                  <a:pt x="25813" y="17933"/>
                </a:cubicBezTo>
                <a:cubicBezTo>
                  <a:pt x="26192" y="17895"/>
                  <a:pt x="26571" y="17820"/>
                  <a:pt x="26950" y="17820"/>
                </a:cubicBezTo>
                <a:close/>
                <a:moveTo>
                  <a:pt x="26291" y="28539"/>
                </a:moveTo>
                <a:cubicBezTo>
                  <a:pt x="26283" y="28539"/>
                  <a:pt x="26275" y="28542"/>
                  <a:pt x="26268" y="28549"/>
                </a:cubicBezTo>
                <a:cubicBezTo>
                  <a:pt x="25775" y="28928"/>
                  <a:pt x="25358" y="29345"/>
                  <a:pt x="24865" y="29725"/>
                </a:cubicBezTo>
                <a:cubicBezTo>
                  <a:pt x="24834" y="29787"/>
                  <a:pt x="24904" y="29848"/>
                  <a:pt x="24951" y="29848"/>
                </a:cubicBezTo>
                <a:cubicBezTo>
                  <a:pt x="24962" y="29848"/>
                  <a:pt x="24972" y="29845"/>
                  <a:pt x="24978" y="29838"/>
                </a:cubicBezTo>
                <a:cubicBezTo>
                  <a:pt x="25433" y="29459"/>
                  <a:pt x="25888" y="29042"/>
                  <a:pt x="26343" y="28663"/>
                </a:cubicBezTo>
                <a:cubicBezTo>
                  <a:pt x="26374" y="28601"/>
                  <a:pt x="26329" y="28539"/>
                  <a:pt x="26291" y="28539"/>
                </a:cubicBezTo>
                <a:close/>
                <a:moveTo>
                  <a:pt x="25964" y="28208"/>
                </a:moveTo>
                <a:cubicBezTo>
                  <a:pt x="26116" y="28360"/>
                  <a:pt x="26230" y="28473"/>
                  <a:pt x="26419" y="28549"/>
                </a:cubicBezTo>
                <a:cubicBezTo>
                  <a:pt x="27329" y="29156"/>
                  <a:pt x="28391" y="29611"/>
                  <a:pt x="29490" y="29725"/>
                </a:cubicBezTo>
                <a:cubicBezTo>
                  <a:pt x="28997" y="29914"/>
                  <a:pt x="28467" y="30066"/>
                  <a:pt x="27974" y="30180"/>
                </a:cubicBezTo>
                <a:cubicBezTo>
                  <a:pt x="28087" y="30028"/>
                  <a:pt x="28201" y="29876"/>
                  <a:pt x="28353" y="29725"/>
                </a:cubicBezTo>
                <a:cubicBezTo>
                  <a:pt x="28353" y="29725"/>
                  <a:pt x="28280" y="29676"/>
                  <a:pt x="28231" y="29676"/>
                </a:cubicBezTo>
                <a:cubicBezTo>
                  <a:pt x="28219" y="29676"/>
                  <a:pt x="28209" y="29679"/>
                  <a:pt x="28201" y="29687"/>
                </a:cubicBezTo>
                <a:cubicBezTo>
                  <a:pt x="28050" y="29876"/>
                  <a:pt x="27860" y="30066"/>
                  <a:pt x="27708" y="30217"/>
                </a:cubicBezTo>
                <a:cubicBezTo>
                  <a:pt x="27519" y="30217"/>
                  <a:pt x="27329" y="30255"/>
                  <a:pt x="27102" y="30255"/>
                </a:cubicBezTo>
                <a:lnTo>
                  <a:pt x="27860" y="29497"/>
                </a:lnTo>
                <a:cubicBezTo>
                  <a:pt x="27893" y="29465"/>
                  <a:pt x="27841" y="29376"/>
                  <a:pt x="27802" y="29376"/>
                </a:cubicBezTo>
                <a:cubicBezTo>
                  <a:pt x="27795" y="29376"/>
                  <a:pt x="27789" y="29378"/>
                  <a:pt x="27784" y="29383"/>
                </a:cubicBezTo>
                <a:lnTo>
                  <a:pt x="26912" y="30255"/>
                </a:lnTo>
                <a:cubicBezTo>
                  <a:pt x="26685" y="30255"/>
                  <a:pt x="26495" y="30255"/>
                  <a:pt x="26230" y="30217"/>
                </a:cubicBezTo>
                <a:cubicBezTo>
                  <a:pt x="26533" y="29914"/>
                  <a:pt x="26798" y="29649"/>
                  <a:pt x="27064" y="29345"/>
                </a:cubicBezTo>
                <a:cubicBezTo>
                  <a:pt x="27094" y="29315"/>
                  <a:pt x="27026" y="29259"/>
                  <a:pt x="26978" y="29259"/>
                </a:cubicBezTo>
                <a:cubicBezTo>
                  <a:pt x="26967" y="29259"/>
                  <a:pt x="26957" y="29262"/>
                  <a:pt x="26950" y="29270"/>
                </a:cubicBezTo>
                <a:lnTo>
                  <a:pt x="26040" y="30180"/>
                </a:lnTo>
                <a:cubicBezTo>
                  <a:pt x="25926" y="30180"/>
                  <a:pt x="25737" y="30104"/>
                  <a:pt x="25585" y="30066"/>
                </a:cubicBezTo>
                <a:cubicBezTo>
                  <a:pt x="25964" y="29725"/>
                  <a:pt x="26305" y="29383"/>
                  <a:pt x="26685" y="29080"/>
                </a:cubicBezTo>
                <a:cubicBezTo>
                  <a:pt x="26717" y="29047"/>
                  <a:pt x="26666" y="28959"/>
                  <a:pt x="26602" y="28959"/>
                </a:cubicBezTo>
                <a:cubicBezTo>
                  <a:pt x="26592" y="28959"/>
                  <a:pt x="26581" y="28961"/>
                  <a:pt x="26571" y="28966"/>
                </a:cubicBezTo>
                <a:cubicBezTo>
                  <a:pt x="26192" y="29308"/>
                  <a:pt x="25813" y="29687"/>
                  <a:pt x="25433" y="30028"/>
                </a:cubicBezTo>
                <a:cubicBezTo>
                  <a:pt x="25054" y="29914"/>
                  <a:pt x="24675" y="29800"/>
                  <a:pt x="24334" y="29649"/>
                </a:cubicBezTo>
                <a:cubicBezTo>
                  <a:pt x="24865" y="29156"/>
                  <a:pt x="25433" y="28701"/>
                  <a:pt x="25964" y="28208"/>
                </a:cubicBezTo>
                <a:close/>
                <a:moveTo>
                  <a:pt x="39689" y="21876"/>
                </a:moveTo>
                <a:cubicBezTo>
                  <a:pt x="40220" y="23924"/>
                  <a:pt x="41888" y="25478"/>
                  <a:pt x="43935" y="25933"/>
                </a:cubicBezTo>
                <a:cubicBezTo>
                  <a:pt x="43215" y="27374"/>
                  <a:pt x="42495" y="28853"/>
                  <a:pt x="41812" y="30255"/>
                </a:cubicBezTo>
                <a:cubicBezTo>
                  <a:pt x="41850" y="29990"/>
                  <a:pt x="41888" y="29725"/>
                  <a:pt x="41888" y="29459"/>
                </a:cubicBezTo>
                <a:cubicBezTo>
                  <a:pt x="41910" y="29393"/>
                  <a:pt x="41894" y="29353"/>
                  <a:pt x="41869" y="29353"/>
                </a:cubicBezTo>
                <a:cubicBezTo>
                  <a:pt x="41851" y="29353"/>
                  <a:pt x="41828" y="29374"/>
                  <a:pt x="41812" y="29421"/>
                </a:cubicBezTo>
                <a:lnTo>
                  <a:pt x="41661" y="30407"/>
                </a:lnTo>
                <a:cubicBezTo>
                  <a:pt x="41243" y="30255"/>
                  <a:pt x="40751" y="30180"/>
                  <a:pt x="40296" y="30180"/>
                </a:cubicBezTo>
                <a:lnTo>
                  <a:pt x="39916" y="30180"/>
                </a:lnTo>
                <a:cubicBezTo>
                  <a:pt x="39916" y="30124"/>
                  <a:pt x="39876" y="30089"/>
                  <a:pt x="39839" y="30089"/>
                </a:cubicBezTo>
                <a:cubicBezTo>
                  <a:pt x="39826" y="30089"/>
                  <a:pt x="39813" y="30094"/>
                  <a:pt x="39803" y="30104"/>
                </a:cubicBezTo>
                <a:cubicBezTo>
                  <a:pt x="39765" y="30180"/>
                  <a:pt x="39727" y="30180"/>
                  <a:pt x="39613" y="30217"/>
                </a:cubicBezTo>
                <a:cubicBezTo>
                  <a:pt x="38969" y="30293"/>
                  <a:pt x="38324" y="30597"/>
                  <a:pt x="37793" y="31014"/>
                </a:cubicBezTo>
                <a:lnTo>
                  <a:pt x="37793" y="30976"/>
                </a:lnTo>
                <a:cubicBezTo>
                  <a:pt x="37528" y="30672"/>
                  <a:pt x="37300" y="30407"/>
                  <a:pt x="36997" y="30104"/>
                </a:cubicBezTo>
                <a:cubicBezTo>
                  <a:pt x="36992" y="30098"/>
                  <a:pt x="36985" y="30096"/>
                  <a:pt x="36978" y="30096"/>
                </a:cubicBezTo>
                <a:cubicBezTo>
                  <a:pt x="36931" y="30096"/>
                  <a:pt x="36856" y="30185"/>
                  <a:pt x="36921" y="30217"/>
                </a:cubicBezTo>
                <a:cubicBezTo>
                  <a:pt x="37111" y="30407"/>
                  <a:pt x="37300" y="30635"/>
                  <a:pt x="37490" y="30824"/>
                </a:cubicBezTo>
                <a:cubicBezTo>
                  <a:pt x="35746" y="29838"/>
                  <a:pt x="34002" y="28777"/>
                  <a:pt x="32258" y="27791"/>
                </a:cubicBezTo>
                <a:lnTo>
                  <a:pt x="32258" y="27791"/>
                </a:lnTo>
                <a:lnTo>
                  <a:pt x="37376" y="30786"/>
                </a:lnTo>
                <a:cubicBezTo>
                  <a:pt x="37149" y="30748"/>
                  <a:pt x="36883" y="30672"/>
                  <a:pt x="36618" y="30635"/>
                </a:cubicBezTo>
                <a:cubicBezTo>
                  <a:pt x="36618" y="30597"/>
                  <a:pt x="36618" y="30559"/>
                  <a:pt x="36580" y="30559"/>
                </a:cubicBezTo>
                <a:cubicBezTo>
                  <a:pt x="36504" y="30559"/>
                  <a:pt x="36504" y="30672"/>
                  <a:pt x="36580" y="30672"/>
                </a:cubicBezTo>
                <a:cubicBezTo>
                  <a:pt x="36580" y="30748"/>
                  <a:pt x="36580" y="30748"/>
                  <a:pt x="36618" y="30786"/>
                </a:cubicBezTo>
                <a:cubicBezTo>
                  <a:pt x="36997" y="30862"/>
                  <a:pt x="37376" y="30938"/>
                  <a:pt x="37755" y="31014"/>
                </a:cubicBezTo>
                <a:lnTo>
                  <a:pt x="37831" y="31052"/>
                </a:lnTo>
                <a:cubicBezTo>
                  <a:pt x="37528" y="31241"/>
                  <a:pt x="37338" y="31507"/>
                  <a:pt x="37149" y="31734"/>
                </a:cubicBezTo>
                <a:cubicBezTo>
                  <a:pt x="35443" y="30672"/>
                  <a:pt x="33737" y="29611"/>
                  <a:pt x="32030" y="28549"/>
                </a:cubicBezTo>
                <a:lnTo>
                  <a:pt x="32030" y="28549"/>
                </a:lnTo>
                <a:cubicBezTo>
                  <a:pt x="32372" y="28701"/>
                  <a:pt x="32751" y="28777"/>
                  <a:pt x="33054" y="28928"/>
                </a:cubicBezTo>
                <a:cubicBezTo>
                  <a:pt x="33070" y="28934"/>
                  <a:pt x="33083" y="28936"/>
                  <a:pt x="33095" y="28936"/>
                </a:cubicBezTo>
                <a:cubicBezTo>
                  <a:pt x="33167" y="28936"/>
                  <a:pt x="33163" y="28842"/>
                  <a:pt x="33130" y="28777"/>
                </a:cubicBezTo>
                <a:cubicBezTo>
                  <a:pt x="32675" y="28663"/>
                  <a:pt x="32258" y="28473"/>
                  <a:pt x="31841" y="28322"/>
                </a:cubicBezTo>
                <a:cubicBezTo>
                  <a:pt x="31993" y="28132"/>
                  <a:pt x="32106" y="27981"/>
                  <a:pt x="32258" y="27791"/>
                </a:cubicBezTo>
                <a:cubicBezTo>
                  <a:pt x="32978" y="26767"/>
                  <a:pt x="33395" y="25478"/>
                  <a:pt x="33395" y="24113"/>
                </a:cubicBezTo>
                <a:cubicBezTo>
                  <a:pt x="33395" y="23658"/>
                  <a:pt x="33357" y="23279"/>
                  <a:pt x="33320" y="22900"/>
                </a:cubicBezTo>
                <a:cubicBezTo>
                  <a:pt x="35253" y="22635"/>
                  <a:pt x="37263" y="22331"/>
                  <a:pt x="39196" y="22028"/>
                </a:cubicBezTo>
                <a:lnTo>
                  <a:pt x="39196" y="22028"/>
                </a:lnTo>
                <a:cubicBezTo>
                  <a:pt x="39044" y="22104"/>
                  <a:pt x="38855" y="22256"/>
                  <a:pt x="38703" y="22331"/>
                </a:cubicBezTo>
                <a:cubicBezTo>
                  <a:pt x="38672" y="22393"/>
                  <a:pt x="38692" y="22455"/>
                  <a:pt x="38741" y="22455"/>
                </a:cubicBezTo>
                <a:cubicBezTo>
                  <a:pt x="38753" y="22455"/>
                  <a:pt x="38765" y="22452"/>
                  <a:pt x="38779" y="22445"/>
                </a:cubicBezTo>
                <a:cubicBezTo>
                  <a:pt x="39007" y="22256"/>
                  <a:pt x="39234" y="22104"/>
                  <a:pt x="39462" y="21914"/>
                </a:cubicBezTo>
                <a:lnTo>
                  <a:pt x="39575" y="21914"/>
                </a:lnTo>
                <a:cubicBezTo>
                  <a:pt x="39613" y="21914"/>
                  <a:pt x="39613" y="21876"/>
                  <a:pt x="39613" y="21876"/>
                </a:cubicBezTo>
                <a:close/>
                <a:moveTo>
                  <a:pt x="23348" y="29383"/>
                </a:moveTo>
                <a:cubicBezTo>
                  <a:pt x="23500" y="29497"/>
                  <a:pt x="23689" y="29611"/>
                  <a:pt x="23841" y="29687"/>
                </a:cubicBezTo>
                <a:lnTo>
                  <a:pt x="23727" y="29687"/>
                </a:lnTo>
                <a:cubicBezTo>
                  <a:pt x="22779" y="31052"/>
                  <a:pt x="21907" y="32416"/>
                  <a:pt x="20960" y="33857"/>
                </a:cubicBezTo>
                <a:cubicBezTo>
                  <a:pt x="21035" y="33668"/>
                  <a:pt x="21149" y="33440"/>
                  <a:pt x="21225" y="33251"/>
                </a:cubicBezTo>
                <a:cubicBezTo>
                  <a:pt x="21250" y="33177"/>
                  <a:pt x="21211" y="33135"/>
                  <a:pt x="21180" y="33135"/>
                </a:cubicBezTo>
                <a:cubicBezTo>
                  <a:pt x="21163" y="33135"/>
                  <a:pt x="21149" y="33148"/>
                  <a:pt x="21149" y="33175"/>
                </a:cubicBezTo>
                <a:cubicBezTo>
                  <a:pt x="20960" y="33630"/>
                  <a:pt x="20732" y="34085"/>
                  <a:pt x="20505" y="34502"/>
                </a:cubicBezTo>
                <a:cubicBezTo>
                  <a:pt x="20505" y="34578"/>
                  <a:pt x="20467" y="34578"/>
                  <a:pt x="20467" y="34616"/>
                </a:cubicBezTo>
                <a:cubicBezTo>
                  <a:pt x="20277" y="34464"/>
                  <a:pt x="20088" y="34388"/>
                  <a:pt x="19860" y="34236"/>
                </a:cubicBezTo>
                <a:cubicBezTo>
                  <a:pt x="20960" y="32834"/>
                  <a:pt x="21983" y="31317"/>
                  <a:pt x="23045" y="29800"/>
                </a:cubicBezTo>
                <a:lnTo>
                  <a:pt x="23045" y="29800"/>
                </a:lnTo>
                <a:lnTo>
                  <a:pt x="22590" y="30635"/>
                </a:lnTo>
                <a:cubicBezTo>
                  <a:pt x="22568" y="30701"/>
                  <a:pt x="22610" y="30741"/>
                  <a:pt x="22649" y="30741"/>
                </a:cubicBezTo>
                <a:cubicBezTo>
                  <a:pt x="22677" y="30741"/>
                  <a:pt x="22704" y="30720"/>
                  <a:pt x="22704" y="30672"/>
                </a:cubicBezTo>
                <a:cubicBezTo>
                  <a:pt x="22931" y="30255"/>
                  <a:pt x="23121" y="29838"/>
                  <a:pt x="23348" y="29383"/>
                </a:cubicBezTo>
                <a:close/>
                <a:moveTo>
                  <a:pt x="20429" y="23810"/>
                </a:moveTo>
                <a:lnTo>
                  <a:pt x="20429" y="24038"/>
                </a:lnTo>
                <a:cubicBezTo>
                  <a:pt x="20429" y="25137"/>
                  <a:pt x="20694" y="26199"/>
                  <a:pt x="21187" y="27071"/>
                </a:cubicBezTo>
                <a:cubicBezTo>
                  <a:pt x="21187" y="27146"/>
                  <a:pt x="21187" y="27184"/>
                  <a:pt x="21225" y="27184"/>
                </a:cubicBezTo>
                <a:cubicBezTo>
                  <a:pt x="21339" y="27374"/>
                  <a:pt x="21453" y="27564"/>
                  <a:pt x="21566" y="27753"/>
                </a:cubicBezTo>
                <a:cubicBezTo>
                  <a:pt x="21566" y="27791"/>
                  <a:pt x="21566" y="27791"/>
                  <a:pt x="21604" y="27791"/>
                </a:cubicBezTo>
                <a:cubicBezTo>
                  <a:pt x="22021" y="28398"/>
                  <a:pt x="22552" y="28928"/>
                  <a:pt x="23121" y="29345"/>
                </a:cubicBezTo>
                <a:cubicBezTo>
                  <a:pt x="22779" y="29687"/>
                  <a:pt x="22438" y="30028"/>
                  <a:pt x="22135" y="30293"/>
                </a:cubicBezTo>
                <a:cubicBezTo>
                  <a:pt x="22104" y="30355"/>
                  <a:pt x="22149" y="30417"/>
                  <a:pt x="22187" y="30417"/>
                </a:cubicBezTo>
                <a:cubicBezTo>
                  <a:pt x="22196" y="30417"/>
                  <a:pt x="22204" y="30414"/>
                  <a:pt x="22211" y="30407"/>
                </a:cubicBezTo>
                <a:lnTo>
                  <a:pt x="22779" y="29838"/>
                </a:lnTo>
                <a:lnTo>
                  <a:pt x="22779" y="29838"/>
                </a:lnTo>
                <a:cubicBezTo>
                  <a:pt x="21756" y="31317"/>
                  <a:pt x="20694" y="32758"/>
                  <a:pt x="19708" y="34236"/>
                </a:cubicBezTo>
                <a:cubicBezTo>
                  <a:pt x="19178" y="34009"/>
                  <a:pt x="18609" y="33857"/>
                  <a:pt x="18002" y="33857"/>
                </a:cubicBezTo>
                <a:cubicBezTo>
                  <a:pt x="17017" y="33857"/>
                  <a:pt x="16031" y="34274"/>
                  <a:pt x="15273" y="34957"/>
                </a:cubicBezTo>
                <a:lnTo>
                  <a:pt x="14552" y="33971"/>
                </a:lnTo>
                <a:cubicBezTo>
                  <a:pt x="14540" y="33947"/>
                  <a:pt x="14521" y="33939"/>
                  <a:pt x="14502" y="33939"/>
                </a:cubicBezTo>
                <a:cubicBezTo>
                  <a:pt x="14458" y="33939"/>
                  <a:pt x="14412" y="33983"/>
                  <a:pt x="14438" y="34009"/>
                </a:cubicBezTo>
                <a:cubicBezTo>
                  <a:pt x="14628" y="34274"/>
                  <a:pt x="14818" y="34578"/>
                  <a:pt x="15083" y="34843"/>
                </a:cubicBezTo>
                <a:cubicBezTo>
                  <a:pt x="12543" y="32834"/>
                  <a:pt x="10040" y="30748"/>
                  <a:pt x="7576" y="28701"/>
                </a:cubicBezTo>
                <a:cubicBezTo>
                  <a:pt x="8676" y="27943"/>
                  <a:pt x="9434" y="26767"/>
                  <a:pt x="9586" y="25365"/>
                </a:cubicBezTo>
                <a:lnTo>
                  <a:pt x="19936" y="23962"/>
                </a:lnTo>
                <a:lnTo>
                  <a:pt x="19936" y="23962"/>
                </a:lnTo>
                <a:cubicBezTo>
                  <a:pt x="19708" y="24113"/>
                  <a:pt x="19443" y="24227"/>
                  <a:pt x="19178" y="24341"/>
                </a:cubicBezTo>
                <a:cubicBezTo>
                  <a:pt x="19116" y="24372"/>
                  <a:pt x="19154" y="24427"/>
                  <a:pt x="19211" y="24427"/>
                </a:cubicBezTo>
                <a:cubicBezTo>
                  <a:pt x="19225" y="24427"/>
                  <a:pt x="19239" y="24424"/>
                  <a:pt x="19254" y="24417"/>
                </a:cubicBezTo>
                <a:cubicBezTo>
                  <a:pt x="19633" y="24227"/>
                  <a:pt x="20012" y="24000"/>
                  <a:pt x="20391" y="23810"/>
                </a:cubicBezTo>
                <a:close/>
                <a:moveTo>
                  <a:pt x="7424" y="28739"/>
                </a:moveTo>
                <a:lnTo>
                  <a:pt x="14704" y="34691"/>
                </a:lnTo>
                <a:cubicBezTo>
                  <a:pt x="14438" y="34616"/>
                  <a:pt x="14211" y="34502"/>
                  <a:pt x="14021" y="34426"/>
                </a:cubicBezTo>
                <a:lnTo>
                  <a:pt x="13984" y="34426"/>
                </a:lnTo>
                <a:lnTo>
                  <a:pt x="13946" y="34388"/>
                </a:lnTo>
                <a:cubicBezTo>
                  <a:pt x="13832" y="34388"/>
                  <a:pt x="13832" y="34540"/>
                  <a:pt x="13946" y="34540"/>
                </a:cubicBezTo>
                <a:cubicBezTo>
                  <a:pt x="13946" y="34540"/>
                  <a:pt x="13946" y="34578"/>
                  <a:pt x="13984" y="34578"/>
                </a:cubicBezTo>
                <a:cubicBezTo>
                  <a:pt x="14325" y="34691"/>
                  <a:pt x="14704" y="34843"/>
                  <a:pt x="15007" y="34995"/>
                </a:cubicBezTo>
                <a:lnTo>
                  <a:pt x="15121" y="35108"/>
                </a:lnTo>
                <a:cubicBezTo>
                  <a:pt x="14818" y="35374"/>
                  <a:pt x="14552" y="35715"/>
                  <a:pt x="14363" y="36056"/>
                </a:cubicBezTo>
                <a:lnTo>
                  <a:pt x="7121" y="29345"/>
                </a:lnTo>
                <a:lnTo>
                  <a:pt x="7121" y="29345"/>
                </a:lnTo>
                <a:cubicBezTo>
                  <a:pt x="7387" y="29497"/>
                  <a:pt x="7690" y="29687"/>
                  <a:pt x="7955" y="29838"/>
                </a:cubicBezTo>
                <a:cubicBezTo>
                  <a:pt x="7968" y="29843"/>
                  <a:pt x="7980" y="29844"/>
                  <a:pt x="7990" y="29844"/>
                </a:cubicBezTo>
                <a:cubicBezTo>
                  <a:pt x="8076" y="29844"/>
                  <a:pt x="8094" y="29725"/>
                  <a:pt x="7993" y="29725"/>
                </a:cubicBezTo>
                <a:cubicBezTo>
                  <a:pt x="7614" y="29497"/>
                  <a:pt x="7235" y="29270"/>
                  <a:pt x="6818" y="29080"/>
                </a:cubicBezTo>
                <a:cubicBezTo>
                  <a:pt x="7045" y="28966"/>
                  <a:pt x="7235" y="28891"/>
                  <a:pt x="7424" y="28739"/>
                </a:cubicBezTo>
                <a:close/>
                <a:moveTo>
                  <a:pt x="37952" y="36809"/>
                </a:moveTo>
                <a:lnTo>
                  <a:pt x="37952" y="36809"/>
                </a:lnTo>
                <a:cubicBezTo>
                  <a:pt x="37959" y="36817"/>
                  <a:pt x="37965" y="36825"/>
                  <a:pt x="37972" y="36833"/>
                </a:cubicBezTo>
                <a:lnTo>
                  <a:pt x="37972" y="36833"/>
                </a:lnTo>
                <a:cubicBezTo>
                  <a:pt x="37963" y="36827"/>
                  <a:pt x="37954" y="36821"/>
                  <a:pt x="37945" y="36815"/>
                </a:cubicBezTo>
                <a:cubicBezTo>
                  <a:pt x="37947" y="36813"/>
                  <a:pt x="37950" y="36811"/>
                  <a:pt x="37952" y="36809"/>
                </a:cubicBezTo>
                <a:close/>
                <a:moveTo>
                  <a:pt x="40551" y="36653"/>
                </a:moveTo>
                <a:cubicBezTo>
                  <a:pt x="40540" y="36653"/>
                  <a:pt x="40530" y="36656"/>
                  <a:pt x="40523" y="36663"/>
                </a:cubicBezTo>
                <a:cubicBezTo>
                  <a:pt x="40296" y="36890"/>
                  <a:pt x="40030" y="37080"/>
                  <a:pt x="39803" y="37307"/>
                </a:cubicBezTo>
                <a:cubicBezTo>
                  <a:pt x="39775" y="37389"/>
                  <a:pt x="39807" y="37452"/>
                  <a:pt x="39855" y="37452"/>
                </a:cubicBezTo>
                <a:cubicBezTo>
                  <a:pt x="39874" y="37452"/>
                  <a:pt x="39895" y="37442"/>
                  <a:pt x="39916" y="37421"/>
                </a:cubicBezTo>
                <a:cubicBezTo>
                  <a:pt x="40144" y="37194"/>
                  <a:pt x="40371" y="37004"/>
                  <a:pt x="40599" y="36739"/>
                </a:cubicBezTo>
                <a:cubicBezTo>
                  <a:pt x="40660" y="36708"/>
                  <a:pt x="40598" y="36653"/>
                  <a:pt x="40551" y="36653"/>
                </a:cubicBezTo>
                <a:close/>
                <a:moveTo>
                  <a:pt x="41888" y="36815"/>
                </a:moveTo>
                <a:cubicBezTo>
                  <a:pt x="42115" y="36815"/>
                  <a:pt x="42381" y="36852"/>
                  <a:pt x="42570" y="36852"/>
                </a:cubicBezTo>
                <a:cubicBezTo>
                  <a:pt x="42419" y="37004"/>
                  <a:pt x="42115" y="37118"/>
                  <a:pt x="41888" y="37269"/>
                </a:cubicBezTo>
                <a:lnTo>
                  <a:pt x="41812" y="37269"/>
                </a:lnTo>
                <a:lnTo>
                  <a:pt x="41698" y="37383"/>
                </a:lnTo>
                <a:cubicBezTo>
                  <a:pt x="41547" y="37421"/>
                  <a:pt x="41357" y="37459"/>
                  <a:pt x="41243" y="37497"/>
                </a:cubicBezTo>
                <a:cubicBezTo>
                  <a:pt x="41471" y="37307"/>
                  <a:pt x="41698" y="37080"/>
                  <a:pt x="41926" y="36890"/>
                </a:cubicBezTo>
                <a:cubicBezTo>
                  <a:pt x="42002" y="36852"/>
                  <a:pt x="41926" y="36815"/>
                  <a:pt x="41888" y="36815"/>
                </a:cubicBezTo>
                <a:close/>
                <a:moveTo>
                  <a:pt x="40296" y="30407"/>
                </a:moveTo>
                <a:cubicBezTo>
                  <a:pt x="40751" y="30407"/>
                  <a:pt x="41243" y="30483"/>
                  <a:pt x="41623" y="30672"/>
                </a:cubicBezTo>
                <a:lnTo>
                  <a:pt x="41661" y="30672"/>
                </a:lnTo>
                <a:cubicBezTo>
                  <a:pt x="43025" y="31203"/>
                  <a:pt x="43935" y="32492"/>
                  <a:pt x="43935" y="34009"/>
                </a:cubicBezTo>
                <a:cubicBezTo>
                  <a:pt x="43935" y="35033"/>
                  <a:pt x="43442" y="35980"/>
                  <a:pt x="42760" y="36663"/>
                </a:cubicBezTo>
                <a:cubicBezTo>
                  <a:pt x="42658" y="36669"/>
                  <a:pt x="42556" y="36672"/>
                  <a:pt x="42455" y="36672"/>
                </a:cubicBezTo>
                <a:cubicBezTo>
                  <a:pt x="41346" y="36672"/>
                  <a:pt x="40260" y="36296"/>
                  <a:pt x="39462" y="35601"/>
                </a:cubicBezTo>
                <a:cubicBezTo>
                  <a:pt x="39537" y="35601"/>
                  <a:pt x="39537" y="35563"/>
                  <a:pt x="39575" y="35563"/>
                </a:cubicBezTo>
                <a:cubicBezTo>
                  <a:pt x="39604" y="35535"/>
                  <a:pt x="39567" y="35462"/>
                  <a:pt x="39515" y="35462"/>
                </a:cubicBezTo>
                <a:cubicBezTo>
                  <a:pt x="39498" y="35462"/>
                  <a:pt x="39480" y="35469"/>
                  <a:pt x="39462" y="35488"/>
                </a:cubicBezTo>
                <a:cubicBezTo>
                  <a:pt x="39424" y="35488"/>
                  <a:pt x="39424" y="35525"/>
                  <a:pt x="39386" y="35525"/>
                </a:cubicBezTo>
                <a:cubicBezTo>
                  <a:pt x="39082" y="35222"/>
                  <a:pt x="38855" y="34957"/>
                  <a:pt x="38665" y="34578"/>
                </a:cubicBezTo>
                <a:cubicBezTo>
                  <a:pt x="38354" y="34001"/>
                  <a:pt x="38228" y="33366"/>
                  <a:pt x="38269" y="32753"/>
                </a:cubicBezTo>
                <a:lnTo>
                  <a:pt x="38269" y="32753"/>
                </a:lnTo>
                <a:cubicBezTo>
                  <a:pt x="38200" y="33404"/>
                  <a:pt x="38313" y="34080"/>
                  <a:pt x="38627" y="34691"/>
                </a:cubicBezTo>
                <a:cubicBezTo>
                  <a:pt x="38801" y="35038"/>
                  <a:pt x="39037" y="35384"/>
                  <a:pt x="39308" y="35673"/>
                </a:cubicBezTo>
                <a:lnTo>
                  <a:pt x="39308" y="35673"/>
                </a:lnTo>
                <a:cubicBezTo>
                  <a:pt x="39321" y="35662"/>
                  <a:pt x="39335" y="35650"/>
                  <a:pt x="39348" y="35639"/>
                </a:cubicBezTo>
                <a:cubicBezTo>
                  <a:pt x="39424" y="35753"/>
                  <a:pt x="39575" y="35867"/>
                  <a:pt x="39727" y="35942"/>
                </a:cubicBezTo>
                <a:lnTo>
                  <a:pt x="39613" y="35942"/>
                </a:lnTo>
                <a:lnTo>
                  <a:pt x="38627" y="36777"/>
                </a:lnTo>
                <a:cubicBezTo>
                  <a:pt x="38627" y="36865"/>
                  <a:pt x="38673" y="36953"/>
                  <a:pt x="38729" y="36953"/>
                </a:cubicBezTo>
                <a:cubicBezTo>
                  <a:pt x="38745" y="36953"/>
                  <a:pt x="38762" y="36945"/>
                  <a:pt x="38779" y="36928"/>
                </a:cubicBezTo>
                <a:lnTo>
                  <a:pt x="39765" y="36094"/>
                </a:lnTo>
                <a:cubicBezTo>
                  <a:pt x="39803" y="36056"/>
                  <a:pt x="39803" y="36056"/>
                  <a:pt x="39765" y="35980"/>
                </a:cubicBezTo>
                <a:lnTo>
                  <a:pt x="39765" y="35980"/>
                </a:lnTo>
                <a:cubicBezTo>
                  <a:pt x="40182" y="36284"/>
                  <a:pt x="40675" y="36511"/>
                  <a:pt x="41130" y="36625"/>
                </a:cubicBezTo>
                <a:lnTo>
                  <a:pt x="41092" y="36625"/>
                </a:lnTo>
                <a:cubicBezTo>
                  <a:pt x="40789" y="36928"/>
                  <a:pt x="40485" y="37269"/>
                  <a:pt x="40182" y="37611"/>
                </a:cubicBezTo>
                <a:cubicBezTo>
                  <a:pt x="39803" y="37611"/>
                  <a:pt x="39462" y="37573"/>
                  <a:pt x="39158" y="37421"/>
                </a:cubicBezTo>
                <a:cubicBezTo>
                  <a:pt x="39424" y="37194"/>
                  <a:pt x="39765" y="36890"/>
                  <a:pt x="40030" y="36663"/>
                </a:cubicBezTo>
                <a:cubicBezTo>
                  <a:pt x="40095" y="36630"/>
                  <a:pt x="40020" y="36541"/>
                  <a:pt x="39974" y="36541"/>
                </a:cubicBezTo>
                <a:cubicBezTo>
                  <a:pt x="39966" y="36541"/>
                  <a:pt x="39960" y="36544"/>
                  <a:pt x="39954" y="36549"/>
                </a:cubicBezTo>
                <a:cubicBezTo>
                  <a:pt x="39613" y="36852"/>
                  <a:pt x="39272" y="37080"/>
                  <a:pt x="39007" y="37383"/>
                </a:cubicBezTo>
                <a:cubicBezTo>
                  <a:pt x="38662" y="37245"/>
                  <a:pt x="38349" y="37076"/>
                  <a:pt x="38038" y="36876"/>
                </a:cubicBezTo>
                <a:lnTo>
                  <a:pt x="38038" y="36876"/>
                </a:lnTo>
                <a:cubicBezTo>
                  <a:pt x="38032" y="36881"/>
                  <a:pt x="38027" y="36885"/>
                  <a:pt x="38021" y="36890"/>
                </a:cubicBezTo>
                <a:cubicBezTo>
                  <a:pt x="38004" y="36870"/>
                  <a:pt x="37988" y="36851"/>
                  <a:pt x="37972" y="36833"/>
                </a:cubicBezTo>
                <a:lnTo>
                  <a:pt x="37972" y="36833"/>
                </a:lnTo>
                <a:cubicBezTo>
                  <a:pt x="37994" y="36847"/>
                  <a:pt x="38016" y="36862"/>
                  <a:pt x="38038" y="36876"/>
                </a:cubicBezTo>
                <a:lnTo>
                  <a:pt x="38038" y="36876"/>
                </a:lnTo>
                <a:cubicBezTo>
                  <a:pt x="38486" y="36501"/>
                  <a:pt x="38899" y="36127"/>
                  <a:pt x="39386" y="35753"/>
                </a:cubicBezTo>
                <a:cubicBezTo>
                  <a:pt x="39360" y="35727"/>
                  <a:pt x="39334" y="35700"/>
                  <a:pt x="39308" y="35673"/>
                </a:cubicBezTo>
                <a:lnTo>
                  <a:pt x="39308" y="35673"/>
                </a:lnTo>
                <a:cubicBezTo>
                  <a:pt x="38835" y="36075"/>
                  <a:pt x="38429" y="36442"/>
                  <a:pt x="37952" y="36809"/>
                </a:cubicBezTo>
                <a:lnTo>
                  <a:pt x="37952" y="36809"/>
                </a:lnTo>
                <a:cubicBezTo>
                  <a:pt x="37803" y="36635"/>
                  <a:pt x="37708" y="36539"/>
                  <a:pt x="37642" y="36473"/>
                </a:cubicBezTo>
                <a:cubicBezTo>
                  <a:pt x="38021" y="36132"/>
                  <a:pt x="38400" y="35791"/>
                  <a:pt x="38779" y="35525"/>
                </a:cubicBezTo>
                <a:cubicBezTo>
                  <a:pt x="38812" y="35493"/>
                  <a:pt x="38732" y="35404"/>
                  <a:pt x="38685" y="35404"/>
                </a:cubicBezTo>
                <a:cubicBezTo>
                  <a:pt x="38677" y="35404"/>
                  <a:pt x="38671" y="35406"/>
                  <a:pt x="38665" y="35412"/>
                </a:cubicBezTo>
                <a:cubicBezTo>
                  <a:pt x="38286" y="35753"/>
                  <a:pt x="37907" y="36094"/>
                  <a:pt x="37528" y="36360"/>
                </a:cubicBezTo>
                <a:cubicBezTo>
                  <a:pt x="37452" y="36246"/>
                  <a:pt x="37338" y="36132"/>
                  <a:pt x="37263" y="35980"/>
                </a:cubicBezTo>
                <a:cubicBezTo>
                  <a:pt x="37642" y="35715"/>
                  <a:pt x="38021" y="35412"/>
                  <a:pt x="38438" y="35146"/>
                </a:cubicBezTo>
                <a:cubicBezTo>
                  <a:pt x="38470" y="35114"/>
                  <a:pt x="38447" y="35025"/>
                  <a:pt x="38416" y="35025"/>
                </a:cubicBezTo>
                <a:cubicBezTo>
                  <a:pt x="38411" y="35025"/>
                  <a:pt x="38405" y="35027"/>
                  <a:pt x="38400" y="35033"/>
                </a:cubicBezTo>
                <a:cubicBezTo>
                  <a:pt x="38021" y="35336"/>
                  <a:pt x="37566" y="35601"/>
                  <a:pt x="37187" y="35905"/>
                </a:cubicBezTo>
                <a:cubicBezTo>
                  <a:pt x="37149" y="35753"/>
                  <a:pt x="37073" y="35677"/>
                  <a:pt x="36997" y="35525"/>
                </a:cubicBezTo>
                <a:cubicBezTo>
                  <a:pt x="37376" y="35184"/>
                  <a:pt x="37831" y="34843"/>
                  <a:pt x="38210" y="34578"/>
                </a:cubicBezTo>
                <a:cubicBezTo>
                  <a:pt x="38243" y="34545"/>
                  <a:pt x="38163" y="34456"/>
                  <a:pt x="38116" y="34456"/>
                </a:cubicBezTo>
                <a:cubicBezTo>
                  <a:pt x="38109" y="34456"/>
                  <a:pt x="38102" y="34459"/>
                  <a:pt x="38097" y="34464"/>
                </a:cubicBezTo>
                <a:cubicBezTo>
                  <a:pt x="37718" y="34805"/>
                  <a:pt x="37338" y="35108"/>
                  <a:pt x="36959" y="35412"/>
                </a:cubicBezTo>
                <a:cubicBezTo>
                  <a:pt x="36921" y="35298"/>
                  <a:pt x="36883" y="35108"/>
                  <a:pt x="36808" y="34957"/>
                </a:cubicBezTo>
                <a:cubicBezTo>
                  <a:pt x="37187" y="34616"/>
                  <a:pt x="37566" y="34274"/>
                  <a:pt x="37945" y="33895"/>
                </a:cubicBezTo>
                <a:cubicBezTo>
                  <a:pt x="38006" y="33864"/>
                  <a:pt x="37944" y="33809"/>
                  <a:pt x="37897" y="33809"/>
                </a:cubicBezTo>
                <a:cubicBezTo>
                  <a:pt x="37886" y="33809"/>
                  <a:pt x="37876" y="33812"/>
                  <a:pt x="37869" y="33819"/>
                </a:cubicBezTo>
                <a:cubicBezTo>
                  <a:pt x="37528" y="34161"/>
                  <a:pt x="37149" y="34464"/>
                  <a:pt x="36808" y="34805"/>
                </a:cubicBezTo>
                <a:cubicBezTo>
                  <a:pt x="36770" y="34616"/>
                  <a:pt x="36770" y="34388"/>
                  <a:pt x="36770" y="34198"/>
                </a:cubicBezTo>
                <a:cubicBezTo>
                  <a:pt x="37149" y="33857"/>
                  <a:pt x="37490" y="33592"/>
                  <a:pt x="37869" y="33251"/>
                </a:cubicBezTo>
                <a:cubicBezTo>
                  <a:pt x="37902" y="33218"/>
                  <a:pt x="37850" y="33129"/>
                  <a:pt x="37787" y="33129"/>
                </a:cubicBezTo>
                <a:cubicBezTo>
                  <a:pt x="37777" y="33129"/>
                  <a:pt x="37766" y="33132"/>
                  <a:pt x="37755" y="33137"/>
                </a:cubicBezTo>
                <a:lnTo>
                  <a:pt x="36770" y="34009"/>
                </a:lnTo>
                <a:cubicBezTo>
                  <a:pt x="36770" y="33819"/>
                  <a:pt x="36770" y="33630"/>
                  <a:pt x="36808" y="33478"/>
                </a:cubicBezTo>
                <a:cubicBezTo>
                  <a:pt x="37263" y="33137"/>
                  <a:pt x="37642" y="32758"/>
                  <a:pt x="38059" y="32454"/>
                </a:cubicBezTo>
                <a:cubicBezTo>
                  <a:pt x="38090" y="32392"/>
                  <a:pt x="38045" y="32331"/>
                  <a:pt x="37986" y="32331"/>
                </a:cubicBezTo>
                <a:cubicBezTo>
                  <a:pt x="37973" y="32331"/>
                  <a:pt x="37959" y="32334"/>
                  <a:pt x="37945" y="32341"/>
                </a:cubicBezTo>
                <a:cubicBezTo>
                  <a:pt x="37566" y="32682"/>
                  <a:pt x="37263" y="32947"/>
                  <a:pt x="36883" y="33289"/>
                </a:cubicBezTo>
                <a:cubicBezTo>
                  <a:pt x="36921" y="33023"/>
                  <a:pt x="36997" y="32758"/>
                  <a:pt x="37149" y="32530"/>
                </a:cubicBezTo>
                <a:cubicBezTo>
                  <a:pt x="37566" y="32265"/>
                  <a:pt x="38021" y="31924"/>
                  <a:pt x="38438" y="31620"/>
                </a:cubicBezTo>
                <a:cubicBezTo>
                  <a:pt x="38469" y="31590"/>
                  <a:pt x="38450" y="31534"/>
                  <a:pt x="38421" y="31534"/>
                </a:cubicBezTo>
                <a:cubicBezTo>
                  <a:pt x="38414" y="31534"/>
                  <a:pt x="38407" y="31537"/>
                  <a:pt x="38400" y="31544"/>
                </a:cubicBezTo>
                <a:cubicBezTo>
                  <a:pt x="38021" y="31772"/>
                  <a:pt x="37680" y="32037"/>
                  <a:pt x="37300" y="32303"/>
                </a:cubicBezTo>
                <a:cubicBezTo>
                  <a:pt x="37700" y="31613"/>
                  <a:pt x="38377" y="31062"/>
                  <a:pt x="39133" y="30750"/>
                </a:cubicBezTo>
                <a:lnTo>
                  <a:pt x="39133" y="30750"/>
                </a:lnTo>
                <a:cubicBezTo>
                  <a:pt x="38619" y="31291"/>
                  <a:pt x="38320" y="32006"/>
                  <a:pt x="38269" y="32753"/>
                </a:cubicBezTo>
                <a:lnTo>
                  <a:pt x="38269" y="32753"/>
                </a:lnTo>
                <a:cubicBezTo>
                  <a:pt x="38350" y="31991"/>
                  <a:pt x="38682" y="31262"/>
                  <a:pt x="39234" y="30710"/>
                </a:cubicBezTo>
                <a:lnTo>
                  <a:pt x="39234" y="30710"/>
                </a:lnTo>
                <a:cubicBezTo>
                  <a:pt x="39200" y="30723"/>
                  <a:pt x="39167" y="30737"/>
                  <a:pt x="39133" y="30750"/>
                </a:cubicBezTo>
                <a:lnTo>
                  <a:pt x="39133" y="30750"/>
                </a:lnTo>
                <a:cubicBezTo>
                  <a:pt x="39224" y="30656"/>
                  <a:pt x="39320" y="30566"/>
                  <a:pt x="39424" y="30483"/>
                </a:cubicBezTo>
                <a:cubicBezTo>
                  <a:pt x="39727" y="30445"/>
                  <a:pt x="39992" y="30407"/>
                  <a:pt x="40296" y="30407"/>
                </a:cubicBezTo>
                <a:close/>
                <a:moveTo>
                  <a:pt x="41168" y="36587"/>
                </a:moveTo>
                <a:lnTo>
                  <a:pt x="41888" y="36739"/>
                </a:lnTo>
                <a:lnTo>
                  <a:pt x="41850" y="36739"/>
                </a:lnTo>
                <a:cubicBezTo>
                  <a:pt x="41623" y="37042"/>
                  <a:pt x="41281" y="37269"/>
                  <a:pt x="40978" y="37573"/>
                </a:cubicBezTo>
                <a:cubicBezTo>
                  <a:pt x="40789" y="37611"/>
                  <a:pt x="40599" y="37611"/>
                  <a:pt x="40371" y="37611"/>
                </a:cubicBezTo>
                <a:cubicBezTo>
                  <a:pt x="40637" y="37307"/>
                  <a:pt x="40940" y="37042"/>
                  <a:pt x="41168" y="36701"/>
                </a:cubicBezTo>
                <a:cubicBezTo>
                  <a:pt x="41206" y="36663"/>
                  <a:pt x="41168" y="36663"/>
                  <a:pt x="41168" y="36587"/>
                </a:cubicBezTo>
                <a:close/>
                <a:moveTo>
                  <a:pt x="31500" y="28549"/>
                </a:moveTo>
                <a:cubicBezTo>
                  <a:pt x="31689" y="28777"/>
                  <a:pt x="31879" y="28966"/>
                  <a:pt x="32068" y="29232"/>
                </a:cubicBezTo>
                <a:cubicBezTo>
                  <a:pt x="32079" y="29237"/>
                  <a:pt x="32090" y="29239"/>
                  <a:pt x="32100" y="29239"/>
                </a:cubicBezTo>
                <a:cubicBezTo>
                  <a:pt x="32163" y="29239"/>
                  <a:pt x="32215" y="29151"/>
                  <a:pt x="32182" y="29118"/>
                </a:cubicBezTo>
                <a:cubicBezTo>
                  <a:pt x="32030" y="28928"/>
                  <a:pt x="31879" y="28777"/>
                  <a:pt x="31765" y="28587"/>
                </a:cubicBezTo>
                <a:lnTo>
                  <a:pt x="31765" y="28587"/>
                </a:lnTo>
                <a:cubicBezTo>
                  <a:pt x="33509" y="29687"/>
                  <a:pt x="35215" y="30748"/>
                  <a:pt x="36959" y="31810"/>
                </a:cubicBezTo>
                <a:cubicBezTo>
                  <a:pt x="36808" y="31999"/>
                  <a:pt x="36732" y="32189"/>
                  <a:pt x="36618" y="32454"/>
                </a:cubicBezTo>
                <a:cubicBezTo>
                  <a:pt x="36732" y="32492"/>
                  <a:pt x="36694" y="32492"/>
                  <a:pt x="36694" y="32530"/>
                </a:cubicBezTo>
                <a:cubicBezTo>
                  <a:pt x="36618" y="32568"/>
                  <a:pt x="36618" y="32644"/>
                  <a:pt x="36694" y="32644"/>
                </a:cubicBezTo>
                <a:cubicBezTo>
                  <a:pt x="36504" y="33061"/>
                  <a:pt x="36391" y="33516"/>
                  <a:pt x="36391" y="34009"/>
                </a:cubicBezTo>
                <a:cubicBezTo>
                  <a:pt x="36391" y="34426"/>
                  <a:pt x="36428" y="34805"/>
                  <a:pt x="36580" y="35184"/>
                </a:cubicBezTo>
                <a:cubicBezTo>
                  <a:pt x="32030" y="35980"/>
                  <a:pt x="27519" y="36815"/>
                  <a:pt x="22969" y="37611"/>
                </a:cubicBezTo>
                <a:cubicBezTo>
                  <a:pt x="23234" y="37497"/>
                  <a:pt x="23500" y="37421"/>
                  <a:pt x="23727" y="37307"/>
                </a:cubicBezTo>
                <a:cubicBezTo>
                  <a:pt x="23841" y="37269"/>
                  <a:pt x="23803" y="37194"/>
                  <a:pt x="23689" y="37194"/>
                </a:cubicBezTo>
                <a:cubicBezTo>
                  <a:pt x="23234" y="37383"/>
                  <a:pt x="22742" y="37497"/>
                  <a:pt x="22211" y="37687"/>
                </a:cubicBezTo>
                <a:cubicBezTo>
                  <a:pt x="22135" y="36511"/>
                  <a:pt x="21528" y="35488"/>
                  <a:pt x="20618" y="34767"/>
                </a:cubicBezTo>
                <a:cubicBezTo>
                  <a:pt x="20960" y="34426"/>
                  <a:pt x="21339" y="34085"/>
                  <a:pt x="21642" y="33781"/>
                </a:cubicBezTo>
                <a:cubicBezTo>
                  <a:pt x="21704" y="33719"/>
                  <a:pt x="21640" y="33658"/>
                  <a:pt x="21593" y="33658"/>
                </a:cubicBezTo>
                <a:cubicBezTo>
                  <a:pt x="21583" y="33658"/>
                  <a:pt x="21573" y="33661"/>
                  <a:pt x="21566" y="33668"/>
                </a:cubicBezTo>
                <a:cubicBezTo>
                  <a:pt x="21263" y="33971"/>
                  <a:pt x="20960" y="34236"/>
                  <a:pt x="20656" y="34540"/>
                </a:cubicBezTo>
                <a:lnTo>
                  <a:pt x="23803" y="29838"/>
                </a:lnTo>
                <a:lnTo>
                  <a:pt x="23803" y="29725"/>
                </a:lnTo>
                <a:cubicBezTo>
                  <a:pt x="24637" y="30217"/>
                  <a:pt x="25547" y="30445"/>
                  <a:pt x="26533" y="30559"/>
                </a:cubicBezTo>
                <a:lnTo>
                  <a:pt x="26495" y="30597"/>
                </a:lnTo>
                <a:cubicBezTo>
                  <a:pt x="26464" y="30627"/>
                  <a:pt x="26508" y="30683"/>
                  <a:pt x="26546" y="30683"/>
                </a:cubicBezTo>
                <a:cubicBezTo>
                  <a:pt x="26555" y="30683"/>
                  <a:pt x="26564" y="30680"/>
                  <a:pt x="26571" y="30672"/>
                </a:cubicBezTo>
                <a:lnTo>
                  <a:pt x="26723" y="30559"/>
                </a:lnTo>
                <a:lnTo>
                  <a:pt x="26874" y="30559"/>
                </a:lnTo>
                <a:cubicBezTo>
                  <a:pt x="28732" y="30559"/>
                  <a:pt x="30324" y="29800"/>
                  <a:pt x="31500" y="28549"/>
                </a:cubicBezTo>
                <a:close/>
                <a:moveTo>
                  <a:pt x="36580" y="35336"/>
                </a:moveTo>
                <a:cubicBezTo>
                  <a:pt x="36580" y="35374"/>
                  <a:pt x="36618" y="35450"/>
                  <a:pt x="36656" y="35525"/>
                </a:cubicBezTo>
                <a:lnTo>
                  <a:pt x="36618" y="35525"/>
                </a:lnTo>
                <a:cubicBezTo>
                  <a:pt x="36587" y="35556"/>
                  <a:pt x="36606" y="35612"/>
                  <a:pt x="36675" y="35612"/>
                </a:cubicBezTo>
                <a:cubicBezTo>
                  <a:pt x="36691" y="35612"/>
                  <a:pt x="36710" y="35609"/>
                  <a:pt x="36732" y="35601"/>
                </a:cubicBezTo>
                <a:cubicBezTo>
                  <a:pt x="36770" y="35715"/>
                  <a:pt x="36770" y="35753"/>
                  <a:pt x="36808" y="35791"/>
                </a:cubicBezTo>
                <a:cubicBezTo>
                  <a:pt x="36353" y="35791"/>
                  <a:pt x="35860" y="35867"/>
                  <a:pt x="35443" y="35867"/>
                </a:cubicBezTo>
                <a:cubicBezTo>
                  <a:pt x="35329" y="35867"/>
                  <a:pt x="35329" y="35980"/>
                  <a:pt x="35443" y="35980"/>
                </a:cubicBezTo>
                <a:cubicBezTo>
                  <a:pt x="35708" y="35980"/>
                  <a:pt x="36011" y="35980"/>
                  <a:pt x="36353" y="35942"/>
                </a:cubicBezTo>
                <a:lnTo>
                  <a:pt x="36353" y="35942"/>
                </a:lnTo>
                <a:lnTo>
                  <a:pt x="22249" y="38521"/>
                </a:lnTo>
                <a:lnTo>
                  <a:pt x="22249" y="38066"/>
                </a:lnTo>
                <a:cubicBezTo>
                  <a:pt x="22325" y="38028"/>
                  <a:pt x="22325" y="37952"/>
                  <a:pt x="22287" y="37838"/>
                </a:cubicBezTo>
                <a:lnTo>
                  <a:pt x="22325" y="37838"/>
                </a:lnTo>
                <a:lnTo>
                  <a:pt x="22362" y="37876"/>
                </a:lnTo>
                <a:cubicBezTo>
                  <a:pt x="22893" y="37838"/>
                  <a:pt x="23348" y="37838"/>
                  <a:pt x="23879" y="37800"/>
                </a:cubicBezTo>
                <a:cubicBezTo>
                  <a:pt x="23955" y="37800"/>
                  <a:pt x="23955" y="37649"/>
                  <a:pt x="23879" y="37649"/>
                </a:cubicBezTo>
                <a:cubicBezTo>
                  <a:pt x="23576" y="37649"/>
                  <a:pt x="23348" y="37687"/>
                  <a:pt x="23083" y="37687"/>
                </a:cubicBezTo>
                <a:cubicBezTo>
                  <a:pt x="27595" y="36890"/>
                  <a:pt x="32068" y="36094"/>
                  <a:pt x="36580" y="35336"/>
                </a:cubicBezTo>
                <a:close/>
                <a:moveTo>
                  <a:pt x="16486" y="34653"/>
                </a:moveTo>
                <a:lnTo>
                  <a:pt x="16486" y="34653"/>
                </a:lnTo>
                <a:cubicBezTo>
                  <a:pt x="15538" y="35980"/>
                  <a:pt x="15348" y="37800"/>
                  <a:pt x="16107" y="39241"/>
                </a:cubicBezTo>
                <a:cubicBezTo>
                  <a:pt x="15652" y="39468"/>
                  <a:pt x="15159" y="39848"/>
                  <a:pt x="14704" y="40265"/>
                </a:cubicBezTo>
                <a:cubicBezTo>
                  <a:pt x="14628" y="40151"/>
                  <a:pt x="14590" y="40075"/>
                  <a:pt x="14552" y="40037"/>
                </a:cubicBezTo>
                <a:cubicBezTo>
                  <a:pt x="14931" y="39734"/>
                  <a:pt x="15348" y="39393"/>
                  <a:pt x="15728" y="39127"/>
                </a:cubicBezTo>
                <a:cubicBezTo>
                  <a:pt x="15758" y="39097"/>
                  <a:pt x="15739" y="38993"/>
                  <a:pt x="15711" y="38993"/>
                </a:cubicBezTo>
                <a:cubicBezTo>
                  <a:pt x="15704" y="38993"/>
                  <a:pt x="15697" y="38999"/>
                  <a:pt x="15690" y="39014"/>
                </a:cubicBezTo>
                <a:cubicBezTo>
                  <a:pt x="15310" y="39317"/>
                  <a:pt x="14893" y="39658"/>
                  <a:pt x="14514" y="39923"/>
                </a:cubicBezTo>
                <a:cubicBezTo>
                  <a:pt x="14401" y="39772"/>
                  <a:pt x="14363" y="39658"/>
                  <a:pt x="14325" y="39468"/>
                </a:cubicBezTo>
                <a:cubicBezTo>
                  <a:pt x="14590" y="38976"/>
                  <a:pt x="15007" y="38634"/>
                  <a:pt x="15500" y="38407"/>
                </a:cubicBezTo>
                <a:cubicBezTo>
                  <a:pt x="15558" y="38378"/>
                  <a:pt x="15528" y="38306"/>
                  <a:pt x="15493" y="38306"/>
                </a:cubicBezTo>
                <a:cubicBezTo>
                  <a:pt x="15483" y="38306"/>
                  <a:pt x="15471" y="38313"/>
                  <a:pt x="15462" y="38331"/>
                </a:cubicBezTo>
                <a:cubicBezTo>
                  <a:pt x="14969" y="38559"/>
                  <a:pt x="14552" y="38900"/>
                  <a:pt x="14249" y="39317"/>
                </a:cubicBezTo>
                <a:cubicBezTo>
                  <a:pt x="14211" y="39165"/>
                  <a:pt x="14211" y="39089"/>
                  <a:pt x="14173" y="38938"/>
                </a:cubicBezTo>
                <a:lnTo>
                  <a:pt x="14211" y="38938"/>
                </a:lnTo>
                <a:cubicBezTo>
                  <a:pt x="14552" y="38596"/>
                  <a:pt x="14893" y="38217"/>
                  <a:pt x="15197" y="37876"/>
                </a:cubicBezTo>
                <a:cubicBezTo>
                  <a:pt x="15258" y="37845"/>
                  <a:pt x="15195" y="37790"/>
                  <a:pt x="15149" y="37790"/>
                </a:cubicBezTo>
                <a:cubicBezTo>
                  <a:pt x="15138" y="37790"/>
                  <a:pt x="15128" y="37793"/>
                  <a:pt x="15121" y="37800"/>
                </a:cubicBezTo>
                <a:cubicBezTo>
                  <a:pt x="14780" y="38141"/>
                  <a:pt x="14438" y="38445"/>
                  <a:pt x="14135" y="38824"/>
                </a:cubicBezTo>
                <a:cubicBezTo>
                  <a:pt x="14135" y="38710"/>
                  <a:pt x="14059" y="38559"/>
                  <a:pt x="14059" y="38445"/>
                </a:cubicBezTo>
                <a:cubicBezTo>
                  <a:pt x="14552" y="37990"/>
                  <a:pt x="15083" y="37535"/>
                  <a:pt x="15538" y="37080"/>
                </a:cubicBezTo>
                <a:cubicBezTo>
                  <a:pt x="15571" y="37047"/>
                  <a:pt x="15519" y="36959"/>
                  <a:pt x="15480" y="36959"/>
                </a:cubicBezTo>
                <a:cubicBezTo>
                  <a:pt x="15473" y="36959"/>
                  <a:pt x="15467" y="36961"/>
                  <a:pt x="15462" y="36966"/>
                </a:cubicBezTo>
                <a:cubicBezTo>
                  <a:pt x="14969" y="37421"/>
                  <a:pt x="14514" y="37838"/>
                  <a:pt x="14059" y="38293"/>
                </a:cubicBezTo>
                <a:lnTo>
                  <a:pt x="14059" y="38255"/>
                </a:lnTo>
                <a:lnTo>
                  <a:pt x="14059" y="37838"/>
                </a:lnTo>
                <a:cubicBezTo>
                  <a:pt x="14514" y="37421"/>
                  <a:pt x="14969" y="36966"/>
                  <a:pt x="15386" y="36549"/>
                </a:cubicBezTo>
                <a:cubicBezTo>
                  <a:pt x="15444" y="36520"/>
                  <a:pt x="15392" y="36448"/>
                  <a:pt x="15347" y="36448"/>
                </a:cubicBezTo>
                <a:cubicBezTo>
                  <a:pt x="15343" y="36448"/>
                  <a:pt x="15338" y="36449"/>
                  <a:pt x="15333" y="36450"/>
                </a:cubicBezTo>
                <a:lnTo>
                  <a:pt x="15333" y="36450"/>
                </a:lnTo>
                <a:lnTo>
                  <a:pt x="15652" y="36132"/>
                </a:lnTo>
                <a:cubicBezTo>
                  <a:pt x="15684" y="36099"/>
                  <a:pt x="15605" y="36011"/>
                  <a:pt x="15558" y="36011"/>
                </a:cubicBezTo>
                <a:cubicBezTo>
                  <a:pt x="15550" y="36011"/>
                  <a:pt x="15543" y="36013"/>
                  <a:pt x="15538" y="36018"/>
                </a:cubicBezTo>
                <a:lnTo>
                  <a:pt x="14173" y="37421"/>
                </a:lnTo>
                <a:cubicBezTo>
                  <a:pt x="14211" y="37156"/>
                  <a:pt x="14325" y="36890"/>
                  <a:pt x="14401" y="36701"/>
                </a:cubicBezTo>
                <a:cubicBezTo>
                  <a:pt x="14893" y="36284"/>
                  <a:pt x="15348" y="35829"/>
                  <a:pt x="15765" y="35412"/>
                </a:cubicBezTo>
                <a:cubicBezTo>
                  <a:pt x="15823" y="35383"/>
                  <a:pt x="15771" y="35310"/>
                  <a:pt x="15726" y="35310"/>
                </a:cubicBezTo>
                <a:cubicBezTo>
                  <a:pt x="15712" y="35310"/>
                  <a:pt x="15699" y="35318"/>
                  <a:pt x="15690" y="35336"/>
                </a:cubicBezTo>
                <a:cubicBezTo>
                  <a:pt x="15310" y="35639"/>
                  <a:pt x="14931" y="36018"/>
                  <a:pt x="14552" y="36360"/>
                </a:cubicBezTo>
                <a:cubicBezTo>
                  <a:pt x="14969" y="35601"/>
                  <a:pt x="15652" y="34995"/>
                  <a:pt x="16486" y="34653"/>
                </a:cubicBezTo>
                <a:close/>
                <a:moveTo>
                  <a:pt x="16220" y="39165"/>
                </a:moveTo>
                <a:lnTo>
                  <a:pt x="16220" y="39203"/>
                </a:lnTo>
                <a:cubicBezTo>
                  <a:pt x="16258" y="39317"/>
                  <a:pt x="16296" y="39393"/>
                  <a:pt x="16410" y="39506"/>
                </a:cubicBezTo>
                <a:cubicBezTo>
                  <a:pt x="15955" y="39886"/>
                  <a:pt x="15500" y="40265"/>
                  <a:pt x="15083" y="40568"/>
                </a:cubicBezTo>
                <a:cubicBezTo>
                  <a:pt x="15054" y="40597"/>
                  <a:pt x="15036" y="40620"/>
                  <a:pt x="15029" y="40638"/>
                </a:cubicBezTo>
                <a:lnTo>
                  <a:pt x="15029" y="40638"/>
                </a:lnTo>
                <a:cubicBezTo>
                  <a:pt x="14943" y="40557"/>
                  <a:pt x="14875" y="40435"/>
                  <a:pt x="14780" y="40340"/>
                </a:cubicBezTo>
                <a:cubicBezTo>
                  <a:pt x="15273" y="39961"/>
                  <a:pt x="15728" y="39582"/>
                  <a:pt x="16220" y="39165"/>
                </a:cubicBezTo>
                <a:close/>
                <a:moveTo>
                  <a:pt x="18116" y="34085"/>
                </a:moveTo>
                <a:cubicBezTo>
                  <a:pt x="18685" y="34085"/>
                  <a:pt x="19178" y="34198"/>
                  <a:pt x="19671" y="34426"/>
                </a:cubicBezTo>
                <a:lnTo>
                  <a:pt x="19671" y="34464"/>
                </a:lnTo>
                <a:cubicBezTo>
                  <a:pt x="19644" y="34517"/>
                  <a:pt x="19674" y="34571"/>
                  <a:pt x="19707" y="34571"/>
                </a:cubicBezTo>
                <a:cubicBezTo>
                  <a:pt x="19721" y="34571"/>
                  <a:pt x="19735" y="34562"/>
                  <a:pt x="19746" y="34540"/>
                </a:cubicBezTo>
                <a:cubicBezTo>
                  <a:pt x="19746" y="34540"/>
                  <a:pt x="19746" y="34464"/>
                  <a:pt x="19822" y="34464"/>
                </a:cubicBezTo>
                <a:cubicBezTo>
                  <a:pt x="21187" y="35108"/>
                  <a:pt x="22135" y="36473"/>
                  <a:pt x="22135" y="38066"/>
                </a:cubicBezTo>
                <a:cubicBezTo>
                  <a:pt x="22021" y="39468"/>
                  <a:pt x="21377" y="40644"/>
                  <a:pt x="20315" y="41364"/>
                </a:cubicBezTo>
                <a:cubicBezTo>
                  <a:pt x="20267" y="41366"/>
                  <a:pt x="20218" y="41367"/>
                  <a:pt x="20169" y="41367"/>
                </a:cubicBezTo>
                <a:cubicBezTo>
                  <a:pt x="19154" y="41367"/>
                  <a:pt x="18118" y="40992"/>
                  <a:pt x="17358" y="40340"/>
                </a:cubicBezTo>
                <a:lnTo>
                  <a:pt x="17396" y="40303"/>
                </a:lnTo>
                <a:cubicBezTo>
                  <a:pt x="17425" y="40274"/>
                  <a:pt x="17388" y="40201"/>
                  <a:pt x="17335" y="40201"/>
                </a:cubicBezTo>
                <a:cubicBezTo>
                  <a:pt x="17318" y="40201"/>
                  <a:pt x="17300" y="40209"/>
                  <a:pt x="17282" y="40227"/>
                </a:cubicBezTo>
                <a:lnTo>
                  <a:pt x="17244" y="40265"/>
                </a:lnTo>
                <a:cubicBezTo>
                  <a:pt x="17017" y="40037"/>
                  <a:pt x="16789" y="39772"/>
                  <a:pt x="16600" y="39506"/>
                </a:cubicBezTo>
                <a:cubicBezTo>
                  <a:pt x="16637" y="39468"/>
                  <a:pt x="16600" y="39393"/>
                  <a:pt x="16524" y="39393"/>
                </a:cubicBezTo>
                <a:cubicBezTo>
                  <a:pt x="16486" y="39317"/>
                  <a:pt x="16410" y="39203"/>
                  <a:pt x="16334" y="39127"/>
                </a:cubicBezTo>
                <a:cubicBezTo>
                  <a:pt x="15538" y="37611"/>
                  <a:pt x="15728" y="35677"/>
                  <a:pt x="16789" y="34350"/>
                </a:cubicBezTo>
                <a:cubicBezTo>
                  <a:pt x="17206" y="34198"/>
                  <a:pt x="17623" y="34085"/>
                  <a:pt x="18116" y="34085"/>
                </a:cubicBezTo>
                <a:close/>
                <a:moveTo>
                  <a:pt x="19367" y="41440"/>
                </a:moveTo>
                <a:cubicBezTo>
                  <a:pt x="19633" y="41478"/>
                  <a:pt x="19898" y="41554"/>
                  <a:pt x="20201" y="41554"/>
                </a:cubicBezTo>
                <a:cubicBezTo>
                  <a:pt x="19708" y="41781"/>
                  <a:pt x="19254" y="41971"/>
                  <a:pt x="18723" y="42047"/>
                </a:cubicBezTo>
                <a:cubicBezTo>
                  <a:pt x="18950" y="41857"/>
                  <a:pt x="19140" y="41630"/>
                  <a:pt x="19367" y="41440"/>
                </a:cubicBezTo>
                <a:close/>
                <a:moveTo>
                  <a:pt x="16448" y="39582"/>
                </a:moveTo>
                <a:cubicBezTo>
                  <a:pt x="16524" y="39734"/>
                  <a:pt x="16637" y="39848"/>
                  <a:pt x="16713" y="39961"/>
                </a:cubicBezTo>
                <a:lnTo>
                  <a:pt x="15728" y="40985"/>
                </a:lnTo>
                <a:cubicBezTo>
                  <a:pt x="15697" y="41016"/>
                  <a:pt x="15741" y="41071"/>
                  <a:pt x="15799" y="41071"/>
                </a:cubicBezTo>
                <a:cubicBezTo>
                  <a:pt x="15812" y="41071"/>
                  <a:pt x="15827" y="41068"/>
                  <a:pt x="15841" y="41061"/>
                </a:cubicBezTo>
                <a:lnTo>
                  <a:pt x="16827" y="40075"/>
                </a:lnTo>
                <a:cubicBezTo>
                  <a:pt x="16903" y="40151"/>
                  <a:pt x="17017" y="40265"/>
                  <a:pt x="17168" y="40340"/>
                </a:cubicBezTo>
                <a:cubicBezTo>
                  <a:pt x="16751" y="40682"/>
                  <a:pt x="16448" y="41061"/>
                  <a:pt x="16069" y="41402"/>
                </a:cubicBezTo>
                <a:cubicBezTo>
                  <a:pt x="16011" y="41431"/>
                  <a:pt x="16063" y="41503"/>
                  <a:pt x="16108" y="41503"/>
                </a:cubicBezTo>
                <a:cubicBezTo>
                  <a:pt x="16122" y="41503"/>
                  <a:pt x="16135" y="41496"/>
                  <a:pt x="16145" y="41478"/>
                </a:cubicBezTo>
                <a:cubicBezTo>
                  <a:pt x="16524" y="41175"/>
                  <a:pt x="16903" y="40795"/>
                  <a:pt x="17244" y="40454"/>
                </a:cubicBezTo>
                <a:cubicBezTo>
                  <a:pt x="17813" y="40909"/>
                  <a:pt x="18457" y="41213"/>
                  <a:pt x="19178" y="41402"/>
                </a:cubicBezTo>
                <a:cubicBezTo>
                  <a:pt x="18988" y="41592"/>
                  <a:pt x="18761" y="41781"/>
                  <a:pt x="18571" y="41971"/>
                </a:cubicBezTo>
                <a:cubicBezTo>
                  <a:pt x="18533" y="42009"/>
                  <a:pt x="18571" y="42009"/>
                  <a:pt x="18571" y="42047"/>
                </a:cubicBezTo>
                <a:cubicBezTo>
                  <a:pt x="18419" y="42047"/>
                  <a:pt x="18268" y="42122"/>
                  <a:pt x="18154" y="42122"/>
                </a:cubicBezTo>
                <a:lnTo>
                  <a:pt x="18609" y="41630"/>
                </a:lnTo>
                <a:cubicBezTo>
                  <a:pt x="18674" y="41564"/>
                  <a:pt x="18599" y="41470"/>
                  <a:pt x="18552" y="41470"/>
                </a:cubicBezTo>
                <a:cubicBezTo>
                  <a:pt x="18545" y="41470"/>
                  <a:pt x="18538" y="41473"/>
                  <a:pt x="18533" y="41478"/>
                </a:cubicBezTo>
                <a:lnTo>
                  <a:pt x="17964" y="42047"/>
                </a:lnTo>
                <a:cubicBezTo>
                  <a:pt x="17775" y="42047"/>
                  <a:pt x="17585" y="42047"/>
                  <a:pt x="17434" y="42009"/>
                </a:cubicBezTo>
                <a:cubicBezTo>
                  <a:pt x="17623" y="41819"/>
                  <a:pt x="17813" y="41667"/>
                  <a:pt x="18002" y="41478"/>
                </a:cubicBezTo>
                <a:cubicBezTo>
                  <a:pt x="18033" y="41447"/>
                  <a:pt x="17989" y="41392"/>
                  <a:pt x="17951" y="41392"/>
                </a:cubicBezTo>
                <a:cubicBezTo>
                  <a:pt x="17942" y="41392"/>
                  <a:pt x="17934" y="41395"/>
                  <a:pt x="17927" y="41402"/>
                </a:cubicBezTo>
                <a:cubicBezTo>
                  <a:pt x="17661" y="41592"/>
                  <a:pt x="17472" y="41781"/>
                  <a:pt x="17244" y="41971"/>
                </a:cubicBezTo>
                <a:cubicBezTo>
                  <a:pt x="17092" y="41933"/>
                  <a:pt x="16979" y="41857"/>
                  <a:pt x="16789" y="41819"/>
                </a:cubicBezTo>
                <a:cubicBezTo>
                  <a:pt x="17055" y="41592"/>
                  <a:pt x="17396" y="41364"/>
                  <a:pt x="17661" y="41099"/>
                </a:cubicBezTo>
                <a:cubicBezTo>
                  <a:pt x="17722" y="41068"/>
                  <a:pt x="17660" y="41013"/>
                  <a:pt x="17613" y="41013"/>
                </a:cubicBezTo>
                <a:cubicBezTo>
                  <a:pt x="17603" y="41013"/>
                  <a:pt x="17593" y="41016"/>
                  <a:pt x="17585" y="41023"/>
                </a:cubicBezTo>
                <a:cubicBezTo>
                  <a:pt x="17244" y="41250"/>
                  <a:pt x="16979" y="41554"/>
                  <a:pt x="16637" y="41781"/>
                </a:cubicBezTo>
                <a:cubicBezTo>
                  <a:pt x="16031" y="41554"/>
                  <a:pt x="15462" y="41175"/>
                  <a:pt x="15007" y="40682"/>
                </a:cubicBezTo>
                <a:cubicBezTo>
                  <a:pt x="15058" y="40682"/>
                  <a:pt x="15075" y="40699"/>
                  <a:pt x="15091" y="40699"/>
                </a:cubicBezTo>
                <a:cubicBezTo>
                  <a:pt x="15100" y="40699"/>
                  <a:pt x="15108" y="40694"/>
                  <a:pt x="15121" y="40682"/>
                </a:cubicBezTo>
                <a:cubicBezTo>
                  <a:pt x="15538" y="40303"/>
                  <a:pt x="15955" y="39961"/>
                  <a:pt x="16448" y="39582"/>
                </a:cubicBezTo>
                <a:close/>
                <a:moveTo>
                  <a:pt x="36504" y="0"/>
                </a:moveTo>
                <a:cubicBezTo>
                  <a:pt x="35784" y="0"/>
                  <a:pt x="35177" y="152"/>
                  <a:pt x="34533" y="455"/>
                </a:cubicBezTo>
                <a:cubicBezTo>
                  <a:pt x="34507" y="455"/>
                  <a:pt x="34482" y="421"/>
                  <a:pt x="34468" y="421"/>
                </a:cubicBezTo>
                <a:cubicBezTo>
                  <a:pt x="34461" y="421"/>
                  <a:pt x="34457" y="430"/>
                  <a:pt x="34457" y="455"/>
                </a:cubicBezTo>
                <a:lnTo>
                  <a:pt x="34419" y="493"/>
                </a:lnTo>
                <a:cubicBezTo>
                  <a:pt x="33357" y="948"/>
                  <a:pt x="32523" y="1820"/>
                  <a:pt x="32030" y="2844"/>
                </a:cubicBezTo>
                <a:cubicBezTo>
                  <a:pt x="31993" y="2844"/>
                  <a:pt x="31993" y="2919"/>
                  <a:pt x="31993" y="2957"/>
                </a:cubicBezTo>
                <a:cubicBezTo>
                  <a:pt x="31803" y="3374"/>
                  <a:pt x="31651" y="3867"/>
                  <a:pt x="31613" y="4322"/>
                </a:cubicBezTo>
                <a:cubicBezTo>
                  <a:pt x="31613" y="4322"/>
                  <a:pt x="31613" y="4360"/>
                  <a:pt x="31575" y="4360"/>
                </a:cubicBezTo>
                <a:lnTo>
                  <a:pt x="31500" y="4360"/>
                </a:lnTo>
                <a:cubicBezTo>
                  <a:pt x="31500" y="4360"/>
                  <a:pt x="31462" y="4360"/>
                  <a:pt x="31462" y="4436"/>
                </a:cubicBezTo>
                <a:cubicBezTo>
                  <a:pt x="31007" y="4436"/>
                  <a:pt x="30552" y="4436"/>
                  <a:pt x="30097" y="4474"/>
                </a:cubicBezTo>
                <a:cubicBezTo>
                  <a:pt x="29983" y="4474"/>
                  <a:pt x="29983" y="4626"/>
                  <a:pt x="30097" y="4626"/>
                </a:cubicBezTo>
                <a:lnTo>
                  <a:pt x="31045" y="4626"/>
                </a:lnTo>
                <a:lnTo>
                  <a:pt x="20239" y="7318"/>
                </a:lnTo>
                <a:lnTo>
                  <a:pt x="20201" y="7318"/>
                </a:lnTo>
                <a:cubicBezTo>
                  <a:pt x="19367" y="5991"/>
                  <a:pt x="17927" y="5081"/>
                  <a:pt x="16220" y="5081"/>
                </a:cubicBezTo>
                <a:cubicBezTo>
                  <a:pt x="14438" y="5081"/>
                  <a:pt x="12884" y="6066"/>
                  <a:pt x="12126" y="7545"/>
                </a:cubicBezTo>
                <a:cubicBezTo>
                  <a:pt x="12088" y="7583"/>
                  <a:pt x="12050" y="7583"/>
                  <a:pt x="11974" y="7659"/>
                </a:cubicBezTo>
                <a:cubicBezTo>
                  <a:pt x="11936" y="7697"/>
                  <a:pt x="11974" y="7772"/>
                  <a:pt x="12050" y="7772"/>
                </a:cubicBezTo>
                <a:cubicBezTo>
                  <a:pt x="11974" y="7924"/>
                  <a:pt x="11936" y="8038"/>
                  <a:pt x="11898" y="8152"/>
                </a:cubicBezTo>
                <a:cubicBezTo>
                  <a:pt x="11860" y="8227"/>
                  <a:pt x="11785" y="8227"/>
                  <a:pt x="11747" y="8265"/>
                </a:cubicBezTo>
                <a:cubicBezTo>
                  <a:pt x="11709" y="8303"/>
                  <a:pt x="11747" y="8417"/>
                  <a:pt x="11785" y="8417"/>
                </a:cubicBezTo>
                <a:cubicBezTo>
                  <a:pt x="11747" y="8531"/>
                  <a:pt x="11709" y="8682"/>
                  <a:pt x="11633" y="8872"/>
                </a:cubicBezTo>
                <a:cubicBezTo>
                  <a:pt x="11595" y="8910"/>
                  <a:pt x="11557" y="8910"/>
                  <a:pt x="11557" y="8986"/>
                </a:cubicBezTo>
                <a:cubicBezTo>
                  <a:pt x="11496" y="9016"/>
                  <a:pt x="11534" y="9072"/>
                  <a:pt x="11570" y="9072"/>
                </a:cubicBezTo>
                <a:cubicBezTo>
                  <a:pt x="11579" y="9072"/>
                  <a:pt x="11588" y="9069"/>
                  <a:pt x="11595" y="9062"/>
                </a:cubicBezTo>
                <a:lnTo>
                  <a:pt x="11595" y="9062"/>
                </a:lnTo>
                <a:cubicBezTo>
                  <a:pt x="11557" y="9213"/>
                  <a:pt x="11557" y="9403"/>
                  <a:pt x="11557" y="9554"/>
                </a:cubicBezTo>
                <a:cubicBezTo>
                  <a:pt x="11557" y="9554"/>
                  <a:pt x="11519" y="9554"/>
                  <a:pt x="11519" y="9592"/>
                </a:cubicBezTo>
                <a:cubicBezTo>
                  <a:pt x="11481" y="9630"/>
                  <a:pt x="11519" y="9744"/>
                  <a:pt x="11557" y="9744"/>
                </a:cubicBezTo>
                <a:lnTo>
                  <a:pt x="11557" y="9858"/>
                </a:lnTo>
                <a:cubicBezTo>
                  <a:pt x="11557" y="10692"/>
                  <a:pt x="11747" y="11450"/>
                  <a:pt x="12126" y="12057"/>
                </a:cubicBezTo>
                <a:lnTo>
                  <a:pt x="12088" y="12095"/>
                </a:lnTo>
                <a:cubicBezTo>
                  <a:pt x="12023" y="12127"/>
                  <a:pt x="12098" y="12216"/>
                  <a:pt x="12144" y="12216"/>
                </a:cubicBezTo>
                <a:cubicBezTo>
                  <a:pt x="12152" y="12216"/>
                  <a:pt x="12158" y="12214"/>
                  <a:pt x="12164" y="12208"/>
                </a:cubicBezTo>
                <a:cubicBezTo>
                  <a:pt x="12202" y="12284"/>
                  <a:pt x="12277" y="12322"/>
                  <a:pt x="12315" y="12436"/>
                </a:cubicBezTo>
                <a:cubicBezTo>
                  <a:pt x="12283" y="12469"/>
                  <a:pt x="12306" y="12557"/>
                  <a:pt x="12338" y="12557"/>
                </a:cubicBezTo>
                <a:cubicBezTo>
                  <a:pt x="12343" y="12557"/>
                  <a:pt x="12348" y="12555"/>
                  <a:pt x="12353" y="12550"/>
                </a:cubicBezTo>
                <a:lnTo>
                  <a:pt x="12391" y="12588"/>
                </a:lnTo>
                <a:cubicBezTo>
                  <a:pt x="12012" y="12929"/>
                  <a:pt x="11633" y="13232"/>
                  <a:pt x="11330" y="13573"/>
                </a:cubicBezTo>
                <a:cubicBezTo>
                  <a:pt x="11264" y="13606"/>
                  <a:pt x="11339" y="13695"/>
                  <a:pt x="11386" y="13695"/>
                </a:cubicBezTo>
                <a:cubicBezTo>
                  <a:pt x="11393" y="13695"/>
                  <a:pt x="11400" y="13692"/>
                  <a:pt x="11405" y="13687"/>
                </a:cubicBezTo>
                <a:cubicBezTo>
                  <a:pt x="11709" y="13422"/>
                  <a:pt x="11936" y="13194"/>
                  <a:pt x="12202" y="12967"/>
                </a:cubicBezTo>
                <a:lnTo>
                  <a:pt x="12202" y="12967"/>
                </a:lnTo>
                <a:cubicBezTo>
                  <a:pt x="10268" y="15507"/>
                  <a:pt x="8296" y="18047"/>
                  <a:pt x="6325" y="20587"/>
                </a:cubicBezTo>
                <a:cubicBezTo>
                  <a:pt x="5870" y="20436"/>
                  <a:pt x="5377" y="20360"/>
                  <a:pt x="4884" y="20360"/>
                </a:cubicBezTo>
                <a:cubicBezTo>
                  <a:pt x="4353" y="20360"/>
                  <a:pt x="3823" y="20436"/>
                  <a:pt x="3368" y="20587"/>
                </a:cubicBezTo>
                <a:cubicBezTo>
                  <a:pt x="3396" y="20559"/>
                  <a:pt x="3338" y="20486"/>
                  <a:pt x="3291" y="20486"/>
                </a:cubicBezTo>
                <a:cubicBezTo>
                  <a:pt x="3277" y="20486"/>
                  <a:pt x="3263" y="20493"/>
                  <a:pt x="3254" y="20512"/>
                </a:cubicBezTo>
                <a:lnTo>
                  <a:pt x="3064" y="20701"/>
                </a:lnTo>
                <a:cubicBezTo>
                  <a:pt x="1548" y="21308"/>
                  <a:pt x="448" y="22711"/>
                  <a:pt x="221" y="24417"/>
                </a:cubicBezTo>
                <a:cubicBezTo>
                  <a:pt x="183" y="24492"/>
                  <a:pt x="145" y="24530"/>
                  <a:pt x="31" y="24568"/>
                </a:cubicBezTo>
                <a:cubicBezTo>
                  <a:pt x="1" y="24599"/>
                  <a:pt x="19" y="24703"/>
                  <a:pt x="48" y="24703"/>
                </a:cubicBezTo>
                <a:cubicBezTo>
                  <a:pt x="54" y="24703"/>
                  <a:pt x="62" y="24697"/>
                  <a:pt x="69" y="24682"/>
                </a:cubicBezTo>
                <a:lnTo>
                  <a:pt x="183" y="24568"/>
                </a:lnTo>
                <a:lnTo>
                  <a:pt x="183" y="24947"/>
                </a:lnTo>
                <a:lnTo>
                  <a:pt x="183" y="25327"/>
                </a:lnTo>
                <a:cubicBezTo>
                  <a:pt x="145" y="25327"/>
                  <a:pt x="145" y="25365"/>
                  <a:pt x="69" y="25365"/>
                </a:cubicBezTo>
                <a:cubicBezTo>
                  <a:pt x="37" y="25397"/>
                  <a:pt x="116" y="25486"/>
                  <a:pt x="163" y="25486"/>
                </a:cubicBezTo>
                <a:cubicBezTo>
                  <a:pt x="171" y="25486"/>
                  <a:pt x="178" y="25484"/>
                  <a:pt x="183" y="25478"/>
                </a:cubicBezTo>
                <a:cubicBezTo>
                  <a:pt x="448" y="27791"/>
                  <a:pt x="2420" y="29611"/>
                  <a:pt x="4770" y="29611"/>
                </a:cubicBezTo>
                <a:cubicBezTo>
                  <a:pt x="5377" y="29611"/>
                  <a:pt x="5946" y="29497"/>
                  <a:pt x="6477" y="29270"/>
                </a:cubicBezTo>
                <a:lnTo>
                  <a:pt x="6477" y="29308"/>
                </a:lnTo>
                <a:cubicBezTo>
                  <a:pt x="6666" y="29649"/>
                  <a:pt x="6894" y="29990"/>
                  <a:pt x="7083" y="30293"/>
                </a:cubicBezTo>
                <a:cubicBezTo>
                  <a:pt x="7107" y="30329"/>
                  <a:pt x="7131" y="30343"/>
                  <a:pt x="7152" y="30343"/>
                </a:cubicBezTo>
                <a:cubicBezTo>
                  <a:pt x="7196" y="30343"/>
                  <a:pt x="7223" y="30281"/>
                  <a:pt x="7197" y="30255"/>
                </a:cubicBezTo>
                <a:cubicBezTo>
                  <a:pt x="7045" y="30028"/>
                  <a:pt x="6894" y="29838"/>
                  <a:pt x="6780" y="29611"/>
                </a:cubicBezTo>
                <a:lnTo>
                  <a:pt x="6780" y="29611"/>
                </a:lnTo>
                <a:lnTo>
                  <a:pt x="14021" y="36284"/>
                </a:lnTo>
                <a:lnTo>
                  <a:pt x="14059" y="36284"/>
                </a:lnTo>
                <a:cubicBezTo>
                  <a:pt x="13832" y="36701"/>
                  <a:pt x="13680" y="37194"/>
                  <a:pt x="13642" y="37687"/>
                </a:cubicBezTo>
                <a:lnTo>
                  <a:pt x="13642" y="37724"/>
                </a:lnTo>
                <a:cubicBezTo>
                  <a:pt x="13642" y="37876"/>
                  <a:pt x="13604" y="38066"/>
                  <a:pt x="13604" y="38217"/>
                </a:cubicBezTo>
                <a:cubicBezTo>
                  <a:pt x="13604" y="40189"/>
                  <a:pt x="14969" y="41857"/>
                  <a:pt x="16827" y="42350"/>
                </a:cubicBezTo>
                <a:cubicBezTo>
                  <a:pt x="16766" y="42381"/>
                  <a:pt x="16828" y="42436"/>
                  <a:pt x="16875" y="42436"/>
                </a:cubicBezTo>
                <a:cubicBezTo>
                  <a:pt x="16886" y="42436"/>
                  <a:pt x="16896" y="42433"/>
                  <a:pt x="16903" y="42426"/>
                </a:cubicBezTo>
                <a:lnTo>
                  <a:pt x="16941" y="42388"/>
                </a:lnTo>
                <a:cubicBezTo>
                  <a:pt x="17130" y="42426"/>
                  <a:pt x="17320" y="42426"/>
                  <a:pt x="17472" y="42502"/>
                </a:cubicBezTo>
                <a:cubicBezTo>
                  <a:pt x="17441" y="42532"/>
                  <a:pt x="17485" y="42588"/>
                  <a:pt x="17543" y="42588"/>
                </a:cubicBezTo>
                <a:cubicBezTo>
                  <a:pt x="17556" y="42588"/>
                  <a:pt x="17571" y="42585"/>
                  <a:pt x="17585" y="42577"/>
                </a:cubicBezTo>
                <a:lnTo>
                  <a:pt x="17661" y="42502"/>
                </a:lnTo>
                <a:lnTo>
                  <a:pt x="17851" y="42502"/>
                </a:lnTo>
                <a:cubicBezTo>
                  <a:pt x="18836" y="42502"/>
                  <a:pt x="19708" y="42160"/>
                  <a:pt x="20467" y="41592"/>
                </a:cubicBezTo>
                <a:lnTo>
                  <a:pt x="20618" y="41592"/>
                </a:lnTo>
                <a:cubicBezTo>
                  <a:pt x="20656" y="41592"/>
                  <a:pt x="20656" y="41478"/>
                  <a:pt x="20618" y="41478"/>
                </a:cubicBezTo>
                <a:cubicBezTo>
                  <a:pt x="21377" y="40833"/>
                  <a:pt x="21945" y="39886"/>
                  <a:pt x="22059" y="38824"/>
                </a:cubicBezTo>
                <a:cubicBezTo>
                  <a:pt x="26723" y="37990"/>
                  <a:pt x="31348" y="37118"/>
                  <a:pt x="36011" y="36322"/>
                </a:cubicBezTo>
                <a:lnTo>
                  <a:pt x="36011" y="36322"/>
                </a:lnTo>
                <a:cubicBezTo>
                  <a:pt x="35784" y="36435"/>
                  <a:pt x="35481" y="36549"/>
                  <a:pt x="35253" y="36663"/>
                </a:cubicBezTo>
                <a:cubicBezTo>
                  <a:pt x="35167" y="36692"/>
                  <a:pt x="35212" y="36764"/>
                  <a:pt x="35255" y="36764"/>
                </a:cubicBezTo>
                <a:cubicBezTo>
                  <a:pt x="35268" y="36764"/>
                  <a:pt x="35282" y="36757"/>
                  <a:pt x="35291" y="36739"/>
                </a:cubicBezTo>
                <a:cubicBezTo>
                  <a:pt x="35708" y="36549"/>
                  <a:pt x="36087" y="36360"/>
                  <a:pt x="36542" y="36170"/>
                </a:cubicBezTo>
                <a:cubicBezTo>
                  <a:pt x="36565" y="36170"/>
                  <a:pt x="36601" y="36170"/>
                  <a:pt x="36642" y="36162"/>
                </a:cubicBezTo>
                <a:lnTo>
                  <a:pt x="36642" y="36162"/>
                </a:lnTo>
                <a:cubicBezTo>
                  <a:pt x="36636" y="36201"/>
                  <a:pt x="36660" y="36253"/>
                  <a:pt x="36702" y="36253"/>
                </a:cubicBezTo>
                <a:cubicBezTo>
                  <a:pt x="36711" y="36253"/>
                  <a:pt x="36721" y="36251"/>
                  <a:pt x="36732" y="36246"/>
                </a:cubicBezTo>
                <a:cubicBezTo>
                  <a:pt x="36770" y="36246"/>
                  <a:pt x="36770" y="36170"/>
                  <a:pt x="36808" y="36170"/>
                </a:cubicBezTo>
                <a:lnTo>
                  <a:pt x="37111" y="36625"/>
                </a:lnTo>
                <a:lnTo>
                  <a:pt x="36959" y="36739"/>
                </a:lnTo>
                <a:cubicBezTo>
                  <a:pt x="36928" y="36801"/>
                  <a:pt x="36973" y="36863"/>
                  <a:pt x="37011" y="36863"/>
                </a:cubicBezTo>
                <a:cubicBezTo>
                  <a:pt x="37020" y="36863"/>
                  <a:pt x="37028" y="36859"/>
                  <a:pt x="37035" y="36852"/>
                </a:cubicBezTo>
                <a:cubicBezTo>
                  <a:pt x="37111" y="36815"/>
                  <a:pt x="37149" y="36739"/>
                  <a:pt x="37187" y="36739"/>
                </a:cubicBezTo>
                <a:cubicBezTo>
                  <a:pt x="37907" y="37573"/>
                  <a:pt x="38931" y="38028"/>
                  <a:pt x="40068" y="38028"/>
                </a:cubicBezTo>
                <a:cubicBezTo>
                  <a:pt x="40409" y="38028"/>
                  <a:pt x="40713" y="37990"/>
                  <a:pt x="40978" y="37952"/>
                </a:cubicBezTo>
                <a:lnTo>
                  <a:pt x="40978" y="37952"/>
                </a:lnTo>
                <a:cubicBezTo>
                  <a:pt x="40947" y="37983"/>
                  <a:pt x="40991" y="38038"/>
                  <a:pt x="41049" y="38038"/>
                </a:cubicBezTo>
                <a:cubicBezTo>
                  <a:pt x="41063" y="38038"/>
                  <a:pt x="41077" y="38035"/>
                  <a:pt x="41092" y="38028"/>
                </a:cubicBezTo>
                <a:cubicBezTo>
                  <a:pt x="41168" y="37990"/>
                  <a:pt x="41206" y="37876"/>
                  <a:pt x="41319" y="37838"/>
                </a:cubicBezTo>
                <a:cubicBezTo>
                  <a:pt x="41888" y="37649"/>
                  <a:pt x="42419" y="37307"/>
                  <a:pt x="42836" y="36890"/>
                </a:cubicBezTo>
                <a:cubicBezTo>
                  <a:pt x="42912" y="36890"/>
                  <a:pt x="43063" y="36852"/>
                  <a:pt x="43177" y="36852"/>
                </a:cubicBezTo>
                <a:cubicBezTo>
                  <a:pt x="43253" y="36852"/>
                  <a:pt x="43215" y="36701"/>
                  <a:pt x="43101" y="36701"/>
                </a:cubicBezTo>
                <a:lnTo>
                  <a:pt x="42988" y="36701"/>
                </a:lnTo>
                <a:cubicBezTo>
                  <a:pt x="43594" y="35980"/>
                  <a:pt x="44011" y="35108"/>
                  <a:pt x="44011" y="34085"/>
                </a:cubicBezTo>
                <a:cubicBezTo>
                  <a:pt x="44011" y="32758"/>
                  <a:pt x="43367" y="31582"/>
                  <a:pt x="42305" y="30862"/>
                </a:cubicBezTo>
                <a:cubicBezTo>
                  <a:pt x="43177" y="29699"/>
                  <a:pt x="43910" y="28397"/>
                  <a:pt x="44470" y="27022"/>
                </a:cubicBezTo>
                <a:lnTo>
                  <a:pt x="44470" y="27022"/>
                </a:lnTo>
                <a:cubicBezTo>
                  <a:pt x="43897" y="28323"/>
                  <a:pt x="43215" y="29561"/>
                  <a:pt x="42381" y="30672"/>
                </a:cubicBezTo>
                <a:cubicBezTo>
                  <a:pt x="42229" y="30635"/>
                  <a:pt x="42078" y="30559"/>
                  <a:pt x="41888" y="30445"/>
                </a:cubicBezTo>
                <a:cubicBezTo>
                  <a:pt x="42115" y="30104"/>
                  <a:pt x="42381" y="29838"/>
                  <a:pt x="42608" y="29497"/>
                </a:cubicBezTo>
                <a:cubicBezTo>
                  <a:pt x="42634" y="29471"/>
                  <a:pt x="42607" y="29410"/>
                  <a:pt x="42563" y="29410"/>
                </a:cubicBezTo>
                <a:cubicBezTo>
                  <a:pt x="42543" y="29410"/>
                  <a:pt x="42519" y="29423"/>
                  <a:pt x="42495" y="29459"/>
                </a:cubicBezTo>
                <a:cubicBezTo>
                  <a:pt x="42381" y="29649"/>
                  <a:pt x="42229" y="29838"/>
                  <a:pt x="42078" y="29990"/>
                </a:cubicBezTo>
                <a:cubicBezTo>
                  <a:pt x="42760" y="28587"/>
                  <a:pt x="43405" y="27260"/>
                  <a:pt x="44087" y="25895"/>
                </a:cubicBezTo>
                <a:cubicBezTo>
                  <a:pt x="44314" y="25933"/>
                  <a:pt x="44542" y="26009"/>
                  <a:pt x="44769" y="26009"/>
                </a:cubicBezTo>
                <a:cubicBezTo>
                  <a:pt x="44542" y="26312"/>
                  <a:pt x="44277" y="26654"/>
                  <a:pt x="44011" y="26995"/>
                </a:cubicBezTo>
                <a:cubicBezTo>
                  <a:pt x="43985" y="27021"/>
                  <a:pt x="44030" y="27082"/>
                  <a:pt x="44073" y="27082"/>
                </a:cubicBezTo>
                <a:cubicBezTo>
                  <a:pt x="44093" y="27082"/>
                  <a:pt x="44113" y="27069"/>
                  <a:pt x="44125" y="27033"/>
                </a:cubicBezTo>
                <a:cubicBezTo>
                  <a:pt x="44352" y="26767"/>
                  <a:pt x="44580" y="26426"/>
                  <a:pt x="44845" y="26123"/>
                </a:cubicBezTo>
                <a:lnTo>
                  <a:pt x="44845" y="26123"/>
                </a:lnTo>
                <a:cubicBezTo>
                  <a:pt x="44748" y="26370"/>
                  <a:pt x="44647" y="26615"/>
                  <a:pt x="44542" y="26858"/>
                </a:cubicBezTo>
                <a:lnTo>
                  <a:pt x="44542" y="26858"/>
                </a:lnTo>
                <a:cubicBezTo>
                  <a:pt x="44542" y="26853"/>
                  <a:pt x="44542" y="26848"/>
                  <a:pt x="44542" y="26843"/>
                </a:cubicBezTo>
                <a:lnTo>
                  <a:pt x="44542" y="26843"/>
                </a:lnTo>
                <a:cubicBezTo>
                  <a:pt x="44518" y="26903"/>
                  <a:pt x="44495" y="26962"/>
                  <a:pt x="44470" y="27022"/>
                </a:cubicBezTo>
                <a:lnTo>
                  <a:pt x="44470" y="27022"/>
                </a:lnTo>
                <a:cubicBezTo>
                  <a:pt x="44494" y="26967"/>
                  <a:pt x="44518" y="26912"/>
                  <a:pt x="44542" y="26858"/>
                </a:cubicBezTo>
                <a:lnTo>
                  <a:pt x="44542" y="26858"/>
                </a:lnTo>
                <a:cubicBezTo>
                  <a:pt x="44540" y="27004"/>
                  <a:pt x="44504" y="27149"/>
                  <a:pt x="44504" y="27222"/>
                </a:cubicBezTo>
                <a:cubicBezTo>
                  <a:pt x="44504" y="27288"/>
                  <a:pt x="44530" y="27329"/>
                  <a:pt x="44559" y="27329"/>
                </a:cubicBezTo>
                <a:cubicBezTo>
                  <a:pt x="44579" y="27329"/>
                  <a:pt x="44602" y="27308"/>
                  <a:pt x="44618" y="27260"/>
                </a:cubicBezTo>
                <a:cubicBezTo>
                  <a:pt x="44694" y="26957"/>
                  <a:pt x="44732" y="26616"/>
                  <a:pt x="44807" y="26237"/>
                </a:cubicBezTo>
                <a:cubicBezTo>
                  <a:pt x="44807" y="26199"/>
                  <a:pt x="44883" y="26123"/>
                  <a:pt x="44883" y="26085"/>
                </a:cubicBezTo>
                <a:lnTo>
                  <a:pt x="45149" y="26085"/>
                </a:lnTo>
                <a:cubicBezTo>
                  <a:pt x="46476" y="26085"/>
                  <a:pt x="47651" y="25668"/>
                  <a:pt x="48675" y="24910"/>
                </a:cubicBezTo>
                <a:lnTo>
                  <a:pt x="48750" y="24910"/>
                </a:lnTo>
                <a:cubicBezTo>
                  <a:pt x="48788" y="24910"/>
                  <a:pt x="48864" y="24872"/>
                  <a:pt x="48788" y="24796"/>
                </a:cubicBezTo>
                <a:cubicBezTo>
                  <a:pt x="50229" y="23734"/>
                  <a:pt x="51025" y="22104"/>
                  <a:pt x="51025" y="20322"/>
                </a:cubicBezTo>
                <a:cubicBezTo>
                  <a:pt x="51025" y="17137"/>
                  <a:pt x="48485" y="14559"/>
                  <a:pt x="45300" y="14559"/>
                </a:cubicBezTo>
                <a:cubicBezTo>
                  <a:pt x="44772" y="14559"/>
                  <a:pt x="44277" y="14626"/>
                  <a:pt x="43793" y="14748"/>
                </a:cubicBezTo>
                <a:lnTo>
                  <a:pt x="43793" y="14748"/>
                </a:lnTo>
                <a:cubicBezTo>
                  <a:pt x="43796" y="14734"/>
                  <a:pt x="43793" y="14720"/>
                  <a:pt x="43784" y="14711"/>
                </a:cubicBezTo>
                <a:cubicBezTo>
                  <a:pt x="42646" y="12777"/>
                  <a:pt x="41547" y="10843"/>
                  <a:pt x="40409" y="8872"/>
                </a:cubicBezTo>
                <a:lnTo>
                  <a:pt x="40409" y="8872"/>
                </a:lnTo>
                <a:cubicBezTo>
                  <a:pt x="40561" y="9062"/>
                  <a:pt x="40751" y="9213"/>
                  <a:pt x="40902" y="9403"/>
                </a:cubicBezTo>
                <a:cubicBezTo>
                  <a:pt x="40909" y="9410"/>
                  <a:pt x="40919" y="9413"/>
                  <a:pt x="40929" y="9413"/>
                </a:cubicBezTo>
                <a:cubicBezTo>
                  <a:pt x="40976" y="9413"/>
                  <a:pt x="41040" y="9351"/>
                  <a:pt x="40978" y="9289"/>
                </a:cubicBezTo>
                <a:cubicBezTo>
                  <a:pt x="40713" y="8986"/>
                  <a:pt x="40409" y="8644"/>
                  <a:pt x="40106" y="8303"/>
                </a:cubicBezTo>
                <a:lnTo>
                  <a:pt x="40106" y="8265"/>
                </a:lnTo>
                <a:cubicBezTo>
                  <a:pt x="40902" y="7393"/>
                  <a:pt x="41433" y="6218"/>
                  <a:pt x="41433" y="4929"/>
                </a:cubicBezTo>
                <a:cubicBezTo>
                  <a:pt x="41433" y="2237"/>
                  <a:pt x="39196" y="0"/>
                  <a:pt x="36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4" name="Google Shape;2754;p34"/>
          <p:cNvSpPr/>
          <p:nvPr/>
        </p:nvSpPr>
        <p:spPr>
          <a:xfrm rot="594141">
            <a:off x="1958875" y="5653850"/>
            <a:ext cx="1749803" cy="1061605"/>
          </a:xfrm>
          <a:custGeom>
            <a:avLst/>
            <a:gdLst/>
            <a:ahLst/>
            <a:cxnLst/>
            <a:rect l="l" t="t" r="r" b="b"/>
            <a:pathLst>
              <a:path w="37043" h="22474" extrusionOk="0">
                <a:moveTo>
                  <a:pt x="17479" y="181"/>
                </a:moveTo>
                <a:cubicBezTo>
                  <a:pt x="17441" y="181"/>
                  <a:pt x="17441" y="218"/>
                  <a:pt x="17441" y="218"/>
                </a:cubicBezTo>
                <a:cubicBezTo>
                  <a:pt x="17403" y="294"/>
                  <a:pt x="17441" y="370"/>
                  <a:pt x="17555" y="408"/>
                </a:cubicBezTo>
                <a:lnTo>
                  <a:pt x="17592" y="408"/>
                </a:lnTo>
                <a:cubicBezTo>
                  <a:pt x="17706" y="332"/>
                  <a:pt x="17592" y="181"/>
                  <a:pt x="17479" y="181"/>
                </a:cubicBezTo>
                <a:close/>
                <a:moveTo>
                  <a:pt x="16360" y="190"/>
                </a:moveTo>
                <a:cubicBezTo>
                  <a:pt x="16332" y="190"/>
                  <a:pt x="16303" y="200"/>
                  <a:pt x="16303" y="218"/>
                </a:cubicBezTo>
                <a:cubicBezTo>
                  <a:pt x="16303" y="484"/>
                  <a:pt x="16228" y="711"/>
                  <a:pt x="16038" y="901"/>
                </a:cubicBezTo>
                <a:cubicBezTo>
                  <a:pt x="16008" y="901"/>
                  <a:pt x="16026" y="949"/>
                  <a:pt x="16054" y="949"/>
                </a:cubicBezTo>
                <a:cubicBezTo>
                  <a:pt x="16061" y="949"/>
                  <a:pt x="16068" y="946"/>
                  <a:pt x="16076" y="939"/>
                </a:cubicBezTo>
                <a:cubicBezTo>
                  <a:pt x="16190" y="863"/>
                  <a:pt x="16265" y="711"/>
                  <a:pt x="16303" y="560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218"/>
                </a:lnTo>
                <a:cubicBezTo>
                  <a:pt x="16417" y="200"/>
                  <a:pt x="16389" y="190"/>
                  <a:pt x="16360" y="190"/>
                </a:cubicBezTo>
                <a:close/>
                <a:moveTo>
                  <a:pt x="18052" y="967"/>
                </a:moveTo>
                <a:cubicBezTo>
                  <a:pt x="18095" y="967"/>
                  <a:pt x="18142" y="996"/>
                  <a:pt x="18161" y="1053"/>
                </a:cubicBezTo>
                <a:cubicBezTo>
                  <a:pt x="18161" y="1091"/>
                  <a:pt x="18114" y="1109"/>
                  <a:pt x="18066" y="1109"/>
                </a:cubicBezTo>
                <a:cubicBezTo>
                  <a:pt x="18019" y="1109"/>
                  <a:pt x="17972" y="1091"/>
                  <a:pt x="17972" y="1053"/>
                </a:cubicBezTo>
                <a:cubicBezTo>
                  <a:pt x="17972" y="996"/>
                  <a:pt x="18010" y="967"/>
                  <a:pt x="18052" y="967"/>
                </a:cubicBezTo>
                <a:close/>
                <a:moveTo>
                  <a:pt x="16739" y="0"/>
                </a:moveTo>
                <a:cubicBezTo>
                  <a:pt x="16711" y="0"/>
                  <a:pt x="16683" y="10"/>
                  <a:pt x="16683" y="29"/>
                </a:cubicBezTo>
                <a:lnTo>
                  <a:pt x="16683" y="67"/>
                </a:lnTo>
                <a:cubicBezTo>
                  <a:pt x="16683" y="67"/>
                  <a:pt x="16645" y="67"/>
                  <a:pt x="16645" y="143"/>
                </a:cubicBezTo>
                <a:lnTo>
                  <a:pt x="16645" y="560"/>
                </a:lnTo>
                <a:cubicBezTo>
                  <a:pt x="16645" y="598"/>
                  <a:pt x="16683" y="598"/>
                  <a:pt x="16683" y="598"/>
                </a:cubicBezTo>
                <a:cubicBezTo>
                  <a:pt x="16702" y="594"/>
                  <a:pt x="16723" y="592"/>
                  <a:pt x="16744" y="592"/>
                </a:cubicBezTo>
                <a:cubicBezTo>
                  <a:pt x="16931" y="592"/>
                  <a:pt x="17172" y="735"/>
                  <a:pt x="17138" y="939"/>
                </a:cubicBezTo>
                <a:cubicBezTo>
                  <a:pt x="17101" y="1047"/>
                  <a:pt x="17022" y="1096"/>
                  <a:pt x="16936" y="1096"/>
                </a:cubicBezTo>
                <a:cubicBezTo>
                  <a:pt x="16843" y="1096"/>
                  <a:pt x="16742" y="1038"/>
                  <a:pt x="16683" y="939"/>
                </a:cubicBezTo>
                <a:cubicBezTo>
                  <a:pt x="16683" y="920"/>
                  <a:pt x="16664" y="910"/>
                  <a:pt x="16645" y="910"/>
                </a:cubicBezTo>
                <a:cubicBezTo>
                  <a:pt x="16626" y="910"/>
                  <a:pt x="16607" y="920"/>
                  <a:pt x="16607" y="939"/>
                </a:cubicBezTo>
                <a:cubicBezTo>
                  <a:pt x="16622" y="1002"/>
                  <a:pt x="16651" y="1060"/>
                  <a:pt x="16688" y="1110"/>
                </a:cubicBezTo>
                <a:lnTo>
                  <a:pt x="16688" y="1110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310" y="802"/>
                  <a:pt x="17057" y="556"/>
                  <a:pt x="16810" y="556"/>
                </a:cubicBezTo>
                <a:cubicBezTo>
                  <a:pt x="16793" y="556"/>
                  <a:pt x="16775" y="557"/>
                  <a:pt x="16758" y="560"/>
                </a:cubicBezTo>
                <a:lnTo>
                  <a:pt x="16758" y="181"/>
                </a:lnTo>
                <a:cubicBezTo>
                  <a:pt x="16794" y="252"/>
                  <a:pt x="16864" y="290"/>
                  <a:pt x="16935" y="290"/>
                </a:cubicBezTo>
                <a:cubicBezTo>
                  <a:pt x="17015" y="290"/>
                  <a:pt x="17097" y="243"/>
                  <a:pt x="17138" y="143"/>
                </a:cubicBezTo>
                <a:cubicBezTo>
                  <a:pt x="17138" y="87"/>
                  <a:pt x="17097" y="52"/>
                  <a:pt x="17075" y="52"/>
                </a:cubicBezTo>
                <a:cubicBezTo>
                  <a:pt x="17067" y="52"/>
                  <a:pt x="17062" y="57"/>
                  <a:pt x="17062" y="67"/>
                </a:cubicBezTo>
                <a:cubicBezTo>
                  <a:pt x="17044" y="138"/>
                  <a:pt x="16992" y="176"/>
                  <a:pt x="16938" y="176"/>
                </a:cubicBezTo>
                <a:cubicBezTo>
                  <a:pt x="16879" y="176"/>
                  <a:pt x="16816" y="129"/>
                  <a:pt x="16796" y="29"/>
                </a:cubicBezTo>
                <a:cubicBezTo>
                  <a:pt x="16796" y="10"/>
                  <a:pt x="16768" y="0"/>
                  <a:pt x="16739" y="0"/>
                </a:cubicBezTo>
                <a:close/>
                <a:moveTo>
                  <a:pt x="29270" y="1091"/>
                </a:moveTo>
                <a:lnTo>
                  <a:pt x="29270" y="1128"/>
                </a:lnTo>
                <a:cubicBezTo>
                  <a:pt x="29194" y="1091"/>
                  <a:pt x="29194" y="1091"/>
                  <a:pt x="29270" y="1091"/>
                </a:cubicBezTo>
                <a:close/>
                <a:moveTo>
                  <a:pt x="29270" y="939"/>
                </a:moveTo>
                <a:cubicBezTo>
                  <a:pt x="29098" y="939"/>
                  <a:pt x="29145" y="1252"/>
                  <a:pt x="29268" y="1252"/>
                </a:cubicBezTo>
                <a:cubicBezTo>
                  <a:pt x="29281" y="1252"/>
                  <a:pt x="29294" y="1249"/>
                  <a:pt x="29308" y="1242"/>
                </a:cubicBezTo>
                <a:cubicBezTo>
                  <a:pt x="29384" y="1166"/>
                  <a:pt x="29384" y="1053"/>
                  <a:pt x="29346" y="977"/>
                </a:cubicBezTo>
                <a:cubicBezTo>
                  <a:pt x="29346" y="939"/>
                  <a:pt x="29308" y="939"/>
                  <a:pt x="29270" y="939"/>
                </a:cubicBezTo>
                <a:close/>
                <a:moveTo>
                  <a:pt x="17905" y="304"/>
                </a:moveTo>
                <a:cubicBezTo>
                  <a:pt x="17886" y="304"/>
                  <a:pt x="17858" y="313"/>
                  <a:pt x="17820" y="332"/>
                </a:cubicBezTo>
                <a:cubicBezTo>
                  <a:pt x="17745" y="594"/>
                  <a:pt x="17707" y="856"/>
                  <a:pt x="17597" y="1117"/>
                </a:cubicBezTo>
                <a:lnTo>
                  <a:pt x="17597" y="1117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180" y="1119"/>
                  <a:pt x="17178" y="1124"/>
                  <a:pt x="17175" y="1128"/>
                </a:cubicBezTo>
                <a:cubicBezTo>
                  <a:pt x="17149" y="1199"/>
                  <a:pt x="17109" y="1242"/>
                  <a:pt x="17061" y="1264"/>
                </a:cubicBezTo>
                <a:lnTo>
                  <a:pt x="17061" y="1264"/>
                </a:lnTo>
                <a:lnTo>
                  <a:pt x="18919" y="1280"/>
                </a:lnTo>
                <a:lnTo>
                  <a:pt x="18919" y="1128"/>
                </a:lnTo>
                <a:lnTo>
                  <a:pt x="18189" y="1122"/>
                </a:lnTo>
                <a:lnTo>
                  <a:pt x="18189" y="1122"/>
                </a:lnTo>
                <a:cubicBezTo>
                  <a:pt x="18196" y="1102"/>
                  <a:pt x="18199" y="1079"/>
                  <a:pt x="18199" y="1053"/>
                </a:cubicBezTo>
                <a:cubicBezTo>
                  <a:pt x="18199" y="931"/>
                  <a:pt x="18135" y="881"/>
                  <a:pt x="18066" y="881"/>
                </a:cubicBezTo>
                <a:cubicBezTo>
                  <a:pt x="17984" y="881"/>
                  <a:pt x="17896" y="950"/>
                  <a:pt x="17896" y="1053"/>
                </a:cubicBezTo>
                <a:cubicBezTo>
                  <a:pt x="17900" y="1078"/>
                  <a:pt x="17907" y="1100"/>
                  <a:pt x="17916" y="1120"/>
                </a:cubicBezTo>
                <a:lnTo>
                  <a:pt x="17916" y="1120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08" y="1122"/>
                  <a:pt x="17707" y="1125"/>
                  <a:pt x="17706" y="1128"/>
                </a:cubicBezTo>
                <a:cubicBezTo>
                  <a:pt x="17681" y="1141"/>
                  <a:pt x="17660" y="1145"/>
                  <a:pt x="17643" y="1145"/>
                </a:cubicBezTo>
                <a:cubicBezTo>
                  <a:pt x="17609" y="1145"/>
                  <a:pt x="17592" y="1128"/>
                  <a:pt x="17592" y="1128"/>
                </a:cubicBezTo>
                <a:cubicBezTo>
                  <a:pt x="17594" y="1125"/>
                  <a:pt x="17596" y="1121"/>
                  <a:pt x="17597" y="1117"/>
                </a:cubicBezTo>
                <a:lnTo>
                  <a:pt x="17597" y="1117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83" y="820"/>
                  <a:pt x="17821" y="595"/>
                  <a:pt x="17934" y="332"/>
                </a:cubicBezTo>
                <a:cubicBezTo>
                  <a:pt x="17934" y="313"/>
                  <a:pt x="17924" y="304"/>
                  <a:pt x="17905" y="304"/>
                </a:cubicBezTo>
                <a:close/>
                <a:moveTo>
                  <a:pt x="16882" y="1263"/>
                </a:moveTo>
                <a:cubicBezTo>
                  <a:pt x="16914" y="1275"/>
                  <a:pt x="16947" y="1282"/>
                  <a:pt x="16978" y="1282"/>
                </a:cubicBezTo>
                <a:cubicBezTo>
                  <a:pt x="17007" y="1282"/>
                  <a:pt x="17035" y="1276"/>
                  <a:pt x="17061" y="1264"/>
                </a:cubicBezTo>
                <a:lnTo>
                  <a:pt x="17061" y="1264"/>
                </a:lnTo>
                <a:lnTo>
                  <a:pt x="16882" y="1263"/>
                </a:lnTo>
                <a:close/>
                <a:moveTo>
                  <a:pt x="28019" y="1242"/>
                </a:moveTo>
                <a:cubicBezTo>
                  <a:pt x="27981" y="1280"/>
                  <a:pt x="27981" y="1318"/>
                  <a:pt x="28019" y="1318"/>
                </a:cubicBezTo>
                <a:cubicBezTo>
                  <a:pt x="28057" y="1318"/>
                  <a:pt x="28057" y="1242"/>
                  <a:pt x="28019" y="1242"/>
                </a:cubicBezTo>
                <a:close/>
                <a:moveTo>
                  <a:pt x="28798" y="1241"/>
                </a:moveTo>
                <a:cubicBezTo>
                  <a:pt x="28840" y="1241"/>
                  <a:pt x="28884" y="1253"/>
                  <a:pt x="28929" y="1280"/>
                </a:cubicBezTo>
                <a:cubicBezTo>
                  <a:pt x="29080" y="1318"/>
                  <a:pt x="29118" y="1508"/>
                  <a:pt x="29004" y="1659"/>
                </a:cubicBezTo>
                <a:cubicBezTo>
                  <a:pt x="28959" y="1765"/>
                  <a:pt x="28878" y="1810"/>
                  <a:pt x="28794" y="1810"/>
                </a:cubicBezTo>
                <a:cubicBezTo>
                  <a:pt x="28667" y="1810"/>
                  <a:pt x="28534" y="1705"/>
                  <a:pt x="28512" y="1545"/>
                </a:cubicBezTo>
                <a:cubicBezTo>
                  <a:pt x="28541" y="1371"/>
                  <a:pt x="28659" y="1241"/>
                  <a:pt x="28798" y="1241"/>
                </a:cubicBezTo>
                <a:close/>
                <a:moveTo>
                  <a:pt x="28208" y="1091"/>
                </a:moveTo>
                <a:cubicBezTo>
                  <a:pt x="28170" y="1091"/>
                  <a:pt x="28132" y="1128"/>
                  <a:pt x="28057" y="1128"/>
                </a:cubicBezTo>
                <a:cubicBezTo>
                  <a:pt x="28019" y="1128"/>
                  <a:pt x="28057" y="1166"/>
                  <a:pt x="28132" y="1166"/>
                </a:cubicBezTo>
                <a:cubicBezTo>
                  <a:pt x="28132" y="1128"/>
                  <a:pt x="28170" y="1128"/>
                  <a:pt x="28170" y="1128"/>
                </a:cubicBezTo>
                <a:lnTo>
                  <a:pt x="28170" y="1508"/>
                </a:lnTo>
                <a:cubicBezTo>
                  <a:pt x="28170" y="1545"/>
                  <a:pt x="28170" y="1545"/>
                  <a:pt x="28208" y="1545"/>
                </a:cubicBezTo>
                <a:lnTo>
                  <a:pt x="28360" y="1545"/>
                </a:lnTo>
                <a:cubicBezTo>
                  <a:pt x="28398" y="1621"/>
                  <a:pt x="28398" y="1659"/>
                  <a:pt x="28398" y="1697"/>
                </a:cubicBezTo>
                <a:cubicBezTo>
                  <a:pt x="28398" y="1811"/>
                  <a:pt x="28360" y="1849"/>
                  <a:pt x="28246" y="1887"/>
                </a:cubicBezTo>
                <a:cubicBezTo>
                  <a:pt x="28213" y="1898"/>
                  <a:pt x="28176" y="1902"/>
                  <a:pt x="28138" y="1902"/>
                </a:cubicBezTo>
                <a:cubicBezTo>
                  <a:pt x="28047" y="1902"/>
                  <a:pt x="27948" y="1876"/>
                  <a:pt x="27867" y="1849"/>
                </a:cubicBezTo>
                <a:cubicBezTo>
                  <a:pt x="27791" y="1849"/>
                  <a:pt x="27791" y="1887"/>
                  <a:pt x="27829" y="1925"/>
                </a:cubicBezTo>
                <a:cubicBezTo>
                  <a:pt x="27903" y="1954"/>
                  <a:pt x="28006" y="1978"/>
                  <a:pt x="28106" y="1978"/>
                </a:cubicBezTo>
                <a:cubicBezTo>
                  <a:pt x="28263" y="1978"/>
                  <a:pt x="28413" y="1920"/>
                  <a:pt x="28436" y="1735"/>
                </a:cubicBezTo>
                <a:lnTo>
                  <a:pt x="28436" y="1697"/>
                </a:lnTo>
                <a:cubicBezTo>
                  <a:pt x="28512" y="1735"/>
                  <a:pt x="28550" y="1849"/>
                  <a:pt x="28625" y="1887"/>
                </a:cubicBezTo>
                <a:cubicBezTo>
                  <a:pt x="28678" y="1918"/>
                  <a:pt x="28730" y="1932"/>
                  <a:pt x="28780" y="1932"/>
                </a:cubicBezTo>
                <a:cubicBezTo>
                  <a:pt x="28914" y="1932"/>
                  <a:pt x="29036" y="1835"/>
                  <a:pt x="29118" y="1697"/>
                </a:cubicBezTo>
                <a:cubicBezTo>
                  <a:pt x="29194" y="1508"/>
                  <a:pt x="29118" y="1280"/>
                  <a:pt x="28929" y="1242"/>
                </a:cubicBezTo>
                <a:cubicBezTo>
                  <a:pt x="28886" y="1221"/>
                  <a:pt x="28844" y="1212"/>
                  <a:pt x="28803" y="1212"/>
                </a:cubicBezTo>
                <a:cubicBezTo>
                  <a:pt x="28698" y="1212"/>
                  <a:pt x="28604" y="1274"/>
                  <a:pt x="28550" y="1356"/>
                </a:cubicBezTo>
                <a:cubicBezTo>
                  <a:pt x="28550" y="1343"/>
                  <a:pt x="28545" y="1339"/>
                  <a:pt x="28540" y="1339"/>
                </a:cubicBezTo>
                <a:cubicBezTo>
                  <a:pt x="28528" y="1339"/>
                  <a:pt x="28512" y="1356"/>
                  <a:pt x="28512" y="1356"/>
                </a:cubicBezTo>
                <a:cubicBezTo>
                  <a:pt x="28461" y="1431"/>
                  <a:pt x="28444" y="1490"/>
                  <a:pt x="28461" y="1554"/>
                </a:cubicBezTo>
                <a:lnTo>
                  <a:pt x="28461" y="1554"/>
                </a:lnTo>
                <a:cubicBezTo>
                  <a:pt x="28422" y="1519"/>
                  <a:pt x="28365" y="1498"/>
                  <a:pt x="28309" y="1498"/>
                </a:cubicBezTo>
                <a:cubicBezTo>
                  <a:pt x="28288" y="1498"/>
                  <a:pt x="28266" y="1501"/>
                  <a:pt x="28246" y="1508"/>
                </a:cubicBezTo>
                <a:lnTo>
                  <a:pt x="28246" y="1128"/>
                </a:lnTo>
                <a:cubicBezTo>
                  <a:pt x="28246" y="1091"/>
                  <a:pt x="28246" y="1091"/>
                  <a:pt x="28208" y="1091"/>
                </a:cubicBezTo>
                <a:close/>
                <a:moveTo>
                  <a:pt x="29867" y="1839"/>
                </a:moveTo>
                <a:cubicBezTo>
                  <a:pt x="29924" y="1839"/>
                  <a:pt x="29990" y="1868"/>
                  <a:pt x="30028" y="1925"/>
                </a:cubicBezTo>
                <a:cubicBezTo>
                  <a:pt x="29990" y="2000"/>
                  <a:pt x="29933" y="2038"/>
                  <a:pt x="29881" y="2038"/>
                </a:cubicBezTo>
                <a:cubicBezTo>
                  <a:pt x="29829" y="2038"/>
                  <a:pt x="29782" y="2000"/>
                  <a:pt x="29763" y="1925"/>
                </a:cubicBezTo>
                <a:cubicBezTo>
                  <a:pt x="29763" y="1868"/>
                  <a:pt x="29810" y="1839"/>
                  <a:pt x="29867" y="1839"/>
                </a:cubicBezTo>
                <a:close/>
                <a:moveTo>
                  <a:pt x="2399" y="2590"/>
                </a:moveTo>
                <a:cubicBezTo>
                  <a:pt x="2393" y="2590"/>
                  <a:pt x="2389" y="2594"/>
                  <a:pt x="2389" y="2607"/>
                </a:cubicBezTo>
                <a:cubicBezTo>
                  <a:pt x="2275" y="2683"/>
                  <a:pt x="2351" y="2835"/>
                  <a:pt x="2427" y="2835"/>
                </a:cubicBezTo>
                <a:cubicBezTo>
                  <a:pt x="2465" y="2835"/>
                  <a:pt x="2541" y="2797"/>
                  <a:pt x="2541" y="2759"/>
                </a:cubicBezTo>
                <a:cubicBezTo>
                  <a:pt x="2541" y="2683"/>
                  <a:pt x="2465" y="2645"/>
                  <a:pt x="2427" y="2607"/>
                </a:cubicBezTo>
                <a:cubicBezTo>
                  <a:pt x="2427" y="2607"/>
                  <a:pt x="2410" y="2590"/>
                  <a:pt x="2399" y="2590"/>
                </a:cubicBezTo>
                <a:close/>
                <a:moveTo>
                  <a:pt x="1400" y="2871"/>
                </a:moveTo>
                <a:cubicBezTo>
                  <a:pt x="1415" y="2897"/>
                  <a:pt x="1423" y="2924"/>
                  <a:pt x="1425" y="2950"/>
                </a:cubicBezTo>
                <a:lnTo>
                  <a:pt x="1425" y="2950"/>
                </a:lnTo>
                <a:cubicBezTo>
                  <a:pt x="1429" y="2918"/>
                  <a:pt x="1419" y="2889"/>
                  <a:pt x="1403" y="2872"/>
                </a:cubicBezTo>
                <a:cubicBezTo>
                  <a:pt x="1402" y="2872"/>
                  <a:pt x="1401" y="2871"/>
                  <a:pt x="1400" y="2871"/>
                </a:cubicBezTo>
                <a:close/>
                <a:moveTo>
                  <a:pt x="1823" y="2981"/>
                </a:moveTo>
                <a:lnTo>
                  <a:pt x="1823" y="2981"/>
                </a:lnTo>
                <a:cubicBezTo>
                  <a:pt x="1822" y="2983"/>
                  <a:pt x="1821" y="2984"/>
                  <a:pt x="1820" y="2986"/>
                </a:cubicBezTo>
                <a:cubicBezTo>
                  <a:pt x="1817" y="2988"/>
                  <a:pt x="1814" y="2990"/>
                  <a:pt x="1811" y="2991"/>
                </a:cubicBezTo>
                <a:lnTo>
                  <a:pt x="1811" y="2991"/>
                </a:lnTo>
                <a:cubicBezTo>
                  <a:pt x="1815" y="2988"/>
                  <a:pt x="1819" y="2984"/>
                  <a:pt x="1823" y="2981"/>
                </a:cubicBezTo>
                <a:close/>
                <a:moveTo>
                  <a:pt x="1236" y="2756"/>
                </a:moveTo>
                <a:cubicBezTo>
                  <a:pt x="1146" y="2756"/>
                  <a:pt x="1062" y="2854"/>
                  <a:pt x="1062" y="2910"/>
                </a:cubicBezTo>
                <a:cubicBezTo>
                  <a:pt x="1086" y="2982"/>
                  <a:pt x="1141" y="3009"/>
                  <a:pt x="1177" y="3009"/>
                </a:cubicBezTo>
                <a:cubicBezTo>
                  <a:pt x="1199" y="3009"/>
                  <a:pt x="1214" y="3000"/>
                  <a:pt x="1214" y="2986"/>
                </a:cubicBezTo>
                <a:cubicBezTo>
                  <a:pt x="1214" y="2901"/>
                  <a:pt x="1278" y="2858"/>
                  <a:pt x="1342" y="2858"/>
                </a:cubicBezTo>
                <a:cubicBezTo>
                  <a:pt x="1362" y="2858"/>
                  <a:pt x="1382" y="2862"/>
                  <a:pt x="1400" y="2871"/>
                </a:cubicBezTo>
                <a:lnTo>
                  <a:pt x="1400" y="2871"/>
                </a:lnTo>
                <a:cubicBezTo>
                  <a:pt x="1384" y="2844"/>
                  <a:pt x="1361" y="2819"/>
                  <a:pt x="1327" y="2797"/>
                </a:cubicBezTo>
                <a:cubicBezTo>
                  <a:pt x="1298" y="2767"/>
                  <a:pt x="1267" y="2756"/>
                  <a:pt x="1236" y="2756"/>
                </a:cubicBezTo>
                <a:close/>
                <a:moveTo>
                  <a:pt x="1979" y="2933"/>
                </a:moveTo>
                <a:cubicBezTo>
                  <a:pt x="2044" y="2933"/>
                  <a:pt x="2110" y="2952"/>
                  <a:pt x="2162" y="2986"/>
                </a:cubicBezTo>
                <a:cubicBezTo>
                  <a:pt x="2237" y="3062"/>
                  <a:pt x="2275" y="3214"/>
                  <a:pt x="2199" y="3327"/>
                </a:cubicBezTo>
                <a:cubicBezTo>
                  <a:pt x="2133" y="3372"/>
                  <a:pt x="2066" y="3390"/>
                  <a:pt x="2000" y="3390"/>
                </a:cubicBezTo>
                <a:cubicBezTo>
                  <a:pt x="1952" y="3390"/>
                  <a:pt x="1905" y="3381"/>
                  <a:pt x="1858" y="3365"/>
                </a:cubicBezTo>
                <a:cubicBezTo>
                  <a:pt x="1745" y="3252"/>
                  <a:pt x="1745" y="3138"/>
                  <a:pt x="1858" y="3024"/>
                </a:cubicBezTo>
                <a:cubicBezTo>
                  <a:pt x="1880" y="3002"/>
                  <a:pt x="1877" y="2968"/>
                  <a:pt x="1863" y="2957"/>
                </a:cubicBezTo>
                <a:lnTo>
                  <a:pt x="1863" y="2957"/>
                </a:lnTo>
                <a:cubicBezTo>
                  <a:pt x="1898" y="2941"/>
                  <a:pt x="1938" y="2933"/>
                  <a:pt x="1979" y="2933"/>
                </a:cubicBezTo>
                <a:close/>
                <a:moveTo>
                  <a:pt x="1962" y="2839"/>
                </a:moveTo>
                <a:cubicBezTo>
                  <a:pt x="1858" y="2839"/>
                  <a:pt x="1752" y="2869"/>
                  <a:pt x="1669" y="2910"/>
                </a:cubicBezTo>
                <a:cubicBezTo>
                  <a:pt x="1669" y="2996"/>
                  <a:pt x="1690" y="3038"/>
                  <a:pt x="1733" y="3038"/>
                </a:cubicBezTo>
                <a:cubicBezTo>
                  <a:pt x="1740" y="3038"/>
                  <a:pt x="1747" y="3037"/>
                  <a:pt x="1755" y="3035"/>
                </a:cubicBezTo>
                <a:lnTo>
                  <a:pt x="1755" y="3035"/>
                </a:lnTo>
                <a:cubicBezTo>
                  <a:pt x="1672" y="3126"/>
                  <a:pt x="1688" y="3278"/>
                  <a:pt x="1782" y="3403"/>
                </a:cubicBezTo>
                <a:cubicBezTo>
                  <a:pt x="1820" y="3479"/>
                  <a:pt x="1896" y="3517"/>
                  <a:pt x="1977" y="3517"/>
                </a:cubicBezTo>
                <a:cubicBezTo>
                  <a:pt x="2057" y="3517"/>
                  <a:pt x="2143" y="3479"/>
                  <a:pt x="2199" y="3403"/>
                </a:cubicBezTo>
                <a:cubicBezTo>
                  <a:pt x="2351" y="3252"/>
                  <a:pt x="2275" y="3062"/>
                  <a:pt x="2199" y="2910"/>
                </a:cubicBezTo>
                <a:cubicBezTo>
                  <a:pt x="2131" y="2859"/>
                  <a:pt x="2047" y="2839"/>
                  <a:pt x="1962" y="2839"/>
                </a:cubicBezTo>
                <a:close/>
                <a:moveTo>
                  <a:pt x="1425" y="2950"/>
                </a:moveTo>
                <a:cubicBezTo>
                  <a:pt x="1421" y="2993"/>
                  <a:pt x="1393" y="3040"/>
                  <a:pt x="1327" y="3062"/>
                </a:cubicBezTo>
                <a:cubicBezTo>
                  <a:pt x="1290" y="3062"/>
                  <a:pt x="1327" y="3176"/>
                  <a:pt x="1327" y="3176"/>
                </a:cubicBezTo>
                <a:cubicBezTo>
                  <a:pt x="1479" y="3176"/>
                  <a:pt x="1631" y="3365"/>
                  <a:pt x="1479" y="3517"/>
                </a:cubicBezTo>
                <a:cubicBezTo>
                  <a:pt x="1459" y="3537"/>
                  <a:pt x="1430" y="3547"/>
                  <a:pt x="1398" y="3547"/>
                </a:cubicBezTo>
                <a:cubicBezTo>
                  <a:pt x="1310" y="3547"/>
                  <a:pt x="1193" y="3476"/>
                  <a:pt x="1138" y="3365"/>
                </a:cubicBezTo>
                <a:cubicBezTo>
                  <a:pt x="1138" y="3346"/>
                  <a:pt x="1119" y="3337"/>
                  <a:pt x="1100" y="3337"/>
                </a:cubicBezTo>
                <a:cubicBezTo>
                  <a:pt x="1081" y="3337"/>
                  <a:pt x="1062" y="3346"/>
                  <a:pt x="1062" y="3365"/>
                </a:cubicBezTo>
                <a:cubicBezTo>
                  <a:pt x="1088" y="3494"/>
                  <a:pt x="1236" y="3570"/>
                  <a:pt x="1364" y="3570"/>
                </a:cubicBezTo>
                <a:cubicBezTo>
                  <a:pt x="1425" y="3570"/>
                  <a:pt x="1481" y="3553"/>
                  <a:pt x="1517" y="3517"/>
                </a:cubicBezTo>
                <a:cubicBezTo>
                  <a:pt x="1669" y="3365"/>
                  <a:pt x="1517" y="3138"/>
                  <a:pt x="1403" y="3062"/>
                </a:cubicBezTo>
                <a:cubicBezTo>
                  <a:pt x="1419" y="3030"/>
                  <a:pt x="1429" y="2991"/>
                  <a:pt x="1425" y="2950"/>
                </a:cubicBezTo>
                <a:close/>
                <a:moveTo>
                  <a:pt x="2972" y="2844"/>
                </a:moveTo>
                <a:cubicBezTo>
                  <a:pt x="2958" y="2844"/>
                  <a:pt x="2939" y="2854"/>
                  <a:pt x="2920" y="2872"/>
                </a:cubicBezTo>
                <a:cubicBezTo>
                  <a:pt x="2844" y="3138"/>
                  <a:pt x="2768" y="3365"/>
                  <a:pt x="2730" y="3593"/>
                </a:cubicBezTo>
                <a:cubicBezTo>
                  <a:pt x="2730" y="3612"/>
                  <a:pt x="2749" y="3621"/>
                  <a:pt x="2768" y="3621"/>
                </a:cubicBezTo>
                <a:cubicBezTo>
                  <a:pt x="2787" y="3621"/>
                  <a:pt x="2806" y="3612"/>
                  <a:pt x="2806" y="3593"/>
                </a:cubicBezTo>
                <a:cubicBezTo>
                  <a:pt x="2844" y="3365"/>
                  <a:pt x="2958" y="3138"/>
                  <a:pt x="2996" y="2872"/>
                </a:cubicBezTo>
                <a:cubicBezTo>
                  <a:pt x="2996" y="2854"/>
                  <a:pt x="2986" y="2844"/>
                  <a:pt x="2972" y="2844"/>
                </a:cubicBezTo>
                <a:close/>
                <a:moveTo>
                  <a:pt x="3196" y="3386"/>
                </a:moveTo>
                <a:cubicBezTo>
                  <a:pt x="3093" y="3386"/>
                  <a:pt x="2983" y="3454"/>
                  <a:pt x="2958" y="3555"/>
                </a:cubicBezTo>
                <a:cubicBezTo>
                  <a:pt x="2977" y="3574"/>
                  <a:pt x="3015" y="3583"/>
                  <a:pt x="3048" y="3583"/>
                </a:cubicBezTo>
                <a:cubicBezTo>
                  <a:pt x="3081" y="3583"/>
                  <a:pt x="3109" y="3574"/>
                  <a:pt x="3109" y="3555"/>
                </a:cubicBezTo>
                <a:cubicBezTo>
                  <a:pt x="3109" y="3470"/>
                  <a:pt x="3173" y="3427"/>
                  <a:pt x="3237" y="3427"/>
                </a:cubicBezTo>
                <a:cubicBezTo>
                  <a:pt x="3259" y="3427"/>
                  <a:pt x="3280" y="3432"/>
                  <a:pt x="3299" y="3441"/>
                </a:cubicBezTo>
                <a:cubicBezTo>
                  <a:pt x="3365" y="3540"/>
                  <a:pt x="3317" y="3638"/>
                  <a:pt x="3204" y="3638"/>
                </a:cubicBezTo>
                <a:cubicBezTo>
                  <a:pt x="3187" y="3638"/>
                  <a:pt x="3168" y="3636"/>
                  <a:pt x="3147" y="3631"/>
                </a:cubicBezTo>
                <a:lnTo>
                  <a:pt x="3147" y="3555"/>
                </a:lnTo>
                <a:lnTo>
                  <a:pt x="3109" y="3555"/>
                </a:lnTo>
                <a:lnTo>
                  <a:pt x="3109" y="3669"/>
                </a:lnTo>
                <a:lnTo>
                  <a:pt x="3109" y="3744"/>
                </a:lnTo>
                <a:cubicBezTo>
                  <a:pt x="3126" y="3748"/>
                  <a:pt x="3143" y="3749"/>
                  <a:pt x="3159" y="3749"/>
                </a:cubicBezTo>
                <a:cubicBezTo>
                  <a:pt x="3330" y="3749"/>
                  <a:pt x="3475" y="3580"/>
                  <a:pt x="3337" y="3441"/>
                </a:cubicBezTo>
                <a:cubicBezTo>
                  <a:pt x="3299" y="3403"/>
                  <a:pt x="3248" y="3386"/>
                  <a:pt x="3196" y="3386"/>
                </a:cubicBezTo>
                <a:close/>
                <a:moveTo>
                  <a:pt x="35214" y="7900"/>
                </a:moveTo>
                <a:cubicBezTo>
                  <a:pt x="35240" y="7900"/>
                  <a:pt x="35260" y="7935"/>
                  <a:pt x="35260" y="7991"/>
                </a:cubicBezTo>
                <a:cubicBezTo>
                  <a:pt x="35260" y="8046"/>
                  <a:pt x="35240" y="8082"/>
                  <a:pt x="35214" y="8082"/>
                </a:cubicBezTo>
                <a:cubicBezTo>
                  <a:pt x="35205" y="8082"/>
                  <a:pt x="35195" y="8077"/>
                  <a:pt x="35184" y="8067"/>
                </a:cubicBezTo>
                <a:cubicBezTo>
                  <a:pt x="35147" y="7991"/>
                  <a:pt x="35147" y="7953"/>
                  <a:pt x="35184" y="7915"/>
                </a:cubicBezTo>
                <a:cubicBezTo>
                  <a:pt x="35195" y="7905"/>
                  <a:pt x="35205" y="7900"/>
                  <a:pt x="35214" y="7900"/>
                </a:cubicBezTo>
                <a:close/>
                <a:moveTo>
                  <a:pt x="35109" y="7801"/>
                </a:moveTo>
                <a:cubicBezTo>
                  <a:pt x="35033" y="7877"/>
                  <a:pt x="34995" y="7991"/>
                  <a:pt x="35033" y="8105"/>
                </a:cubicBezTo>
                <a:lnTo>
                  <a:pt x="35109" y="8105"/>
                </a:lnTo>
                <a:cubicBezTo>
                  <a:pt x="35147" y="8130"/>
                  <a:pt x="35189" y="8142"/>
                  <a:pt x="35228" y="8142"/>
                </a:cubicBezTo>
                <a:cubicBezTo>
                  <a:pt x="35307" y="8142"/>
                  <a:pt x="35374" y="8092"/>
                  <a:pt x="35374" y="7991"/>
                </a:cubicBezTo>
                <a:cubicBezTo>
                  <a:pt x="35374" y="7915"/>
                  <a:pt x="35298" y="7801"/>
                  <a:pt x="35222" y="7801"/>
                </a:cubicBezTo>
                <a:close/>
                <a:moveTo>
                  <a:pt x="16984" y="4299"/>
                </a:moveTo>
                <a:cubicBezTo>
                  <a:pt x="18210" y="4299"/>
                  <a:pt x="19429" y="4357"/>
                  <a:pt x="20626" y="4465"/>
                </a:cubicBezTo>
                <a:cubicBezTo>
                  <a:pt x="19640" y="5906"/>
                  <a:pt x="18578" y="7422"/>
                  <a:pt x="17555" y="8901"/>
                </a:cubicBezTo>
                <a:cubicBezTo>
                  <a:pt x="14711" y="7688"/>
                  <a:pt x="11905" y="6436"/>
                  <a:pt x="9062" y="5223"/>
                </a:cubicBezTo>
                <a:cubicBezTo>
                  <a:pt x="11631" y="4574"/>
                  <a:pt x="14325" y="4299"/>
                  <a:pt x="16984" y="4299"/>
                </a:cubicBezTo>
                <a:close/>
                <a:moveTo>
                  <a:pt x="33952" y="8721"/>
                </a:moveTo>
                <a:cubicBezTo>
                  <a:pt x="33924" y="8721"/>
                  <a:pt x="33895" y="8730"/>
                  <a:pt x="33895" y="8749"/>
                </a:cubicBezTo>
                <a:cubicBezTo>
                  <a:pt x="33928" y="8804"/>
                  <a:pt x="33968" y="8856"/>
                  <a:pt x="34012" y="8901"/>
                </a:cubicBezTo>
                <a:lnTo>
                  <a:pt x="34094" y="8901"/>
                </a:lnTo>
                <a:cubicBezTo>
                  <a:pt x="34050" y="8866"/>
                  <a:pt x="34019" y="8816"/>
                  <a:pt x="34009" y="8749"/>
                </a:cubicBezTo>
                <a:cubicBezTo>
                  <a:pt x="34009" y="8730"/>
                  <a:pt x="33981" y="8721"/>
                  <a:pt x="33952" y="8721"/>
                </a:cubicBezTo>
                <a:close/>
                <a:moveTo>
                  <a:pt x="34692" y="7710"/>
                </a:moveTo>
                <a:cubicBezTo>
                  <a:pt x="34679" y="7710"/>
                  <a:pt x="34665" y="7714"/>
                  <a:pt x="34654" y="7725"/>
                </a:cubicBezTo>
                <a:cubicBezTo>
                  <a:pt x="34607" y="7772"/>
                  <a:pt x="34516" y="7805"/>
                  <a:pt x="34427" y="7805"/>
                </a:cubicBezTo>
                <a:cubicBezTo>
                  <a:pt x="34372" y="7805"/>
                  <a:pt x="34318" y="7792"/>
                  <a:pt x="34275" y="7763"/>
                </a:cubicBezTo>
                <a:cubicBezTo>
                  <a:pt x="34263" y="7752"/>
                  <a:pt x="34252" y="7748"/>
                  <a:pt x="34243" y="7748"/>
                </a:cubicBezTo>
                <a:cubicBezTo>
                  <a:pt x="34221" y="7748"/>
                  <a:pt x="34210" y="7774"/>
                  <a:pt x="34237" y="7801"/>
                </a:cubicBezTo>
                <a:lnTo>
                  <a:pt x="34275" y="7877"/>
                </a:lnTo>
                <a:lnTo>
                  <a:pt x="34275" y="8142"/>
                </a:lnTo>
                <a:cubicBezTo>
                  <a:pt x="34199" y="8256"/>
                  <a:pt x="34199" y="8332"/>
                  <a:pt x="34275" y="8446"/>
                </a:cubicBezTo>
                <a:cubicBezTo>
                  <a:pt x="34285" y="8456"/>
                  <a:pt x="34292" y="8461"/>
                  <a:pt x="34298" y="8461"/>
                </a:cubicBezTo>
                <a:cubicBezTo>
                  <a:pt x="34312" y="8461"/>
                  <a:pt x="34312" y="8425"/>
                  <a:pt x="34312" y="8370"/>
                </a:cubicBezTo>
                <a:lnTo>
                  <a:pt x="34312" y="8332"/>
                </a:lnTo>
                <a:cubicBezTo>
                  <a:pt x="34388" y="8294"/>
                  <a:pt x="34426" y="8180"/>
                  <a:pt x="34464" y="8142"/>
                </a:cubicBezTo>
                <a:lnTo>
                  <a:pt x="34616" y="8294"/>
                </a:lnTo>
                <a:cubicBezTo>
                  <a:pt x="34654" y="8332"/>
                  <a:pt x="34654" y="8446"/>
                  <a:pt x="34654" y="8522"/>
                </a:cubicBezTo>
                <a:cubicBezTo>
                  <a:pt x="34654" y="8635"/>
                  <a:pt x="34654" y="8749"/>
                  <a:pt x="34578" y="8825"/>
                </a:cubicBezTo>
                <a:cubicBezTo>
                  <a:pt x="34554" y="8855"/>
                  <a:pt x="34524" y="8881"/>
                  <a:pt x="34490" y="8901"/>
                </a:cubicBezTo>
                <a:lnTo>
                  <a:pt x="34632" y="8901"/>
                </a:lnTo>
                <a:cubicBezTo>
                  <a:pt x="34717" y="8795"/>
                  <a:pt x="34767" y="8652"/>
                  <a:pt x="34767" y="8522"/>
                </a:cubicBezTo>
                <a:cubicBezTo>
                  <a:pt x="34767" y="8332"/>
                  <a:pt x="34616" y="8067"/>
                  <a:pt x="34388" y="8067"/>
                </a:cubicBezTo>
                <a:lnTo>
                  <a:pt x="34312" y="8067"/>
                </a:lnTo>
                <a:lnTo>
                  <a:pt x="34312" y="7877"/>
                </a:lnTo>
                <a:cubicBezTo>
                  <a:pt x="34350" y="7887"/>
                  <a:pt x="34388" y="7891"/>
                  <a:pt x="34425" y="7891"/>
                </a:cubicBezTo>
                <a:cubicBezTo>
                  <a:pt x="34535" y="7891"/>
                  <a:pt x="34635" y="7849"/>
                  <a:pt x="34692" y="7763"/>
                </a:cubicBezTo>
                <a:cubicBezTo>
                  <a:pt x="34745" y="7737"/>
                  <a:pt x="34723" y="7710"/>
                  <a:pt x="34692" y="7710"/>
                </a:cubicBezTo>
                <a:close/>
                <a:moveTo>
                  <a:pt x="35673" y="7820"/>
                </a:moveTo>
                <a:cubicBezTo>
                  <a:pt x="35649" y="7820"/>
                  <a:pt x="35620" y="7839"/>
                  <a:pt x="35601" y="7877"/>
                </a:cubicBezTo>
                <a:cubicBezTo>
                  <a:pt x="35533" y="8218"/>
                  <a:pt x="35404" y="8560"/>
                  <a:pt x="35295" y="8901"/>
                </a:cubicBezTo>
                <a:lnTo>
                  <a:pt x="35399" y="8901"/>
                </a:lnTo>
                <a:cubicBezTo>
                  <a:pt x="35480" y="8560"/>
                  <a:pt x="35613" y="8218"/>
                  <a:pt x="35715" y="7877"/>
                </a:cubicBezTo>
                <a:cubicBezTo>
                  <a:pt x="35715" y="7839"/>
                  <a:pt x="35696" y="7820"/>
                  <a:pt x="35673" y="7820"/>
                </a:cubicBezTo>
                <a:close/>
                <a:moveTo>
                  <a:pt x="35753" y="8711"/>
                </a:moveTo>
                <a:cubicBezTo>
                  <a:pt x="35595" y="8734"/>
                  <a:pt x="35504" y="8810"/>
                  <a:pt x="35448" y="8901"/>
                </a:cubicBezTo>
                <a:lnTo>
                  <a:pt x="35533" y="8901"/>
                </a:lnTo>
                <a:cubicBezTo>
                  <a:pt x="35552" y="8885"/>
                  <a:pt x="35575" y="8872"/>
                  <a:pt x="35601" y="8863"/>
                </a:cubicBezTo>
                <a:cubicBezTo>
                  <a:pt x="35658" y="8844"/>
                  <a:pt x="35706" y="8834"/>
                  <a:pt x="35753" y="8834"/>
                </a:cubicBezTo>
                <a:cubicBezTo>
                  <a:pt x="35801" y="8834"/>
                  <a:pt x="35848" y="8844"/>
                  <a:pt x="35905" y="8863"/>
                </a:cubicBezTo>
                <a:cubicBezTo>
                  <a:pt x="35913" y="8871"/>
                  <a:pt x="35919" y="8884"/>
                  <a:pt x="35924" y="8901"/>
                </a:cubicBezTo>
                <a:lnTo>
                  <a:pt x="36019" y="8901"/>
                </a:lnTo>
                <a:cubicBezTo>
                  <a:pt x="35981" y="8749"/>
                  <a:pt x="35829" y="8711"/>
                  <a:pt x="35753" y="8711"/>
                </a:cubicBezTo>
                <a:close/>
                <a:moveTo>
                  <a:pt x="34094" y="8901"/>
                </a:moveTo>
                <a:cubicBezTo>
                  <a:pt x="34144" y="8940"/>
                  <a:pt x="34211" y="8959"/>
                  <a:pt x="34281" y="8959"/>
                </a:cubicBezTo>
                <a:cubicBezTo>
                  <a:pt x="34353" y="8959"/>
                  <a:pt x="34428" y="8939"/>
                  <a:pt x="34490" y="8901"/>
                </a:cubicBezTo>
                <a:close/>
                <a:moveTo>
                  <a:pt x="20929" y="4503"/>
                </a:moveTo>
                <a:cubicBezTo>
                  <a:pt x="21156" y="4541"/>
                  <a:pt x="21384" y="4541"/>
                  <a:pt x="21687" y="4541"/>
                </a:cubicBezTo>
                <a:cubicBezTo>
                  <a:pt x="24038" y="4844"/>
                  <a:pt x="26502" y="5299"/>
                  <a:pt x="28701" y="6285"/>
                </a:cubicBezTo>
                <a:cubicBezTo>
                  <a:pt x="29914" y="6853"/>
                  <a:pt x="31469" y="7725"/>
                  <a:pt x="31848" y="9090"/>
                </a:cubicBezTo>
                <a:lnTo>
                  <a:pt x="17934" y="9090"/>
                </a:lnTo>
                <a:cubicBezTo>
                  <a:pt x="17934" y="9090"/>
                  <a:pt x="17934" y="9052"/>
                  <a:pt x="17896" y="9052"/>
                </a:cubicBezTo>
                <a:cubicBezTo>
                  <a:pt x="17820" y="9052"/>
                  <a:pt x="17820" y="9015"/>
                  <a:pt x="17782" y="9015"/>
                </a:cubicBezTo>
                <a:cubicBezTo>
                  <a:pt x="18844" y="7536"/>
                  <a:pt x="19867" y="6019"/>
                  <a:pt x="20929" y="4503"/>
                </a:cubicBezTo>
                <a:close/>
                <a:moveTo>
                  <a:pt x="18123" y="9318"/>
                </a:moveTo>
                <a:cubicBezTo>
                  <a:pt x="18010" y="9432"/>
                  <a:pt x="17972" y="9469"/>
                  <a:pt x="17820" y="9507"/>
                </a:cubicBezTo>
                <a:cubicBezTo>
                  <a:pt x="17744" y="9469"/>
                  <a:pt x="17706" y="9394"/>
                  <a:pt x="17592" y="9318"/>
                </a:cubicBezTo>
                <a:close/>
                <a:moveTo>
                  <a:pt x="18844" y="9318"/>
                </a:moveTo>
                <a:cubicBezTo>
                  <a:pt x="18692" y="9507"/>
                  <a:pt x="18502" y="9659"/>
                  <a:pt x="18313" y="9849"/>
                </a:cubicBezTo>
                <a:cubicBezTo>
                  <a:pt x="18199" y="9811"/>
                  <a:pt x="18161" y="9773"/>
                  <a:pt x="18085" y="9697"/>
                </a:cubicBezTo>
                <a:cubicBezTo>
                  <a:pt x="18199" y="9583"/>
                  <a:pt x="18351" y="9469"/>
                  <a:pt x="18540" y="9318"/>
                </a:cubicBezTo>
                <a:close/>
                <a:moveTo>
                  <a:pt x="19640" y="9394"/>
                </a:moveTo>
                <a:cubicBezTo>
                  <a:pt x="19299" y="9659"/>
                  <a:pt x="19033" y="9887"/>
                  <a:pt x="18692" y="10190"/>
                </a:cubicBezTo>
                <a:cubicBezTo>
                  <a:pt x="18578" y="10076"/>
                  <a:pt x="18540" y="10038"/>
                  <a:pt x="18464" y="10000"/>
                </a:cubicBezTo>
                <a:cubicBezTo>
                  <a:pt x="18692" y="9811"/>
                  <a:pt x="18919" y="9583"/>
                  <a:pt x="19147" y="9394"/>
                </a:cubicBezTo>
                <a:close/>
                <a:moveTo>
                  <a:pt x="22180" y="9318"/>
                </a:moveTo>
                <a:cubicBezTo>
                  <a:pt x="21763" y="9697"/>
                  <a:pt x="21346" y="10152"/>
                  <a:pt x="20929" y="10531"/>
                </a:cubicBezTo>
                <a:lnTo>
                  <a:pt x="20929" y="10569"/>
                </a:lnTo>
                <a:lnTo>
                  <a:pt x="20436" y="10569"/>
                </a:lnTo>
                <a:cubicBezTo>
                  <a:pt x="20777" y="10152"/>
                  <a:pt x="21156" y="9773"/>
                  <a:pt x="21573" y="9469"/>
                </a:cubicBezTo>
                <a:cubicBezTo>
                  <a:pt x="21611" y="9432"/>
                  <a:pt x="21611" y="9394"/>
                  <a:pt x="21611" y="9318"/>
                </a:cubicBezTo>
                <a:close/>
                <a:moveTo>
                  <a:pt x="23052" y="9318"/>
                </a:moveTo>
                <a:cubicBezTo>
                  <a:pt x="22559" y="9659"/>
                  <a:pt x="22142" y="10076"/>
                  <a:pt x="21763" y="10531"/>
                </a:cubicBezTo>
                <a:lnTo>
                  <a:pt x="21763" y="10569"/>
                </a:lnTo>
                <a:lnTo>
                  <a:pt x="21232" y="10569"/>
                </a:lnTo>
                <a:lnTo>
                  <a:pt x="22521" y="9432"/>
                </a:lnTo>
                <a:cubicBezTo>
                  <a:pt x="22559" y="9394"/>
                  <a:pt x="22559" y="9394"/>
                  <a:pt x="22559" y="9318"/>
                </a:cubicBezTo>
                <a:close/>
                <a:moveTo>
                  <a:pt x="24569" y="9318"/>
                </a:moveTo>
                <a:cubicBezTo>
                  <a:pt x="24189" y="9773"/>
                  <a:pt x="23772" y="10152"/>
                  <a:pt x="23393" y="10531"/>
                </a:cubicBezTo>
                <a:cubicBezTo>
                  <a:pt x="23340" y="10558"/>
                  <a:pt x="23324" y="10585"/>
                  <a:pt x="23319" y="10585"/>
                </a:cubicBezTo>
                <a:cubicBezTo>
                  <a:pt x="23317" y="10585"/>
                  <a:pt x="23317" y="10580"/>
                  <a:pt x="23317" y="10569"/>
                </a:cubicBezTo>
                <a:lnTo>
                  <a:pt x="22825" y="10569"/>
                </a:lnTo>
                <a:cubicBezTo>
                  <a:pt x="23242" y="10228"/>
                  <a:pt x="23621" y="9849"/>
                  <a:pt x="24000" y="9469"/>
                </a:cubicBezTo>
                <a:cubicBezTo>
                  <a:pt x="24038" y="9432"/>
                  <a:pt x="24038" y="9394"/>
                  <a:pt x="24000" y="9318"/>
                </a:cubicBezTo>
                <a:close/>
                <a:moveTo>
                  <a:pt x="20512" y="9394"/>
                </a:moveTo>
                <a:cubicBezTo>
                  <a:pt x="20095" y="9811"/>
                  <a:pt x="19716" y="10190"/>
                  <a:pt x="19299" y="10569"/>
                </a:cubicBezTo>
                <a:cubicBezTo>
                  <a:pt x="19261" y="10569"/>
                  <a:pt x="19261" y="10607"/>
                  <a:pt x="19261" y="10607"/>
                </a:cubicBezTo>
                <a:cubicBezTo>
                  <a:pt x="19109" y="10531"/>
                  <a:pt x="19033" y="10417"/>
                  <a:pt x="18882" y="10341"/>
                </a:cubicBezTo>
                <a:cubicBezTo>
                  <a:pt x="19261" y="10000"/>
                  <a:pt x="19602" y="9659"/>
                  <a:pt x="20019" y="9394"/>
                </a:cubicBezTo>
                <a:close/>
                <a:moveTo>
                  <a:pt x="23848" y="9318"/>
                </a:moveTo>
                <a:cubicBezTo>
                  <a:pt x="23431" y="9773"/>
                  <a:pt x="22938" y="10190"/>
                  <a:pt x="22521" y="10607"/>
                </a:cubicBezTo>
                <a:lnTo>
                  <a:pt x="22066" y="10607"/>
                </a:lnTo>
                <a:cubicBezTo>
                  <a:pt x="22483" y="10152"/>
                  <a:pt x="22900" y="9697"/>
                  <a:pt x="23431" y="9318"/>
                </a:cubicBezTo>
                <a:close/>
                <a:moveTo>
                  <a:pt x="25327" y="9394"/>
                </a:moveTo>
                <a:cubicBezTo>
                  <a:pt x="25175" y="9507"/>
                  <a:pt x="25024" y="9697"/>
                  <a:pt x="24872" y="9849"/>
                </a:cubicBezTo>
                <a:cubicBezTo>
                  <a:pt x="24644" y="10152"/>
                  <a:pt x="24379" y="10379"/>
                  <a:pt x="24114" y="10645"/>
                </a:cubicBezTo>
                <a:lnTo>
                  <a:pt x="23621" y="10645"/>
                </a:lnTo>
                <a:cubicBezTo>
                  <a:pt x="24000" y="10228"/>
                  <a:pt x="24417" y="9849"/>
                  <a:pt x="24796" y="9469"/>
                </a:cubicBezTo>
                <a:cubicBezTo>
                  <a:pt x="24834" y="9432"/>
                  <a:pt x="24834" y="9432"/>
                  <a:pt x="24834" y="9394"/>
                </a:cubicBezTo>
                <a:close/>
                <a:moveTo>
                  <a:pt x="25782" y="9318"/>
                </a:moveTo>
                <a:cubicBezTo>
                  <a:pt x="25516" y="9697"/>
                  <a:pt x="25175" y="10152"/>
                  <a:pt x="24910" y="10531"/>
                </a:cubicBezTo>
                <a:cubicBezTo>
                  <a:pt x="24910" y="10569"/>
                  <a:pt x="24910" y="10607"/>
                  <a:pt x="24834" y="10645"/>
                </a:cubicBezTo>
                <a:lnTo>
                  <a:pt x="24379" y="10645"/>
                </a:lnTo>
                <a:cubicBezTo>
                  <a:pt x="24531" y="10455"/>
                  <a:pt x="24720" y="10341"/>
                  <a:pt x="24834" y="10152"/>
                </a:cubicBezTo>
                <a:cubicBezTo>
                  <a:pt x="24986" y="10038"/>
                  <a:pt x="25099" y="9887"/>
                  <a:pt x="25175" y="9811"/>
                </a:cubicBezTo>
                <a:cubicBezTo>
                  <a:pt x="25327" y="9697"/>
                  <a:pt x="25479" y="9469"/>
                  <a:pt x="25592" y="9432"/>
                </a:cubicBezTo>
                <a:cubicBezTo>
                  <a:pt x="25668" y="9394"/>
                  <a:pt x="25706" y="9394"/>
                  <a:pt x="25706" y="9318"/>
                </a:cubicBezTo>
                <a:close/>
                <a:moveTo>
                  <a:pt x="29422" y="9318"/>
                </a:moveTo>
                <a:cubicBezTo>
                  <a:pt x="29156" y="9773"/>
                  <a:pt x="28929" y="10228"/>
                  <a:pt x="28625" y="10645"/>
                </a:cubicBezTo>
                <a:cubicBezTo>
                  <a:pt x="28625" y="10700"/>
                  <a:pt x="28625" y="10736"/>
                  <a:pt x="28610" y="10736"/>
                </a:cubicBezTo>
                <a:cubicBezTo>
                  <a:pt x="28605" y="10736"/>
                  <a:pt x="28598" y="10731"/>
                  <a:pt x="28587" y="10721"/>
                </a:cubicBezTo>
                <a:lnTo>
                  <a:pt x="28208" y="10721"/>
                </a:lnTo>
                <a:cubicBezTo>
                  <a:pt x="28246" y="10645"/>
                  <a:pt x="28246" y="10645"/>
                  <a:pt x="28246" y="10607"/>
                </a:cubicBezTo>
                <a:cubicBezTo>
                  <a:pt x="28284" y="10569"/>
                  <a:pt x="28360" y="10455"/>
                  <a:pt x="28398" y="10417"/>
                </a:cubicBezTo>
                <a:cubicBezTo>
                  <a:pt x="28436" y="10341"/>
                  <a:pt x="28550" y="10228"/>
                  <a:pt x="28587" y="10152"/>
                </a:cubicBezTo>
                <a:cubicBezTo>
                  <a:pt x="28739" y="9962"/>
                  <a:pt x="28853" y="9697"/>
                  <a:pt x="29004" y="9469"/>
                </a:cubicBezTo>
                <a:cubicBezTo>
                  <a:pt x="29042" y="9432"/>
                  <a:pt x="29004" y="9394"/>
                  <a:pt x="28967" y="9318"/>
                </a:cubicBezTo>
                <a:close/>
                <a:moveTo>
                  <a:pt x="27564" y="9318"/>
                </a:moveTo>
                <a:cubicBezTo>
                  <a:pt x="27374" y="9811"/>
                  <a:pt x="27109" y="10228"/>
                  <a:pt x="26919" y="10645"/>
                </a:cubicBezTo>
                <a:lnTo>
                  <a:pt x="26919" y="10759"/>
                </a:lnTo>
                <a:lnTo>
                  <a:pt x="26351" y="10759"/>
                </a:lnTo>
                <a:cubicBezTo>
                  <a:pt x="26578" y="10379"/>
                  <a:pt x="26768" y="9962"/>
                  <a:pt x="27033" y="9583"/>
                </a:cubicBezTo>
                <a:cubicBezTo>
                  <a:pt x="27087" y="9476"/>
                  <a:pt x="27008" y="9369"/>
                  <a:pt x="26930" y="9369"/>
                </a:cubicBezTo>
                <a:cubicBezTo>
                  <a:pt x="26898" y="9369"/>
                  <a:pt x="26866" y="9387"/>
                  <a:pt x="26843" y="9432"/>
                </a:cubicBezTo>
                <a:lnTo>
                  <a:pt x="26123" y="10721"/>
                </a:lnTo>
                <a:cubicBezTo>
                  <a:pt x="25782" y="10645"/>
                  <a:pt x="25441" y="10645"/>
                  <a:pt x="25137" y="10645"/>
                </a:cubicBezTo>
                <a:cubicBezTo>
                  <a:pt x="25403" y="10266"/>
                  <a:pt x="25744" y="9849"/>
                  <a:pt x="26009" y="9469"/>
                </a:cubicBezTo>
                <a:lnTo>
                  <a:pt x="26009" y="9318"/>
                </a:lnTo>
                <a:lnTo>
                  <a:pt x="26351" y="9318"/>
                </a:lnTo>
                <a:cubicBezTo>
                  <a:pt x="26123" y="9697"/>
                  <a:pt x="25820" y="10038"/>
                  <a:pt x="25592" y="10417"/>
                </a:cubicBezTo>
                <a:cubicBezTo>
                  <a:pt x="25539" y="10525"/>
                  <a:pt x="25618" y="10632"/>
                  <a:pt x="25695" y="10632"/>
                </a:cubicBezTo>
                <a:cubicBezTo>
                  <a:pt x="25728" y="10632"/>
                  <a:pt x="25760" y="10613"/>
                  <a:pt x="25782" y="10569"/>
                </a:cubicBezTo>
                <a:cubicBezTo>
                  <a:pt x="26085" y="10152"/>
                  <a:pt x="26351" y="9773"/>
                  <a:pt x="26654" y="9394"/>
                </a:cubicBezTo>
                <a:lnTo>
                  <a:pt x="26654" y="9318"/>
                </a:lnTo>
                <a:close/>
                <a:moveTo>
                  <a:pt x="28170" y="9394"/>
                </a:moveTo>
                <a:cubicBezTo>
                  <a:pt x="27867" y="9811"/>
                  <a:pt x="27640" y="10266"/>
                  <a:pt x="27412" y="10721"/>
                </a:cubicBezTo>
                <a:cubicBezTo>
                  <a:pt x="27355" y="10740"/>
                  <a:pt x="27308" y="10740"/>
                  <a:pt x="27265" y="10740"/>
                </a:cubicBezTo>
                <a:cubicBezTo>
                  <a:pt x="27223" y="10740"/>
                  <a:pt x="27185" y="10740"/>
                  <a:pt x="27147" y="10759"/>
                </a:cubicBezTo>
                <a:cubicBezTo>
                  <a:pt x="27412" y="10341"/>
                  <a:pt x="27602" y="9887"/>
                  <a:pt x="27791" y="9469"/>
                </a:cubicBezTo>
                <a:lnTo>
                  <a:pt x="27791" y="9394"/>
                </a:lnTo>
                <a:close/>
                <a:moveTo>
                  <a:pt x="28853" y="9318"/>
                </a:moveTo>
                <a:lnTo>
                  <a:pt x="28815" y="9394"/>
                </a:lnTo>
                <a:cubicBezTo>
                  <a:pt x="28587" y="9811"/>
                  <a:pt x="28322" y="10190"/>
                  <a:pt x="28057" y="10607"/>
                </a:cubicBezTo>
                <a:cubicBezTo>
                  <a:pt x="28057" y="10645"/>
                  <a:pt x="28019" y="10721"/>
                  <a:pt x="28019" y="10759"/>
                </a:cubicBezTo>
                <a:lnTo>
                  <a:pt x="27640" y="10759"/>
                </a:lnTo>
                <a:cubicBezTo>
                  <a:pt x="27867" y="10266"/>
                  <a:pt x="28132" y="9849"/>
                  <a:pt x="28360" y="9394"/>
                </a:cubicBezTo>
                <a:lnTo>
                  <a:pt x="28360" y="9318"/>
                </a:lnTo>
                <a:close/>
                <a:moveTo>
                  <a:pt x="30104" y="9394"/>
                </a:moveTo>
                <a:cubicBezTo>
                  <a:pt x="29801" y="9811"/>
                  <a:pt x="29573" y="10228"/>
                  <a:pt x="29346" y="10645"/>
                </a:cubicBezTo>
                <a:cubicBezTo>
                  <a:pt x="29346" y="10721"/>
                  <a:pt x="29346" y="10759"/>
                  <a:pt x="29384" y="10796"/>
                </a:cubicBezTo>
                <a:lnTo>
                  <a:pt x="28853" y="10796"/>
                </a:lnTo>
                <a:lnTo>
                  <a:pt x="29725" y="9394"/>
                </a:lnTo>
                <a:close/>
                <a:moveTo>
                  <a:pt x="30900" y="9318"/>
                </a:moveTo>
                <a:cubicBezTo>
                  <a:pt x="30635" y="9811"/>
                  <a:pt x="30294" y="10228"/>
                  <a:pt x="30028" y="10683"/>
                </a:cubicBezTo>
                <a:lnTo>
                  <a:pt x="30028" y="10796"/>
                </a:lnTo>
                <a:lnTo>
                  <a:pt x="29535" y="10796"/>
                </a:lnTo>
                <a:cubicBezTo>
                  <a:pt x="29801" y="10266"/>
                  <a:pt x="30104" y="9811"/>
                  <a:pt x="30331" y="9318"/>
                </a:cubicBezTo>
                <a:close/>
                <a:moveTo>
                  <a:pt x="31810" y="9394"/>
                </a:moveTo>
                <a:cubicBezTo>
                  <a:pt x="31810" y="9849"/>
                  <a:pt x="31772" y="10341"/>
                  <a:pt x="31696" y="10796"/>
                </a:cubicBezTo>
                <a:lnTo>
                  <a:pt x="31014" y="10796"/>
                </a:lnTo>
                <a:cubicBezTo>
                  <a:pt x="31279" y="10379"/>
                  <a:pt x="31583" y="9887"/>
                  <a:pt x="31810" y="9394"/>
                </a:cubicBezTo>
                <a:close/>
                <a:moveTo>
                  <a:pt x="31621" y="9394"/>
                </a:moveTo>
                <a:cubicBezTo>
                  <a:pt x="31355" y="9849"/>
                  <a:pt x="31090" y="10266"/>
                  <a:pt x="30824" y="10759"/>
                </a:cubicBezTo>
                <a:cubicBezTo>
                  <a:pt x="30749" y="10759"/>
                  <a:pt x="30749" y="10796"/>
                  <a:pt x="30824" y="10834"/>
                </a:cubicBezTo>
                <a:lnTo>
                  <a:pt x="30294" y="10834"/>
                </a:lnTo>
                <a:cubicBezTo>
                  <a:pt x="30635" y="10341"/>
                  <a:pt x="30900" y="9849"/>
                  <a:pt x="31241" y="9394"/>
                </a:cubicBezTo>
                <a:close/>
                <a:moveTo>
                  <a:pt x="21384" y="9318"/>
                </a:moveTo>
                <a:cubicBezTo>
                  <a:pt x="20929" y="9659"/>
                  <a:pt x="20550" y="10038"/>
                  <a:pt x="20171" y="10455"/>
                </a:cubicBezTo>
                <a:lnTo>
                  <a:pt x="20171" y="10531"/>
                </a:lnTo>
                <a:lnTo>
                  <a:pt x="19867" y="10531"/>
                </a:lnTo>
                <a:cubicBezTo>
                  <a:pt x="19716" y="10531"/>
                  <a:pt x="19716" y="10759"/>
                  <a:pt x="19867" y="10759"/>
                </a:cubicBezTo>
                <a:lnTo>
                  <a:pt x="19981" y="10759"/>
                </a:lnTo>
                <a:lnTo>
                  <a:pt x="19981" y="10796"/>
                </a:lnTo>
                <a:lnTo>
                  <a:pt x="19981" y="11100"/>
                </a:lnTo>
                <a:lnTo>
                  <a:pt x="20019" y="11138"/>
                </a:lnTo>
                <a:cubicBezTo>
                  <a:pt x="19829" y="10986"/>
                  <a:pt x="19602" y="10796"/>
                  <a:pt x="19412" y="10645"/>
                </a:cubicBezTo>
                <a:lnTo>
                  <a:pt x="19450" y="10645"/>
                </a:lnTo>
                <a:cubicBezTo>
                  <a:pt x="19905" y="10228"/>
                  <a:pt x="20360" y="9773"/>
                  <a:pt x="20815" y="9318"/>
                </a:cubicBezTo>
                <a:close/>
                <a:moveTo>
                  <a:pt x="20209" y="10986"/>
                </a:moveTo>
                <a:cubicBezTo>
                  <a:pt x="20284" y="11024"/>
                  <a:pt x="20436" y="11100"/>
                  <a:pt x="20550" y="11138"/>
                </a:cubicBezTo>
                <a:cubicBezTo>
                  <a:pt x="20436" y="11176"/>
                  <a:pt x="20284" y="11214"/>
                  <a:pt x="20171" y="11327"/>
                </a:cubicBezTo>
                <a:cubicBezTo>
                  <a:pt x="20171" y="11289"/>
                  <a:pt x="20095" y="11289"/>
                  <a:pt x="20057" y="11214"/>
                </a:cubicBezTo>
                <a:lnTo>
                  <a:pt x="20057" y="11214"/>
                </a:lnTo>
                <a:cubicBezTo>
                  <a:pt x="20068" y="11236"/>
                  <a:pt x="20086" y="11245"/>
                  <a:pt x="20105" y="11245"/>
                </a:cubicBezTo>
                <a:cubicBezTo>
                  <a:pt x="20152" y="11245"/>
                  <a:pt x="20209" y="11191"/>
                  <a:pt x="20209" y="11138"/>
                </a:cubicBezTo>
                <a:lnTo>
                  <a:pt x="20209" y="10986"/>
                </a:lnTo>
                <a:close/>
                <a:moveTo>
                  <a:pt x="20815" y="11289"/>
                </a:moveTo>
                <a:cubicBezTo>
                  <a:pt x="20929" y="11327"/>
                  <a:pt x="20967" y="11327"/>
                  <a:pt x="21043" y="11365"/>
                </a:cubicBezTo>
                <a:cubicBezTo>
                  <a:pt x="20853" y="11403"/>
                  <a:pt x="20739" y="11517"/>
                  <a:pt x="20626" y="11706"/>
                </a:cubicBezTo>
                <a:cubicBezTo>
                  <a:pt x="20588" y="11631"/>
                  <a:pt x="20474" y="11555"/>
                  <a:pt x="20398" y="11517"/>
                </a:cubicBezTo>
                <a:cubicBezTo>
                  <a:pt x="20550" y="11403"/>
                  <a:pt x="20626" y="11365"/>
                  <a:pt x="20777" y="11327"/>
                </a:cubicBezTo>
                <a:cubicBezTo>
                  <a:pt x="20815" y="11327"/>
                  <a:pt x="20815" y="11289"/>
                  <a:pt x="20815" y="11289"/>
                </a:cubicBezTo>
                <a:close/>
                <a:moveTo>
                  <a:pt x="21346" y="11479"/>
                </a:moveTo>
                <a:cubicBezTo>
                  <a:pt x="21384" y="11479"/>
                  <a:pt x="21498" y="11517"/>
                  <a:pt x="21573" y="11555"/>
                </a:cubicBezTo>
                <a:cubicBezTo>
                  <a:pt x="21384" y="11706"/>
                  <a:pt x="21194" y="11782"/>
                  <a:pt x="21005" y="11934"/>
                </a:cubicBezTo>
                <a:lnTo>
                  <a:pt x="20853" y="11782"/>
                </a:lnTo>
                <a:cubicBezTo>
                  <a:pt x="20967" y="11668"/>
                  <a:pt x="21043" y="11593"/>
                  <a:pt x="21232" y="11555"/>
                </a:cubicBezTo>
                <a:cubicBezTo>
                  <a:pt x="21346" y="11555"/>
                  <a:pt x="21346" y="11517"/>
                  <a:pt x="21346" y="11479"/>
                </a:cubicBezTo>
                <a:close/>
                <a:moveTo>
                  <a:pt x="21801" y="11668"/>
                </a:moveTo>
                <a:cubicBezTo>
                  <a:pt x="21915" y="11706"/>
                  <a:pt x="22066" y="11744"/>
                  <a:pt x="22142" y="11782"/>
                </a:cubicBezTo>
                <a:cubicBezTo>
                  <a:pt x="21915" y="11972"/>
                  <a:pt x="21687" y="12123"/>
                  <a:pt x="21422" y="12275"/>
                </a:cubicBezTo>
                <a:cubicBezTo>
                  <a:pt x="21346" y="12237"/>
                  <a:pt x="21308" y="12123"/>
                  <a:pt x="21194" y="12086"/>
                </a:cubicBezTo>
                <a:cubicBezTo>
                  <a:pt x="21384" y="11934"/>
                  <a:pt x="21573" y="11858"/>
                  <a:pt x="21763" y="11706"/>
                </a:cubicBezTo>
                <a:cubicBezTo>
                  <a:pt x="21801" y="11706"/>
                  <a:pt x="21801" y="11668"/>
                  <a:pt x="21801" y="11668"/>
                </a:cubicBezTo>
                <a:close/>
                <a:moveTo>
                  <a:pt x="22332" y="11934"/>
                </a:moveTo>
                <a:cubicBezTo>
                  <a:pt x="22445" y="11972"/>
                  <a:pt x="22559" y="12010"/>
                  <a:pt x="22673" y="12086"/>
                </a:cubicBezTo>
                <a:cubicBezTo>
                  <a:pt x="22332" y="12161"/>
                  <a:pt x="22066" y="12313"/>
                  <a:pt x="21801" y="12541"/>
                </a:cubicBezTo>
                <a:cubicBezTo>
                  <a:pt x="21725" y="12503"/>
                  <a:pt x="21687" y="12465"/>
                  <a:pt x="21611" y="12427"/>
                </a:cubicBezTo>
                <a:cubicBezTo>
                  <a:pt x="21801" y="12313"/>
                  <a:pt x="22066" y="12161"/>
                  <a:pt x="22256" y="12048"/>
                </a:cubicBezTo>
                <a:lnTo>
                  <a:pt x="22332" y="11934"/>
                </a:lnTo>
                <a:close/>
                <a:moveTo>
                  <a:pt x="22900" y="12161"/>
                </a:moveTo>
                <a:cubicBezTo>
                  <a:pt x="23014" y="12237"/>
                  <a:pt x="23052" y="12237"/>
                  <a:pt x="23128" y="12275"/>
                </a:cubicBezTo>
                <a:cubicBezTo>
                  <a:pt x="22862" y="12465"/>
                  <a:pt x="22521" y="12654"/>
                  <a:pt x="22180" y="12882"/>
                </a:cubicBezTo>
                <a:cubicBezTo>
                  <a:pt x="22142" y="12844"/>
                  <a:pt x="22066" y="12730"/>
                  <a:pt x="21953" y="12692"/>
                </a:cubicBezTo>
                <a:cubicBezTo>
                  <a:pt x="22256" y="12465"/>
                  <a:pt x="22521" y="12313"/>
                  <a:pt x="22862" y="12237"/>
                </a:cubicBezTo>
                <a:lnTo>
                  <a:pt x="22900" y="12161"/>
                </a:lnTo>
                <a:close/>
                <a:moveTo>
                  <a:pt x="23393" y="12427"/>
                </a:moveTo>
                <a:cubicBezTo>
                  <a:pt x="23507" y="12465"/>
                  <a:pt x="23621" y="12503"/>
                  <a:pt x="23772" y="12541"/>
                </a:cubicBezTo>
                <a:cubicBezTo>
                  <a:pt x="23431" y="12806"/>
                  <a:pt x="23052" y="12995"/>
                  <a:pt x="22635" y="13261"/>
                </a:cubicBezTo>
                <a:cubicBezTo>
                  <a:pt x="22559" y="13223"/>
                  <a:pt x="22483" y="13109"/>
                  <a:pt x="22370" y="13071"/>
                </a:cubicBezTo>
                <a:cubicBezTo>
                  <a:pt x="22711" y="12844"/>
                  <a:pt x="23052" y="12654"/>
                  <a:pt x="23393" y="12427"/>
                </a:cubicBezTo>
                <a:close/>
                <a:moveTo>
                  <a:pt x="23886" y="12541"/>
                </a:moveTo>
                <a:lnTo>
                  <a:pt x="23886" y="12541"/>
                </a:lnTo>
                <a:cubicBezTo>
                  <a:pt x="24038" y="12578"/>
                  <a:pt x="24189" y="12692"/>
                  <a:pt x="24341" y="12730"/>
                </a:cubicBezTo>
                <a:cubicBezTo>
                  <a:pt x="23924" y="13033"/>
                  <a:pt x="23507" y="13261"/>
                  <a:pt x="23128" y="13526"/>
                </a:cubicBezTo>
                <a:cubicBezTo>
                  <a:pt x="23090" y="13488"/>
                  <a:pt x="23014" y="13413"/>
                  <a:pt x="22900" y="13375"/>
                </a:cubicBezTo>
                <a:cubicBezTo>
                  <a:pt x="23242" y="13185"/>
                  <a:pt x="23583" y="12920"/>
                  <a:pt x="23886" y="12730"/>
                </a:cubicBezTo>
                <a:cubicBezTo>
                  <a:pt x="23962" y="12692"/>
                  <a:pt x="23962" y="12654"/>
                  <a:pt x="23886" y="12541"/>
                </a:cubicBezTo>
                <a:close/>
                <a:moveTo>
                  <a:pt x="8645" y="5299"/>
                </a:moveTo>
                <a:cubicBezTo>
                  <a:pt x="11564" y="6550"/>
                  <a:pt x="14484" y="7801"/>
                  <a:pt x="17365" y="9090"/>
                </a:cubicBezTo>
                <a:lnTo>
                  <a:pt x="17213" y="9090"/>
                </a:lnTo>
                <a:cubicBezTo>
                  <a:pt x="17138" y="9090"/>
                  <a:pt x="17062" y="9204"/>
                  <a:pt x="17138" y="9280"/>
                </a:cubicBezTo>
                <a:cubicBezTo>
                  <a:pt x="14142" y="10796"/>
                  <a:pt x="11147" y="12275"/>
                  <a:pt x="8152" y="13792"/>
                </a:cubicBezTo>
                <a:cubicBezTo>
                  <a:pt x="7659" y="13640"/>
                  <a:pt x="7128" y="13450"/>
                  <a:pt x="6597" y="13261"/>
                </a:cubicBezTo>
                <a:cubicBezTo>
                  <a:pt x="5271" y="12806"/>
                  <a:pt x="3678" y="12086"/>
                  <a:pt x="2844" y="10796"/>
                </a:cubicBezTo>
                <a:cubicBezTo>
                  <a:pt x="1669" y="8939"/>
                  <a:pt x="3375" y="7536"/>
                  <a:pt x="5119" y="6626"/>
                </a:cubicBezTo>
                <a:lnTo>
                  <a:pt x="5308" y="7119"/>
                </a:lnTo>
                <a:lnTo>
                  <a:pt x="5460" y="7043"/>
                </a:lnTo>
                <a:lnTo>
                  <a:pt x="5233" y="6550"/>
                </a:lnTo>
                <a:cubicBezTo>
                  <a:pt x="6067" y="6095"/>
                  <a:pt x="6939" y="5830"/>
                  <a:pt x="7507" y="5640"/>
                </a:cubicBezTo>
                <a:cubicBezTo>
                  <a:pt x="7887" y="5489"/>
                  <a:pt x="8266" y="5413"/>
                  <a:pt x="8645" y="5299"/>
                </a:cubicBezTo>
                <a:close/>
                <a:moveTo>
                  <a:pt x="24531" y="12882"/>
                </a:moveTo>
                <a:cubicBezTo>
                  <a:pt x="24644" y="12920"/>
                  <a:pt x="24796" y="13033"/>
                  <a:pt x="24948" y="13071"/>
                </a:cubicBezTo>
                <a:cubicBezTo>
                  <a:pt x="24455" y="13375"/>
                  <a:pt x="24038" y="13640"/>
                  <a:pt x="23583" y="13943"/>
                </a:cubicBezTo>
                <a:cubicBezTo>
                  <a:pt x="23469" y="13830"/>
                  <a:pt x="23431" y="13792"/>
                  <a:pt x="23317" y="13754"/>
                </a:cubicBezTo>
                <a:cubicBezTo>
                  <a:pt x="23697" y="13488"/>
                  <a:pt x="24076" y="13223"/>
                  <a:pt x="24455" y="12995"/>
                </a:cubicBezTo>
                <a:cubicBezTo>
                  <a:pt x="24531" y="12920"/>
                  <a:pt x="24531" y="12882"/>
                  <a:pt x="24531" y="12882"/>
                </a:cubicBezTo>
                <a:close/>
                <a:moveTo>
                  <a:pt x="25137" y="13109"/>
                </a:moveTo>
                <a:cubicBezTo>
                  <a:pt x="25213" y="13185"/>
                  <a:pt x="25365" y="13223"/>
                  <a:pt x="25479" y="13261"/>
                </a:cubicBezTo>
                <a:cubicBezTo>
                  <a:pt x="24986" y="13602"/>
                  <a:pt x="24531" y="13943"/>
                  <a:pt x="24038" y="14322"/>
                </a:cubicBezTo>
                <a:cubicBezTo>
                  <a:pt x="23962" y="14209"/>
                  <a:pt x="23848" y="14171"/>
                  <a:pt x="23772" y="14057"/>
                </a:cubicBezTo>
                <a:cubicBezTo>
                  <a:pt x="24189" y="13792"/>
                  <a:pt x="24644" y="13488"/>
                  <a:pt x="25099" y="13223"/>
                </a:cubicBezTo>
                <a:cubicBezTo>
                  <a:pt x="25137" y="13185"/>
                  <a:pt x="25137" y="13185"/>
                  <a:pt x="25137" y="13109"/>
                </a:cubicBezTo>
                <a:close/>
                <a:moveTo>
                  <a:pt x="2617" y="13413"/>
                </a:moveTo>
                <a:cubicBezTo>
                  <a:pt x="2820" y="13571"/>
                  <a:pt x="3023" y="13743"/>
                  <a:pt x="3219" y="13904"/>
                </a:cubicBezTo>
                <a:lnTo>
                  <a:pt x="3219" y="13904"/>
                </a:lnTo>
                <a:cubicBezTo>
                  <a:pt x="3219" y="13904"/>
                  <a:pt x="3218" y="13904"/>
                  <a:pt x="3218" y="13904"/>
                </a:cubicBezTo>
                <a:cubicBezTo>
                  <a:pt x="3191" y="13904"/>
                  <a:pt x="3166" y="13916"/>
                  <a:pt x="3147" y="13943"/>
                </a:cubicBezTo>
                <a:cubicBezTo>
                  <a:pt x="2958" y="14133"/>
                  <a:pt x="2806" y="14247"/>
                  <a:pt x="2654" y="14436"/>
                </a:cubicBezTo>
                <a:cubicBezTo>
                  <a:pt x="2617" y="14133"/>
                  <a:pt x="2617" y="13792"/>
                  <a:pt x="2617" y="13413"/>
                </a:cubicBezTo>
                <a:close/>
                <a:moveTo>
                  <a:pt x="25744" y="13413"/>
                </a:moveTo>
                <a:lnTo>
                  <a:pt x="26047" y="13526"/>
                </a:lnTo>
                <a:cubicBezTo>
                  <a:pt x="25516" y="13867"/>
                  <a:pt x="24986" y="14247"/>
                  <a:pt x="24455" y="14588"/>
                </a:cubicBezTo>
                <a:cubicBezTo>
                  <a:pt x="24379" y="14512"/>
                  <a:pt x="24341" y="14436"/>
                  <a:pt x="24265" y="14436"/>
                </a:cubicBezTo>
                <a:lnTo>
                  <a:pt x="25706" y="13450"/>
                </a:lnTo>
                <a:cubicBezTo>
                  <a:pt x="25744" y="13450"/>
                  <a:pt x="25744" y="13413"/>
                  <a:pt x="25744" y="13413"/>
                </a:cubicBezTo>
                <a:close/>
                <a:moveTo>
                  <a:pt x="20360" y="10759"/>
                </a:moveTo>
                <a:lnTo>
                  <a:pt x="20360" y="10759"/>
                </a:lnTo>
                <a:cubicBezTo>
                  <a:pt x="21611" y="10796"/>
                  <a:pt x="22862" y="10796"/>
                  <a:pt x="24152" y="10834"/>
                </a:cubicBezTo>
                <a:lnTo>
                  <a:pt x="24189" y="10834"/>
                </a:lnTo>
                <a:cubicBezTo>
                  <a:pt x="25479" y="10872"/>
                  <a:pt x="26730" y="10872"/>
                  <a:pt x="28019" y="10948"/>
                </a:cubicBezTo>
                <a:cubicBezTo>
                  <a:pt x="28057" y="10986"/>
                  <a:pt x="28132" y="10986"/>
                  <a:pt x="28170" y="10986"/>
                </a:cubicBezTo>
                <a:lnTo>
                  <a:pt x="28208" y="10986"/>
                </a:lnTo>
                <a:cubicBezTo>
                  <a:pt x="29384" y="11024"/>
                  <a:pt x="30597" y="11024"/>
                  <a:pt x="31772" y="11062"/>
                </a:cubicBezTo>
                <a:lnTo>
                  <a:pt x="30597" y="12351"/>
                </a:lnTo>
                <a:lnTo>
                  <a:pt x="30673" y="12465"/>
                </a:lnTo>
                <a:lnTo>
                  <a:pt x="31962" y="11100"/>
                </a:lnTo>
                <a:lnTo>
                  <a:pt x="32530" y="11062"/>
                </a:lnTo>
                <a:lnTo>
                  <a:pt x="32530" y="11062"/>
                </a:lnTo>
                <a:cubicBezTo>
                  <a:pt x="32341" y="12768"/>
                  <a:pt x="30900" y="14398"/>
                  <a:pt x="29156" y="14626"/>
                </a:cubicBezTo>
                <a:cubicBezTo>
                  <a:pt x="29156" y="14626"/>
                  <a:pt x="29156" y="14588"/>
                  <a:pt x="29118" y="14588"/>
                </a:cubicBezTo>
                <a:cubicBezTo>
                  <a:pt x="26161" y="13261"/>
                  <a:pt x="23242" y="12010"/>
                  <a:pt x="20360" y="10759"/>
                </a:cubicBezTo>
                <a:close/>
                <a:moveTo>
                  <a:pt x="3345" y="14007"/>
                </a:moveTo>
                <a:cubicBezTo>
                  <a:pt x="3433" y="14078"/>
                  <a:pt x="3519" y="14146"/>
                  <a:pt x="3602" y="14209"/>
                </a:cubicBezTo>
                <a:cubicBezTo>
                  <a:pt x="3413" y="14436"/>
                  <a:pt x="3185" y="14626"/>
                  <a:pt x="2996" y="14891"/>
                </a:cubicBezTo>
                <a:cubicBezTo>
                  <a:pt x="2958" y="14777"/>
                  <a:pt x="2844" y="14740"/>
                  <a:pt x="2806" y="14702"/>
                </a:cubicBezTo>
                <a:cubicBezTo>
                  <a:pt x="2996" y="14474"/>
                  <a:pt x="3147" y="14322"/>
                  <a:pt x="3337" y="14133"/>
                </a:cubicBezTo>
                <a:cubicBezTo>
                  <a:pt x="3359" y="14089"/>
                  <a:pt x="3359" y="14044"/>
                  <a:pt x="3345" y="14007"/>
                </a:cubicBezTo>
                <a:close/>
                <a:moveTo>
                  <a:pt x="17365" y="9469"/>
                </a:moveTo>
                <a:cubicBezTo>
                  <a:pt x="18768" y="10607"/>
                  <a:pt x="20246" y="11706"/>
                  <a:pt x="21649" y="12768"/>
                </a:cubicBezTo>
                <a:cubicBezTo>
                  <a:pt x="21953" y="13033"/>
                  <a:pt x="22218" y="13223"/>
                  <a:pt x="22521" y="13450"/>
                </a:cubicBezTo>
                <a:cubicBezTo>
                  <a:pt x="22559" y="13450"/>
                  <a:pt x="22559" y="13488"/>
                  <a:pt x="22597" y="13488"/>
                </a:cubicBezTo>
                <a:cubicBezTo>
                  <a:pt x="22711" y="13526"/>
                  <a:pt x="22862" y="13640"/>
                  <a:pt x="22938" y="13716"/>
                </a:cubicBezTo>
                <a:cubicBezTo>
                  <a:pt x="22938" y="13778"/>
                  <a:pt x="22964" y="13840"/>
                  <a:pt x="23035" y="13840"/>
                </a:cubicBezTo>
                <a:cubicBezTo>
                  <a:pt x="23051" y="13840"/>
                  <a:pt x="23069" y="13837"/>
                  <a:pt x="23090" y="13830"/>
                </a:cubicBezTo>
                <a:cubicBezTo>
                  <a:pt x="23469" y="14133"/>
                  <a:pt x="23810" y="14360"/>
                  <a:pt x="24114" y="14626"/>
                </a:cubicBezTo>
                <a:cubicBezTo>
                  <a:pt x="22716" y="14900"/>
                  <a:pt x="21278" y="15015"/>
                  <a:pt x="19786" y="15015"/>
                </a:cubicBezTo>
                <a:cubicBezTo>
                  <a:pt x="19215" y="15015"/>
                  <a:pt x="18636" y="14998"/>
                  <a:pt x="18047" y="14967"/>
                </a:cubicBezTo>
                <a:cubicBezTo>
                  <a:pt x="16303" y="14853"/>
                  <a:pt x="14559" y="14853"/>
                  <a:pt x="12815" y="14664"/>
                </a:cubicBezTo>
                <a:cubicBezTo>
                  <a:pt x="11375" y="14550"/>
                  <a:pt x="9972" y="14285"/>
                  <a:pt x="8531" y="13905"/>
                </a:cubicBezTo>
                <a:cubicBezTo>
                  <a:pt x="11488" y="12427"/>
                  <a:pt x="14408" y="10948"/>
                  <a:pt x="17365" y="9469"/>
                </a:cubicBezTo>
                <a:close/>
                <a:moveTo>
                  <a:pt x="3754" y="14322"/>
                </a:moveTo>
                <a:cubicBezTo>
                  <a:pt x="3836" y="14377"/>
                  <a:pt x="3898" y="14412"/>
                  <a:pt x="3968" y="14455"/>
                </a:cubicBezTo>
                <a:lnTo>
                  <a:pt x="3968" y="14455"/>
                </a:lnTo>
                <a:cubicBezTo>
                  <a:pt x="3968" y="14455"/>
                  <a:pt x="3968" y="14455"/>
                  <a:pt x="3967" y="14455"/>
                </a:cubicBezTo>
                <a:cubicBezTo>
                  <a:pt x="3944" y="14455"/>
                  <a:pt x="3925" y="14474"/>
                  <a:pt x="3906" y="14512"/>
                </a:cubicBezTo>
                <a:cubicBezTo>
                  <a:pt x="3716" y="14740"/>
                  <a:pt x="3526" y="14929"/>
                  <a:pt x="3337" y="15157"/>
                </a:cubicBezTo>
                <a:cubicBezTo>
                  <a:pt x="3223" y="15119"/>
                  <a:pt x="3185" y="15081"/>
                  <a:pt x="3147" y="15005"/>
                </a:cubicBezTo>
                <a:cubicBezTo>
                  <a:pt x="3337" y="14777"/>
                  <a:pt x="3564" y="14588"/>
                  <a:pt x="3754" y="14360"/>
                </a:cubicBezTo>
                <a:lnTo>
                  <a:pt x="3754" y="14322"/>
                </a:lnTo>
                <a:close/>
                <a:moveTo>
                  <a:pt x="26237" y="13602"/>
                </a:moveTo>
                <a:cubicBezTo>
                  <a:pt x="26313" y="13640"/>
                  <a:pt x="26351" y="13640"/>
                  <a:pt x="26464" y="13678"/>
                </a:cubicBezTo>
                <a:cubicBezTo>
                  <a:pt x="25782" y="14209"/>
                  <a:pt x="25061" y="14740"/>
                  <a:pt x="24341" y="15308"/>
                </a:cubicBezTo>
                <a:lnTo>
                  <a:pt x="24341" y="15005"/>
                </a:lnTo>
                <a:lnTo>
                  <a:pt x="24341" y="14929"/>
                </a:lnTo>
                <a:lnTo>
                  <a:pt x="26161" y="13640"/>
                </a:lnTo>
                <a:lnTo>
                  <a:pt x="26237" y="13602"/>
                </a:lnTo>
                <a:close/>
                <a:moveTo>
                  <a:pt x="32417" y="13981"/>
                </a:moveTo>
                <a:lnTo>
                  <a:pt x="32417" y="13981"/>
                </a:lnTo>
                <a:cubicBezTo>
                  <a:pt x="32379" y="14360"/>
                  <a:pt x="32341" y="14702"/>
                  <a:pt x="32303" y="15081"/>
                </a:cubicBezTo>
                <a:cubicBezTo>
                  <a:pt x="32189" y="15157"/>
                  <a:pt x="32151" y="15308"/>
                  <a:pt x="32038" y="15384"/>
                </a:cubicBezTo>
                <a:cubicBezTo>
                  <a:pt x="32113" y="15119"/>
                  <a:pt x="32189" y="14777"/>
                  <a:pt x="32227" y="14512"/>
                </a:cubicBezTo>
                <a:cubicBezTo>
                  <a:pt x="32227" y="14398"/>
                  <a:pt x="32227" y="14360"/>
                  <a:pt x="32151" y="14360"/>
                </a:cubicBezTo>
                <a:cubicBezTo>
                  <a:pt x="32227" y="14247"/>
                  <a:pt x="32341" y="14133"/>
                  <a:pt x="32417" y="13981"/>
                </a:cubicBezTo>
                <a:close/>
                <a:moveTo>
                  <a:pt x="4095" y="14474"/>
                </a:moveTo>
                <a:lnTo>
                  <a:pt x="4095" y="14474"/>
                </a:lnTo>
                <a:cubicBezTo>
                  <a:pt x="4171" y="14588"/>
                  <a:pt x="4323" y="14626"/>
                  <a:pt x="4436" y="14740"/>
                </a:cubicBezTo>
                <a:cubicBezTo>
                  <a:pt x="4133" y="14967"/>
                  <a:pt x="3906" y="15194"/>
                  <a:pt x="3678" y="15422"/>
                </a:cubicBezTo>
                <a:cubicBezTo>
                  <a:pt x="3602" y="15384"/>
                  <a:pt x="3526" y="15346"/>
                  <a:pt x="3489" y="15308"/>
                </a:cubicBezTo>
                <a:cubicBezTo>
                  <a:pt x="3678" y="15119"/>
                  <a:pt x="3868" y="14891"/>
                  <a:pt x="4095" y="14626"/>
                </a:cubicBezTo>
                <a:cubicBezTo>
                  <a:pt x="4133" y="14588"/>
                  <a:pt x="4133" y="14550"/>
                  <a:pt x="4095" y="14474"/>
                </a:cubicBezTo>
                <a:close/>
                <a:moveTo>
                  <a:pt x="4550" y="14891"/>
                </a:moveTo>
                <a:lnTo>
                  <a:pt x="4853" y="15005"/>
                </a:lnTo>
                <a:lnTo>
                  <a:pt x="4133" y="15725"/>
                </a:lnTo>
                <a:lnTo>
                  <a:pt x="4133" y="15763"/>
                </a:lnTo>
                <a:cubicBezTo>
                  <a:pt x="4057" y="15725"/>
                  <a:pt x="3944" y="15649"/>
                  <a:pt x="3868" y="15574"/>
                </a:cubicBezTo>
                <a:lnTo>
                  <a:pt x="4512" y="14929"/>
                </a:lnTo>
                <a:cubicBezTo>
                  <a:pt x="4550" y="14929"/>
                  <a:pt x="4550" y="14891"/>
                  <a:pt x="4550" y="14891"/>
                </a:cubicBezTo>
                <a:close/>
                <a:moveTo>
                  <a:pt x="26730" y="13830"/>
                </a:moveTo>
                <a:cubicBezTo>
                  <a:pt x="26881" y="13867"/>
                  <a:pt x="27033" y="13981"/>
                  <a:pt x="27185" y="14019"/>
                </a:cubicBezTo>
                <a:cubicBezTo>
                  <a:pt x="26237" y="14626"/>
                  <a:pt x="25327" y="15308"/>
                  <a:pt x="24379" y="15915"/>
                </a:cubicBezTo>
                <a:lnTo>
                  <a:pt x="24379" y="15536"/>
                </a:lnTo>
                <a:cubicBezTo>
                  <a:pt x="25137" y="14967"/>
                  <a:pt x="25896" y="14398"/>
                  <a:pt x="26692" y="13867"/>
                </a:cubicBezTo>
                <a:cubicBezTo>
                  <a:pt x="26730" y="13867"/>
                  <a:pt x="26730" y="13830"/>
                  <a:pt x="26730" y="13830"/>
                </a:cubicBezTo>
                <a:close/>
                <a:moveTo>
                  <a:pt x="2427" y="10379"/>
                </a:moveTo>
                <a:lnTo>
                  <a:pt x="2427" y="10379"/>
                </a:lnTo>
                <a:cubicBezTo>
                  <a:pt x="2768" y="11365"/>
                  <a:pt x="3754" y="12086"/>
                  <a:pt x="4626" y="12616"/>
                </a:cubicBezTo>
                <a:cubicBezTo>
                  <a:pt x="5688" y="13223"/>
                  <a:pt x="6901" y="13678"/>
                  <a:pt x="8114" y="14019"/>
                </a:cubicBezTo>
                <a:lnTo>
                  <a:pt x="8114" y="14057"/>
                </a:lnTo>
                <a:cubicBezTo>
                  <a:pt x="8114" y="14740"/>
                  <a:pt x="8152" y="15346"/>
                  <a:pt x="8152" y="16029"/>
                </a:cubicBezTo>
                <a:cubicBezTo>
                  <a:pt x="6067" y="15536"/>
                  <a:pt x="4171" y="14512"/>
                  <a:pt x="2579" y="13071"/>
                </a:cubicBezTo>
                <a:lnTo>
                  <a:pt x="2427" y="10379"/>
                </a:lnTo>
                <a:close/>
                <a:moveTo>
                  <a:pt x="5043" y="15157"/>
                </a:moveTo>
                <a:cubicBezTo>
                  <a:pt x="5157" y="15194"/>
                  <a:pt x="5271" y="15270"/>
                  <a:pt x="5384" y="15308"/>
                </a:cubicBezTo>
                <a:cubicBezTo>
                  <a:pt x="5119" y="15574"/>
                  <a:pt x="4891" y="15839"/>
                  <a:pt x="4664" y="16066"/>
                </a:cubicBezTo>
                <a:cubicBezTo>
                  <a:pt x="4626" y="16066"/>
                  <a:pt x="4626" y="16104"/>
                  <a:pt x="4626" y="16104"/>
                </a:cubicBezTo>
                <a:cubicBezTo>
                  <a:pt x="4512" y="16066"/>
                  <a:pt x="4436" y="15953"/>
                  <a:pt x="4323" y="15915"/>
                </a:cubicBezTo>
                <a:cubicBezTo>
                  <a:pt x="4550" y="15649"/>
                  <a:pt x="4853" y="15384"/>
                  <a:pt x="5043" y="15157"/>
                </a:cubicBezTo>
                <a:close/>
                <a:moveTo>
                  <a:pt x="32000" y="14588"/>
                </a:moveTo>
                <a:lnTo>
                  <a:pt x="32000" y="14588"/>
                </a:lnTo>
                <a:cubicBezTo>
                  <a:pt x="31924" y="14967"/>
                  <a:pt x="31848" y="15308"/>
                  <a:pt x="31772" y="15687"/>
                </a:cubicBezTo>
                <a:cubicBezTo>
                  <a:pt x="31696" y="15687"/>
                  <a:pt x="31772" y="15725"/>
                  <a:pt x="31772" y="15725"/>
                </a:cubicBezTo>
                <a:cubicBezTo>
                  <a:pt x="31647" y="15873"/>
                  <a:pt x="31505" y="16014"/>
                  <a:pt x="31353" y="16146"/>
                </a:cubicBezTo>
                <a:lnTo>
                  <a:pt x="31353" y="16146"/>
                </a:lnTo>
                <a:cubicBezTo>
                  <a:pt x="31354" y="16145"/>
                  <a:pt x="31355" y="16144"/>
                  <a:pt x="31355" y="16142"/>
                </a:cubicBezTo>
                <a:cubicBezTo>
                  <a:pt x="31469" y="15763"/>
                  <a:pt x="31583" y="15384"/>
                  <a:pt x="31734" y="15005"/>
                </a:cubicBezTo>
                <a:lnTo>
                  <a:pt x="31734" y="14929"/>
                </a:lnTo>
                <a:cubicBezTo>
                  <a:pt x="31810" y="14777"/>
                  <a:pt x="31924" y="14702"/>
                  <a:pt x="32000" y="14588"/>
                </a:cubicBezTo>
                <a:close/>
                <a:moveTo>
                  <a:pt x="32493" y="12123"/>
                </a:moveTo>
                <a:lnTo>
                  <a:pt x="32493" y="13375"/>
                </a:lnTo>
                <a:cubicBezTo>
                  <a:pt x="31810" y="14626"/>
                  <a:pt x="30711" y="15687"/>
                  <a:pt x="29384" y="16256"/>
                </a:cubicBezTo>
                <a:cubicBezTo>
                  <a:pt x="29384" y="15763"/>
                  <a:pt x="29384" y="15346"/>
                  <a:pt x="29346" y="14853"/>
                </a:cubicBezTo>
                <a:cubicBezTo>
                  <a:pt x="30786" y="14588"/>
                  <a:pt x="31962" y="13450"/>
                  <a:pt x="32493" y="12123"/>
                </a:cubicBezTo>
                <a:close/>
                <a:moveTo>
                  <a:pt x="5612" y="15346"/>
                </a:moveTo>
                <a:cubicBezTo>
                  <a:pt x="5650" y="15346"/>
                  <a:pt x="5763" y="15384"/>
                  <a:pt x="5839" y="15422"/>
                </a:cubicBezTo>
                <a:cubicBezTo>
                  <a:pt x="5612" y="15725"/>
                  <a:pt x="5308" y="15953"/>
                  <a:pt x="5081" y="16256"/>
                </a:cubicBezTo>
                <a:lnTo>
                  <a:pt x="5081" y="16294"/>
                </a:lnTo>
                <a:lnTo>
                  <a:pt x="4816" y="16142"/>
                </a:lnTo>
                <a:cubicBezTo>
                  <a:pt x="5081" y="15915"/>
                  <a:pt x="5308" y="15687"/>
                  <a:pt x="5612" y="15384"/>
                </a:cubicBezTo>
                <a:lnTo>
                  <a:pt x="5612" y="15346"/>
                </a:lnTo>
                <a:close/>
                <a:moveTo>
                  <a:pt x="27412" y="14133"/>
                </a:moveTo>
                <a:cubicBezTo>
                  <a:pt x="27450" y="14133"/>
                  <a:pt x="27488" y="14171"/>
                  <a:pt x="27564" y="14171"/>
                </a:cubicBezTo>
                <a:cubicBezTo>
                  <a:pt x="26502" y="14891"/>
                  <a:pt x="25516" y="15649"/>
                  <a:pt x="24531" y="16332"/>
                </a:cubicBezTo>
                <a:cubicBezTo>
                  <a:pt x="24531" y="16408"/>
                  <a:pt x="24531" y="16408"/>
                  <a:pt x="24455" y="16446"/>
                </a:cubicBezTo>
                <a:cubicBezTo>
                  <a:pt x="24417" y="16446"/>
                  <a:pt x="24379" y="16408"/>
                  <a:pt x="24341" y="16408"/>
                </a:cubicBezTo>
                <a:lnTo>
                  <a:pt x="24341" y="16294"/>
                </a:lnTo>
                <a:cubicBezTo>
                  <a:pt x="24379" y="16294"/>
                  <a:pt x="24379" y="16256"/>
                  <a:pt x="24379" y="16218"/>
                </a:cubicBezTo>
                <a:cubicBezTo>
                  <a:pt x="25365" y="15498"/>
                  <a:pt x="26426" y="14815"/>
                  <a:pt x="27412" y="14133"/>
                </a:cubicBezTo>
                <a:close/>
                <a:moveTo>
                  <a:pt x="31393" y="15270"/>
                </a:moveTo>
                <a:lnTo>
                  <a:pt x="31090" y="16104"/>
                </a:lnTo>
                <a:cubicBezTo>
                  <a:pt x="31068" y="16190"/>
                  <a:pt x="31131" y="16239"/>
                  <a:pt x="31203" y="16239"/>
                </a:cubicBezTo>
                <a:cubicBezTo>
                  <a:pt x="31219" y="16239"/>
                  <a:pt x="31236" y="16236"/>
                  <a:pt x="31252" y="16231"/>
                </a:cubicBezTo>
                <a:lnTo>
                  <a:pt x="31252" y="16231"/>
                </a:lnTo>
                <a:cubicBezTo>
                  <a:pt x="31081" y="16372"/>
                  <a:pt x="30900" y="16501"/>
                  <a:pt x="30719" y="16616"/>
                </a:cubicBezTo>
                <a:lnTo>
                  <a:pt x="30719" y="16616"/>
                </a:lnTo>
                <a:cubicBezTo>
                  <a:pt x="30869" y="16280"/>
                  <a:pt x="31055" y="15909"/>
                  <a:pt x="31203" y="15574"/>
                </a:cubicBezTo>
                <a:cubicBezTo>
                  <a:pt x="31241" y="15536"/>
                  <a:pt x="31241" y="15498"/>
                  <a:pt x="31203" y="15460"/>
                </a:cubicBezTo>
                <a:lnTo>
                  <a:pt x="31393" y="15270"/>
                </a:lnTo>
                <a:close/>
                <a:moveTo>
                  <a:pt x="6029" y="15536"/>
                </a:moveTo>
                <a:cubicBezTo>
                  <a:pt x="6180" y="15649"/>
                  <a:pt x="6332" y="15687"/>
                  <a:pt x="6446" y="15725"/>
                </a:cubicBezTo>
                <a:lnTo>
                  <a:pt x="5763" y="16597"/>
                </a:lnTo>
                <a:lnTo>
                  <a:pt x="5763" y="16635"/>
                </a:lnTo>
                <a:cubicBezTo>
                  <a:pt x="5574" y="16597"/>
                  <a:pt x="5422" y="16521"/>
                  <a:pt x="5271" y="16446"/>
                </a:cubicBezTo>
                <a:cubicBezTo>
                  <a:pt x="5498" y="16142"/>
                  <a:pt x="5763" y="15915"/>
                  <a:pt x="5991" y="15574"/>
                </a:cubicBezTo>
                <a:cubicBezTo>
                  <a:pt x="6029" y="15574"/>
                  <a:pt x="6029" y="15536"/>
                  <a:pt x="6029" y="15536"/>
                </a:cubicBezTo>
                <a:close/>
                <a:moveTo>
                  <a:pt x="27791" y="14322"/>
                </a:moveTo>
                <a:cubicBezTo>
                  <a:pt x="27943" y="14360"/>
                  <a:pt x="28019" y="14398"/>
                  <a:pt x="28170" y="14436"/>
                </a:cubicBezTo>
                <a:cubicBezTo>
                  <a:pt x="27185" y="15194"/>
                  <a:pt x="26161" y="15915"/>
                  <a:pt x="25175" y="16673"/>
                </a:cubicBezTo>
                <a:cubicBezTo>
                  <a:pt x="25024" y="16635"/>
                  <a:pt x="24910" y="16597"/>
                  <a:pt x="24720" y="16521"/>
                </a:cubicBezTo>
                <a:cubicBezTo>
                  <a:pt x="25744" y="15763"/>
                  <a:pt x="26730" y="15081"/>
                  <a:pt x="27791" y="14322"/>
                </a:cubicBezTo>
                <a:close/>
                <a:moveTo>
                  <a:pt x="6635" y="15877"/>
                </a:moveTo>
                <a:cubicBezTo>
                  <a:pt x="6749" y="15877"/>
                  <a:pt x="6825" y="15915"/>
                  <a:pt x="6939" y="15953"/>
                </a:cubicBezTo>
                <a:cubicBezTo>
                  <a:pt x="6711" y="16256"/>
                  <a:pt x="6522" y="16521"/>
                  <a:pt x="6256" y="16825"/>
                </a:cubicBezTo>
                <a:lnTo>
                  <a:pt x="6256" y="16863"/>
                </a:lnTo>
                <a:cubicBezTo>
                  <a:pt x="6180" y="16825"/>
                  <a:pt x="6029" y="16787"/>
                  <a:pt x="5953" y="16711"/>
                </a:cubicBezTo>
                <a:cubicBezTo>
                  <a:pt x="6180" y="16484"/>
                  <a:pt x="6408" y="16218"/>
                  <a:pt x="6635" y="15953"/>
                </a:cubicBezTo>
                <a:lnTo>
                  <a:pt x="6635" y="15877"/>
                </a:lnTo>
                <a:close/>
                <a:moveTo>
                  <a:pt x="29567" y="16468"/>
                </a:moveTo>
                <a:cubicBezTo>
                  <a:pt x="29589" y="16468"/>
                  <a:pt x="29616" y="16472"/>
                  <a:pt x="29649" y="16484"/>
                </a:cubicBezTo>
                <a:cubicBezTo>
                  <a:pt x="29535" y="16635"/>
                  <a:pt x="29497" y="16787"/>
                  <a:pt x="29459" y="16901"/>
                </a:cubicBezTo>
                <a:lnTo>
                  <a:pt x="29459" y="16521"/>
                </a:lnTo>
                <a:cubicBezTo>
                  <a:pt x="29486" y="16495"/>
                  <a:pt x="29513" y="16468"/>
                  <a:pt x="29567" y="16468"/>
                </a:cubicBezTo>
                <a:close/>
                <a:moveTo>
                  <a:pt x="30900" y="15687"/>
                </a:moveTo>
                <a:lnTo>
                  <a:pt x="30900" y="15687"/>
                </a:lnTo>
                <a:cubicBezTo>
                  <a:pt x="30749" y="15953"/>
                  <a:pt x="30673" y="16218"/>
                  <a:pt x="30521" y="16484"/>
                </a:cubicBezTo>
                <a:cubicBezTo>
                  <a:pt x="30477" y="16573"/>
                  <a:pt x="30536" y="16662"/>
                  <a:pt x="30601" y="16689"/>
                </a:cubicBezTo>
                <a:lnTo>
                  <a:pt x="30601" y="16689"/>
                </a:lnTo>
                <a:cubicBezTo>
                  <a:pt x="30472" y="16767"/>
                  <a:pt x="30343" y="16838"/>
                  <a:pt x="30218" y="16901"/>
                </a:cubicBezTo>
                <a:cubicBezTo>
                  <a:pt x="30294" y="16673"/>
                  <a:pt x="30445" y="16408"/>
                  <a:pt x="30521" y="16104"/>
                </a:cubicBezTo>
                <a:cubicBezTo>
                  <a:pt x="30559" y="16029"/>
                  <a:pt x="30521" y="15953"/>
                  <a:pt x="30483" y="15953"/>
                </a:cubicBezTo>
                <a:lnTo>
                  <a:pt x="30900" y="15687"/>
                </a:lnTo>
                <a:close/>
                <a:moveTo>
                  <a:pt x="28398" y="14550"/>
                </a:moveTo>
                <a:cubicBezTo>
                  <a:pt x="28512" y="14588"/>
                  <a:pt x="28625" y="14626"/>
                  <a:pt x="28739" y="14702"/>
                </a:cubicBezTo>
                <a:cubicBezTo>
                  <a:pt x="27753" y="15346"/>
                  <a:pt x="26806" y="16066"/>
                  <a:pt x="25896" y="16863"/>
                </a:cubicBezTo>
                <a:cubicBezTo>
                  <a:pt x="25896" y="16901"/>
                  <a:pt x="25896" y="16901"/>
                  <a:pt x="25858" y="16976"/>
                </a:cubicBezTo>
                <a:cubicBezTo>
                  <a:pt x="25706" y="16863"/>
                  <a:pt x="25554" y="16825"/>
                  <a:pt x="25403" y="16787"/>
                </a:cubicBezTo>
                <a:cubicBezTo>
                  <a:pt x="26426" y="16029"/>
                  <a:pt x="27412" y="15308"/>
                  <a:pt x="28398" y="14550"/>
                </a:cubicBezTo>
                <a:close/>
                <a:moveTo>
                  <a:pt x="7166" y="15953"/>
                </a:moveTo>
                <a:cubicBezTo>
                  <a:pt x="7280" y="16029"/>
                  <a:pt x="7318" y="16066"/>
                  <a:pt x="7394" y="16066"/>
                </a:cubicBezTo>
                <a:cubicBezTo>
                  <a:pt x="7204" y="16332"/>
                  <a:pt x="6977" y="16635"/>
                  <a:pt x="6749" y="16901"/>
                </a:cubicBezTo>
                <a:cubicBezTo>
                  <a:pt x="6711" y="16976"/>
                  <a:pt x="6711" y="16976"/>
                  <a:pt x="6711" y="17014"/>
                </a:cubicBezTo>
                <a:cubicBezTo>
                  <a:pt x="6597" y="16976"/>
                  <a:pt x="6560" y="16976"/>
                  <a:pt x="6446" y="16901"/>
                </a:cubicBezTo>
                <a:cubicBezTo>
                  <a:pt x="6749" y="16635"/>
                  <a:pt x="6939" y="16332"/>
                  <a:pt x="7166" y="16029"/>
                </a:cubicBezTo>
                <a:lnTo>
                  <a:pt x="7166" y="15953"/>
                </a:lnTo>
                <a:close/>
                <a:moveTo>
                  <a:pt x="7659" y="16142"/>
                </a:moveTo>
                <a:cubicBezTo>
                  <a:pt x="7773" y="16218"/>
                  <a:pt x="7887" y="16218"/>
                  <a:pt x="7962" y="16256"/>
                </a:cubicBezTo>
                <a:cubicBezTo>
                  <a:pt x="7697" y="16521"/>
                  <a:pt x="7470" y="16863"/>
                  <a:pt x="7204" y="17166"/>
                </a:cubicBezTo>
                <a:cubicBezTo>
                  <a:pt x="7128" y="17090"/>
                  <a:pt x="7015" y="17090"/>
                  <a:pt x="6939" y="17052"/>
                </a:cubicBezTo>
                <a:cubicBezTo>
                  <a:pt x="7166" y="16787"/>
                  <a:pt x="7394" y="16446"/>
                  <a:pt x="7659" y="16142"/>
                </a:cubicBezTo>
                <a:close/>
                <a:moveTo>
                  <a:pt x="8455" y="16408"/>
                </a:moveTo>
                <a:cubicBezTo>
                  <a:pt x="8455" y="16408"/>
                  <a:pt x="8455" y="16446"/>
                  <a:pt x="8493" y="16446"/>
                </a:cubicBezTo>
                <a:lnTo>
                  <a:pt x="9062" y="16597"/>
                </a:lnTo>
                <a:cubicBezTo>
                  <a:pt x="8834" y="16711"/>
                  <a:pt x="8645" y="16901"/>
                  <a:pt x="8455" y="17166"/>
                </a:cubicBezTo>
                <a:cubicBezTo>
                  <a:pt x="8417" y="16863"/>
                  <a:pt x="8417" y="16635"/>
                  <a:pt x="8455" y="16408"/>
                </a:cubicBezTo>
                <a:close/>
                <a:moveTo>
                  <a:pt x="30294" y="16066"/>
                </a:moveTo>
                <a:cubicBezTo>
                  <a:pt x="30218" y="16332"/>
                  <a:pt x="30066" y="16635"/>
                  <a:pt x="29952" y="16901"/>
                </a:cubicBezTo>
                <a:cubicBezTo>
                  <a:pt x="29914" y="16976"/>
                  <a:pt x="29914" y="17014"/>
                  <a:pt x="29952" y="17014"/>
                </a:cubicBezTo>
                <a:cubicBezTo>
                  <a:pt x="29801" y="17052"/>
                  <a:pt x="29725" y="17090"/>
                  <a:pt x="29573" y="17166"/>
                </a:cubicBezTo>
                <a:cubicBezTo>
                  <a:pt x="29687" y="16863"/>
                  <a:pt x="29801" y="16521"/>
                  <a:pt x="29914" y="16256"/>
                </a:cubicBezTo>
                <a:cubicBezTo>
                  <a:pt x="30066" y="16218"/>
                  <a:pt x="30142" y="16142"/>
                  <a:pt x="30294" y="16066"/>
                </a:cubicBezTo>
                <a:close/>
                <a:moveTo>
                  <a:pt x="28967" y="14891"/>
                </a:moveTo>
                <a:cubicBezTo>
                  <a:pt x="28967" y="14891"/>
                  <a:pt x="29004" y="14929"/>
                  <a:pt x="29080" y="14929"/>
                </a:cubicBezTo>
                <a:cubicBezTo>
                  <a:pt x="28170" y="15574"/>
                  <a:pt x="27260" y="16294"/>
                  <a:pt x="26464" y="17090"/>
                </a:cubicBezTo>
                <a:cubicBezTo>
                  <a:pt x="26426" y="17090"/>
                  <a:pt x="26426" y="17166"/>
                  <a:pt x="26464" y="17204"/>
                </a:cubicBezTo>
                <a:cubicBezTo>
                  <a:pt x="26351" y="17166"/>
                  <a:pt x="26237" y="17090"/>
                  <a:pt x="26123" y="17052"/>
                </a:cubicBezTo>
                <a:cubicBezTo>
                  <a:pt x="27033" y="16256"/>
                  <a:pt x="27981" y="15536"/>
                  <a:pt x="28967" y="14891"/>
                </a:cubicBezTo>
                <a:close/>
                <a:moveTo>
                  <a:pt x="8114" y="16332"/>
                </a:moveTo>
                <a:lnTo>
                  <a:pt x="8114" y="16711"/>
                </a:lnTo>
                <a:cubicBezTo>
                  <a:pt x="8114" y="16711"/>
                  <a:pt x="8076" y="16711"/>
                  <a:pt x="8038" y="16787"/>
                </a:cubicBezTo>
                <a:cubicBezTo>
                  <a:pt x="7924" y="16976"/>
                  <a:pt x="7773" y="17090"/>
                  <a:pt x="7697" y="17280"/>
                </a:cubicBezTo>
                <a:cubicBezTo>
                  <a:pt x="7659" y="17280"/>
                  <a:pt x="7545" y="17242"/>
                  <a:pt x="7470" y="17242"/>
                </a:cubicBezTo>
                <a:cubicBezTo>
                  <a:pt x="7697" y="16901"/>
                  <a:pt x="7924" y="16635"/>
                  <a:pt x="8114" y="16332"/>
                </a:cubicBezTo>
                <a:close/>
                <a:moveTo>
                  <a:pt x="8342" y="14057"/>
                </a:moveTo>
                <a:cubicBezTo>
                  <a:pt x="9024" y="14209"/>
                  <a:pt x="9631" y="14360"/>
                  <a:pt x="10237" y="14512"/>
                </a:cubicBezTo>
                <a:cubicBezTo>
                  <a:pt x="11564" y="14740"/>
                  <a:pt x="12891" y="14929"/>
                  <a:pt x="14256" y="15005"/>
                </a:cubicBezTo>
                <a:cubicBezTo>
                  <a:pt x="15356" y="15119"/>
                  <a:pt x="16455" y="15119"/>
                  <a:pt x="17555" y="15157"/>
                </a:cubicBezTo>
                <a:cubicBezTo>
                  <a:pt x="18313" y="15210"/>
                  <a:pt x="19080" y="15240"/>
                  <a:pt x="19850" y="15240"/>
                </a:cubicBezTo>
                <a:cubicBezTo>
                  <a:pt x="21276" y="15240"/>
                  <a:pt x="22711" y="15137"/>
                  <a:pt x="24114" y="14891"/>
                </a:cubicBezTo>
                <a:lnTo>
                  <a:pt x="24114" y="14891"/>
                </a:lnTo>
                <a:cubicBezTo>
                  <a:pt x="24114" y="15384"/>
                  <a:pt x="24076" y="15877"/>
                  <a:pt x="24114" y="16332"/>
                </a:cubicBezTo>
                <a:cubicBezTo>
                  <a:pt x="24076" y="16408"/>
                  <a:pt x="24076" y="16446"/>
                  <a:pt x="24114" y="16484"/>
                </a:cubicBezTo>
                <a:lnTo>
                  <a:pt x="24114" y="16673"/>
                </a:lnTo>
                <a:cubicBezTo>
                  <a:pt x="24038" y="16711"/>
                  <a:pt x="24000" y="16711"/>
                  <a:pt x="23886" y="16787"/>
                </a:cubicBezTo>
                <a:lnTo>
                  <a:pt x="23810" y="16787"/>
                </a:lnTo>
                <a:cubicBezTo>
                  <a:pt x="21712" y="17162"/>
                  <a:pt x="19599" y="17353"/>
                  <a:pt x="17491" y="17353"/>
                </a:cubicBezTo>
                <a:cubicBezTo>
                  <a:pt x="14913" y="17353"/>
                  <a:pt x="12344" y="17068"/>
                  <a:pt x="9820" y="16484"/>
                </a:cubicBezTo>
                <a:lnTo>
                  <a:pt x="9706" y="16484"/>
                </a:lnTo>
                <a:cubicBezTo>
                  <a:pt x="9441" y="16408"/>
                  <a:pt x="9138" y="16332"/>
                  <a:pt x="8872" y="16256"/>
                </a:cubicBezTo>
                <a:cubicBezTo>
                  <a:pt x="8872" y="16218"/>
                  <a:pt x="8834" y="16142"/>
                  <a:pt x="8759" y="16142"/>
                </a:cubicBezTo>
                <a:cubicBezTo>
                  <a:pt x="8645" y="16104"/>
                  <a:pt x="8531" y="16104"/>
                  <a:pt x="8379" y="16066"/>
                </a:cubicBezTo>
                <a:cubicBezTo>
                  <a:pt x="8379" y="15384"/>
                  <a:pt x="8342" y="14740"/>
                  <a:pt x="8342" y="14057"/>
                </a:cubicBezTo>
                <a:close/>
                <a:moveTo>
                  <a:pt x="8228" y="17014"/>
                </a:moveTo>
                <a:lnTo>
                  <a:pt x="8228" y="17393"/>
                </a:lnTo>
                <a:cubicBezTo>
                  <a:pt x="8114" y="17393"/>
                  <a:pt x="8076" y="17356"/>
                  <a:pt x="7962" y="17356"/>
                </a:cubicBezTo>
                <a:cubicBezTo>
                  <a:pt x="8038" y="17204"/>
                  <a:pt x="8114" y="17090"/>
                  <a:pt x="8228" y="17014"/>
                </a:cubicBezTo>
                <a:close/>
                <a:moveTo>
                  <a:pt x="29156" y="15157"/>
                </a:moveTo>
                <a:lnTo>
                  <a:pt x="29156" y="15460"/>
                </a:lnTo>
                <a:lnTo>
                  <a:pt x="29118" y="15460"/>
                </a:lnTo>
                <a:cubicBezTo>
                  <a:pt x="28360" y="16066"/>
                  <a:pt x="27640" y="16673"/>
                  <a:pt x="26881" y="17280"/>
                </a:cubicBezTo>
                <a:cubicBezTo>
                  <a:pt x="26843" y="17280"/>
                  <a:pt x="26843" y="17356"/>
                  <a:pt x="26881" y="17393"/>
                </a:cubicBezTo>
                <a:cubicBezTo>
                  <a:pt x="26768" y="17356"/>
                  <a:pt x="26730" y="17356"/>
                  <a:pt x="26654" y="17280"/>
                </a:cubicBezTo>
                <a:cubicBezTo>
                  <a:pt x="27412" y="16521"/>
                  <a:pt x="28246" y="15839"/>
                  <a:pt x="29156" y="15157"/>
                </a:cubicBezTo>
                <a:close/>
                <a:moveTo>
                  <a:pt x="29156" y="15725"/>
                </a:moveTo>
                <a:lnTo>
                  <a:pt x="29156" y="16218"/>
                </a:lnTo>
                <a:cubicBezTo>
                  <a:pt x="29137" y="16180"/>
                  <a:pt x="29128" y="16161"/>
                  <a:pt x="29118" y="16161"/>
                </a:cubicBezTo>
                <a:cubicBezTo>
                  <a:pt x="29109" y="16161"/>
                  <a:pt x="29099" y="16180"/>
                  <a:pt x="29080" y="16218"/>
                </a:cubicBezTo>
                <a:cubicBezTo>
                  <a:pt x="28512" y="16635"/>
                  <a:pt x="27905" y="17090"/>
                  <a:pt x="27374" y="17545"/>
                </a:cubicBezTo>
                <a:cubicBezTo>
                  <a:pt x="27260" y="17545"/>
                  <a:pt x="27185" y="17469"/>
                  <a:pt x="27071" y="17469"/>
                </a:cubicBezTo>
                <a:cubicBezTo>
                  <a:pt x="27715" y="16863"/>
                  <a:pt x="28436" y="16294"/>
                  <a:pt x="29156" y="15725"/>
                </a:cubicBezTo>
                <a:close/>
                <a:moveTo>
                  <a:pt x="9365" y="16635"/>
                </a:moveTo>
                <a:cubicBezTo>
                  <a:pt x="9403" y="16635"/>
                  <a:pt x="9441" y="16673"/>
                  <a:pt x="9479" y="16673"/>
                </a:cubicBezTo>
                <a:cubicBezTo>
                  <a:pt x="9214" y="17014"/>
                  <a:pt x="8872" y="17280"/>
                  <a:pt x="8607" y="17583"/>
                </a:cubicBezTo>
                <a:cubicBezTo>
                  <a:pt x="8531" y="17583"/>
                  <a:pt x="8531" y="17621"/>
                  <a:pt x="8531" y="17621"/>
                </a:cubicBezTo>
                <a:cubicBezTo>
                  <a:pt x="8531" y="17583"/>
                  <a:pt x="8493" y="17583"/>
                  <a:pt x="8455" y="17583"/>
                </a:cubicBezTo>
                <a:cubicBezTo>
                  <a:pt x="8645" y="17204"/>
                  <a:pt x="8910" y="16863"/>
                  <a:pt x="9365" y="16673"/>
                </a:cubicBezTo>
                <a:lnTo>
                  <a:pt x="9365" y="16635"/>
                </a:lnTo>
                <a:close/>
                <a:moveTo>
                  <a:pt x="29156" y="16408"/>
                </a:moveTo>
                <a:cubicBezTo>
                  <a:pt x="29156" y="16597"/>
                  <a:pt x="29194" y="16711"/>
                  <a:pt x="29156" y="16863"/>
                </a:cubicBezTo>
                <a:cubicBezTo>
                  <a:pt x="28777" y="17166"/>
                  <a:pt x="28398" y="17431"/>
                  <a:pt x="27981" y="17735"/>
                </a:cubicBezTo>
                <a:cubicBezTo>
                  <a:pt x="27943" y="17735"/>
                  <a:pt x="27943" y="17773"/>
                  <a:pt x="27943" y="17773"/>
                </a:cubicBezTo>
                <a:cubicBezTo>
                  <a:pt x="27791" y="17735"/>
                  <a:pt x="27678" y="17659"/>
                  <a:pt x="27564" y="17621"/>
                </a:cubicBezTo>
                <a:cubicBezTo>
                  <a:pt x="28057" y="17242"/>
                  <a:pt x="28625" y="16825"/>
                  <a:pt x="29156" y="16408"/>
                </a:cubicBezTo>
                <a:close/>
                <a:moveTo>
                  <a:pt x="9744" y="16711"/>
                </a:moveTo>
                <a:cubicBezTo>
                  <a:pt x="9820" y="16711"/>
                  <a:pt x="9934" y="16787"/>
                  <a:pt x="10010" y="16787"/>
                </a:cubicBezTo>
                <a:cubicBezTo>
                  <a:pt x="9744" y="17052"/>
                  <a:pt x="9479" y="17280"/>
                  <a:pt x="9214" y="17545"/>
                </a:cubicBezTo>
                <a:cubicBezTo>
                  <a:pt x="9118" y="17609"/>
                  <a:pt x="9209" y="17752"/>
                  <a:pt x="9331" y="17752"/>
                </a:cubicBezTo>
                <a:cubicBezTo>
                  <a:pt x="9354" y="17752"/>
                  <a:pt x="9379" y="17747"/>
                  <a:pt x="9403" y="17735"/>
                </a:cubicBezTo>
                <a:cubicBezTo>
                  <a:pt x="9669" y="17469"/>
                  <a:pt x="10010" y="17204"/>
                  <a:pt x="10313" y="16901"/>
                </a:cubicBezTo>
                <a:cubicBezTo>
                  <a:pt x="10503" y="16976"/>
                  <a:pt x="10616" y="16976"/>
                  <a:pt x="10806" y="17014"/>
                </a:cubicBezTo>
                <a:lnTo>
                  <a:pt x="10768" y="17014"/>
                </a:lnTo>
                <a:cubicBezTo>
                  <a:pt x="10427" y="17280"/>
                  <a:pt x="10123" y="17621"/>
                  <a:pt x="9782" y="17924"/>
                </a:cubicBezTo>
                <a:cubicBezTo>
                  <a:pt x="9441" y="17811"/>
                  <a:pt x="9100" y="17773"/>
                  <a:pt x="8796" y="17659"/>
                </a:cubicBezTo>
                <a:cubicBezTo>
                  <a:pt x="9062" y="17318"/>
                  <a:pt x="9403" y="17052"/>
                  <a:pt x="9744" y="16711"/>
                </a:cubicBezTo>
                <a:close/>
                <a:moveTo>
                  <a:pt x="10967" y="17016"/>
                </a:moveTo>
                <a:cubicBezTo>
                  <a:pt x="11152" y="17052"/>
                  <a:pt x="11301" y="17053"/>
                  <a:pt x="11450" y="17090"/>
                </a:cubicBezTo>
                <a:cubicBezTo>
                  <a:pt x="11147" y="17393"/>
                  <a:pt x="10806" y="17735"/>
                  <a:pt x="10541" y="18038"/>
                </a:cubicBezTo>
                <a:cubicBezTo>
                  <a:pt x="10351" y="18000"/>
                  <a:pt x="10199" y="18000"/>
                  <a:pt x="10048" y="17962"/>
                </a:cubicBezTo>
                <a:cubicBezTo>
                  <a:pt x="10351" y="17659"/>
                  <a:pt x="10692" y="17431"/>
                  <a:pt x="10958" y="17166"/>
                </a:cubicBezTo>
                <a:cubicBezTo>
                  <a:pt x="10992" y="17097"/>
                  <a:pt x="10995" y="17028"/>
                  <a:pt x="10967" y="17016"/>
                </a:cubicBezTo>
                <a:close/>
                <a:moveTo>
                  <a:pt x="29194" y="17166"/>
                </a:moveTo>
                <a:lnTo>
                  <a:pt x="29194" y="17280"/>
                </a:lnTo>
                <a:lnTo>
                  <a:pt x="29118" y="17280"/>
                </a:lnTo>
                <a:cubicBezTo>
                  <a:pt x="29004" y="17356"/>
                  <a:pt x="29004" y="17469"/>
                  <a:pt x="29118" y="17545"/>
                </a:cubicBezTo>
                <a:cubicBezTo>
                  <a:pt x="28929" y="17735"/>
                  <a:pt x="28701" y="17848"/>
                  <a:pt x="28512" y="18038"/>
                </a:cubicBezTo>
                <a:cubicBezTo>
                  <a:pt x="28360" y="18000"/>
                  <a:pt x="28246" y="17962"/>
                  <a:pt x="28170" y="17924"/>
                </a:cubicBezTo>
                <a:cubicBezTo>
                  <a:pt x="28550" y="17659"/>
                  <a:pt x="28891" y="17393"/>
                  <a:pt x="29194" y="17166"/>
                </a:cubicBezTo>
                <a:close/>
                <a:moveTo>
                  <a:pt x="23924" y="17356"/>
                </a:moveTo>
                <a:cubicBezTo>
                  <a:pt x="23810" y="17356"/>
                  <a:pt x="23810" y="17469"/>
                  <a:pt x="23848" y="17545"/>
                </a:cubicBezTo>
                <a:cubicBezTo>
                  <a:pt x="23810" y="17545"/>
                  <a:pt x="23772" y="17545"/>
                  <a:pt x="23772" y="17583"/>
                </a:cubicBezTo>
                <a:cubicBezTo>
                  <a:pt x="23697" y="17735"/>
                  <a:pt x="23659" y="17811"/>
                  <a:pt x="23621" y="17924"/>
                </a:cubicBezTo>
                <a:cubicBezTo>
                  <a:pt x="23541" y="18004"/>
                  <a:pt x="23628" y="18102"/>
                  <a:pt x="23714" y="18102"/>
                </a:cubicBezTo>
                <a:cubicBezTo>
                  <a:pt x="23751" y="18102"/>
                  <a:pt x="23787" y="18084"/>
                  <a:pt x="23810" y="18038"/>
                </a:cubicBezTo>
                <a:cubicBezTo>
                  <a:pt x="23848" y="17962"/>
                  <a:pt x="23886" y="17811"/>
                  <a:pt x="23924" y="17735"/>
                </a:cubicBezTo>
                <a:cubicBezTo>
                  <a:pt x="23924" y="17659"/>
                  <a:pt x="23924" y="17621"/>
                  <a:pt x="23886" y="17583"/>
                </a:cubicBezTo>
                <a:lnTo>
                  <a:pt x="23924" y="17583"/>
                </a:lnTo>
                <a:cubicBezTo>
                  <a:pt x="24076" y="17583"/>
                  <a:pt x="24076" y="17356"/>
                  <a:pt x="23924" y="17356"/>
                </a:cubicBezTo>
                <a:close/>
                <a:moveTo>
                  <a:pt x="11678" y="17090"/>
                </a:moveTo>
                <a:cubicBezTo>
                  <a:pt x="11754" y="17090"/>
                  <a:pt x="11867" y="17166"/>
                  <a:pt x="11943" y="17166"/>
                </a:cubicBezTo>
                <a:cubicBezTo>
                  <a:pt x="11678" y="17469"/>
                  <a:pt x="11450" y="17811"/>
                  <a:pt x="11185" y="18152"/>
                </a:cubicBezTo>
                <a:cubicBezTo>
                  <a:pt x="11071" y="18152"/>
                  <a:pt x="10920" y="18152"/>
                  <a:pt x="10768" y="18114"/>
                </a:cubicBezTo>
                <a:cubicBezTo>
                  <a:pt x="11071" y="17811"/>
                  <a:pt x="11337" y="17469"/>
                  <a:pt x="11640" y="17204"/>
                </a:cubicBezTo>
                <a:cubicBezTo>
                  <a:pt x="11678" y="17166"/>
                  <a:pt x="11678" y="17166"/>
                  <a:pt x="11678" y="17090"/>
                </a:cubicBezTo>
                <a:close/>
                <a:moveTo>
                  <a:pt x="12150" y="17245"/>
                </a:moveTo>
                <a:lnTo>
                  <a:pt x="12576" y="17319"/>
                </a:lnTo>
                <a:lnTo>
                  <a:pt x="12576" y="17319"/>
                </a:lnTo>
                <a:cubicBezTo>
                  <a:pt x="12554" y="17324"/>
                  <a:pt x="12532" y="17336"/>
                  <a:pt x="12512" y="17356"/>
                </a:cubicBezTo>
                <a:lnTo>
                  <a:pt x="11830" y="18190"/>
                </a:lnTo>
                <a:lnTo>
                  <a:pt x="11830" y="18228"/>
                </a:lnTo>
                <a:cubicBezTo>
                  <a:pt x="11678" y="18228"/>
                  <a:pt x="11564" y="18190"/>
                  <a:pt x="11450" y="18190"/>
                </a:cubicBezTo>
                <a:cubicBezTo>
                  <a:pt x="11678" y="17924"/>
                  <a:pt x="11905" y="17583"/>
                  <a:pt x="12133" y="17280"/>
                </a:cubicBezTo>
                <a:cubicBezTo>
                  <a:pt x="12133" y="17267"/>
                  <a:pt x="12141" y="17255"/>
                  <a:pt x="12150" y="17245"/>
                </a:cubicBezTo>
                <a:close/>
                <a:moveTo>
                  <a:pt x="32493" y="15270"/>
                </a:moveTo>
                <a:lnTo>
                  <a:pt x="32493" y="15763"/>
                </a:lnTo>
                <a:cubicBezTo>
                  <a:pt x="32151" y="17166"/>
                  <a:pt x="30786" y="18038"/>
                  <a:pt x="29459" y="18228"/>
                </a:cubicBezTo>
                <a:lnTo>
                  <a:pt x="29459" y="17431"/>
                </a:lnTo>
                <a:cubicBezTo>
                  <a:pt x="30635" y="17090"/>
                  <a:pt x="31621" y="16332"/>
                  <a:pt x="32341" y="15346"/>
                </a:cubicBezTo>
                <a:cubicBezTo>
                  <a:pt x="32351" y="15356"/>
                  <a:pt x="32367" y="15361"/>
                  <a:pt x="32384" y="15361"/>
                </a:cubicBezTo>
                <a:cubicBezTo>
                  <a:pt x="32432" y="15361"/>
                  <a:pt x="32493" y="15326"/>
                  <a:pt x="32493" y="15270"/>
                </a:cubicBezTo>
                <a:close/>
                <a:moveTo>
                  <a:pt x="29194" y="17773"/>
                </a:moveTo>
                <a:cubicBezTo>
                  <a:pt x="29194" y="17924"/>
                  <a:pt x="29194" y="18114"/>
                  <a:pt x="29156" y="18266"/>
                </a:cubicBezTo>
                <a:lnTo>
                  <a:pt x="28739" y="18152"/>
                </a:lnTo>
                <a:cubicBezTo>
                  <a:pt x="28929" y="18000"/>
                  <a:pt x="29080" y="17924"/>
                  <a:pt x="29194" y="17773"/>
                </a:cubicBezTo>
                <a:close/>
                <a:moveTo>
                  <a:pt x="24076" y="16976"/>
                </a:moveTo>
                <a:lnTo>
                  <a:pt x="24076" y="16976"/>
                </a:lnTo>
                <a:cubicBezTo>
                  <a:pt x="24038" y="17356"/>
                  <a:pt x="24038" y="17773"/>
                  <a:pt x="24000" y="18152"/>
                </a:cubicBezTo>
                <a:lnTo>
                  <a:pt x="23128" y="18303"/>
                </a:lnTo>
                <a:cubicBezTo>
                  <a:pt x="23393" y="17924"/>
                  <a:pt x="23583" y="17545"/>
                  <a:pt x="23772" y="17166"/>
                </a:cubicBezTo>
                <a:cubicBezTo>
                  <a:pt x="23810" y="17090"/>
                  <a:pt x="23772" y="17090"/>
                  <a:pt x="23772" y="17052"/>
                </a:cubicBezTo>
                <a:cubicBezTo>
                  <a:pt x="23848" y="17014"/>
                  <a:pt x="24000" y="17014"/>
                  <a:pt x="24076" y="16976"/>
                </a:cubicBezTo>
                <a:close/>
                <a:moveTo>
                  <a:pt x="12672" y="17336"/>
                </a:moveTo>
                <a:lnTo>
                  <a:pt x="13005" y="17393"/>
                </a:lnTo>
                <a:cubicBezTo>
                  <a:pt x="12777" y="17659"/>
                  <a:pt x="12588" y="18000"/>
                  <a:pt x="12322" y="18266"/>
                </a:cubicBezTo>
                <a:cubicBezTo>
                  <a:pt x="12285" y="18266"/>
                  <a:pt x="12285" y="18341"/>
                  <a:pt x="12322" y="18379"/>
                </a:cubicBezTo>
                <a:cubicBezTo>
                  <a:pt x="12247" y="18379"/>
                  <a:pt x="12133" y="18341"/>
                  <a:pt x="12057" y="18341"/>
                </a:cubicBezTo>
                <a:cubicBezTo>
                  <a:pt x="12285" y="18038"/>
                  <a:pt x="12474" y="17811"/>
                  <a:pt x="12702" y="17545"/>
                </a:cubicBezTo>
                <a:cubicBezTo>
                  <a:pt x="12766" y="17459"/>
                  <a:pt x="12733" y="17373"/>
                  <a:pt x="12672" y="17336"/>
                </a:cubicBezTo>
                <a:close/>
                <a:moveTo>
                  <a:pt x="13194" y="17280"/>
                </a:moveTo>
                <a:cubicBezTo>
                  <a:pt x="13270" y="17356"/>
                  <a:pt x="13384" y="17356"/>
                  <a:pt x="13460" y="17356"/>
                </a:cubicBezTo>
                <a:lnTo>
                  <a:pt x="13422" y="17393"/>
                </a:lnTo>
                <a:cubicBezTo>
                  <a:pt x="13194" y="17735"/>
                  <a:pt x="13005" y="18000"/>
                  <a:pt x="12740" y="18341"/>
                </a:cubicBezTo>
                <a:lnTo>
                  <a:pt x="12740" y="18379"/>
                </a:lnTo>
                <a:cubicBezTo>
                  <a:pt x="12664" y="18341"/>
                  <a:pt x="12626" y="18341"/>
                  <a:pt x="12512" y="18341"/>
                </a:cubicBezTo>
                <a:cubicBezTo>
                  <a:pt x="12740" y="18038"/>
                  <a:pt x="12967" y="17735"/>
                  <a:pt x="13194" y="17431"/>
                </a:cubicBezTo>
                <a:cubicBezTo>
                  <a:pt x="13232" y="17393"/>
                  <a:pt x="13232" y="17393"/>
                  <a:pt x="13194" y="17280"/>
                </a:cubicBezTo>
                <a:close/>
                <a:moveTo>
                  <a:pt x="23583" y="17090"/>
                </a:moveTo>
                <a:cubicBezTo>
                  <a:pt x="23317" y="17469"/>
                  <a:pt x="23128" y="17924"/>
                  <a:pt x="22900" y="18266"/>
                </a:cubicBezTo>
                <a:lnTo>
                  <a:pt x="22900" y="18379"/>
                </a:lnTo>
                <a:cubicBezTo>
                  <a:pt x="22749" y="18379"/>
                  <a:pt x="22673" y="18417"/>
                  <a:pt x="22521" y="18417"/>
                </a:cubicBezTo>
                <a:cubicBezTo>
                  <a:pt x="22825" y="18000"/>
                  <a:pt x="23052" y="17583"/>
                  <a:pt x="23280" y="17166"/>
                </a:cubicBezTo>
                <a:cubicBezTo>
                  <a:pt x="23393" y="17166"/>
                  <a:pt x="23469" y="17090"/>
                  <a:pt x="23583" y="17090"/>
                </a:cubicBezTo>
                <a:close/>
                <a:moveTo>
                  <a:pt x="13612" y="17431"/>
                </a:moveTo>
                <a:cubicBezTo>
                  <a:pt x="13763" y="17431"/>
                  <a:pt x="13953" y="17469"/>
                  <a:pt x="14104" y="17469"/>
                </a:cubicBezTo>
                <a:cubicBezTo>
                  <a:pt x="13839" y="17773"/>
                  <a:pt x="13612" y="18114"/>
                  <a:pt x="13384" y="18379"/>
                </a:cubicBezTo>
                <a:lnTo>
                  <a:pt x="13384" y="18493"/>
                </a:lnTo>
                <a:cubicBezTo>
                  <a:pt x="13270" y="18493"/>
                  <a:pt x="13157" y="18417"/>
                  <a:pt x="13043" y="18417"/>
                </a:cubicBezTo>
                <a:cubicBezTo>
                  <a:pt x="13232" y="18152"/>
                  <a:pt x="13460" y="17811"/>
                  <a:pt x="13649" y="17545"/>
                </a:cubicBezTo>
                <a:cubicBezTo>
                  <a:pt x="13725" y="17469"/>
                  <a:pt x="13649" y="17431"/>
                  <a:pt x="13612" y="17431"/>
                </a:cubicBezTo>
                <a:close/>
                <a:moveTo>
                  <a:pt x="22938" y="17166"/>
                </a:moveTo>
                <a:cubicBezTo>
                  <a:pt x="22711" y="17583"/>
                  <a:pt x="22483" y="17962"/>
                  <a:pt x="22180" y="18379"/>
                </a:cubicBezTo>
                <a:lnTo>
                  <a:pt x="22180" y="18417"/>
                </a:lnTo>
                <a:cubicBezTo>
                  <a:pt x="22104" y="18417"/>
                  <a:pt x="21953" y="18493"/>
                  <a:pt x="21801" y="18493"/>
                </a:cubicBezTo>
                <a:cubicBezTo>
                  <a:pt x="22104" y="18038"/>
                  <a:pt x="22332" y="17621"/>
                  <a:pt x="22635" y="17204"/>
                </a:cubicBezTo>
                <a:cubicBezTo>
                  <a:pt x="22749" y="17204"/>
                  <a:pt x="22862" y="17166"/>
                  <a:pt x="22938" y="17166"/>
                </a:cubicBezTo>
                <a:close/>
                <a:moveTo>
                  <a:pt x="22294" y="17280"/>
                </a:moveTo>
                <a:cubicBezTo>
                  <a:pt x="21990" y="17659"/>
                  <a:pt x="21763" y="18114"/>
                  <a:pt x="21535" y="18493"/>
                </a:cubicBezTo>
                <a:lnTo>
                  <a:pt x="21535" y="18531"/>
                </a:lnTo>
                <a:lnTo>
                  <a:pt x="21346" y="18531"/>
                </a:lnTo>
                <a:cubicBezTo>
                  <a:pt x="21346" y="18493"/>
                  <a:pt x="21384" y="18493"/>
                  <a:pt x="21384" y="18493"/>
                </a:cubicBezTo>
                <a:cubicBezTo>
                  <a:pt x="21573" y="18114"/>
                  <a:pt x="21763" y="17773"/>
                  <a:pt x="21953" y="17393"/>
                </a:cubicBezTo>
                <a:cubicBezTo>
                  <a:pt x="21964" y="17382"/>
                  <a:pt x="21972" y="17368"/>
                  <a:pt x="21976" y="17355"/>
                </a:cubicBezTo>
                <a:lnTo>
                  <a:pt x="21976" y="17355"/>
                </a:lnTo>
                <a:cubicBezTo>
                  <a:pt x="22082" y="17345"/>
                  <a:pt x="22188" y="17280"/>
                  <a:pt x="22294" y="17280"/>
                </a:cubicBezTo>
                <a:close/>
                <a:moveTo>
                  <a:pt x="14218" y="17393"/>
                </a:moveTo>
                <a:lnTo>
                  <a:pt x="14218" y="17393"/>
                </a:lnTo>
                <a:cubicBezTo>
                  <a:pt x="14673" y="17431"/>
                  <a:pt x="15052" y="17469"/>
                  <a:pt x="15469" y="17469"/>
                </a:cubicBezTo>
                <a:cubicBezTo>
                  <a:pt x="15166" y="17848"/>
                  <a:pt x="14939" y="18190"/>
                  <a:pt x="14673" y="18531"/>
                </a:cubicBezTo>
                <a:lnTo>
                  <a:pt x="14673" y="18569"/>
                </a:lnTo>
                <a:lnTo>
                  <a:pt x="14332" y="18569"/>
                </a:lnTo>
                <a:cubicBezTo>
                  <a:pt x="14521" y="18266"/>
                  <a:pt x="14673" y="18038"/>
                  <a:pt x="14863" y="17773"/>
                </a:cubicBezTo>
                <a:cubicBezTo>
                  <a:pt x="14916" y="17665"/>
                  <a:pt x="14837" y="17558"/>
                  <a:pt x="14759" y="17558"/>
                </a:cubicBezTo>
                <a:cubicBezTo>
                  <a:pt x="14727" y="17558"/>
                  <a:pt x="14695" y="17577"/>
                  <a:pt x="14673" y="17621"/>
                </a:cubicBezTo>
                <a:cubicBezTo>
                  <a:pt x="14484" y="17848"/>
                  <a:pt x="14332" y="18152"/>
                  <a:pt x="14142" y="18417"/>
                </a:cubicBezTo>
                <a:lnTo>
                  <a:pt x="14142" y="18531"/>
                </a:lnTo>
                <a:cubicBezTo>
                  <a:pt x="13953" y="18531"/>
                  <a:pt x="13763" y="18493"/>
                  <a:pt x="13574" y="18493"/>
                </a:cubicBezTo>
                <a:cubicBezTo>
                  <a:pt x="13801" y="18190"/>
                  <a:pt x="14029" y="17848"/>
                  <a:pt x="14294" y="17583"/>
                </a:cubicBezTo>
                <a:cubicBezTo>
                  <a:pt x="14332" y="17545"/>
                  <a:pt x="14332" y="17469"/>
                  <a:pt x="14218" y="17393"/>
                </a:cubicBezTo>
                <a:close/>
                <a:moveTo>
                  <a:pt x="16000" y="17507"/>
                </a:moveTo>
                <a:lnTo>
                  <a:pt x="15280" y="18531"/>
                </a:lnTo>
                <a:lnTo>
                  <a:pt x="15280" y="18607"/>
                </a:lnTo>
                <a:lnTo>
                  <a:pt x="14976" y="18607"/>
                </a:lnTo>
                <a:cubicBezTo>
                  <a:pt x="15242" y="18341"/>
                  <a:pt x="15469" y="18000"/>
                  <a:pt x="15697" y="17735"/>
                </a:cubicBezTo>
                <a:cubicBezTo>
                  <a:pt x="15735" y="17659"/>
                  <a:pt x="15735" y="17583"/>
                  <a:pt x="15659" y="17507"/>
                </a:cubicBezTo>
                <a:close/>
                <a:moveTo>
                  <a:pt x="16569" y="17583"/>
                </a:moveTo>
                <a:cubicBezTo>
                  <a:pt x="16303" y="17962"/>
                  <a:pt x="16076" y="18266"/>
                  <a:pt x="15848" y="18607"/>
                </a:cubicBezTo>
                <a:lnTo>
                  <a:pt x="15507" y="18607"/>
                </a:lnTo>
                <a:cubicBezTo>
                  <a:pt x="15811" y="18266"/>
                  <a:pt x="16038" y="17924"/>
                  <a:pt x="16303" y="17583"/>
                </a:cubicBezTo>
                <a:close/>
                <a:moveTo>
                  <a:pt x="21801" y="17356"/>
                </a:moveTo>
                <a:cubicBezTo>
                  <a:pt x="21611" y="17659"/>
                  <a:pt x="21422" y="18038"/>
                  <a:pt x="21232" y="18379"/>
                </a:cubicBezTo>
                <a:cubicBezTo>
                  <a:pt x="21194" y="18417"/>
                  <a:pt x="21232" y="18493"/>
                  <a:pt x="21308" y="18531"/>
                </a:cubicBezTo>
                <a:cubicBezTo>
                  <a:pt x="20929" y="18569"/>
                  <a:pt x="20588" y="18569"/>
                  <a:pt x="20209" y="18607"/>
                </a:cubicBezTo>
                <a:lnTo>
                  <a:pt x="20929" y="17469"/>
                </a:lnTo>
                <a:lnTo>
                  <a:pt x="20929" y="17431"/>
                </a:lnTo>
                <a:cubicBezTo>
                  <a:pt x="20967" y="17393"/>
                  <a:pt x="21043" y="17393"/>
                  <a:pt x="21156" y="17393"/>
                </a:cubicBezTo>
                <a:cubicBezTo>
                  <a:pt x="21005" y="17659"/>
                  <a:pt x="20853" y="18000"/>
                  <a:pt x="20739" y="18341"/>
                </a:cubicBezTo>
                <a:cubicBezTo>
                  <a:pt x="20680" y="18460"/>
                  <a:pt x="20783" y="18555"/>
                  <a:pt x="20903" y="18555"/>
                </a:cubicBezTo>
                <a:cubicBezTo>
                  <a:pt x="20936" y="18555"/>
                  <a:pt x="20971" y="18548"/>
                  <a:pt x="21005" y="18531"/>
                </a:cubicBezTo>
                <a:lnTo>
                  <a:pt x="21422" y="17545"/>
                </a:lnTo>
                <a:cubicBezTo>
                  <a:pt x="21498" y="17469"/>
                  <a:pt x="21498" y="17431"/>
                  <a:pt x="21422" y="17393"/>
                </a:cubicBezTo>
                <a:cubicBezTo>
                  <a:pt x="21573" y="17393"/>
                  <a:pt x="21687" y="17356"/>
                  <a:pt x="21801" y="17356"/>
                </a:cubicBezTo>
                <a:close/>
                <a:moveTo>
                  <a:pt x="17062" y="17583"/>
                </a:moveTo>
                <a:cubicBezTo>
                  <a:pt x="16872" y="17924"/>
                  <a:pt x="16645" y="18190"/>
                  <a:pt x="16417" y="18531"/>
                </a:cubicBezTo>
                <a:cubicBezTo>
                  <a:pt x="16379" y="18569"/>
                  <a:pt x="16379" y="18607"/>
                  <a:pt x="16417" y="18645"/>
                </a:cubicBezTo>
                <a:lnTo>
                  <a:pt x="16114" y="18645"/>
                </a:lnTo>
                <a:cubicBezTo>
                  <a:pt x="16379" y="18341"/>
                  <a:pt x="16531" y="18000"/>
                  <a:pt x="16758" y="17659"/>
                </a:cubicBezTo>
                <a:cubicBezTo>
                  <a:pt x="16796" y="17621"/>
                  <a:pt x="16796" y="17621"/>
                  <a:pt x="16683" y="17583"/>
                </a:cubicBezTo>
                <a:close/>
                <a:moveTo>
                  <a:pt x="17706" y="17583"/>
                </a:moveTo>
                <a:cubicBezTo>
                  <a:pt x="17441" y="17962"/>
                  <a:pt x="17213" y="18341"/>
                  <a:pt x="16986" y="18683"/>
                </a:cubicBezTo>
                <a:lnTo>
                  <a:pt x="16645" y="18683"/>
                </a:lnTo>
                <a:cubicBezTo>
                  <a:pt x="16948" y="18303"/>
                  <a:pt x="17175" y="17962"/>
                  <a:pt x="17403" y="17621"/>
                </a:cubicBezTo>
                <a:lnTo>
                  <a:pt x="17403" y="17583"/>
                </a:lnTo>
                <a:close/>
                <a:moveTo>
                  <a:pt x="18275" y="17583"/>
                </a:moveTo>
                <a:cubicBezTo>
                  <a:pt x="18275" y="17583"/>
                  <a:pt x="18199" y="17621"/>
                  <a:pt x="18161" y="17621"/>
                </a:cubicBezTo>
                <a:cubicBezTo>
                  <a:pt x="17972" y="17924"/>
                  <a:pt x="17820" y="18228"/>
                  <a:pt x="17630" y="18531"/>
                </a:cubicBezTo>
                <a:cubicBezTo>
                  <a:pt x="17592" y="18569"/>
                  <a:pt x="17630" y="18607"/>
                  <a:pt x="17706" y="18683"/>
                </a:cubicBezTo>
                <a:lnTo>
                  <a:pt x="17213" y="18683"/>
                </a:lnTo>
                <a:cubicBezTo>
                  <a:pt x="17517" y="18341"/>
                  <a:pt x="17744" y="17962"/>
                  <a:pt x="17972" y="17583"/>
                </a:cubicBezTo>
                <a:close/>
                <a:moveTo>
                  <a:pt x="20057" y="17469"/>
                </a:moveTo>
                <a:cubicBezTo>
                  <a:pt x="19829" y="17848"/>
                  <a:pt x="19526" y="18266"/>
                  <a:pt x="19261" y="18683"/>
                </a:cubicBezTo>
                <a:lnTo>
                  <a:pt x="18844" y="18683"/>
                </a:lnTo>
                <a:cubicBezTo>
                  <a:pt x="19109" y="18266"/>
                  <a:pt x="19412" y="17962"/>
                  <a:pt x="19678" y="17583"/>
                </a:cubicBezTo>
                <a:cubicBezTo>
                  <a:pt x="19716" y="17545"/>
                  <a:pt x="19716" y="17545"/>
                  <a:pt x="19716" y="17469"/>
                </a:cubicBezTo>
                <a:close/>
                <a:moveTo>
                  <a:pt x="20626" y="17431"/>
                </a:moveTo>
                <a:cubicBezTo>
                  <a:pt x="20398" y="17811"/>
                  <a:pt x="20171" y="18228"/>
                  <a:pt x="19905" y="18683"/>
                </a:cubicBezTo>
                <a:lnTo>
                  <a:pt x="19640" y="18683"/>
                </a:lnTo>
                <a:lnTo>
                  <a:pt x="20360" y="17545"/>
                </a:lnTo>
                <a:lnTo>
                  <a:pt x="20360" y="17469"/>
                </a:lnTo>
                <a:cubicBezTo>
                  <a:pt x="20436" y="17431"/>
                  <a:pt x="20550" y="17431"/>
                  <a:pt x="20626" y="17431"/>
                </a:cubicBezTo>
                <a:close/>
                <a:moveTo>
                  <a:pt x="19488" y="17583"/>
                </a:moveTo>
                <a:cubicBezTo>
                  <a:pt x="19223" y="17962"/>
                  <a:pt x="18919" y="18303"/>
                  <a:pt x="18654" y="18683"/>
                </a:cubicBezTo>
                <a:cubicBezTo>
                  <a:pt x="18578" y="18683"/>
                  <a:pt x="18578" y="18720"/>
                  <a:pt x="18578" y="18720"/>
                </a:cubicBezTo>
                <a:lnTo>
                  <a:pt x="17820" y="18720"/>
                </a:lnTo>
                <a:lnTo>
                  <a:pt x="17896" y="18683"/>
                </a:lnTo>
                <a:cubicBezTo>
                  <a:pt x="18085" y="18379"/>
                  <a:pt x="18199" y="18038"/>
                  <a:pt x="18389" y="17773"/>
                </a:cubicBezTo>
                <a:cubicBezTo>
                  <a:pt x="18437" y="17700"/>
                  <a:pt x="18424" y="17643"/>
                  <a:pt x="18388" y="17621"/>
                </a:cubicBezTo>
                <a:lnTo>
                  <a:pt x="18806" y="17621"/>
                </a:lnTo>
                <a:cubicBezTo>
                  <a:pt x="18654" y="17924"/>
                  <a:pt x="18389" y="18190"/>
                  <a:pt x="18199" y="18493"/>
                </a:cubicBezTo>
                <a:cubicBezTo>
                  <a:pt x="18146" y="18572"/>
                  <a:pt x="18223" y="18671"/>
                  <a:pt x="18300" y="18671"/>
                </a:cubicBezTo>
                <a:cubicBezTo>
                  <a:pt x="18333" y="18671"/>
                  <a:pt x="18366" y="18652"/>
                  <a:pt x="18389" y="18607"/>
                </a:cubicBezTo>
                <a:cubicBezTo>
                  <a:pt x="18578" y="18341"/>
                  <a:pt x="18806" y="18038"/>
                  <a:pt x="19033" y="17773"/>
                </a:cubicBezTo>
                <a:cubicBezTo>
                  <a:pt x="19071" y="17735"/>
                  <a:pt x="19071" y="17659"/>
                  <a:pt x="19033" y="17621"/>
                </a:cubicBezTo>
                <a:cubicBezTo>
                  <a:pt x="19147" y="17583"/>
                  <a:pt x="19336" y="17583"/>
                  <a:pt x="19488" y="17583"/>
                </a:cubicBezTo>
                <a:close/>
                <a:moveTo>
                  <a:pt x="2730" y="14853"/>
                </a:moveTo>
                <a:lnTo>
                  <a:pt x="2730" y="14853"/>
                </a:lnTo>
                <a:cubicBezTo>
                  <a:pt x="4247" y="16294"/>
                  <a:pt x="6143" y="17242"/>
                  <a:pt x="8228" y="17583"/>
                </a:cubicBezTo>
                <a:cubicBezTo>
                  <a:pt x="8228" y="18038"/>
                  <a:pt x="8266" y="18531"/>
                  <a:pt x="8266" y="18986"/>
                </a:cubicBezTo>
                <a:cubicBezTo>
                  <a:pt x="7128" y="18758"/>
                  <a:pt x="6029" y="18379"/>
                  <a:pt x="5005" y="17848"/>
                </a:cubicBezTo>
                <a:cubicBezTo>
                  <a:pt x="4133" y="17469"/>
                  <a:pt x="2996" y="16825"/>
                  <a:pt x="2768" y="15801"/>
                </a:cubicBezTo>
                <a:cubicBezTo>
                  <a:pt x="2768" y="15498"/>
                  <a:pt x="2730" y="15194"/>
                  <a:pt x="2730" y="14853"/>
                </a:cubicBezTo>
                <a:close/>
                <a:moveTo>
                  <a:pt x="24062" y="19396"/>
                </a:moveTo>
                <a:cubicBezTo>
                  <a:pt x="24061" y="19400"/>
                  <a:pt x="24061" y="19404"/>
                  <a:pt x="24060" y="19408"/>
                </a:cubicBezTo>
                <a:lnTo>
                  <a:pt x="24060" y="19408"/>
                </a:lnTo>
                <a:cubicBezTo>
                  <a:pt x="24065" y="19406"/>
                  <a:pt x="24071" y="19404"/>
                  <a:pt x="24076" y="19403"/>
                </a:cubicBezTo>
                <a:cubicBezTo>
                  <a:pt x="24071" y="19400"/>
                  <a:pt x="24066" y="19398"/>
                  <a:pt x="24062" y="19396"/>
                </a:cubicBezTo>
                <a:close/>
                <a:moveTo>
                  <a:pt x="7738" y="21213"/>
                </a:moveTo>
                <a:cubicBezTo>
                  <a:pt x="7798" y="21213"/>
                  <a:pt x="7849" y="21275"/>
                  <a:pt x="7849" y="21337"/>
                </a:cubicBezTo>
                <a:cubicBezTo>
                  <a:pt x="7849" y="21374"/>
                  <a:pt x="7773" y="21412"/>
                  <a:pt x="7697" y="21412"/>
                </a:cubicBezTo>
                <a:cubicBezTo>
                  <a:pt x="7659" y="21412"/>
                  <a:pt x="7659" y="21299"/>
                  <a:pt x="7659" y="21261"/>
                </a:cubicBezTo>
                <a:cubicBezTo>
                  <a:pt x="7659" y="21261"/>
                  <a:pt x="7659" y="21223"/>
                  <a:pt x="7697" y="21223"/>
                </a:cubicBezTo>
                <a:cubicBezTo>
                  <a:pt x="7711" y="21216"/>
                  <a:pt x="7725" y="21213"/>
                  <a:pt x="7738" y="21213"/>
                </a:cubicBezTo>
                <a:close/>
                <a:moveTo>
                  <a:pt x="7755" y="21122"/>
                </a:moveTo>
                <a:cubicBezTo>
                  <a:pt x="7734" y="21122"/>
                  <a:pt x="7715" y="21129"/>
                  <a:pt x="7697" y="21147"/>
                </a:cubicBezTo>
                <a:cubicBezTo>
                  <a:pt x="7583" y="21147"/>
                  <a:pt x="7545" y="21261"/>
                  <a:pt x="7583" y="21374"/>
                </a:cubicBezTo>
                <a:lnTo>
                  <a:pt x="7659" y="21412"/>
                </a:lnTo>
                <a:cubicBezTo>
                  <a:pt x="7697" y="21450"/>
                  <a:pt x="7735" y="21450"/>
                  <a:pt x="7773" y="21450"/>
                </a:cubicBezTo>
                <a:cubicBezTo>
                  <a:pt x="7887" y="21450"/>
                  <a:pt x="7962" y="21374"/>
                  <a:pt x="7924" y="21261"/>
                </a:cubicBezTo>
                <a:cubicBezTo>
                  <a:pt x="7895" y="21202"/>
                  <a:pt x="7822" y="21122"/>
                  <a:pt x="7755" y="21122"/>
                </a:cubicBezTo>
                <a:close/>
                <a:moveTo>
                  <a:pt x="6391" y="21012"/>
                </a:moveTo>
                <a:cubicBezTo>
                  <a:pt x="6336" y="21012"/>
                  <a:pt x="6284" y="21041"/>
                  <a:pt x="6256" y="21109"/>
                </a:cubicBezTo>
                <a:cubicBezTo>
                  <a:pt x="6256" y="21165"/>
                  <a:pt x="6297" y="21200"/>
                  <a:pt x="6319" y="21200"/>
                </a:cubicBezTo>
                <a:cubicBezTo>
                  <a:pt x="6327" y="21200"/>
                  <a:pt x="6332" y="21195"/>
                  <a:pt x="6332" y="21185"/>
                </a:cubicBezTo>
                <a:cubicBezTo>
                  <a:pt x="6522" y="21223"/>
                  <a:pt x="6560" y="21261"/>
                  <a:pt x="6522" y="21374"/>
                </a:cubicBezTo>
                <a:cubicBezTo>
                  <a:pt x="6408" y="21526"/>
                  <a:pt x="6408" y="21564"/>
                  <a:pt x="6370" y="21564"/>
                </a:cubicBezTo>
                <a:lnTo>
                  <a:pt x="6218" y="21716"/>
                </a:lnTo>
                <a:cubicBezTo>
                  <a:pt x="6143" y="21791"/>
                  <a:pt x="6029" y="21943"/>
                  <a:pt x="5953" y="22019"/>
                </a:cubicBezTo>
                <a:cubicBezTo>
                  <a:pt x="5877" y="22057"/>
                  <a:pt x="5953" y="22057"/>
                  <a:pt x="5991" y="22057"/>
                </a:cubicBezTo>
                <a:cubicBezTo>
                  <a:pt x="6218" y="22057"/>
                  <a:pt x="6408" y="22133"/>
                  <a:pt x="6635" y="22133"/>
                </a:cubicBezTo>
                <a:cubicBezTo>
                  <a:pt x="6711" y="22133"/>
                  <a:pt x="6711" y="22019"/>
                  <a:pt x="6635" y="22019"/>
                </a:cubicBezTo>
                <a:cubicBezTo>
                  <a:pt x="6446" y="22019"/>
                  <a:pt x="6256" y="21981"/>
                  <a:pt x="6067" y="21981"/>
                </a:cubicBezTo>
                <a:cubicBezTo>
                  <a:pt x="6218" y="21829"/>
                  <a:pt x="6332" y="21716"/>
                  <a:pt x="6446" y="21564"/>
                </a:cubicBezTo>
                <a:cubicBezTo>
                  <a:pt x="6560" y="21450"/>
                  <a:pt x="6597" y="21374"/>
                  <a:pt x="6597" y="21223"/>
                </a:cubicBezTo>
                <a:cubicBezTo>
                  <a:pt x="6597" y="21102"/>
                  <a:pt x="6489" y="21012"/>
                  <a:pt x="6391" y="21012"/>
                </a:cubicBezTo>
                <a:close/>
                <a:moveTo>
                  <a:pt x="7104" y="21175"/>
                </a:moveTo>
                <a:cubicBezTo>
                  <a:pt x="6606" y="21175"/>
                  <a:pt x="6405" y="21955"/>
                  <a:pt x="6939" y="22133"/>
                </a:cubicBezTo>
                <a:cubicBezTo>
                  <a:pt x="6984" y="22148"/>
                  <a:pt x="7033" y="22155"/>
                  <a:pt x="7082" y="22155"/>
                </a:cubicBezTo>
                <a:cubicBezTo>
                  <a:pt x="7277" y="22155"/>
                  <a:pt x="7477" y="22034"/>
                  <a:pt x="7507" y="21791"/>
                </a:cubicBezTo>
                <a:cubicBezTo>
                  <a:pt x="7545" y="21526"/>
                  <a:pt x="7356" y="21261"/>
                  <a:pt x="7090" y="21261"/>
                </a:cubicBezTo>
                <a:cubicBezTo>
                  <a:pt x="7015" y="21261"/>
                  <a:pt x="7015" y="21374"/>
                  <a:pt x="7090" y="21374"/>
                </a:cubicBezTo>
                <a:cubicBezTo>
                  <a:pt x="7318" y="21374"/>
                  <a:pt x="7507" y="21602"/>
                  <a:pt x="7394" y="21829"/>
                </a:cubicBezTo>
                <a:cubicBezTo>
                  <a:pt x="7344" y="22003"/>
                  <a:pt x="7197" y="22079"/>
                  <a:pt x="7048" y="22079"/>
                </a:cubicBezTo>
                <a:cubicBezTo>
                  <a:pt x="6969" y="22079"/>
                  <a:pt x="6890" y="22058"/>
                  <a:pt x="6825" y="22019"/>
                </a:cubicBezTo>
                <a:cubicBezTo>
                  <a:pt x="6569" y="21726"/>
                  <a:pt x="6772" y="21221"/>
                  <a:pt x="7128" y="21221"/>
                </a:cubicBezTo>
                <a:cubicBezTo>
                  <a:pt x="7140" y="21221"/>
                  <a:pt x="7153" y="21221"/>
                  <a:pt x="7166" y="21223"/>
                </a:cubicBezTo>
                <a:lnTo>
                  <a:pt x="7204" y="21223"/>
                </a:lnTo>
                <a:lnTo>
                  <a:pt x="7204" y="21185"/>
                </a:lnTo>
                <a:cubicBezTo>
                  <a:pt x="7170" y="21178"/>
                  <a:pt x="7136" y="21175"/>
                  <a:pt x="7104" y="21175"/>
                </a:cubicBezTo>
                <a:close/>
                <a:moveTo>
                  <a:pt x="8215" y="21206"/>
                </a:moveTo>
                <a:cubicBezTo>
                  <a:pt x="8198" y="21206"/>
                  <a:pt x="8177" y="21210"/>
                  <a:pt x="8152" y="21223"/>
                </a:cubicBezTo>
                <a:lnTo>
                  <a:pt x="7887" y="22209"/>
                </a:lnTo>
                <a:cubicBezTo>
                  <a:pt x="7887" y="22228"/>
                  <a:pt x="7896" y="22237"/>
                  <a:pt x="7910" y="22237"/>
                </a:cubicBezTo>
                <a:cubicBezTo>
                  <a:pt x="7924" y="22237"/>
                  <a:pt x="7943" y="22228"/>
                  <a:pt x="7962" y="22209"/>
                </a:cubicBezTo>
                <a:lnTo>
                  <a:pt x="8266" y="21223"/>
                </a:lnTo>
                <a:cubicBezTo>
                  <a:pt x="8266" y="21223"/>
                  <a:pt x="8249" y="21206"/>
                  <a:pt x="8215" y="21206"/>
                </a:cubicBezTo>
                <a:close/>
                <a:moveTo>
                  <a:pt x="8326" y="21966"/>
                </a:moveTo>
                <a:cubicBezTo>
                  <a:pt x="8379" y="21966"/>
                  <a:pt x="8428" y="22001"/>
                  <a:pt x="8455" y="22057"/>
                </a:cubicBezTo>
                <a:cubicBezTo>
                  <a:pt x="8481" y="22158"/>
                  <a:pt x="8405" y="22242"/>
                  <a:pt x="8329" y="22242"/>
                </a:cubicBezTo>
                <a:cubicBezTo>
                  <a:pt x="8291" y="22242"/>
                  <a:pt x="8253" y="22221"/>
                  <a:pt x="8228" y="22171"/>
                </a:cubicBezTo>
                <a:cubicBezTo>
                  <a:pt x="8228" y="22057"/>
                  <a:pt x="8228" y="21981"/>
                  <a:pt x="8266" y="21981"/>
                </a:cubicBezTo>
                <a:cubicBezTo>
                  <a:pt x="8286" y="21971"/>
                  <a:pt x="8306" y="21966"/>
                  <a:pt x="8326" y="21966"/>
                </a:cubicBezTo>
                <a:close/>
                <a:moveTo>
                  <a:pt x="8347" y="21874"/>
                </a:moveTo>
                <a:cubicBezTo>
                  <a:pt x="8317" y="21874"/>
                  <a:pt x="8288" y="21883"/>
                  <a:pt x="8266" y="21905"/>
                </a:cubicBezTo>
                <a:cubicBezTo>
                  <a:pt x="8152" y="21943"/>
                  <a:pt x="8114" y="22057"/>
                  <a:pt x="8152" y="22171"/>
                </a:cubicBezTo>
                <a:cubicBezTo>
                  <a:pt x="8207" y="22253"/>
                  <a:pt x="8287" y="22291"/>
                  <a:pt x="8361" y="22291"/>
                </a:cubicBezTo>
                <a:cubicBezTo>
                  <a:pt x="8491" y="22291"/>
                  <a:pt x="8604" y="22174"/>
                  <a:pt x="8531" y="21981"/>
                </a:cubicBezTo>
                <a:cubicBezTo>
                  <a:pt x="8504" y="21927"/>
                  <a:pt x="8421" y="21874"/>
                  <a:pt x="8347" y="21874"/>
                </a:cubicBezTo>
                <a:close/>
                <a:moveTo>
                  <a:pt x="14332" y="1091"/>
                </a:moveTo>
                <a:lnTo>
                  <a:pt x="14332" y="1128"/>
                </a:lnTo>
                <a:cubicBezTo>
                  <a:pt x="13763" y="2190"/>
                  <a:pt x="12815" y="3896"/>
                  <a:pt x="12702" y="3972"/>
                </a:cubicBezTo>
                <a:lnTo>
                  <a:pt x="12777" y="4010"/>
                </a:lnTo>
                <a:lnTo>
                  <a:pt x="12702" y="4010"/>
                </a:lnTo>
                <a:lnTo>
                  <a:pt x="12702" y="4086"/>
                </a:lnTo>
                <a:cubicBezTo>
                  <a:pt x="11299" y="4275"/>
                  <a:pt x="9820" y="4503"/>
                  <a:pt x="8455" y="4882"/>
                </a:cubicBezTo>
                <a:cubicBezTo>
                  <a:pt x="7318" y="5147"/>
                  <a:pt x="6143" y="5526"/>
                  <a:pt x="5081" y="6057"/>
                </a:cubicBezTo>
                <a:lnTo>
                  <a:pt x="4171" y="3972"/>
                </a:lnTo>
                <a:lnTo>
                  <a:pt x="1" y="3744"/>
                </a:lnTo>
                <a:lnTo>
                  <a:pt x="1" y="3896"/>
                </a:lnTo>
                <a:lnTo>
                  <a:pt x="4095" y="4124"/>
                </a:lnTo>
                <a:lnTo>
                  <a:pt x="5005" y="6171"/>
                </a:lnTo>
                <a:cubicBezTo>
                  <a:pt x="4512" y="6398"/>
                  <a:pt x="4095" y="6664"/>
                  <a:pt x="3678" y="7005"/>
                </a:cubicBezTo>
                <a:cubicBezTo>
                  <a:pt x="2920" y="7612"/>
                  <a:pt x="2199" y="8522"/>
                  <a:pt x="2237" y="9583"/>
                </a:cubicBezTo>
                <a:cubicBezTo>
                  <a:pt x="2226" y="9561"/>
                  <a:pt x="2209" y="9552"/>
                  <a:pt x="2189" y="9552"/>
                </a:cubicBezTo>
                <a:cubicBezTo>
                  <a:pt x="2143" y="9552"/>
                  <a:pt x="2086" y="9605"/>
                  <a:pt x="2086" y="9659"/>
                </a:cubicBezTo>
                <a:cubicBezTo>
                  <a:pt x="2162" y="10645"/>
                  <a:pt x="2237" y="11706"/>
                  <a:pt x="2275" y="12692"/>
                </a:cubicBezTo>
                <a:cubicBezTo>
                  <a:pt x="2199" y="12692"/>
                  <a:pt x="2086" y="12806"/>
                  <a:pt x="2199" y="12882"/>
                </a:cubicBezTo>
                <a:cubicBezTo>
                  <a:pt x="2237" y="12882"/>
                  <a:pt x="2275" y="12920"/>
                  <a:pt x="2351" y="12995"/>
                </a:cubicBezTo>
                <a:cubicBezTo>
                  <a:pt x="2389" y="13413"/>
                  <a:pt x="2389" y="13867"/>
                  <a:pt x="2427" y="14322"/>
                </a:cubicBezTo>
                <a:cubicBezTo>
                  <a:pt x="2389" y="14360"/>
                  <a:pt x="2389" y="14436"/>
                  <a:pt x="2427" y="14512"/>
                </a:cubicBezTo>
                <a:lnTo>
                  <a:pt x="2465" y="14550"/>
                </a:lnTo>
                <a:cubicBezTo>
                  <a:pt x="2465" y="14815"/>
                  <a:pt x="2541" y="15081"/>
                  <a:pt x="2541" y="15346"/>
                </a:cubicBezTo>
                <a:lnTo>
                  <a:pt x="2541" y="15384"/>
                </a:lnTo>
                <a:cubicBezTo>
                  <a:pt x="2541" y="15536"/>
                  <a:pt x="2541" y="15687"/>
                  <a:pt x="2579" y="15763"/>
                </a:cubicBezTo>
                <a:lnTo>
                  <a:pt x="2579" y="16029"/>
                </a:lnTo>
                <a:cubicBezTo>
                  <a:pt x="2579" y="16066"/>
                  <a:pt x="2617" y="16104"/>
                  <a:pt x="2654" y="16104"/>
                </a:cubicBezTo>
                <a:cubicBezTo>
                  <a:pt x="2920" y="16673"/>
                  <a:pt x="3413" y="17166"/>
                  <a:pt x="3944" y="17469"/>
                </a:cubicBezTo>
                <a:cubicBezTo>
                  <a:pt x="5043" y="18190"/>
                  <a:pt x="6332" y="18607"/>
                  <a:pt x="7545" y="18948"/>
                </a:cubicBezTo>
                <a:cubicBezTo>
                  <a:pt x="9214" y="19365"/>
                  <a:pt x="10958" y="19706"/>
                  <a:pt x="12664" y="19934"/>
                </a:cubicBezTo>
                <a:lnTo>
                  <a:pt x="10882" y="22322"/>
                </a:lnTo>
                <a:lnTo>
                  <a:pt x="5271" y="22322"/>
                </a:lnTo>
                <a:lnTo>
                  <a:pt x="5271" y="22474"/>
                </a:lnTo>
                <a:lnTo>
                  <a:pt x="10806" y="22474"/>
                </a:lnTo>
                <a:lnTo>
                  <a:pt x="12702" y="19934"/>
                </a:lnTo>
                <a:cubicBezTo>
                  <a:pt x="13839" y="20085"/>
                  <a:pt x="15052" y="20237"/>
                  <a:pt x="16190" y="20275"/>
                </a:cubicBezTo>
                <a:cubicBezTo>
                  <a:pt x="16741" y="20306"/>
                  <a:pt x="17290" y="20323"/>
                  <a:pt x="17835" y="20323"/>
                </a:cubicBezTo>
                <a:cubicBezTo>
                  <a:pt x="19915" y="20323"/>
                  <a:pt x="21958" y="20079"/>
                  <a:pt x="24000" y="19479"/>
                </a:cubicBezTo>
                <a:cubicBezTo>
                  <a:pt x="24035" y="19479"/>
                  <a:pt x="24054" y="19446"/>
                  <a:pt x="24060" y="19408"/>
                </a:cubicBezTo>
                <a:lnTo>
                  <a:pt x="24060" y="19408"/>
                </a:lnTo>
                <a:cubicBezTo>
                  <a:pt x="22060" y="20016"/>
                  <a:pt x="20024" y="20239"/>
                  <a:pt x="17973" y="20239"/>
                </a:cubicBezTo>
                <a:cubicBezTo>
                  <a:pt x="16336" y="20239"/>
                  <a:pt x="14689" y="20097"/>
                  <a:pt x="13043" y="19896"/>
                </a:cubicBezTo>
                <a:lnTo>
                  <a:pt x="13422" y="19403"/>
                </a:lnTo>
                <a:lnTo>
                  <a:pt x="13270" y="19327"/>
                </a:lnTo>
                <a:lnTo>
                  <a:pt x="12853" y="19896"/>
                </a:lnTo>
                <a:cubicBezTo>
                  <a:pt x="12588" y="19858"/>
                  <a:pt x="12247" y="19782"/>
                  <a:pt x="11905" y="19744"/>
                </a:cubicBezTo>
                <a:cubicBezTo>
                  <a:pt x="10768" y="19592"/>
                  <a:pt x="9631" y="19403"/>
                  <a:pt x="8493" y="19138"/>
                </a:cubicBezTo>
                <a:cubicBezTo>
                  <a:pt x="8531" y="19100"/>
                  <a:pt x="8531" y="19100"/>
                  <a:pt x="8531" y="19024"/>
                </a:cubicBezTo>
                <a:cubicBezTo>
                  <a:pt x="8493" y="18607"/>
                  <a:pt x="8493" y="18228"/>
                  <a:pt x="8493" y="17848"/>
                </a:cubicBezTo>
                <a:lnTo>
                  <a:pt x="8493" y="17848"/>
                </a:lnTo>
                <a:cubicBezTo>
                  <a:pt x="11223" y="18531"/>
                  <a:pt x="14066" y="18910"/>
                  <a:pt x="16910" y="18948"/>
                </a:cubicBezTo>
                <a:cubicBezTo>
                  <a:pt x="16948" y="18967"/>
                  <a:pt x="16986" y="18976"/>
                  <a:pt x="17024" y="18976"/>
                </a:cubicBezTo>
                <a:cubicBezTo>
                  <a:pt x="17062" y="18976"/>
                  <a:pt x="17100" y="18967"/>
                  <a:pt x="17138" y="18948"/>
                </a:cubicBezTo>
                <a:cubicBezTo>
                  <a:pt x="17896" y="18948"/>
                  <a:pt x="18578" y="18948"/>
                  <a:pt x="19336" y="18910"/>
                </a:cubicBezTo>
                <a:cubicBezTo>
                  <a:pt x="19355" y="18929"/>
                  <a:pt x="19384" y="18938"/>
                  <a:pt x="19412" y="18938"/>
                </a:cubicBezTo>
                <a:cubicBezTo>
                  <a:pt x="19441" y="18938"/>
                  <a:pt x="19469" y="18929"/>
                  <a:pt x="19488" y="18910"/>
                </a:cubicBezTo>
                <a:lnTo>
                  <a:pt x="19829" y="18910"/>
                </a:lnTo>
                <a:cubicBezTo>
                  <a:pt x="19829" y="18932"/>
                  <a:pt x="19880" y="18954"/>
                  <a:pt x="19930" y="18954"/>
                </a:cubicBezTo>
                <a:cubicBezTo>
                  <a:pt x="19967" y="18954"/>
                  <a:pt x="20003" y="18942"/>
                  <a:pt x="20019" y="18910"/>
                </a:cubicBezTo>
                <a:lnTo>
                  <a:pt x="20019" y="18872"/>
                </a:lnTo>
                <a:cubicBezTo>
                  <a:pt x="21384" y="18758"/>
                  <a:pt x="22711" y="18607"/>
                  <a:pt x="24038" y="18379"/>
                </a:cubicBezTo>
                <a:lnTo>
                  <a:pt x="24038" y="18379"/>
                </a:lnTo>
                <a:cubicBezTo>
                  <a:pt x="24000" y="18720"/>
                  <a:pt x="24000" y="18986"/>
                  <a:pt x="24000" y="19327"/>
                </a:cubicBezTo>
                <a:cubicBezTo>
                  <a:pt x="24000" y="19363"/>
                  <a:pt x="24000" y="19365"/>
                  <a:pt x="24062" y="19396"/>
                </a:cubicBezTo>
                <a:lnTo>
                  <a:pt x="24062" y="19396"/>
                </a:lnTo>
                <a:cubicBezTo>
                  <a:pt x="24066" y="19354"/>
                  <a:pt x="24056" y="19308"/>
                  <a:pt x="24038" y="19289"/>
                </a:cubicBezTo>
                <a:cubicBezTo>
                  <a:pt x="24076" y="19289"/>
                  <a:pt x="24152" y="19213"/>
                  <a:pt x="24152" y="19175"/>
                </a:cubicBezTo>
                <a:cubicBezTo>
                  <a:pt x="24189" y="18379"/>
                  <a:pt x="24189" y="17545"/>
                  <a:pt x="24227" y="16711"/>
                </a:cubicBezTo>
                <a:lnTo>
                  <a:pt x="24265" y="16711"/>
                </a:lnTo>
                <a:cubicBezTo>
                  <a:pt x="24376" y="16683"/>
                  <a:pt x="24386" y="16574"/>
                  <a:pt x="24323" y="16518"/>
                </a:cubicBezTo>
                <a:lnTo>
                  <a:pt x="24323" y="16518"/>
                </a:lnTo>
                <a:cubicBezTo>
                  <a:pt x="25469" y="16929"/>
                  <a:pt x="26648" y="17445"/>
                  <a:pt x="27791" y="17924"/>
                </a:cubicBezTo>
                <a:cubicBezTo>
                  <a:pt x="27791" y="17924"/>
                  <a:pt x="27829" y="17962"/>
                  <a:pt x="27867" y="17962"/>
                </a:cubicBezTo>
                <a:lnTo>
                  <a:pt x="27943" y="17962"/>
                </a:lnTo>
                <a:cubicBezTo>
                  <a:pt x="28360" y="18114"/>
                  <a:pt x="28739" y="18228"/>
                  <a:pt x="29156" y="18379"/>
                </a:cubicBezTo>
                <a:lnTo>
                  <a:pt x="29270" y="18379"/>
                </a:lnTo>
                <a:cubicBezTo>
                  <a:pt x="30786" y="18190"/>
                  <a:pt x="32303" y="17204"/>
                  <a:pt x="32682" y="15687"/>
                </a:cubicBezTo>
                <a:cubicBezTo>
                  <a:pt x="32720" y="15346"/>
                  <a:pt x="32720" y="14967"/>
                  <a:pt x="32720" y="14588"/>
                </a:cubicBezTo>
                <a:lnTo>
                  <a:pt x="32720" y="14512"/>
                </a:lnTo>
                <a:lnTo>
                  <a:pt x="32720" y="13375"/>
                </a:lnTo>
                <a:cubicBezTo>
                  <a:pt x="32720" y="13299"/>
                  <a:pt x="32758" y="13299"/>
                  <a:pt x="32758" y="13261"/>
                </a:cubicBezTo>
                <a:cubicBezTo>
                  <a:pt x="32796" y="13223"/>
                  <a:pt x="32758" y="13185"/>
                  <a:pt x="32720" y="13109"/>
                </a:cubicBezTo>
                <a:cubicBezTo>
                  <a:pt x="32720" y="12351"/>
                  <a:pt x="32720" y="11668"/>
                  <a:pt x="32758" y="10910"/>
                </a:cubicBezTo>
                <a:cubicBezTo>
                  <a:pt x="32758" y="10834"/>
                  <a:pt x="32720" y="10796"/>
                  <a:pt x="32682" y="10796"/>
                </a:cubicBezTo>
                <a:lnTo>
                  <a:pt x="32151" y="10796"/>
                </a:lnTo>
                <a:lnTo>
                  <a:pt x="33365" y="9469"/>
                </a:lnTo>
                <a:lnTo>
                  <a:pt x="37042" y="9469"/>
                </a:lnTo>
                <a:lnTo>
                  <a:pt x="37042" y="9318"/>
                </a:lnTo>
                <a:lnTo>
                  <a:pt x="37042" y="8901"/>
                </a:lnTo>
                <a:lnTo>
                  <a:pt x="36019" y="8901"/>
                </a:lnTo>
                <a:cubicBezTo>
                  <a:pt x="36019" y="9052"/>
                  <a:pt x="35981" y="9204"/>
                  <a:pt x="35829" y="9204"/>
                </a:cubicBezTo>
                <a:cubicBezTo>
                  <a:pt x="35814" y="9209"/>
                  <a:pt x="35798" y="9212"/>
                  <a:pt x="35784" y="9212"/>
                </a:cubicBezTo>
                <a:cubicBezTo>
                  <a:pt x="35687" y="9212"/>
                  <a:pt x="35601" y="9113"/>
                  <a:pt x="35601" y="9015"/>
                </a:cubicBezTo>
                <a:cubicBezTo>
                  <a:pt x="35601" y="8977"/>
                  <a:pt x="35630" y="8958"/>
                  <a:pt x="35658" y="8958"/>
                </a:cubicBezTo>
                <a:cubicBezTo>
                  <a:pt x="35687" y="8958"/>
                  <a:pt x="35715" y="8977"/>
                  <a:pt x="35715" y="9015"/>
                </a:cubicBezTo>
                <a:cubicBezTo>
                  <a:pt x="35715" y="9070"/>
                  <a:pt x="35756" y="9105"/>
                  <a:pt x="35822" y="9105"/>
                </a:cubicBezTo>
                <a:cubicBezTo>
                  <a:pt x="35847" y="9105"/>
                  <a:pt x="35874" y="9101"/>
                  <a:pt x="35905" y="9090"/>
                </a:cubicBezTo>
                <a:cubicBezTo>
                  <a:pt x="35935" y="9061"/>
                  <a:pt x="35941" y="8961"/>
                  <a:pt x="35924" y="8901"/>
                </a:cubicBezTo>
                <a:lnTo>
                  <a:pt x="35533" y="8901"/>
                </a:lnTo>
                <a:cubicBezTo>
                  <a:pt x="35472" y="8952"/>
                  <a:pt x="35450" y="9032"/>
                  <a:pt x="35450" y="9090"/>
                </a:cubicBezTo>
                <a:cubicBezTo>
                  <a:pt x="35435" y="9135"/>
                  <a:pt x="35420" y="9150"/>
                  <a:pt x="35407" y="9150"/>
                </a:cubicBezTo>
                <a:cubicBezTo>
                  <a:pt x="35388" y="9150"/>
                  <a:pt x="35374" y="9113"/>
                  <a:pt x="35374" y="9090"/>
                </a:cubicBezTo>
                <a:cubicBezTo>
                  <a:pt x="35389" y="9029"/>
                  <a:pt x="35411" y="8962"/>
                  <a:pt x="35448" y="8901"/>
                </a:cubicBezTo>
                <a:lnTo>
                  <a:pt x="35399" y="8901"/>
                </a:lnTo>
                <a:cubicBezTo>
                  <a:pt x="35390" y="8939"/>
                  <a:pt x="35382" y="8977"/>
                  <a:pt x="35374" y="9015"/>
                </a:cubicBezTo>
                <a:cubicBezTo>
                  <a:pt x="35361" y="9027"/>
                  <a:pt x="35345" y="9031"/>
                  <a:pt x="35328" y="9031"/>
                </a:cubicBezTo>
                <a:cubicBezTo>
                  <a:pt x="35294" y="9031"/>
                  <a:pt x="35260" y="9015"/>
                  <a:pt x="35260" y="9015"/>
                </a:cubicBezTo>
                <a:cubicBezTo>
                  <a:pt x="35272" y="8977"/>
                  <a:pt x="35283" y="8939"/>
                  <a:pt x="35295" y="8901"/>
                </a:cubicBezTo>
                <a:lnTo>
                  <a:pt x="34632" y="8901"/>
                </a:lnTo>
                <a:cubicBezTo>
                  <a:pt x="34568" y="8979"/>
                  <a:pt x="34485" y="9036"/>
                  <a:pt x="34388" y="9052"/>
                </a:cubicBezTo>
                <a:cubicBezTo>
                  <a:pt x="34368" y="9056"/>
                  <a:pt x="34349" y="9058"/>
                  <a:pt x="34329" y="9058"/>
                </a:cubicBezTo>
                <a:cubicBezTo>
                  <a:pt x="34215" y="9058"/>
                  <a:pt x="34103" y="8995"/>
                  <a:pt x="34012" y="8901"/>
                </a:cubicBezTo>
                <a:lnTo>
                  <a:pt x="33175" y="8901"/>
                </a:lnTo>
                <a:lnTo>
                  <a:pt x="31810" y="10417"/>
                </a:lnTo>
                <a:cubicBezTo>
                  <a:pt x="31848" y="9962"/>
                  <a:pt x="31924" y="9432"/>
                  <a:pt x="31962" y="8901"/>
                </a:cubicBezTo>
                <a:lnTo>
                  <a:pt x="31962" y="8863"/>
                </a:lnTo>
                <a:cubicBezTo>
                  <a:pt x="31658" y="7612"/>
                  <a:pt x="30521" y="6778"/>
                  <a:pt x="29497" y="6209"/>
                </a:cubicBezTo>
                <a:cubicBezTo>
                  <a:pt x="28170" y="5489"/>
                  <a:pt x="26654" y="4958"/>
                  <a:pt x="25175" y="4654"/>
                </a:cubicBezTo>
                <a:lnTo>
                  <a:pt x="26730" y="2190"/>
                </a:lnTo>
                <a:lnTo>
                  <a:pt x="31469" y="2228"/>
                </a:lnTo>
                <a:lnTo>
                  <a:pt x="31469" y="2076"/>
                </a:lnTo>
                <a:lnTo>
                  <a:pt x="30020" y="2065"/>
                </a:lnTo>
                <a:lnTo>
                  <a:pt x="30020" y="2065"/>
                </a:lnTo>
                <a:cubicBezTo>
                  <a:pt x="30048" y="2032"/>
                  <a:pt x="30066" y="1985"/>
                  <a:pt x="30066" y="1925"/>
                </a:cubicBezTo>
                <a:cubicBezTo>
                  <a:pt x="30066" y="1811"/>
                  <a:pt x="29981" y="1754"/>
                  <a:pt x="29891" y="1754"/>
                </a:cubicBezTo>
                <a:cubicBezTo>
                  <a:pt x="29801" y="1754"/>
                  <a:pt x="29706" y="1811"/>
                  <a:pt x="29687" y="1925"/>
                </a:cubicBezTo>
                <a:cubicBezTo>
                  <a:pt x="29695" y="1984"/>
                  <a:pt x="29719" y="2030"/>
                  <a:pt x="29751" y="2063"/>
                </a:cubicBezTo>
                <a:lnTo>
                  <a:pt x="29751" y="2063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37" y="2066"/>
                  <a:pt x="29536" y="2071"/>
                  <a:pt x="29535" y="2076"/>
                </a:cubicBezTo>
                <a:cubicBezTo>
                  <a:pt x="29535" y="2089"/>
                  <a:pt x="29527" y="2093"/>
                  <a:pt x="29516" y="2093"/>
                </a:cubicBezTo>
                <a:cubicBezTo>
                  <a:pt x="29493" y="2093"/>
                  <a:pt x="29459" y="2076"/>
                  <a:pt x="29459" y="2076"/>
                </a:cubicBezTo>
                <a:cubicBezTo>
                  <a:pt x="29460" y="2071"/>
                  <a:pt x="29461" y="2066"/>
                  <a:pt x="29461" y="2060"/>
                </a:cubicBezTo>
                <a:lnTo>
                  <a:pt x="29461" y="2060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77" y="1764"/>
                  <a:pt x="29688" y="1503"/>
                  <a:pt x="29725" y="1242"/>
                </a:cubicBezTo>
                <a:cubicBezTo>
                  <a:pt x="29725" y="1204"/>
                  <a:pt x="29715" y="1185"/>
                  <a:pt x="29701" y="1185"/>
                </a:cubicBezTo>
                <a:cubicBezTo>
                  <a:pt x="29687" y="1185"/>
                  <a:pt x="29668" y="1204"/>
                  <a:pt x="29649" y="1242"/>
                </a:cubicBezTo>
                <a:cubicBezTo>
                  <a:pt x="29575" y="1503"/>
                  <a:pt x="29500" y="1764"/>
                  <a:pt x="29461" y="2060"/>
                </a:cubicBezTo>
                <a:lnTo>
                  <a:pt x="29461" y="2060"/>
                </a:lnTo>
                <a:lnTo>
                  <a:pt x="26654" y="2038"/>
                </a:lnTo>
                <a:lnTo>
                  <a:pt x="25024" y="4654"/>
                </a:lnTo>
                <a:cubicBezTo>
                  <a:pt x="24569" y="4541"/>
                  <a:pt x="24152" y="4465"/>
                  <a:pt x="23659" y="4351"/>
                </a:cubicBezTo>
                <a:cubicBezTo>
                  <a:pt x="21442" y="3966"/>
                  <a:pt x="19134" y="3749"/>
                  <a:pt x="16821" y="3749"/>
                </a:cubicBezTo>
                <a:cubicBezTo>
                  <a:pt x="15494" y="3749"/>
                  <a:pt x="14166" y="3820"/>
                  <a:pt x="12853" y="3972"/>
                </a:cubicBezTo>
                <a:cubicBezTo>
                  <a:pt x="13005" y="3782"/>
                  <a:pt x="13384" y="3138"/>
                  <a:pt x="14408" y="1242"/>
                </a:cubicBezTo>
                <a:lnTo>
                  <a:pt x="16882" y="1263"/>
                </a:lnTo>
                <a:lnTo>
                  <a:pt x="16882" y="1263"/>
                </a:lnTo>
                <a:cubicBezTo>
                  <a:pt x="16811" y="1236"/>
                  <a:pt x="16741" y="1182"/>
                  <a:pt x="16688" y="1110"/>
                </a:cubicBezTo>
                <a:lnTo>
                  <a:pt x="16688" y="1110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1166"/>
                </a:lnTo>
                <a:cubicBezTo>
                  <a:pt x="16417" y="1204"/>
                  <a:pt x="16389" y="1223"/>
                  <a:pt x="16360" y="1223"/>
                </a:cubicBezTo>
                <a:cubicBezTo>
                  <a:pt x="16332" y="1223"/>
                  <a:pt x="16303" y="1204"/>
                  <a:pt x="16303" y="1166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4332" y="10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5" name="Google Shape;2755;p34"/>
          <p:cNvSpPr/>
          <p:nvPr/>
        </p:nvSpPr>
        <p:spPr>
          <a:xfrm rot="9062902">
            <a:off x="8465732" y="-509113"/>
            <a:ext cx="1394593" cy="1917493"/>
          </a:xfrm>
          <a:custGeom>
            <a:avLst/>
            <a:gdLst/>
            <a:ahLst/>
            <a:cxnLst/>
            <a:rect l="l" t="t" r="r" b="b"/>
            <a:pathLst>
              <a:path w="16901" h="23238" extrusionOk="0">
                <a:moveTo>
                  <a:pt x="1318" y="351"/>
                </a:moveTo>
                <a:cubicBezTo>
                  <a:pt x="1204" y="1223"/>
                  <a:pt x="825" y="2019"/>
                  <a:pt x="332" y="2701"/>
                </a:cubicBezTo>
                <a:cubicBezTo>
                  <a:pt x="636" y="1943"/>
                  <a:pt x="977" y="1109"/>
                  <a:pt x="1318" y="351"/>
                </a:cubicBezTo>
                <a:close/>
                <a:moveTo>
                  <a:pt x="10486" y="9770"/>
                </a:moveTo>
                <a:cubicBezTo>
                  <a:pt x="11204" y="9770"/>
                  <a:pt x="11915" y="9911"/>
                  <a:pt x="12578" y="10133"/>
                </a:cubicBezTo>
                <a:cubicBezTo>
                  <a:pt x="12958" y="10208"/>
                  <a:pt x="13375" y="10360"/>
                  <a:pt x="13754" y="10550"/>
                </a:cubicBezTo>
                <a:cubicBezTo>
                  <a:pt x="14171" y="11535"/>
                  <a:pt x="14247" y="12635"/>
                  <a:pt x="13905" y="13696"/>
                </a:cubicBezTo>
                <a:cubicBezTo>
                  <a:pt x="13345" y="15303"/>
                  <a:pt x="11679" y="16579"/>
                  <a:pt x="9962" y="16579"/>
                </a:cubicBezTo>
                <a:cubicBezTo>
                  <a:pt x="9937" y="16579"/>
                  <a:pt x="9912" y="16578"/>
                  <a:pt x="9887" y="16578"/>
                </a:cubicBezTo>
                <a:cubicBezTo>
                  <a:pt x="8294" y="16540"/>
                  <a:pt x="7005" y="15251"/>
                  <a:pt x="6664" y="13696"/>
                </a:cubicBezTo>
                <a:cubicBezTo>
                  <a:pt x="6512" y="12938"/>
                  <a:pt x="6588" y="12104"/>
                  <a:pt x="7005" y="11460"/>
                </a:cubicBezTo>
                <a:cubicBezTo>
                  <a:pt x="7498" y="10663"/>
                  <a:pt x="8408" y="10133"/>
                  <a:pt x="9318" y="9905"/>
                </a:cubicBezTo>
                <a:cubicBezTo>
                  <a:pt x="9705" y="9812"/>
                  <a:pt x="10097" y="9770"/>
                  <a:pt x="10486" y="9770"/>
                </a:cubicBezTo>
                <a:close/>
                <a:moveTo>
                  <a:pt x="1470" y="0"/>
                </a:moveTo>
                <a:cubicBezTo>
                  <a:pt x="1432" y="0"/>
                  <a:pt x="1394" y="29"/>
                  <a:pt x="1394" y="85"/>
                </a:cubicBezTo>
                <a:lnTo>
                  <a:pt x="1394" y="161"/>
                </a:lnTo>
                <a:lnTo>
                  <a:pt x="1356" y="123"/>
                </a:lnTo>
                <a:cubicBezTo>
                  <a:pt x="1337" y="104"/>
                  <a:pt x="1318" y="95"/>
                  <a:pt x="1304" y="95"/>
                </a:cubicBezTo>
                <a:cubicBezTo>
                  <a:pt x="1290" y="95"/>
                  <a:pt x="1280" y="104"/>
                  <a:pt x="1280" y="123"/>
                </a:cubicBezTo>
                <a:cubicBezTo>
                  <a:pt x="825" y="1071"/>
                  <a:pt x="446" y="2019"/>
                  <a:pt x="29" y="2967"/>
                </a:cubicBezTo>
                <a:cubicBezTo>
                  <a:pt x="0" y="2996"/>
                  <a:pt x="37" y="3068"/>
                  <a:pt x="90" y="3068"/>
                </a:cubicBezTo>
                <a:cubicBezTo>
                  <a:pt x="106" y="3068"/>
                  <a:pt x="125" y="3061"/>
                  <a:pt x="143" y="3043"/>
                </a:cubicBezTo>
                <a:cubicBezTo>
                  <a:pt x="636" y="2512"/>
                  <a:pt x="1091" y="1792"/>
                  <a:pt x="1318" y="1071"/>
                </a:cubicBezTo>
                <a:cubicBezTo>
                  <a:pt x="1318" y="2360"/>
                  <a:pt x="1773" y="3573"/>
                  <a:pt x="2645" y="4521"/>
                </a:cubicBezTo>
                <a:cubicBezTo>
                  <a:pt x="3858" y="5924"/>
                  <a:pt x="5640" y="6341"/>
                  <a:pt x="7384" y="6607"/>
                </a:cubicBezTo>
                <a:cubicBezTo>
                  <a:pt x="9242" y="6948"/>
                  <a:pt x="11176" y="7251"/>
                  <a:pt x="12578" y="8616"/>
                </a:cubicBezTo>
                <a:cubicBezTo>
                  <a:pt x="13071" y="9071"/>
                  <a:pt x="13450" y="9640"/>
                  <a:pt x="13716" y="10284"/>
                </a:cubicBezTo>
                <a:cubicBezTo>
                  <a:pt x="12920" y="9943"/>
                  <a:pt x="12086" y="9716"/>
                  <a:pt x="11214" y="9602"/>
                </a:cubicBezTo>
                <a:cubicBezTo>
                  <a:pt x="11003" y="9579"/>
                  <a:pt x="10788" y="9567"/>
                  <a:pt x="10570" y="9567"/>
                </a:cubicBezTo>
                <a:cubicBezTo>
                  <a:pt x="8986" y="9567"/>
                  <a:pt x="7297" y="10196"/>
                  <a:pt x="6664" y="11763"/>
                </a:cubicBezTo>
                <a:cubicBezTo>
                  <a:pt x="6133" y="13166"/>
                  <a:pt x="6702" y="14834"/>
                  <a:pt x="7763" y="15782"/>
                </a:cubicBezTo>
                <a:cubicBezTo>
                  <a:pt x="8394" y="16334"/>
                  <a:pt x="9189" y="16589"/>
                  <a:pt x="9999" y="16589"/>
                </a:cubicBezTo>
                <a:cubicBezTo>
                  <a:pt x="10746" y="16589"/>
                  <a:pt x="11506" y="16372"/>
                  <a:pt x="12161" y="15971"/>
                </a:cubicBezTo>
                <a:cubicBezTo>
                  <a:pt x="13640" y="15023"/>
                  <a:pt x="14474" y="13355"/>
                  <a:pt x="14247" y="11611"/>
                </a:cubicBezTo>
                <a:cubicBezTo>
                  <a:pt x="14209" y="11232"/>
                  <a:pt x="14095" y="10853"/>
                  <a:pt x="13981" y="10512"/>
                </a:cubicBezTo>
                <a:lnTo>
                  <a:pt x="13981" y="10512"/>
                </a:lnTo>
                <a:cubicBezTo>
                  <a:pt x="14436" y="10701"/>
                  <a:pt x="14929" y="10929"/>
                  <a:pt x="15308" y="11232"/>
                </a:cubicBezTo>
                <a:cubicBezTo>
                  <a:pt x="16256" y="11877"/>
                  <a:pt x="16863" y="12862"/>
                  <a:pt x="16559" y="14076"/>
                </a:cubicBezTo>
                <a:cubicBezTo>
                  <a:pt x="16294" y="15251"/>
                  <a:pt x="15498" y="16275"/>
                  <a:pt x="14815" y="17298"/>
                </a:cubicBezTo>
                <a:cubicBezTo>
                  <a:pt x="13450" y="19308"/>
                  <a:pt x="11934" y="21241"/>
                  <a:pt x="10266" y="23099"/>
                </a:cubicBezTo>
                <a:cubicBezTo>
                  <a:pt x="10237" y="23157"/>
                  <a:pt x="10275" y="23238"/>
                  <a:pt x="10328" y="23238"/>
                </a:cubicBezTo>
                <a:cubicBezTo>
                  <a:pt x="10344" y="23238"/>
                  <a:pt x="10362" y="23230"/>
                  <a:pt x="10379" y="23213"/>
                </a:cubicBezTo>
                <a:cubicBezTo>
                  <a:pt x="11972" y="21469"/>
                  <a:pt x="13413" y="19649"/>
                  <a:pt x="14740" y="17677"/>
                </a:cubicBezTo>
                <a:cubicBezTo>
                  <a:pt x="15384" y="16730"/>
                  <a:pt x="16104" y="15706"/>
                  <a:pt x="16521" y="14682"/>
                </a:cubicBezTo>
                <a:cubicBezTo>
                  <a:pt x="16901" y="13924"/>
                  <a:pt x="16901" y="12976"/>
                  <a:pt x="16370" y="12180"/>
                </a:cubicBezTo>
                <a:cubicBezTo>
                  <a:pt x="15915" y="11460"/>
                  <a:pt x="15119" y="10967"/>
                  <a:pt x="14360" y="10588"/>
                </a:cubicBezTo>
                <a:cubicBezTo>
                  <a:pt x="14209" y="10550"/>
                  <a:pt x="14057" y="10436"/>
                  <a:pt x="13905" y="10398"/>
                </a:cubicBezTo>
                <a:cubicBezTo>
                  <a:pt x="13413" y="9185"/>
                  <a:pt x="12389" y="8085"/>
                  <a:pt x="11214" y="7479"/>
                </a:cubicBezTo>
                <a:cubicBezTo>
                  <a:pt x="9356" y="6569"/>
                  <a:pt x="7233" y="6607"/>
                  <a:pt x="5299" y="6000"/>
                </a:cubicBezTo>
                <a:cubicBezTo>
                  <a:pt x="4313" y="5659"/>
                  <a:pt x="3365" y="5128"/>
                  <a:pt x="2683" y="4332"/>
                </a:cubicBezTo>
                <a:cubicBezTo>
                  <a:pt x="2038" y="3536"/>
                  <a:pt x="1583" y="2550"/>
                  <a:pt x="1508" y="1564"/>
                </a:cubicBezTo>
                <a:cubicBezTo>
                  <a:pt x="1470" y="1147"/>
                  <a:pt x="1470" y="844"/>
                  <a:pt x="1508" y="465"/>
                </a:cubicBezTo>
                <a:cubicBezTo>
                  <a:pt x="2114" y="1147"/>
                  <a:pt x="2797" y="1867"/>
                  <a:pt x="3403" y="2588"/>
                </a:cubicBezTo>
                <a:cubicBezTo>
                  <a:pt x="3411" y="2595"/>
                  <a:pt x="3421" y="2598"/>
                  <a:pt x="3432" y="2598"/>
                </a:cubicBezTo>
                <a:cubicBezTo>
                  <a:pt x="3478" y="2598"/>
                  <a:pt x="3541" y="2543"/>
                  <a:pt x="3479" y="2512"/>
                </a:cubicBezTo>
                <a:cubicBezTo>
                  <a:pt x="2835" y="1792"/>
                  <a:pt x="2152" y="1033"/>
                  <a:pt x="1508" y="313"/>
                </a:cubicBezTo>
                <a:cubicBezTo>
                  <a:pt x="1508" y="237"/>
                  <a:pt x="1508" y="161"/>
                  <a:pt x="1546" y="85"/>
                </a:cubicBezTo>
                <a:cubicBezTo>
                  <a:pt x="1546" y="29"/>
                  <a:pt x="1508" y="0"/>
                  <a:pt x="1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42593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323C-D7F0-EB36-E01E-69F2EF31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280C-F5EB-B7DF-91A2-17689F10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A00E-9FD6-4E73-B346-ED2DA37A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9781-D463-40EA-9624-DD61C9DA9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605F-54C4-15C1-66A3-565160D6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D1F8-E555-B3F2-2C84-CB6617F4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D9B-7143-44AE-99BB-21573FC2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111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1083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3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52932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029600"/>
            <a:ext cx="6410000" cy="21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3401300"/>
            <a:ext cx="62532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6343667"/>
            <a:ext cx="12192000" cy="5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7038040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572067" y="3405167"/>
            <a:ext cx="5197200" cy="12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572067" y="1857467"/>
            <a:ext cx="1485600" cy="114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572067" y="4503767"/>
            <a:ext cx="5197200" cy="8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6343667"/>
            <a:ext cx="12192000" cy="5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00497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4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4"/>
          <p:cNvSpPr/>
          <p:nvPr/>
        </p:nvSpPr>
        <p:spPr>
          <a:xfrm>
            <a:off x="11169532" y="1258600"/>
            <a:ext cx="729600" cy="72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338" y="1352295"/>
            <a:ext cx="529553" cy="524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18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259" name="Google Shape;259;p5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307" name="Google Shape;307;p5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5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5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5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5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35" name="Google Shape;335;p5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6" name="Google Shape;336;p5"/>
          <p:cNvSpPr txBox="1">
            <a:spLocks noGrp="1"/>
          </p:cNvSpPr>
          <p:nvPr>
            <p:ph type="subTitle" idx="1"/>
          </p:nvPr>
        </p:nvSpPr>
        <p:spPr>
          <a:xfrm>
            <a:off x="1267657" y="4447467"/>
            <a:ext cx="46880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5"/>
          <p:cNvSpPr txBox="1">
            <a:spLocks noGrp="1"/>
          </p:cNvSpPr>
          <p:nvPr>
            <p:ph type="subTitle" idx="2"/>
          </p:nvPr>
        </p:nvSpPr>
        <p:spPr>
          <a:xfrm>
            <a:off x="6237624" y="4447464"/>
            <a:ext cx="46880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5"/>
          <p:cNvSpPr txBox="1">
            <a:spLocks noGrp="1"/>
          </p:cNvSpPr>
          <p:nvPr>
            <p:ph type="subTitle" idx="3"/>
          </p:nvPr>
        </p:nvSpPr>
        <p:spPr>
          <a:xfrm>
            <a:off x="1267659" y="3896257"/>
            <a:ext cx="46880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933" b="1">
                <a:solidFill>
                  <a:schemeClr val="accent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5"/>
          <p:cNvSpPr txBox="1">
            <a:spLocks noGrp="1"/>
          </p:cNvSpPr>
          <p:nvPr>
            <p:ph type="subTitle" idx="4"/>
          </p:nvPr>
        </p:nvSpPr>
        <p:spPr>
          <a:xfrm>
            <a:off x="6237625" y="3896257"/>
            <a:ext cx="46880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933" b="1">
                <a:solidFill>
                  <a:schemeClr val="accent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40" name="Google Shape;340;p5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5"/>
          <p:cNvSpPr/>
          <p:nvPr/>
        </p:nvSpPr>
        <p:spPr>
          <a:xfrm rot="-658304">
            <a:off x="5345434" y="6217208"/>
            <a:ext cx="1348236" cy="318673"/>
          </a:xfrm>
          <a:custGeom>
            <a:avLst/>
            <a:gdLst/>
            <a:ahLst/>
            <a:cxnLst/>
            <a:rect l="l" t="t" r="r" b="b"/>
            <a:pathLst>
              <a:path w="17050" h="4030" extrusionOk="0">
                <a:moveTo>
                  <a:pt x="214" y="1081"/>
                </a:moveTo>
                <a:lnTo>
                  <a:pt x="114" y="1214"/>
                </a:lnTo>
                <a:lnTo>
                  <a:pt x="114" y="1138"/>
                </a:lnTo>
                <a:cubicBezTo>
                  <a:pt x="114" y="1100"/>
                  <a:pt x="86" y="1081"/>
                  <a:pt x="57" y="1081"/>
                </a:cubicBezTo>
                <a:cubicBezTo>
                  <a:pt x="29" y="1081"/>
                  <a:pt x="0" y="1100"/>
                  <a:pt x="0" y="1138"/>
                </a:cubicBezTo>
                <a:cubicBezTo>
                  <a:pt x="0" y="1213"/>
                  <a:pt x="1" y="1288"/>
                  <a:pt x="2" y="1364"/>
                </a:cubicBezTo>
                <a:lnTo>
                  <a:pt x="2" y="1364"/>
                </a:lnTo>
                <a:lnTo>
                  <a:pt x="190" y="1176"/>
                </a:lnTo>
                <a:cubicBezTo>
                  <a:pt x="216" y="1150"/>
                  <a:pt x="224" y="1105"/>
                  <a:pt x="214" y="1081"/>
                </a:cubicBezTo>
                <a:close/>
                <a:moveTo>
                  <a:pt x="5109" y="1166"/>
                </a:moveTo>
                <a:cubicBezTo>
                  <a:pt x="5098" y="1166"/>
                  <a:pt x="5088" y="1169"/>
                  <a:pt x="5081" y="1176"/>
                </a:cubicBezTo>
                <a:lnTo>
                  <a:pt x="3943" y="2465"/>
                </a:lnTo>
                <a:cubicBezTo>
                  <a:pt x="3943" y="2521"/>
                  <a:pt x="3964" y="2556"/>
                  <a:pt x="3990" y="2556"/>
                </a:cubicBezTo>
                <a:cubicBezTo>
                  <a:pt x="3999" y="2556"/>
                  <a:pt x="4009" y="2551"/>
                  <a:pt x="4019" y="2541"/>
                </a:cubicBezTo>
                <a:lnTo>
                  <a:pt x="5157" y="1252"/>
                </a:lnTo>
                <a:cubicBezTo>
                  <a:pt x="5218" y="1221"/>
                  <a:pt x="5155" y="1166"/>
                  <a:pt x="5109" y="1166"/>
                </a:cubicBezTo>
                <a:close/>
                <a:moveTo>
                  <a:pt x="6204" y="1393"/>
                </a:moveTo>
                <a:cubicBezTo>
                  <a:pt x="6196" y="1393"/>
                  <a:pt x="6187" y="1397"/>
                  <a:pt x="6180" y="1404"/>
                </a:cubicBezTo>
                <a:cubicBezTo>
                  <a:pt x="5877" y="1745"/>
                  <a:pt x="5612" y="2124"/>
                  <a:pt x="5308" y="2465"/>
                </a:cubicBezTo>
                <a:cubicBezTo>
                  <a:pt x="5281" y="2521"/>
                  <a:pt x="5314" y="2556"/>
                  <a:pt x="5348" y="2556"/>
                </a:cubicBezTo>
                <a:cubicBezTo>
                  <a:pt x="5361" y="2556"/>
                  <a:pt x="5374" y="2551"/>
                  <a:pt x="5384" y="2541"/>
                </a:cubicBezTo>
                <a:cubicBezTo>
                  <a:pt x="5688" y="2200"/>
                  <a:pt x="5953" y="1821"/>
                  <a:pt x="6256" y="1517"/>
                </a:cubicBezTo>
                <a:cubicBezTo>
                  <a:pt x="6287" y="1455"/>
                  <a:pt x="6242" y="1393"/>
                  <a:pt x="6204" y="1393"/>
                </a:cubicBezTo>
                <a:close/>
                <a:moveTo>
                  <a:pt x="4540" y="1355"/>
                </a:moveTo>
                <a:cubicBezTo>
                  <a:pt x="4529" y="1355"/>
                  <a:pt x="4519" y="1358"/>
                  <a:pt x="4512" y="1366"/>
                </a:cubicBezTo>
                <a:cubicBezTo>
                  <a:pt x="4171" y="1745"/>
                  <a:pt x="3792" y="2124"/>
                  <a:pt x="3451" y="2503"/>
                </a:cubicBezTo>
                <a:cubicBezTo>
                  <a:pt x="3422" y="2532"/>
                  <a:pt x="3459" y="2604"/>
                  <a:pt x="3511" y="2604"/>
                </a:cubicBezTo>
                <a:cubicBezTo>
                  <a:pt x="3528" y="2604"/>
                  <a:pt x="3546" y="2597"/>
                  <a:pt x="3564" y="2579"/>
                </a:cubicBezTo>
                <a:cubicBezTo>
                  <a:pt x="3906" y="2200"/>
                  <a:pt x="4285" y="1821"/>
                  <a:pt x="4588" y="1441"/>
                </a:cubicBezTo>
                <a:cubicBezTo>
                  <a:pt x="4649" y="1411"/>
                  <a:pt x="4587" y="1355"/>
                  <a:pt x="4540" y="1355"/>
                </a:cubicBezTo>
                <a:close/>
                <a:moveTo>
                  <a:pt x="10033" y="1204"/>
                </a:moveTo>
                <a:cubicBezTo>
                  <a:pt x="10025" y="1204"/>
                  <a:pt x="10017" y="1207"/>
                  <a:pt x="10010" y="1214"/>
                </a:cubicBezTo>
                <a:lnTo>
                  <a:pt x="8872" y="2503"/>
                </a:lnTo>
                <a:cubicBezTo>
                  <a:pt x="8843" y="2532"/>
                  <a:pt x="8880" y="2604"/>
                  <a:pt x="8916" y="2604"/>
                </a:cubicBezTo>
                <a:cubicBezTo>
                  <a:pt x="8928" y="2604"/>
                  <a:pt x="8939" y="2597"/>
                  <a:pt x="8948" y="2579"/>
                </a:cubicBezTo>
                <a:lnTo>
                  <a:pt x="10086" y="1328"/>
                </a:lnTo>
                <a:cubicBezTo>
                  <a:pt x="10116" y="1266"/>
                  <a:pt x="10072" y="1204"/>
                  <a:pt x="10033" y="1204"/>
                </a:cubicBezTo>
                <a:close/>
                <a:moveTo>
                  <a:pt x="6980" y="1295"/>
                </a:moveTo>
                <a:cubicBezTo>
                  <a:pt x="6966" y="1295"/>
                  <a:pt x="6950" y="1304"/>
                  <a:pt x="6939" y="1328"/>
                </a:cubicBezTo>
                <a:cubicBezTo>
                  <a:pt x="6597" y="1745"/>
                  <a:pt x="6294" y="2162"/>
                  <a:pt x="5991" y="2579"/>
                </a:cubicBezTo>
                <a:cubicBezTo>
                  <a:pt x="5935" y="2634"/>
                  <a:pt x="5981" y="2670"/>
                  <a:pt x="6025" y="2670"/>
                </a:cubicBezTo>
                <a:cubicBezTo>
                  <a:pt x="6041" y="2670"/>
                  <a:pt x="6057" y="2665"/>
                  <a:pt x="6067" y="2655"/>
                </a:cubicBezTo>
                <a:cubicBezTo>
                  <a:pt x="6408" y="2200"/>
                  <a:pt x="6673" y="1783"/>
                  <a:pt x="7015" y="1366"/>
                </a:cubicBezTo>
                <a:cubicBezTo>
                  <a:pt x="7041" y="1339"/>
                  <a:pt x="7013" y="1295"/>
                  <a:pt x="6980" y="1295"/>
                </a:cubicBezTo>
                <a:close/>
                <a:moveTo>
                  <a:pt x="5725" y="1492"/>
                </a:moveTo>
                <a:cubicBezTo>
                  <a:pt x="5710" y="1492"/>
                  <a:pt x="5697" y="1499"/>
                  <a:pt x="5688" y="1517"/>
                </a:cubicBezTo>
                <a:cubicBezTo>
                  <a:pt x="5422" y="1821"/>
                  <a:pt x="5119" y="2200"/>
                  <a:pt x="4891" y="2541"/>
                </a:cubicBezTo>
                <a:cubicBezTo>
                  <a:pt x="4891" y="2623"/>
                  <a:pt x="4911" y="2685"/>
                  <a:pt x="4936" y="2685"/>
                </a:cubicBezTo>
                <a:cubicBezTo>
                  <a:pt x="4946" y="2685"/>
                  <a:pt x="4957" y="2676"/>
                  <a:pt x="4967" y="2655"/>
                </a:cubicBezTo>
                <a:cubicBezTo>
                  <a:pt x="5270" y="2313"/>
                  <a:pt x="5536" y="1934"/>
                  <a:pt x="5801" y="1593"/>
                </a:cubicBezTo>
                <a:cubicBezTo>
                  <a:pt x="5830" y="1564"/>
                  <a:pt x="5771" y="1492"/>
                  <a:pt x="5725" y="1492"/>
                </a:cubicBezTo>
                <a:close/>
                <a:moveTo>
                  <a:pt x="10284" y="1388"/>
                </a:moveTo>
                <a:cubicBezTo>
                  <a:pt x="10266" y="1388"/>
                  <a:pt x="10248" y="1392"/>
                  <a:pt x="10237" y="1404"/>
                </a:cubicBezTo>
                <a:cubicBezTo>
                  <a:pt x="9972" y="1821"/>
                  <a:pt x="9668" y="2276"/>
                  <a:pt x="9403" y="2655"/>
                </a:cubicBezTo>
                <a:cubicBezTo>
                  <a:pt x="9351" y="2681"/>
                  <a:pt x="9389" y="2725"/>
                  <a:pt x="9430" y="2725"/>
                </a:cubicBezTo>
                <a:cubicBezTo>
                  <a:pt x="9448" y="2725"/>
                  <a:pt x="9467" y="2716"/>
                  <a:pt x="9479" y="2693"/>
                </a:cubicBezTo>
                <a:cubicBezTo>
                  <a:pt x="9782" y="2276"/>
                  <a:pt x="10048" y="1821"/>
                  <a:pt x="10351" y="1441"/>
                </a:cubicBezTo>
                <a:cubicBezTo>
                  <a:pt x="10378" y="1415"/>
                  <a:pt x="10329" y="1388"/>
                  <a:pt x="10284" y="1388"/>
                </a:cubicBezTo>
                <a:close/>
                <a:moveTo>
                  <a:pt x="1726" y="1244"/>
                </a:moveTo>
                <a:cubicBezTo>
                  <a:pt x="1719" y="1244"/>
                  <a:pt x="1712" y="1247"/>
                  <a:pt x="1707" y="1252"/>
                </a:cubicBezTo>
                <a:lnTo>
                  <a:pt x="304" y="2693"/>
                </a:lnTo>
                <a:cubicBezTo>
                  <a:pt x="246" y="2721"/>
                  <a:pt x="298" y="2794"/>
                  <a:pt x="343" y="2794"/>
                </a:cubicBezTo>
                <a:cubicBezTo>
                  <a:pt x="357" y="2794"/>
                  <a:pt x="370" y="2787"/>
                  <a:pt x="380" y="2768"/>
                </a:cubicBezTo>
                <a:lnTo>
                  <a:pt x="1820" y="1366"/>
                </a:lnTo>
                <a:cubicBezTo>
                  <a:pt x="1853" y="1333"/>
                  <a:pt x="1773" y="1244"/>
                  <a:pt x="1726" y="1244"/>
                </a:cubicBezTo>
                <a:close/>
                <a:moveTo>
                  <a:pt x="7531" y="1204"/>
                </a:moveTo>
                <a:cubicBezTo>
                  <a:pt x="7523" y="1204"/>
                  <a:pt x="7514" y="1207"/>
                  <a:pt x="7507" y="1214"/>
                </a:cubicBezTo>
                <a:cubicBezTo>
                  <a:pt x="7128" y="1707"/>
                  <a:pt x="6673" y="2200"/>
                  <a:pt x="6294" y="2693"/>
                </a:cubicBezTo>
                <a:cubicBezTo>
                  <a:pt x="6265" y="2721"/>
                  <a:pt x="6302" y="2794"/>
                  <a:pt x="6355" y="2794"/>
                </a:cubicBezTo>
                <a:cubicBezTo>
                  <a:pt x="6371" y="2794"/>
                  <a:pt x="6390" y="2787"/>
                  <a:pt x="6408" y="2768"/>
                </a:cubicBezTo>
                <a:cubicBezTo>
                  <a:pt x="6787" y="2313"/>
                  <a:pt x="7204" y="1783"/>
                  <a:pt x="7583" y="1328"/>
                </a:cubicBezTo>
                <a:cubicBezTo>
                  <a:pt x="7614" y="1266"/>
                  <a:pt x="7569" y="1204"/>
                  <a:pt x="7531" y="1204"/>
                </a:cubicBezTo>
                <a:close/>
                <a:moveTo>
                  <a:pt x="14282" y="1295"/>
                </a:moveTo>
                <a:cubicBezTo>
                  <a:pt x="14267" y="1295"/>
                  <a:pt x="14256" y="1304"/>
                  <a:pt x="14256" y="1328"/>
                </a:cubicBezTo>
                <a:lnTo>
                  <a:pt x="13270" y="2730"/>
                </a:lnTo>
                <a:cubicBezTo>
                  <a:pt x="13244" y="2757"/>
                  <a:pt x="13272" y="2801"/>
                  <a:pt x="13317" y="2801"/>
                </a:cubicBezTo>
                <a:cubicBezTo>
                  <a:pt x="13337" y="2801"/>
                  <a:pt x="13360" y="2792"/>
                  <a:pt x="13384" y="2768"/>
                </a:cubicBezTo>
                <a:lnTo>
                  <a:pt x="14370" y="1366"/>
                </a:lnTo>
                <a:cubicBezTo>
                  <a:pt x="14370" y="1339"/>
                  <a:pt x="14316" y="1295"/>
                  <a:pt x="14282" y="1295"/>
                </a:cubicBezTo>
                <a:close/>
                <a:moveTo>
                  <a:pt x="2457" y="1540"/>
                </a:moveTo>
                <a:cubicBezTo>
                  <a:pt x="2447" y="1540"/>
                  <a:pt x="2437" y="1545"/>
                  <a:pt x="2427" y="1555"/>
                </a:cubicBezTo>
                <a:cubicBezTo>
                  <a:pt x="2048" y="1934"/>
                  <a:pt x="1669" y="2351"/>
                  <a:pt x="1290" y="2730"/>
                </a:cubicBezTo>
                <a:cubicBezTo>
                  <a:pt x="1257" y="2763"/>
                  <a:pt x="1308" y="2852"/>
                  <a:pt x="1348" y="2852"/>
                </a:cubicBezTo>
                <a:cubicBezTo>
                  <a:pt x="1354" y="2852"/>
                  <a:pt x="1360" y="2850"/>
                  <a:pt x="1365" y="2844"/>
                </a:cubicBezTo>
                <a:cubicBezTo>
                  <a:pt x="1744" y="2427"/>
                  <a:pt x="2124" y="2010"/>
                  <a:pt x="2503" y="1631"/>
                </a:cubicBezTo>
                <a:cubicBezTo>
                  <a:pt x="2503" y="1575"/>
                  <a:pt x="2482" y="1540"/>
                  <a:pt x="2457" y="1540"/>
                </a:cubicBezTo>
                <a:close/>
                <a:moveTo>
                  <a:pt x="5384" y="1492"/>
                </a:moveTo>
                <a:cubicBezTo>
                  <a:pt x="5369" y="1492"/>
                  <a:pt x="5355" y="1499"/>
                  <a:pt x="5346" y="1517"/>
                </a:cubicBezTo>
                <a:cubicBezTo>
                  <a:pt x="5043" y="1934"/>
                  <a:pt x="4702" y="2351"/>
                  <a:pt x="4361" y="2730"/>
                </a:cubicBezTo>
                <a:cubicBezTo>
                  <a:pt x="4328" y="2763"/>
                  <a:pt x="4380" y="2852"/>
                  <a:pt x="4419" y="2852"/>
                </a:cubicBezTo>
                <a:cubicBezTo>
                  <a:pt x="4425" y="2852"/>
                  <a:pt x="4431" y="2850"/>
                  <a:pt x="4436" y="2844"/>
                </a:cubicBezTo>
                <a:cubicBezTo>
                  <a:pt x="4778" y="2389"/>
                  <a:pt x="5119" y="1972"/>
                  <a:pt x="5460" y="1593"/>
                </a:cubicBezTo>
                <a:cubicBezTo>
                  <a:pt x="5489" y="1564"/>
                  <a:pt x="5430" y="1492"/>
                  <a:pt x="5384" y="1492"/>
                </a:cubicBezTo>
                <a:close/>
                <a:moveTo>
                  <a:pt x="3981" y="1138"/>
                </a:moveTo>
                <a:cubicBezTo>
                  <a:pt x="3564" y="1631"/>
                  <a:pt x="3147" y="2200"/>
                  <a:pt x="2768" y="2730"/>
                </a:cubicBezTo>
                <a:cubicBezTo>
                  <a:pt x="2768" y="2816"/>
                  <a:pt x="2789" y="2858"/>
                  <a:pt x="2816" y="2858"/>
                </a:cubicBezTo>
                <a:cubicBezTo>
                  <a:pt x="2825" y="2858"/>
                  <a:pt x="2835" y="2854"/>
                  <a:pt x="2844" y="2844"/>
                </a:cubicBezTo>
                <a:cubicBezTo>
                  <a:pt x="3261" y="2313"/>
                  <a:pt x="3716" y="1745"/>
                  <a:pt x="4095" y="1214"/>
                </a:cubicBezTo>
                <a:cubicBezTo>
                  <a:pt x="4113" y="1196"/>
                  <a:pt x="4097" y="1162"/>
                  <a:pt x="4072" y="1138"/>
                </a:cubicBezTo>
                <a:close/>
                <a:moveTo>
                  <a:pt x="11097" y="1539"/>
                </a:moveTo>
                <a:cubicBezTo>
                  <a:pt x="11078" y="1539"/>
                  <a:pt x="11056" y="1544"/>
                  <a:pt x="11033" y="1555"/>
                </a:cubicBezTo>
                <a:cubicBezTo>
                  <a:pt x="10768" y="1972"/>
                  <a:pt x="10465" y="2389"/>
                  <a:pt x="10161" y="2768"/>
                </a:cubicBezTo>
                <a:cubicBezTo>
                  <a:pt x="10106" y="2824"/>
                  <a:pt x="10152" y="2859"/>
                  <a:pt x="10195" y="2859"/>
                </a:cubicBezTo>
                <a:cubicBezTo>
                  <a:pt x="10211" y="2859"/>
                  <a:pt x="10227" y="2854"/>
                  <a:pt x="10237" y="2844"/>
                </a:cubicBezTo>
                <a:cubicBezTo>
                  <a:pt x="10540" y="2389"/>
                  <a:pt x="10806" y="1972"/>
                  <a:pt x="11147" y="1593"/>
                </a:cubicBezTo>
                <a:cubicBezTo>
                  <a:pt x="11174" y="1566"/>
                  <a:pt x="11144" y="1539"/>
                  <a:pt x="11097" y="1539"/>
                </a:cubicBezTo>
                <a:close/>
                <a:moveTo>
                  <a:pt x="15592" y="971"/>
                </a:moveTo>
                <a:cubicBezTo>
                  <a:pt x="15574" y="971"/>
                  <a:pt x="15556" y="975"/>
                  <a:pt x="15545" y="986"/>
                </a:cubicBezTo>
                <a:cubicBezTo>
                  <a:pt x="15166" y="1593"/>
                  <a:pt x="14787" y="2200"/>
                  <a:pt x="14408" y="2768"/>
                </a:cubicBezTo>
                <a:cubicBezTo>
                  <a:pt x="14408" y="2824"/>
                  <a:pt x="14469" y="2859"/>
                  <a:pt x="14501" y="2859"/>
                </a:cubicBezTo>
                <a:cubicBezTo>
                  <a:pt x="14513" y="2859"/>
                  <a:pt x="14521" y="2854"/>
                  <a:pt x="14521" y="2844"/>
                </a:cubicBezTo>
                <a:cubicBezTo>
                  <a:pt x="14901" y="2200"/>
                  <a:pt x="15280" y="1593"/>
                  <a:pt x="15659" y="1024"/>
                </a:cubicBezTo>
                <a:cubicBezTo>
                  <a:pt x="15686" y="998"/>
                  <a:pt x="15637" y="971"/>
                  <a:pt x="15592" y="971"/>
                </a:cubicBezTo>
                <a:close/>
                <a:moveTo>
                  <a:pt x="3210" y="1166"/>
                </a:moveTo>
                <a:cubicBezTo>
                  <a:pt x="3201" y="1166"/>
                  <a:pt x="3192" y="1169"/>
                  <a:pt x="3185" y="1176"/>
                </a:cubicBezTo>
                <a:cubicBezTo>
                  <a:pt x="2654" y="1707"/>
                  <a:pt x="2199" y="2276"/>
                  <a:pt x="1669" y="2768"/>
                </a:cubicBezTo>
                <a:cubicBezTo>
                  <a:pt x="1607" y="2830"/>
                  <a:pt x="1671" y="2892"/>
                  <a:pt x="1718" y="2892"/>
                </a:cubicBezTo>
                <a:cubicBezTo>
                  <a:pt x="1728" y="2892"/>
                  <a:pt x="1738" y="2889"/>
                  <a:pt x="1744" y="2882"/>
                </a:cubicBezTo>
                <a:cubicBezTo>
                  <a:pt x="2275" y="2351"/>
                  <a:pt x="2768" y="1783"/>
                  <a:pt x="3261" y="1252"/>
                </a:cubicBezTo>
                <a:cubicBezTo>
                  <a:pt x="3292" y="1221"/>
                  <a:pt x="3248" y="1166"/>
                  <a:pt x="3210" y="1166"/>
                </a:cubicBezTo>
                <a:close/>
                <a:moveTo>
                  <a:pt x="8956" y="1296"/>
                </a:moveTo>
                <a:cubicBezTo>
                  <a:pt x="8939" y="1296"/>
                  <a:pt x="8921" y="1305"/>
                  <a:pt x="8910" y="1328"/>
                </a:cubicBezTo>
                <a:cubicBezTo>
                  <a:pt x="8493" y="1783"/>
                  <a:pt x="8114" y="2276"/>
                  <a:pt x="7697" y="2768"/>
                </a:cubicBezTo>
                <a:cubicBezTo>
                  <a:pt x="7635" y="2830"/>
                  <a:pt x="7700" y="2892"/>
                  <a:pt x="7746" y="2892"/>
                </a:cubicBezTo>
                <a:cubicBezTo>
                  <a:pt x="7756" y="2892"/>
                  <a:pt x="7766" y="2889"/>
                  <a:pt x="7773" y="2882"/>
                </a:cubicBezTo>
                <a:cubicBezTo>
                  <a:pt x="8190" y="2389"/>
                  <a:pt x="8569" y="1934"/>
                  <a:pt x="8986" y="1404"/>
                </a:cubicBezTo>
                <a:cubicBezTo>
                  <a:pt x="9040" y="1350"/>
                  <a:pt x="8998" y="1296"/>
                  <a:pt x="8956" y="1296"/>
                </a:cubicBezTo>
                <a:close/>
                <a:moveTo>
                  <a:pt x="6644" y="1350"/>
                </a:moveTo>
                <a:cubicBezTo>
                  <a:pt x="6626" y="1350"/>
                  <a:pt x="6609" y="1354"/>
                  <a:pt x="6597" y="1366"/>
                </a:cubicBezTo>
                <a:cubicBezTo>
                  <a:pt x="6256" y="1821"/>
                  <a:pt x="5915" y="2351"/>
                  <a:pt x="5612" y="2844"/>
                </a:cubicBezTo>
                <a:cubicBezTo>
                  <a:pt x="5558" y="2871"/>
                  <a:pt x="5599" y="2898"/>
                  <a:pt x="5641" y="2898"/>
                </a:cubicBezTo>
                <a:cubicBezTo>
                  <a:pt x="5659" y="2898"/>
                  <a:pt x="5676" y="2893"/>
                  <a:pt x="5688" y="2882"/>
                </a:cubicBezTo>
                <a:cubicBezTo>
                  <a:pt x="6029" y="2389"/>
                  <a:pt x="6370" y="1896"/>
                  <a:pt x="6673" y="1404"/>
                </a:cubicBezTo>
                <a:cubicBezTo>
                  <a:pt x="6727" y="1377"/>
                  <a:pt x="6686" y="1350"/>
                  <a:pt x="6644" y="1350"/>
                </a:cubicBezTo>
                <a:close/>
                <a:moveTo>
                  <a:pt x="7595" y="1674"/>
                </a:moveTo>
                <a:cubicBezTo>
                  <a:pt x="7576" y="1674"/>
                  <a:pt x="7557" y="1683"/>
                  <a:pt x="7545" y="1707"/>
                </a:cubicBezTo>
                <a:lnTo>
                  <a:pt x="6673" y="2844"/>
                </a:lnTo>
                <a:cubicBezTo>
                  <a:pt x="6646" y="2871"/>
                  <a:pt x="6695" y="2898"/>
                  <a:pt x="6740" y="2898"/>
                </a:cubicBezTo>
                <a:cubicBezTo>
                  <a:pt x="6758" y="2898"/>
                  <a:pt x="6776" y="2893"/>
                  <a:pt x="6787" y="2882"/>
                </a:cubicBezTo>
                <a:lnTo>
                  <a:pt x="7621" y="1745"/>
                </a:lnTo>
                <a:cubicBezTo>
                  <a:pt x="7673" y="1719"/>
                  <a:pt x="7636" y="1674"/>
                  <a:pt x="7595" y="1674"/>
                </a:cubicBezTo>
                <a:close/>
                <a:moveTo>
                  <a:pt x="10718" y="1388"/>
                </a:moveTo>
                <a:cubicBezTo>
                  <a:pt x="10699" y="1388"/>
                  <a:pt x="10676" y="1392"/>
                  <a:pt x="10654" y="1404"/>
                </a:cubicBezTo>
                <a:cubicBezTo>
                  <a:pt x="10351" y="1896"/>
                  <a:pt x="9972" y="2351"/>
                  <a:pt x="9631" y="2844"/>
                </a:cubicBezTo>
                <a:cubicBezTo>
                  <a:pt x="9631" y="2871"/>
                  <a:pt x="9650" y="2898"/>
                  <a:pt x="9674" y="2898"/>
                </a:cubicBezTo>
                <a:cubicBezTo>
                  <a:pt x="9684" y="2898"/>
                  <a:pt x="9695" y="2893"/>
                  <a:pt x="9706" y="2882"/>
                </a:cubicBezTo>
                <a:cubicBezTo>
                  <a:pt x="10048" y="2389"/>
                  <a:pt x="10427" y="1934"/>
                  <a:pt x="10768" y="1441"/>
                </a:cubicBezTo>
                <a:cubicBezTo>
                  <a:pt x="10795" y="1415"/>
                  <a:pt x="10765" y="1388"/>
                  <a:pt x="10718" y="1388"/>
                </a:cubicBezTo>
                <a:close/>
                <a:moveTo>
                  <a:pt x="14455" y="1767"/>
                </a:moveTo>
                <a:cubicBezTo>
                  <a:pt x="14436" y="1767"/>
                  <a:pt x="14419" y="1772"/>
                  <a:pt x="14408" y="1783"/>
                </a:cubicBezTo>
                <a:cubicBezTo>
                  <a:pt x="14180" y="2124"/>
                  <a:pt x="13953" y="2503"/>
                  <a:pt x="13763" y="2844"/>
                </a:cubicBezTo>
                <a:cubicBezTo>
                  <a:pt x="13710" y="2871"/>
                  <a:pt x="13751" y="2898"/>
                  <a:pt x="13793" y="2898"/>
                </a:cubicBezTo>
                <a:cubicBezTo>
                  <a:pt x="13810" y="2898"/>
                  <a:pt x="13828" y="2893"/>
                  <a:pt x="13839" y="2882"/>
                </a:cubicBezTo>
                <a:cubicBezTo>
                  <a:pt x="14066" y="2541"/>
                  <a:pt x="14332" y="2162"/>
                  <a:pt x="14521" y="1821"/>
                </a:cubicBezTo>
                <a:cubicBezTo>
                  <a:pt x="14548" y="1794"/>
                  <a:pt x="14499" y="1767"/>
                  <a:pt x="14455" y="1767"/>
                </a:cubicBezTo>
                <a:close/>
                <a:moveTo>
                  <a:pt x="15166" y="1"/>
                </a:moveTo>
                <a:cubicBezTo>
                  <a:pt x="15128" y="1"/>
                  <a:pt x="15128" y="39"/>
                  <a:pt x="15128" y="39"/>
                </a:cubicBezTo>
                <a:lnTo>
                  <a:pt x="15128" y="77"/>
                </a:lnTo>
                <a:lnTo>
                  <a:pt x="15166" y="77"/>
                </a:lnTo>
                <a:cubicBezTo>
                  <a:pt x="15204" y="190"/>
                  <a:pt x="15318" y="266"/>
                  <a:pt x="15393" y="380"/>
                </a:cubicBezTo>
                <a:cubicBezTo>
                  <a:pt x="15280" y="569"/>
                  <a:pt x="15166" y="759"/>
                  <a:pt x="15014" y="949"/>
                </a:cubicBezTo>
                <a:lnTo>
                  <a:pt x="15014" y="77"/>
                </a:lnTo>
                <a:cubicBezTo>
                  <a:pt x="15014" y="58"/>
                  <a:pt x="14995" y="48"/>
                  <a:pt x="14976" y="48"/>
                </a:cubicBezTo>
                <a:cubicBezTo>
                  <a:pt x="14957" y="48"/>
                  <a:pt x="14938" y="58"/>
                  <a:pt x="14938" y="77"/>
                </a:cubicBezTo>
                <a:lnTo>
                  <a:pt x="14938" y="986"/>
                </a:lnTo>
                <a:lnTo>
                  <a:pt x="114" y="986"/>
                </a:lnTo>
                <a:lnTo>
                  <a:pt x="114" y="1062"/>
                </a:lnTo>
                <a:lnTo>
                  <a:pt x="190" y="1062"/>
                </a:lnTo>
                <a:cubicBezTo>
                  <a:pt x="202" y="1062"/>
                  <a:pt x="210" y="1069"/>
                  <a:pt x="214" y="1081"/>
                </a:cubicBezTo>
                <a:lnTo>
                  <a:pt x="214" y="1081"/>
                </a:lnTo>
                <a:lnTo>
                  <a:pt x="228" y="1062"/>
                </a:lnTo>
                <a:lnTo>
                  <a:pt x="2237" y="1062"/>
                </a:lnTo>
                <a:cubicBezTo>
                  <a:pt x="1669" y="1707"/>
                  <a:pt x="1100" y="2276"/>
                  <a:pt x="531" y="2844"/>
                </a:cubicBezTo>
                <a:cubicBezTo>
                  <a:pt x="501" y="2875"/>
                  <a:pt x="544" y="2930"/>
                  <a:pt x="582" y="2930"/>
                </a:cubicBezTo>
                <a:cubicBezTo>
                  <a:pt x="591" y="2930"/>
                  <a:pt x="600" y="2927"/>
                  <a:pt x="607" y="2920"/>
                </a:cubicBezTo>
                <a:cubicBezTo>
                  <a:pt x="1176" y="2351"/>
                  <a:pt x="1820" y="1745"/>
                  <a:pt x="2389" y="1138"/>
                </a:cubicBezTo>
                <a:lnTo>
                  <a:pt x="3981" y="1138"/>
                </a:lnTo>
                <a:cubicBezTo>
                  <a:pt x="3991" y="1120"/>
                  <a:pt x="4004" y="1113"/>
                  <a:pt x="4019" y="1113"/>
                </a:cubicBezTo>
                <a:cubicBezTo>
                  <a:pt x="4037" y="1113"/>
                  <a:pt x="4056" y="1123"/>
                  <a:pt x="4072" y="1138"/>
                </a:cubicBezTo>
                <a:lnTo>
                  <a:pt x="8266" y="1138"/>
                </a:lnTo>
                <a:cubicBezTo>
                  <a:pt x="7887" y="1593"/>
                  <a:pt x="7432" y="2124"/>
                  <a:pt x="7052" y="2579"/>
                </a:cubicBezTo>
                <a:cubicBezTo>
                  <a:pt x="7052" y="2664"/>
                  <a:pt x="7095" y="2707"/>
                  <a:pt x="7132" y="2707"/>
                </a:cubicBezTo>
                <a:cubicBezTo>
                  <a:pt x="7145" y="2707"/>
                  <a:pt x="7157" y="2702"/>
                  <a:pt x="7166" y="2693"/>
                </a:cubicBezTo>
                <a:cubicBezTo>
                  <a:pt x="7545" y="2162"/>
                  <a:pt x="7962" y="1707"/>
                  <a:pt x="8341" y="1176"/>
                </a:cubicBezTo>
                <a:lnTo>
                  <a:pt x="8341" y="1138"/>
                </a:lnTo>
                <a:lnTo>
                  <a:pt x="9441" y="1138"/>
                </a:lnTo>
                <a:cubicBezTo>
                  <a:pt x="9024" y="1631"/>
                  <a:pt x="8569" y="2124"/>
                  <a:pt x="8152" y="2655"/>
                </a:cubicBezTo>
                <a:cubicBezTo>
                  <a:pt x="8152" y="2710"/>
                  <a:pt x="8172" y="2745"/>
                  <a:pt x="8213" y="2745"/>
                </a:cubicBezTo>
                <a:cubicBezTo>
                  <a:pt x="8228" y="2745"/>
                  <a:pt x="8245" y="2741"/>
                  <a:pt x="8266" y="2730"/>
                </a:cubicBezTo>
                <a:cubicBezTo>
                  <a:pt x="8683" y="2200"/>
                  <a:pt x="9100" y="1745"/>
                  <a:pt x="9517" y="1214"/>
                </a:cubicBezTo>
                <a:cubicBezTo>
                  <a:pt x="9593" y="1176"/>
                  <a:pt x="9517" y="1138"/>
                  <a:pt x="9517" y="1138"/>
                </a:cubicBezTo>
                <a:lnTo>
                  <a:pt x="12512" y="1138"/>
                </a:lnTo>
                <a:cubicBezTo>
                  <a:pt x="12133" y="1707"/>
                  <a:pt x="11716" y="2276"/>
                  <a:pt x="11299" y="2844"/>
                </a:cubicBezTo>
                <a:cubicBezTo>
                  <a:pt x="11245" y="2871"/>
                  <a:pt x="11286" y="2898"/>
                  <a:pt x="11328" y="2898"/>
                </a:cubicBezTo>
                <a:cubicBezTo>
                  <a:pt x="11346" y="2898"/>
                  <a:pt x="11363" y="2893"/>
                  <a:pt x="11375" y="2882"/>
                </a:cubicBezTo>
                <a:lnTo>
                  <a:pt x="12664" y="1176"/>
                </a:lnTo>
                <a:lnTo>
                  <a:pt x="12664" y="1138"/>
                </a:lnTo>
                <a:lnTo>
                  <a:pt x="12929" y="1138"/>
                </a:lnTo>
                <a:cubicBezTo>
                  <a:pt x="12626" y="1593"/>
                  <a:pt x="12247" y="2124"/>
                  <a:pt x="11905" y="2579"/>
                </a:cubicBezTo>
                <a:cubicBezTo>
                  <a:pt x="11878" y="2634"/>
                  <a:pt x="11911" y="2670"/>
                  <a:pt x="11945" y="2670"/>
                </a:cubicBezTo>
                <a:cubicBezTo>
                  <a:pt x="11958" y="2670"/>
                  <a:pt x="11971" y="2665"/>
                  <a:pt x="11981" y="2655"/>
                </a:cubicBezTo>
                <a:cubicBezTo>
                  <a:pt x="12360" y="2162"/>
                  <a:pt x="12702" y="1631"/>
                  <a:pt x="13081" y="1138"/>
                </a:cubicBezTo>
                <a:lnTo>
                  <a:pt x="13308" y="1138"/>
                </a:lnTo>
                <a:lnTo>
                  <a:pt x="12474" y="2541"/>
                </a:lnTo>
                <a:cubicBezTo>
                  <a:pt x="12448" y="2567"/>
                  <a:pt x="12476" y="2611"/>
                  <a:pt x="12508" y="2611"/>
                </a:cubicBezTo>
                <a:cubicBezTo>
                  <a:pt x="12523" y="2611"/>
                  <a:pt x="12538" y="2602"/>
                  <a:pt x="12550" y="2579"/>
                </a:cubicBezTo>
                <a:cubicBezTo>
                  <a:pt x="12891" y="2086"/>
                  <a:pt x="13194" y="1593"/>
                  <a:pt x="13460" y="1138"/>
                </a:cubicBezTo>
                <a:lnTo>
                  <a:pt x="13460" y="1062"/>
                </a:lnTo>
                <a:lnTo>
                  <a:pt x="13953" y="1062"/>
                </a:lnTo>
                <a:lnTo>
                  <a:pt x="12929" y="2503"/>
                </a:lnTo>
                <a:cubicBezTo>
                  <a:pt x="12902" y="2530"/>
                  <a:pt x="12951" y="2557"/>
                  <a:pt x="12996" y="2557"/>
                </a:cubicBezTo>
                <a:cubicBezTo>
                  <a:pt x="13014" y="2557"/>
                  <a:pt x="13032" y="2552"/>
                  <a:pt x="13043" y="2541"/>
                </a:cubicBezTo>
                <a:cubicBezTo>
                  <a:pt x="13384" y="2086"/>
                  <a:pt x="13687" y="1555"/>
                  <a:pt x="14029" y="1062"/>
                </a:cubicBezTo>
                <a:lnTo>
                  <a:pt x="14029" y="1024"/>
                </a:lnTo>
                <a:lnTo>
                  <a:pt x="15166" y="1024"/>
                </a:lnTo>
                <a:cubicBezTo>
                  <a:pt x="15204" y="1024"/>
                  <a:pt x="15204" y="949"/>
                  <a:pt x="15166" y="949"/>
                </a:cubicBezTo>
                <a:cubicBezTo>
                  <a:pt x="15280" y="797"/>
                  <a:pt x="15393" y="607"/>
                  <a:pt x="15507" y="456"/>
                </a:cubicBezTo>
                <a:lnTo>
                  <a:pt x="15545" y="494"/>
                </a:lnTo>
                <a:lnTo>
                  <a:pt x="15962" y="949"/>
                </a:lnTo>
                <a:lnTo>
                  <a:pt x="16872" y="1821"/>
                </a:lnTo>
                <a:cubicBezTo>
                  <a:pt x="16881" y="1839"/>
                  <a:pt x="16895" y="1846"/>
                  <a:pt x="16909" y="1846"/>
                </a:cubicBezTo>
                <a:cubicBezTo>
                  <a:pt x="16956" y="1846"/>
                  <a:pt x="17015" y="1774"/>
                  <a:pt x="16986" y="1745"/>
                </a:cubicBezTo>
                <a:lnTo>
                  <a:pt x="15204" y="1"/>
                </a:lnTo>
                <a:close/>
                <a:moveTo>
                  <a:pt x="3407" y="1302"/>
                </a:moveTo>
                <a:cubicBezTo>
                  <a:pt x="3395" y="1302"/>
                  <a:pt x="3384" y="1309"/>
                  <a:pt x="3375" y="1328"/>
                </a:cubicBezTo>
                <a:lnTo>
                  <a:pt x="1934" y="2882"/>
                </a:lnTo>
                <a:cubicBezTo>
                  <a:pt x="1934" y="2911"/>
                  <a:pt x="1978" y="2983"/>
                  <a:pt x="2015" y="2983"/>
                </a:cubicBezTo>
                <a:cubicBezTo>
                  <a:pt x="2027" y="2983"/>
                  <a:pt x="2039" y="2976"/>
                  <a:pt x="2048" y="2958"/>
                </a:cubicBezTo>
                <a:lnTo>
                  <a:pt x="3451" y="1404"/>
                </a:lnTo>
                <a:cubicBezTo>
                  <a:pt x="3479" y="1375"/>
                  <a:pt x="3443" y="1302"/>
                  <a:pt x="3407" y="1302"/>
                </a:cubicBezTo>
                <a:close/>
                <a:moveTo>
                  <a:pt x="11952" y="1198"/>
                </a:moveTo>
                <a:cubicBezTo>
                  <a:pt x="11934" y="1198"/>
                  <a:pt x="11916" y="1203"/>
                  <a:pt x="11905" y="1214"/>
                </a:cubicBezTo>
                <a:cubicBezTo>
                  <a:pt x="11488" y="1783"/>
                  <a:pt x="11033" y="2351"/>
                  <a:pt x="10578" y="2920"/>
                </a:cubicBezTo>
                <a:cubicBezTo>
                  <a:pt x="10552" y="2946"/>
                  <a:pt x="10580" y="2990"/>
                  <a:pt x="10613" y="2990"/>
                </a:cubicBezTo>
                <a:cubicBezTo>
                  <a:pt x="10627" y="2990"/>
                  <a:pt x="10642" y="2981"/>
                  <a:pt x="10654" y="2958"/>
                </a:cubicBezTo>
                <a:cubicBezTo>
                  <a:pt x="11109" y="2389"/>
                  <a:pt x="11526" y="1821"/>
                  <a:pt x="11981" y="1252"/>
                </a:cubicBezTo>
                <a:cubicBezTo>
                  <a:pt x="12035" y="1225"/>
                  <a:pt x="11994" y="1198"/>
                  <a:pt x="11952" y="1198"/>
                </a:cubicBezTo>
                <a:close/>
                <a:moveTo>
                  <a:pt x="15971" y="1198"/>
                </a:moveTo>
                <a:cubicBezTo>
                  <a:pt x="15953" y="1198"/>
                  <a:pt x="15935" y="1203"/>
                  <a:pt x="15924" y="1214"/>
                </a:cubicBezTo>
                <a:cubicBezTo>
                  <a:pt x="15545" y="1783"/>
                  <a:pt x="15128" y="2351"/>
                  <a:pt x="14749" y="2920"/>
                </a:cubicBezTo>
                <a:cubicBezTo>
                  <a:pt x="14749" y="3005"/>
                  <a:pt x="14792" y="3048"/>
                  <a:pt x="14813" y="3048"/>
                </a:cubicBezTo>
                <a:cubicBezTo>
                  <a:pt x="14820" y="3048"/>
                  <a:pt x="14825" y="3043"/>
                  <a:pt x="14825" y="3034"/>
                </a:cubicBezTo>
                <a:cubicBezTo>
                  <a:pt x="15204" y="2465"/>
                  <a:pt x="15659" y="1896"/>
                  <a:pt x="16038" y="1252"/>
                </a:cubicBezTo>
                <a:cubicBezTo>
                  <a:pt x="16065" y="1225"/>
                  <a:pt x="16016" y="1198"/>
                  <a:pt x="15971" y="1198"/>
                </a:cubicBezTo>
                <a:close/>
                <a:moveTo>
                  <a:pt x="16315" y="1864"/>
                </a:moveTo>
                <a:cubicBezTo>
                  <a:pt x="16296" y="1864"/>
                  <a:pt x="16277" y="1873"/>
                  <a:pt x="16265" y="1896"/>
                </a:cubicBezTo>
                <a:cubicBezTo>
                  <a:pt x="15924" y="2351"/>
                  <a:pt x="15659" y="2768"/>
                  <a:pt x="15318" y="3261"/>
                </a:cubicBezTo>
                <a:cubicBezTo>
                  <a:pt x="15291" y="3288"/>
                  <a:pt x="15321" y="3315"/>
                  <a:pt x="15354" y="3315"/>
                </a:cubicBezTo>
                <a:cubicBezTo>
                  <a:pt x="15368" y="3315"/>
                  <a:pt x="15382" y="3310"/>
                  <a:pt x="15393" y="3299"/>
                </a:cubicBezTo>
                <a:cubicBezTo>
                  <a:pt x="15735" y="2844"/>
                  <a:pt x="16038" y="2389"/>
                  <a:pt x="16341" y="1934"/>
                </a:cubicBezTo>
                <a:cubicBezTo>
                  <a:pt x="16394" y="1908"/>
                  <a:pt x="16356" y="1864"/>
                  <a:pt x="16315" y="1864"/>
                </a:cubicBezTo>
                <a:close/>
                <a:moveTo>
                  <a:pt x="1175" y="1113"/>
                </a:moveTo>
                <a:cubicBezTo>
                  <a:pt x="1160" y="1113"/>
                  <a:pt x="1147" y="1120"/>
                  <a:pt x="1138" y="1138"/>
                </a:cubicBezTo>
                <a:cubicBezTo>
                  <a:pt x="797" y="1479"/>
                  <a:pt x="418" y="1896"/>
                  <a:pt x="38" y="2276"/>
                </a:cubicBezTo>
                <a:lnTo>
                  <a:pt x="38" y="1934"/>
                </a:lnTo>
                <a:cubicBezTo>
                  <a:pt x="304" y="1745"/>
                  <a:pt x="493" y="1479"/>
                  <a:pt x="721" y="1328"/>
                </a:cubicBezTo>
                <a:cubicBezTo>
                  <a:pt x="752" y="1266"/>
                  <a:pt x="707" y="1204"/>
                  <a:pt x="648" y="1204"/>
                </a:cubicBezTo>
                <a:cubicBezTo>
                  <a:pt x="635" y="1204"/>
                  <a:pt x="621" y="1207"/>
                  <a:pt x="607" y="1214"/>
                </a:cubicBezTo>
                <a:cubicBezTo>
                  <a:pt x="383" y="1400"/>
                  <a:pt x="196" y="1587"/>
                  <a:pt x="10" y="1774"/>
                </a:cubicBezTo>
                <a:lnTo>
                  <a:pt x="10" y="1774"/>
                </a:lnTo>
                <a:cubicBezTo>
                  <a:pt x="6" y="1636"/>
                  <a:pt x="3" y="1499"/>
                  <a:pt x="2" y="1364"/>
                </a:cubicBezTo>
                <a:lnTo>
                  <a:pt x="2" y="1364"/>
                </a:lnTo>
                <a:lnTo>
                  <a:pt x="0" y="1366"/>
                </a:lnTo>
                <a:lnTo>
                  <a:pt x="0" y="1783"/>
                </a:lnTo>
                <a:cubicBezTo>
                  <a:pt x="4" y="1780"/>
                  <a:pt x="7" y="1777"/>
                  <a:pt x="10" y="1774"/>
                </a:cubicBezTo>
                <a:lnTo>
                  <a:pt x="10" y="1774"/>
                </a:lnTo>
                <a:cubicBezTo>
                  <a:pt x="21" y="2235"/>
                  <a:pt x="38" y="2709"/>
                  <a:pt x="38" y="3148"/>
                </a:cubicBezTo>
                <a:cubicBezTo>
                  <a:pt x="38" y="3185"/>
                  <a:pt x="67" y="3204"/>
                  <a:pt x="95" y="3204"/>
                </a:cubicBezTo>
                <a:cubicBezTo>
                  <a:pt x="124" y="3204"/>
                  <a:pt x="152" y="3185"/>
                  <a:pt x="152" y="3148"/>
                </a:cubicBezTo>
                <a:lnTo>
                  <a:pt x="14825" y="3148"/>
                </a:lnTo>
                <a:cubicBezTo>
                  <a:pt x="14825" y="3337"/>
                  <a:pt x="14901" y="3603"/>
                  <a:pt x="14901" y="3830"/>
                </a:cubicBezTo>
                <a:cubicBezTo>
                  <a:pt x="14825" y="3868"/>
                  <a:pt x="14787" y="3868"/>
                  <a:pt x="14749" y="3906"/>
                </a:cubicBezTo>
                <a:cubicBezTo>
                  <a:pt x="14718" y="3968"/>
                  <a:pt x="14738" y="4030"/>
                  <a:pt x="14766" y="4030"/>
                </a:cubicBezTo>
                <a:cubicBezTo>
                  <a:pt x="14773" y="4030"/>
                  <a:pt x="14780" y="4027"/>
                  <a:pt x="14787" y="4020"/>
                </a:cubicBezTo>
                <a:cubicBezTo>
                  <a:pt x="14825" y="4020"/>
                  <a:pt x="14825" y="3982"/>
                  <a:pt x="14901" y="3982"/>
                </a:cubicBezTo>
                <a:cubicBezTo>
                  <a:pt x="14901" y="4001"/>
                  <a:pt x="14920" y="4010"/>
                  <a:pt x="14938" y="4010"/>
                </a:cubicBezTo>
                <a:cubicBezTo>
                  <a:pt x="14957" y="4010"/>
                  <a:pt x="14976" y="4001"/>
                  <a:pt x="14976" y="3982"/>
                </a:cubicBezTo>
                <a:lnTo>
                  <a:pt x="14976" y="3906"/>
                </a:lnTo>
                <a:cubicBezTo>
                  <a:pt x="15735" y="3337"/>
                  <a:pt x="16455" y="2693"/>
                  <a:pt x="17024" y="1934"/>
                </a:cubicBezTo>
                <a:cubicBezTo>
                  <a:pt x="17050" y="1908"/>
                  <a:pt x="17022" y="1864"/>
                  <a:pt x="16965" y="1864"/>
                </a:cubicBezTo>
                <a:cubicBezTo>
                  <a:pt x="16939" y="1864"/>
                  <a:pt x="16907" y="1873"/>
                  <a:pt x="16872" y="1896"/>
                </a:cubicBezTo>
                <a:cubicBezTo>
                  <a:pt x="16303" y="2579"/>
                  <a:pt x="15659" y="3261"/>
                  <a:pt x="14901" y="3792"/>
                </a:cubicBezTo>
                <a:lnTo>
                  <a:pt x="14901" y="3489"/>
                </a:lnTo>
                <a:cubicBezTo>
                  <a:pt x="15318" y="2920"/>
                  <a:pt x="15697" y="2313"/>
                  <a:pt x="16114" y="1745"/>
                </a:cubicBezTo>
                <a:cubicBezTo>
                  <a:pt x="16140" y="1719"/>
                  <a:pt x="16112" y="1674"/>
                  <a:pt x="16080" y="1674"/>
                </a:cubicBezTo>
                <a:cubicBezTo>
                  <a:pt x="16065" y="1674"/>
                  <a:pt x="16050" y="1683"/>
                  <a:pt x="16038" y="1707"/>
                </a:cubicBezTo>
                <a:cubicBezTo>
                  <a:pt x="15659" y="2276"/>
                  <a:pt x="15280" y="2768"/>
                  <a:pt x="14901" y="3337"/>
                </a:cubicBezTo>
                <a:lnTo>
                  <a:pt x="14901" y="3223"/>
                </a:lnTo>
                <a:cubicBezTo>
                  <a:pt x="14938" y="3223"/>
                  <a:pt x="14938" y="3110"/>
                  <a:pt x="14901" y="3110"/>
                </a:cubicBezTo>
                <a:cubicBezTo>
                  <a:pt x="14901" y="3091"/>
                  <a:pt x="14872" y="3081"/>
                  <a:pt x="14844" y="3081"/>
                </a:cubicBezTo>
                <a:cubicBezTo>
                  <a:pt x="14815" y="3081"/>
                  <a:pt x="14787" y="3091"/>
                  <a:pt x="14787" y="3110"/>
                </a:cubicBezTo>
                <a:lnTo>
                  <a:pt x="38" y="3110"/>
                </a:lnTo>
                <a:lnTo>
                  <a:pt x="38" y="2389"/>
                </a:lnTo>
                <a:lnTo>
                  <a:pt x="1252" y="1214"/>
                </a:lnTo>
                <a:cubicBezTo>
                  <a:pt x="1280" y="1185"/>
                  <a:pt x="1222" y="1113"/>
                  <a:pt x="1175" y="11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5"/>
          <p:cNvSpPr/>
          <p:nvPr/>
        </p:nvSpPr>
        <p:spPr>
          <a:xfrm rot="392252">
            <a:off x="10627095" y="5782187"/>
            <a:ext cx="1384219" cy="879077"/>
          </a:xfrm>
          <a:custGeom>
            <a:avLst/>
            <a:gdLst/>
            <a:ahLst/>
            <a:cxnLst/>
            <a:rect l="l" t="t" r="r" b="b"/>
            <a:pathLst>
              <a:path w="35100" h="22291" extrusionOk="0">
                <a:moveTo>
                  <a:pt x="28163" y="349"/>
                </a:moveTo>
                <a:cubicBezTo>
                  <a:pt x="28075" y="349"/>
                  <a:pt x="27987" y="389"/>
                  <a:pt x="27929" y="475"/>
                </a:cubicBezTo>
                <a:cubicBezTo>
                  <a:pt x="27894" y="520"/>
                  <a:pt x="27934" y="562"/>
                  <a:pt x="27977" y="562"/>
                </a:cubicBezTo>
                <a:cubicBezTo>
                  <a:pt x="27995" y="562"/>
                  <a:pt x="28013" y="555"/>
                  <a:pt x="28027" y="539"/>
                </a:cubicBezTo>
                <a:cubicBezTo>
                  <a:pt x="28062" y="488"/>
                  <a:pt x="28115" y="464"/>
                  <a:pt x="28165" y="464"/>
                </a:cubicBezTo>
                <a:cubicBezTo>
                  <a:pt x="28247" y="464"/>
                  <a:pt x="28324" y="526"/>
                  <a:pt x="28316" y="630"/>
                </a:cubicBezTo>
                <a:cubicBezTo>
                  <a:pt x="28301" y="719"/>
                  <a:pt x="28233" y="763"/>
                  <a:pt x="28163" y="763"/>
                </a:cubicBezTo>
                <a:cubicBezTo>
                  <a:pt x="28101" y="763"/>
                  <a:pt x="28036" y="728"/>
                  <a:pt x="28006" y="658"/>
                </a:cubicBezTo>
                <a:cubicBezTo>
                  <a:pt x="27995" y="630"/>
                  <a:pt x="27970" y="617"/>
                  <a:pt x="27946" y="617"/>
                </a:cubicBezTo>
                <a:cubicBezTo>
                  <a:pt x="27910" y="617"/>
                  <a:pt x="27877" y="644"/>
                  <a:pt x="27894" y="686"/>
                </a:cubicBezTo>
                <a:cubicBezTo>
                  <a:pt x="27941" y="809"/>
                  <a:pt x="28058" y="872"/>
                  <a:pt x="28171" y="872"/>
                </a:cubicBezTo>
                <a:cubicBezTo>
                  <a:pt x="28291" y="872"/>
                  <a:pt x="28406" y="800"/>
                  <a:pt x="28428" y="651"/>
                </a:cubicBezTo>
                <a:cubicBezTo>
                  <a:pt x="28450" y="462"/>
                  <a:pt x="28309" y="349"/>
                  <a:pt x="28163" y="349"/>
                </a:cubicBezTo>
                <a:close/>
                <a:moveTo>
                  <a:pt x="10179" y="201"/>
                </a:moveTo>
                <a:lnTo>
                  <a:pt x="10179" y="236"/>
                </a:lnTo>
                <a:cubicBezTo>
                  <a:pt x="10257" y="419"/>
                  <a:pt x="10348" y="609"/>
                  <a:pt x="10433" y="792"/>
                </a:cubicBezTo>
                <a:lnTo>
                  <a:pt x="10426" y="792"/>
                </a:lnTo>
                <a:cubicBezTo>
                  <a:pt x="10130" y="1045"/>
                  <a:pt x="9835" y="1298"/>
                  <a:pt x="9547" y="1544"/>
                </a:cubicBezTo>
                <a:cubicBezTo>
                  <a:pt x="9737" y="1115"/>
                  <a:pt x="9933" y="686"/>
                  <a:pt x="10137" y="257"/>
                </a:cubicBezTo>
                <a:cubicBezTo>
                  <a:pt x="10144" y="243"/>
                  <a:pt x="10137" y="236"/>
                  <a:pt x="10137" y="229"/>
                </a:cubicBezTo>
                <a:cubicBezTo>
                  <a:pt x="10151" y="222"/>
                  <a:pt x="10158" y="208"/>
                  <a:pt x="10179" y="201"/>
                </a:cubicBezTo>
                <a:close/>
                <a:moveTo>
                  <a:pt x="27336" y="517"/>
                </a:moveTo>
                <a:cubicBezTo>
                  <a:pt x="27363" y="517"/>
                  <a:pt x="27388" y="523"/>
                  <a:pt x="27409" y="539"/>
                </a:cubicBezTo>
                <a:lnTo>
                  <a:pt x="27409" y="574"/>
                </a:lnTo>
                <a:cubicBezTo>
                  <a:pt x="27514" y="771"/>
                  <a:pt x="27627" y="1010"/>
                  <a:pt x="27585" y="1249"/>
                </a:cubicBezTo>
                <a:cubicBezTo>
                  <a:pt x="27556" y="1408"/>
                  <a:pt x="27393" y="1575"/>
                  <a:pt x="27237" y="1575"/>
                </a:cubicBezTo>
                <a:cubicBezTo>
                  <a:pt x="27160" y="1575"/>
                  <a:pt x="27085" y="1534"/>
                  <a:pt x="27029" y="1431"/>
                </a:cubicBezTo>
                <a:cubicBezTo>
                  <a:pt x="26959" y="1284"/>
                  <a:pt x="26994" y="1066"/>
                  <a:pt x="27022" y="911"/>
                </a:cubicBezTo>
                <a:cubicBezTo>
                  <a:pt x="27043" y="827"/>
                  <a:pt x="27057" y="721"/>
                  <a:pt x="27114" y="644"/>
                </a:cubicBezTo>
                <a:cubicBezTo>
                  <a:pt x="27151" y="580"/>
                  <a:pt x="27252" y="517"/>
                  <a:pt x="27336" y="517"/>
                </a:cubicBezTo>
                <a:close/>
                <a:moveTo>
                  <a:pt x="26667" y="386"/>
                </a:moveTo>
                <a:cubicBezTo>
                  <a:pt x="26657" y="386"/>
                  <a:pt x="26646" y="390"/>
                  <a:pt x="26636" y="398"/>
                </a:cubicBezTo>
                <a:cubicBezTo>
                  <a:pt x="26530" y="468"/>
                  <a:pt x="26432" y="539"/>
                  <a:pt x="26326" y="595"/>
                </a:cubicBezTo>
                <a:cubicBezTo>
                  <a:pt x="26274" y="635"/>
                  <a:pt x="26308" y="704"/>
                  <a:pt x="26356" y="704"/>
                </a:cubicBezTo>
                <a:cubicBezTo>
                  <a:pt x="26367" y="704"/>
                  <a:pt x="26378" y="701"/>
                  <a:pt x="26390" y="693"/>
                </a:cubicBezTo>
                <a:cubicBezTo>
                  <a:pt x="26453" y="651"/>
                  <a:pt x="26509" y="616"/>
                  <a:pt x="26565" y="574"/>
                </a:cubicBezTo>
                <a:lnTo>
                  <a:pt x="26565" y="574"/>
                </a:lnTo>
                <a:cubicBezTo>
                  <a:pt x="26544" y="630"/>
                  <a:pt x="26530" y="700"/>
                  <a:pt x="26509" y="764"/>
                </a:cubicBezTo>
                <a:cubicBezTo>
                  <a:pt x="26418" y="813"/>
                  <a:pt x="26382" y="939"/>
                  <a:pt x="26453" y="1038"/>
                </a:cubicBezTo>
                <a:cubicBezTo>
                  <a:pt x="26462" y="1053"/>
                  <a:pt x="26480" y="1062"/>
                  <a:pt x="26498" y="1062"/>
                </a:cubicBezTo>
                <a:cubicBezTo>
                  <a:pt x="26522" y="1062"/>
                  <a:pt x="26546" y="1048"/>
                  <a:pt x="26558" y="1017"/>
                </a:cubicBezTo>
                <a:cubicBezTo>
                  <a:pt x="26558" y="1010"/>
                  <a:pt x="26565" y="1003"/>
                  <a:pt x="26565" y="989"/>
                </a:cubicBezTo>
                <a:cubicBezTo>
                  <a:pt x="26734" y="1192"/>
                  <a:pt x="26783" y="1052"/>
                  <a:pt x="26769" y="1277"/>
                </a:cubicBezTo>
                <a:lnTo>
                  <a:pt x="26741" y="1403"/>
                </a:lnTo>
                <a:cubicBezTo>
                  <a:pt x="26708" y="1521"/>
                  <a:pt x="26651" y="1579"/>
                  <a:pt x="26574" y="1579"/>
                </a:cubicBezTo>
                <a:cubicBezTo>
                  <a:pt x="26503" y="1579"/>
                  <a:pt x="26416" y="1532"/>
                  <a:pt x="26312" y="1438"/>
                </a:cubicBezTo>
                <a:cubicBezTo>
                  <a:pt x="26312" y="1403"/>
                  <a:pt x="26284" y="1386"/>
                  <a:pt x="26256" y="1386"/>
                </a:cubicBezTo>
                <a:cubicBezTo>
                  <a:pt x="26228" y="1386"/>
                  <a:pt x="26200" y="1403"/>
                  <a:pt x="26200" y="1438"/>
                </a:cubicBezTo>
                <a:cubicBezTo>
                  <a:pt x="26200" y="1619"/>
                  <a:pt x="26321" y="1755"/>
                  <a:pt x="26485" y="1755"/>
                </a:cubicBezTo>
                <a:cubicBezTo>
                  <a:pt x="26506" y="1755"/>
                  <a:pt x="26528" y="1753"/>
                  <a:pt x="26551" y="1748"/>
                </a:cubicBezTo>
                <a:cubicBezTo>
                  <a:pt x="26769" y="1706"/>
                  <a:pt x="26868" y="1467"/>
                  <a:pt x="26882" y="1263"/>
                </a:cubicBezTo>
                <a:cubicBezTo>
                  <a:pt x="26889" y="1326"/>
                  <a:pt x="26903" y="1389"/>
                  <a:pt x="26917" y="1431"/>
                </a:cubicBezTo>
                <a:cubicBezTo>
                  <a:pt x="26977" y="1589"/>
                  <a:pt x="27116" y="1667"/>
                  <a:pt x="27261" y="1667"/>
                </a:cubicBezTo>
                <a:cubicBezTo>
                  <a:pt x="27369" y="1667"/>
                  <a:pt x="27480" y="1624"/>
                  <a:pt x="27563" y="1537"/>
                </a:cubicBezTo>
                <a:cubicBezTo>
                  <a:pt x="27809" y="1284"/>
                  <a:pt x="27704" y="925"/>
                  <a:pt x="27578" y="630"/>
                </a:cubicBezTo>
                <a:cubicBezTo>
                  <a:pt x="27585" y="623"/>
                  <a:pt x="27592" y="609"/>
                  <a:pt x="27585" y="581"/>
                </a:cubicBezTo>
                <a:cubicBezTo>
                  <a:pt x="27543" y="456"/>
                  <a:pt x="27433" y="398"/>
                  <a:pt x="27320" y="398"/>
                </a:cubicBezTo>
                <a:cubicBezTo>
                  <a:pt x="27222" y="398"/>
                  <a:pt x="27122" y="440"/>
                  <a:pt x="27057" y="518"/>
                </a:cubicBezTo>
                <a:cubicBezTo>
                  <a:pt x="26945" y="644"/>
                  <a:pt x="26882" y="869"/>
                  <a:pt x="26875" y="1080"/>
                </a:cubicBezTo>
                <a:cubicBezTo>
                  <a:pt x="26853" y="932"/>
                  <a:pt x="26783" y="785"/>
                  <a:pt x="26636" y="757"/>
                </a:cubicBezTo>
                <a:cubicBezTo>
                  <a:pt x="26664" y="658"/>
                  <a:pt x="26685" y="553"/>
                  <a:pt x="26720" y="454"/>
                </a:cubicBezTo>
                <a:cubicBezTo>
                  <a:pt x="26731" y="422"/>
                  <a:pt x="26701" y="386"/>
                  <a:pt x="26667" y="386"/>
                </a:cubicBezTo>
                <a:close/>
                <a:moveTo>
                  <a:pt x="28670" y="1614"/>
                </a:moveTo>
                <a:cubicBezTo>
                  <a:pt x="28711" y="1614"/>
                  <a:pt x="28753" y="1639"/>
                  <a:pt x="28773" y="1699"/>
                </a:cubicBezTo>
                <a:cubicBezTo>
                  <a:pt x="28800" y="1782"/>
                  <a:pt x="28733" y="1835"/>
                  <a:pt x="28662" y="1835"/>
                </a:cubicBezTo>
                <a:cubicBezTo>
                  <a:pt x="28626" y="1835"/>
                  <a:pt x="28588" y="1821"/>
                  <a:pt x="28562" y="1790"/>
                </a:cubicBezTo>
                <a:cubicBezTo>
                  <a:pt x="28516" y="1695"/>
                  <a:pt x="28594" y="1614"/>
                  <a:pt x="28670" y="1614"/>
                </a:cubicBezTo>
                <a:close/>
                <a:moveTo>
                  <a:pt x="28748" y="614"/>
                </a:moveTo>
                <a:cubicBezTo>
                  <a:pt x="28731" y="614"/>
                  <a:pt x="28714" y="621"/>
                  <a:pt x="28702" y="637"/>
                </a:cubicBezTo>
                <a:lnTo>
                  <a:pt x="27880" y="1776"/>
                </a:lnTo>
                <a:cubicBezTo>
                  <a:pt x="27848" y="1813"/>
                  <a:pt x="27895" y="1857"/>
                  <a:pt x="27938" y="1857"/>
                </a:cubicBezTo>
                <a:cubicBezTo>
                  <a:pt x="27953" y="1857"/>
                  <a:pt x="27967" y="1852"/>
                  <a:pt x="27978" y="1839"/>
                </a:cubicBezTo>
                <a:lnTo>
                  <a:pt x="28794" y="700"/>
                </a:lnTo>
                <a:cubicBezTo>
                  <a:pt x="28829" y="655"/>
                  <a:pt x="28789" y="614"/>
                  <a:pt x="28748" y="614"/>
                </a:cubicBezTo>
                <a:close/>
                <a:moveTo>
                  <a:pt x="18263" y="1684"/>
                </a:moveTo>
                <a:cubicBezTo>
                  <a:pt x="18299" y="1684"/>
                  <a:pt x="18327" y="1734"/>
                  <a:pt x="18334" y="1769"/>
                </a:cubicBezTo>
                <a:cubicBezTo>
                  <a:pt x="18341" y="1811"/>
                  <a:pt x="18327" y="1853"/>
                  <a:pt x="18292" y="1881"/>
                </a:cubicBezTo>
                <a:cubicBezTo>
                  <a:pt x="18282" y="1885"/>
                  <a:pt x="18273" y="1887"/>
                  <a:pt x="18265" y="1887"/>
                </a:cubicBezTo>
                <a:cubicBezTo>
                  <a:pt x="18242" y="1887"/>
                  <a:pt x="18223" y="1874"/>
                  <a:pt x="18207" y="1853"/>
                </a:cubicBezTo>
                <a:cubicBezTo>
                  <a:pt x="18228" y="1839"/>
                  <a:pt x="18235" y="1818"/>
                  <a:pt x="18221" y="1790"/>
                </a:cubicBezTo>
                <a:lnTo>
                  <a:pt x="18228" y="1790"/>
                </a:lnTo>
                <a:cubicBezTo>
                  <a:pt x="18292" y="1790"/>
                  <a:pt x="18299" y="1720"/>
                  <a:pt x="18263" y="1684"/>
                </a:cubicBezTo>
                <a:close/>
                <a:moveTo>
                  <a:pt x="28669" y="1489"/>
                </a:moveTo>
                <a:cubicBezTo>
                  <a:pt x="28513" y="1489"/>
                  <a:pt x="28364" y="1675"/>
                  <a:pt x="28463" y="1853"/>
                </a:cubicBezTo>
                <a:lnTo>
                  <a:pt x="28470" y="1860"/>
                </a:lnTo>
                <a:cubicBezTo>
                  <a:pt x="28520" y="1924"/>
                  <a:pt x="28586" y="1951"/>
                  <a:pt x="28651" y="1951"/>
                </a:cubicBezTo>
                <a:cubicBezTo>
                  <a:pt x="28814" y="1951"/>
                  <a:pt x="28970" y="1781"/>
                  <a:pt x="28850" y="1600"/>
                </a:cubicBezTo>
                <a:cubicBezTo>
                  <a:pt x="28800" y="1521"/>
                  <a:pt x="28734" y="1489"/>
                  <a:pt x="28669" y="1489"/>
                </a:cubicBezTo>
                <a:close/>
                <a:moveTo>
                  <a:pt x="18277" y="1551"/>
                </a:moveTo>
                <a:cubicBezTo>
                  <a:pt x="18172" y="1551"/>
                  <a:pt x="18116" y="1649"/>
                  <a:pt x="18102" y="1748"/>
                </a:cubicBezTo>
                <a:cubicBezTo>
                  <a:pt x="18081" y="1804"/>
                  <a:pt x="18067" y="1867"/>
                  <a:pt x="18102" y="1931"/>
                </a:cubicBezTo>
                <a:cubicBezTo>
                  <a:pt x="18137" y="1977"/>
                  <a:pt x="18187" y="1997"/>
                  <a:pt x="18239" y="1997"/>
                </a:cubicBezTo>
                <a:cubicBezTo>
                  <a:pt x="18311" y="1997"/>
                  <a:pt x="18385" y="1957"/>
                  <a:pt x="18418" y="1895"/>
                </a:cubicBezTo>
                <a:cubicBezTo>
                  <a:pt x="18481" y="1790"/>
                  <a:pt x="18418" y="1565"/>
                  <a:pt x="18277" y="1551"/>
                </a:cubicBezTo>
                <a:close/>
                <a:moveTo>
                  <a:pt x="4407" y="1541"/>
                </a:moveTo>
                <a:cubicBezTo>
                  <a:pt x="4286" y="1541"/>
                  <a:pt x="4160" y="1630"/>
                  <a:pt x="4141" y="1783"/>
                </a:cubicBezTo>
                <a:cubicBezTo>
                  <a:pt x="4138" y="1822"/>
                  <a:pt x="4164" y="1841"/>
                  <a:pt x="4194" y="1841"/>
                </a:cubicBezTo>
                <a:cubicBezTo>
                  <a:pt x="4224" y="1841"/>
                  <a:pt x="4257" y="1822"/>
                  <a:pt x="4268" y="1783"/>
                </a:cubicBezTo>
                <a:cubicBezTo>
                  <a:pt x="4275" y="1699"/>
                  <a:pt x="4340" y="1655"/>
                  <a:pt x="4405" y="1655"/>
                </a:cubicBezTo>
                <a:cubicBezTo>
                  <a:pt x="4465" y="1655"/>
                  <a:pt x="4525" y="1694"/>
                  <a:pt x="4535" y="1776"/>
                </a:cubicBezTo>
                <a:cubicBezTo>
                  <a:pt x="4548" y="1868"/>
                  <a:pt x="4476" y="1922"/>
                  <a:pt x="4401" y="1922"/>
                </a:cubicBezTo>
                <a:cubicBezTo>
                  <a:pt x="4357" y="1922"/>
                  <a:pt x="4311" y="1902"/>
                  <a:pt x="4282" y="1860"/>
                </a:cubicBezTo>
                <a:cubicBezTo>
                  <a:pt x="4270" y="1846"/>
                  <a:pt x="4253" y="1840"/>
                  <a:pt x="4237" y="1840"/>
                </a:cubicBezTo>
                <a:cubicBezTo>
                  <a:pt x="4195" y="1840"/>
                  <a:pt x="4153" y="1878"/>
                  <a:pt x="4183" y="1923"/>
                </a:cubicBezTo>
                <a:cubicBezTo>
                  <a:pt x="4238" y="1999"/>
                  <a:pt x="4320" y="2033"/>
                  <a:pt x="4400" y="2033"/>
                </a:cubicBezTo>
                <a:cubicBezTo>
                  <a:pt x="4544" y="2033"/>
                  <a:pt x="4681" y="1922"/>
                  <a:pt x="4640" y="1741"/>
                </a:cubicBezTo>
                <a:cubicBezTo>
                  <a:pt x="4608" y="1603"/>
                  <a:pt x="4509" y="1541"/>
                  <a:pt x="4407" y="1541"/>
                </a:cubicBezTo>
                <a:close/>
                <a:moveTo>
                  <a:pt x="17605" y="1939"/>
                </a:moveTo>
                <a:cubicBezTo>
                  <a:pt x="17680" y="1939"/>
                  <a:pt x="17754" y="1965"/>
                  <a:pt x="17806" y="2022"/>
                </a:cubicBezTo>
                <a:cubicBezTo>
                  <a:pt x="17940" y="2141"/>
                  <a:pt x="17975" y="2380"/>
                  <a:pt x="17835" y="2514"/>
                </a:cubicBezTo>
                <a:cubicBezTo>
                  <a:pt x="17771" y="2574"/>
                  <a:pt x="17678" y="2609"/>
                  <a:pt x="17588" y="2609"/>
                </a:cubicBezTo>
                <a:cubicBezTo>
                  <a:pt x="17497" y="2609"/>
                  <a:pt x="17409" y="2574"/>
                  <a:pt x="17357" y="2493"/>
                </a:cubicBezTo>
                <a:cubicBezTo>
                  <a:pt x="17314" y="2430"/>
                  <a:pt x="17307" y="2359"/>
                  <a:pt x="17314" y="2289"/>
                </a:cubicBezTo>
                <a:cubicBezTo>
                  <a:pt x="17343" y="2282"/>
                  <a:pt x="17357" y="2254"/>
                  <a:pt x="17350" y="2233"/>
                </a:cubicBezTo>
                <a:cubicBezTo>
                  <a:pt x="17350" y="2219"/>
                  <a:pt x="17350" y="2212"/>
                  <a:pt x="17343" y="2205"/>
                </a:cubicBezTo>
                <a:cubicBezTo>
                  <a:pt x="17364" y="2141"/>
                  <a:pt x="17413" y="2099"/>
                  <a:pt x="17469" y="2071"/>
                </a:cubicBezTo>
                <a:cubicBezTo>
                  <a:pt x="17525" y="2043"/>
                  <a:pt x="17497" y="1980"/>
                  <a:pt x="17448" y="1980"/>
                </a:cubicBezTo>
                <a:cubicBezTo>
                  <a:pt x="17496" y="1953"/>
                  <a:pt x="17551" y="1939"/>
                  <a:pt x="17605" y="1939"/>
                </a:cubicBezTo>
                <a:close/>
                <a:moveTo>
                  <a:pt x="3755" y="1417"/>
                </a:moveTo>
                <a:cubicBezTo>
                  <a:pt x="3755" y="1417"/>
                  <a:pt x="3755" y="1424"/>
                  <a:pt x="3762" y="1424"/>
                </a:cubicBezTo>
                <a:cubicBezTo>
                  <a:pt x="3888" y="1600"/>
                  <a:pt x="3965" y="1783"/>
                  <a:pt x="4008" y="1994"/>
                </a:cubicBezTo>
                <a:cubicBezTo>
                  <a:pt x="4043" y="2191"/>
                  <a:pt x="4071" y="2619"/>
                  <a:pt x="3881" y="2739"/>
                </a:cubicBezTo>
                <a:cubicBezTo>
                  <a:pt x="3755" y="2739"/>
                  <a:pt x="3621" y="2746"/>
                  <a:pt x="3501" y="2746"/>
                </a:cubicBezTo>
                <a:cubicBezTo>
                  <a:pt x="3410" y="2633"/>
                  <a:pt x="3368" y="2507"/>
                  <a:pt x="3368" y="2359"/>
                </a:cubicBezTo>
                <a:cubicBezTo>
                  <a:pt x="3340" y="2275"/>
                  <a:pt x="3333" y="2170"/>
                  <a:pt x="3340" y="2071"/>
                </a:cubicBezTo>
                <a:cubicBezTo>
                  <a:pt x="3354" y="1783"/>
                  <a:pt x="3417" y="1474"/>
                  <a:pt x="3755" y="1417"/>
                </a:cubicBezTo>
                <a:close/>
                <a:moveTo>
                  <a:pt x="10510" y="989"/>
                </a:moveTo>
                <a:cubicBezTo>
                  <a:pt x="10566" y="1080"/>
                  <a:pt x="10608" y="1178"/>
                  <a:pt x="10643" y="1263"/>
                </a:cubicBezTo>
                <a:cubicBezTo>
                  <a:pt x="10088" y="1769"/>
                  <a:pt x="9540" y="2268"/>
                  <a:pt x="8977" y="2774"/>
                </a:cubicBezTo>
                <a:cubicBezTo>
                  <a:pt x="9090" y="2528"/>
                  <a:pt x="9202" y="2282"/>
                  <a:pt x="9308" y="2036"/>
                </a:cubicBezTo>
                <a:cubicBezTo>
                  <a:pt x="9716" y="1684"/>
                  <a:pt x="10109" y="1340"/>
                  <a:pt x="10510" y="989"/>
                </a:cubicBezTo>
                <a:close/>
                <a:moveTo>
                  <a:pt x="18817" y="2565"/>
                </a:moveTo>
                <a:cubicBezTo>
                  <a:pt x="18877" y="2565"/>
                  <a:pt x="18935" y="2606"/>
                  <a:pt x="18938" y="2697"/>
                </a:cubicBezTo>
                <a:cubicBezTo>
                  <a:pt x="18938" y="2781"/>
                  <a:pt x="18883" y="2817"/>
                  <a:pt x="18824" y="2817"/>
                </a:cubicBezTo>
                <a:cubicBezTo>
                  <a:pt x="18768" y="2817"/>
                  <a:pt x="18709" y="2786"/>
                  <a:pt x="18685" y="2732"/>
                </a:cubicBezTo>
                <a:cubicBezTo>
                  <a:pt x="18666" y="2627"/>
                  <a:pt x="18743" y="2565"/>
                  <a:pt x="18817" y="2565"/>
                </a:cubicBezTo>
                <a:close/>
                <a:moveTo>
                  <a:pt x="16747" y="1741"/>
                </a:moveTo>
                <a:cubicBezTo>
                  <a:pt x="16644" y="1741"/>
                  <a:pt x="16554" y="1824"/>
                  <a:pt x="16569" y="1938"/>
                </a:cubicBezTo>
                <a:cubicBezTo>
                  <a:pt x="16573" y="1973"/>
                  <a:pt x="16603" y="1990"/>
                  <a:pt x="16631" y="1990"/>
                </a:cubicBezTo>
                <a:cubicBezTo>
                  <a:pt x="16659" y="1990"/>
                  <a:pt x="16685" y="1973"/>
                  <a:pt x="16682" y="1938"/>
                </a:cubicBezTo>
                <a:lnTo>
                  <a:pt x="16682" y="1938"/>
                </a:lnTo>
                <a:cubicBezTo>
                  <a:pt x="16731" y="1952"/>
                  <a:pt x="16780" y="1952"/>
                  <a:pt x="16829" y="1952"/>
                </a:cubicBezTo>
                <a:cubicBezTo>
                  <a:pt x="16836" y="2001"/>
                  <a:pt x="16829" y="2057"/>
                  <a:pt x="16801" y="2099"/>
                </a:cubicBezTo>
                <a:cubicBezTo>
                  <a:pt x="16801" y="2106"/>
                  <a:pt x="16794" y="2127"/>
                  <a:pt x="16787" y="2134"/>
                </a:cubicBezTo>
                <a:cubicBezTo>
                  <a:pt x="16759" y="2162"/>
                  <a:pt x="16745" y="2184"/>
                  <a:pt x="16731" y="2219"/>
                </a:cubicBezTo>
                <a:lnTo>
                  <a:pt x="16731" y="2233"/>
                </a:lnTo>
                <a:cubicBezTo>
                  <a:pt x="16731" y="2240"/>
                  <a:pt x="16724" y="2240"/>
                  <a:pt x="16724" y="2247"/>
                </a:cubicBezTo>
                <a:cubicBezTo>
                  <a:pt x="16715" y="2288"/>
                  <a:pt x="16747" y="2317"/>
                  <a:pt x="16781" y="2317"/>
                </a:cubicBezTo>
                <a:cubicBezTo>
                  <a:pt x="16799" y="2317"/>
                  <a:pt x="16817" y="2309"/>
                  <a:pt x="16829" y="2289"/>
                </a:cubicBezTo>
                <a:cubicBezTo>
                  <a:pt x="16829" y="2282"/>
                  <a:pt x="16836" y="2282"/>
                  <a:pt x="16836" y="2275"/>
                </a:cubicBezTo>
                <a:cubicBezTo>
                  <a:pt x="16888" y="2248"/>
                  <a:pt x="16933" y="2233"/>
                  <a:pt x="16971" y="2233"/>
                </a:cubicBezTo>
                <a:cubicBezTo>
                  <a:pt x="17030" y="2233"/>
                  <a:pt x="17070" y="2270"/>
                  <a:pt x="17082" y="2352"/>
                </a:cubicBezTo>
                <a:cubicBezTo>
                  <a:pt x="17082" y="2373"/>
                  <a:pt x="17097" y="2394"/>
                  <a:pt x="17097" y="2423"/>
                </a:cubicBezTo>
                <a:cubicBezTo>
                  <a:pt x="17097" y="2521"/>
                  <a:pt x="17061" y="2591"/>
                  <a:pt x="16998" y="2655"/>
                </a:cubicBezTo>
                <a:cubicBezTo>
                  <a:pt x="16943" y="2706"/>
                  <a:pt x="16877" y="2730"/>
                  <a:pt x="16810" y="2730"/>
                </a:cubicBezTo>
                <a:cubicBezTo>
                  <a:pt x="16714" y="2730"/>
                  <a:pt x="16617" y="2681"/>
                  <a:pt x="16555" y="2598"/>
                </a:cubicBezTo>
                <a:cubicBezTo>
                  <a:pt x="16543" y="2584"/>
                  <a:pt x="16527" y="2578"/>
                  <a:pt x="16510" y="2578"/>
                </a:cubicBezTo>
                <a:cubicBezTo>
                  <a:pt x="16469" y="2578"/>
                  <a:pt x="16429" y="2616"/>
                  <a:pt x="16464" y="2662"/>
                </a:cubicBezTo>
                <a:cubicBezTo>
                  <a:pt x="16548" y="2782"/>
                  <a:pt x="16679" y="2843"/>
                  <a:pt x="16809" y="2843"/>
                </a:cubicBezTo>
                <a:cubicBezTo>
                  <a:pt x="16982" y="2843"/>
                  <a:pt x="17153" y="2735"/>
                  <a:pt x="17209" y="2514"/>
                </a:cubicBezTo>
                <a:cubicBezTo>
                  <a:pt x="17214" y="2495"/>
                  <a:pt x="17217" y="2475"/>
                  <a:pt x="17219" y="2456"/>
                </a:cubicBezTo>
                <a:lnTo>
                  <a:pt x="17219" y="2456"/>
                </a:lnTo>
                <a:cubicBezTo>
                  <a:pt x="17233" y="2504"/>
                  <a:pt x="17255" y="2550"/>
                  <a:pt x="17286" y="2591"/>
                </a:cubicBezTo>
                <a:cubicBezTo>
                  <a:pt x="17364" y="2681"/>
                  <a:pt x="17475" y="2722"/>
                  <a:pt x="17588" y="2722"/>
                </a:cubicBezTo>
                <a:cubicBezTo>
                  <a:pt x="17732" y="2722"/>
                  <a:pt x="17879" y="2656"/>
                  <a:pt x="17961" y="2542"/>
                </a:cubicBezTo>
                <a:cubicBezTo>
                  <a:pt x="18123" y="2310"/>
                  <a:pt x="18010" y="1966"/>
                  <a:pt x="17750" y="1853"/>
                </a:cubicBezTo>
                <a:cubicBezTo>
                  <a:pt x="17697" y="1830"/>
                  <a:pt x="17641" y="1819"/>
                  <a:pt x="17586" y="1819"/>
                </a:cubicBezTo>
                <a:cubicBezTo>
                  <a:pt x="17378" y="1819"/>
                  <a:pt x="17184" y="1975"/>
                  <a:pt x="17223" y="2198"/>
                </a:cubicBezTo>
                <a:cubicBezTo>
                  <a:pt x="17213" y="2230"/>
                  <a:pt x="17206" y="2263"/>
                  <a:pt x="17204" y="2297"/>
                </a:cubicBezTo>
                <a:lnTo>
                  <a:pt x="17204" y="2297"/>
                </a:lnTo>
                <a:cubicBezTo>
                  <a:pt x="17219" y="2349"/>
                  <a:pt x="17224" y="2403"/>
                  <a:pt x="17219" y="2456"/>
                </a:cubicBezTo>
                <a:lnTo>
                  <a:pt x="17219" y="2456"/>
                </a:lnTo>
                <a:cubicBezTo>
                  <a:pt x="17204" y="2404"/>
                  <a:pt x="17199" y="2350"/>
                  <a:pt x="17204" y="2297"/>
                </a:cubicBezTo>
                <a:lnTo>
                  <a:pt x="17204" y="2297"/>
                </a:lnTo>
                <a:cubicBezTo>
                  <a:pt x="17181" y="2222"/>
                  <a:pt x="17137" y="2153"/>
                  <a:pt x="17068" y="2106"/>
                </a:cubicBezTo>
                <a:cubicBezTo>
                  <a:pt x="17026" y="2078"/>
                  <a:pt x="16977" y="2071"/>
                  <a:pt x="16935" y="2071"/>
                </a:cubicBezTo>
                <a:cubicBezTo>
                  <a:pt x="16970" y="1966"/>
                  <a:pt x="16963" y="1853"/>
                  <a:pt x="16858" y="1776"/>
                </a:cubicBezTo>
                <a:cubicBezTo>
                  <a:pt x="16822" y="1752"/>
                  <a:pt x="16784" y="1741"/>
                  <a:pt x="16747" y="1741"/>
                </a:cubicBezTo>
                <a:close/>
                <a:moveTo>
                  <a:pt x="18642" y="1855"/>
                </a:moveTo>
                <a:cubicBezTo>
                  <a:pt x="18619" y="1855"/>
                  <a:pt x="18595" y="1867"/>
                  <a:pt x="18587" y="1895"/>
                </a:cubicBezTo>
                <a:cubicBezTo>
                  <a:pt x="18516" y="2198"/>
                  <a:pt x="18439" y="2507"/>
                  <a:pt x="18362" y="2809"/>
                </a:cubicBezTo>
                <a:cubicBezTo>
                  <a:pt x="18349" y="2851"/>
                  <a:pt x="18382" y="2878"/>
                  <a:pt x="18416" y="2878"/>
                </a:cubicBezTo>
                <a:cubicBezTo>
                  <a:pt x="18439" y="2878"/>
                  <a:pt x="18463" y="2866"/>
                  <a:pt x="18474" y="2837"/>
                </a:cubicBezTo>
                <a:cubicBezTo>
                  <a:pt x="18545" y="2535"/>
                  <a:pt x="18622" y="2233"/>
                  <a:pt x="18699" y="1923"/>
                </a:cubicBezTo>
                <a:cubicBezTo>
                  <a:pt x="18712" y="1882"/>
                  <a:pt x="18677" y="1855"/>
                  <a:pt x="18642" y="1855"/>
                </a:cubicBezTo>
                <a:close/>
                <a:moveTo>
                  <a:pt x="4820" y="2612"/>
                </a:moveTo>
                <a:cubicBezTo>
                  <a:pt x="4878" y="2612"/>
                  <a:pt x="4934" y="2649"/>
                  <a:pt x="4950" y="2732"/>
                </a:cubicBezTo>
                <a:cubicBezTo>
                  <a:pt x="4966" y="2839"/>
                  <a:pt x="4889" y="2900"/>
                  <a:pt x="4809" y="2900"/>
                </a:cubicBezTo>
                <a:cubicBezTo>
                  <a:pt x="4752" y="2900"/>
                  <a:pt x="4695" y="2869"/>
                  <a:pt x="4668" y="2802"/>
                </a:cubicBezTo>
                <a:lnTo>
                  <a:pt x="4640" y="2774"/>
                </a:lnTo>
                <a:cubicBezTo>
                  <a:pt x="4654" y="2767"/>
                  <a:pt x="4654" y="2767"/>
                  <a:pt x="4661" y="2753"/>
                </a:cubicBezTo>
                <a:cubicBezTo>
                  <a:pt x="4677" y="2665"/>
                  <a:pt x="4751" y="2612"/>
                  <a:pt x="4820" y="2612"/>
                </a:cubicBezTo>
                <a:close/>
                <a:moveTo>
                  <a:pt x="18826" y="2448"/>
                </a:moveTo>
                <a:cubicBezTo>
                  <a:pt x="18684" y="2448"/>
                  <a:pt x="18534" y="2573"/>
                  <a:pt x="18573" y="2760"/>
                </a:cubicBezTo>
                <a:cubicBezTo>
                  <a:pt x="18573" y="2767"/>
                  <a:pt x="18580" y="2767"/>
                  <a:pt x="18580" y="2774"/>
                </a:cubicBezTo>
                <a:lnTo>
                  <a:pt x="18580" y="2788"/>
                </a:lnTo>
                <a:cubicBezTo>
                  <a:pt x="18624" y="2885"/>
                  <a:pt x="18711" y="2927"/>
                  <a:pt x="18798" y="2927"/>
                </a:cubicBezTo>
                <a:cubicBezTo>
                  <a:pt x="18944" y="2927"/>
                  <a:pt x="19092" y="2807"/>
                  <a:pt x="19044" y="2626"/>
                </a:cubicBezTo>
                <a:cubicBezTo>
                  <a:pt x="19010" y="2501"/>
                  <a:pt x="18920" y="2448"/>
                  <a:pt x="18826" y="2448"/>
                </a:cubicBezTo>
                <a:close/>
                <a:moveTo>
                  <a:pt x="2751" y="1351"/>
                </a:moveTo>
                <a:cubicBezTo>
                  <a:pt x="2723" y="1351"/>
                  <a:pt x="2697" y="1368"/>
                  <a:pt x="2700" y="1403"/>
                </a:cubicBezTo>
                <a:cubicBezTo>
                  <a:pt x="2742" y="1776"/>
                  <a:pt x="2665" y="2127"/>
                  <a:pt x="2454" y="2437"/>
                </a:cubicBezTo>
                <a:cubicBezTo>
                  <a:pt x="2425" y="2477"/>
                  <a:pt x="2462" y="2521"/>
                  <a:pt x="2503" y="2521"/>
                </a:cubicBezTo>
                <a:cubicBezTo>
                  <a:pt x="2513" y="2521"/>
                  <a:pt x="2522" y="2519"/>
                  <a:pt x="2531" y="2514"/>
                </a:cubicBezTo>
                <a:cubicBezTo>
                  <a:pt x="2600" y="2476"/>
                  <a:pt x="2671" y="2457"/>
                  <a:pt x="2742" y="2457"/>
                </a:cubicBezTo>
                <a:cubicBezTo>
                  <a:pt x="2816" y="2457"/>
                  <a:pt x="2892" y="2478"/>
                  <a:pt x="2967" y="2521"/>
                </a:cubicBezTo>
                <a:lnTo>
                  <a:pt x="2974" y="2521"/>
                </a:lnTo>
                <a:lnTo>
                  <a:pt x="2974" y="2901"/>
                </a:lnTo>
                <a:cubicBezTo>
                  <a:pt x="2974" y="2936"/>
                  <a:pt x="3002" y="2953"/>
                  <a:pt x="3030" y="2953"/>
                </a:cubicBezTo>
                <a:cubicBezTo>
                  <a:pt x="3059" y="2953"/>
                  <a:pt x="3087" y="2936"/>
                  <a:pt x="3087" y="2901"/>
                </a:cubicBezTo>
                <a:lnTo>
                  <a:pt x="3087" y="1938"/>
                </a:lnTo>
                <a:cubicBezTo>
                  <a:pt x="3087" y="1902"/>
                  <a:pt x="3059" y="1885"/>
                  <a:pt x="3030" y="1885"/>
                </a:cubicBezTo>
                <a:cubicBezTo>
                  <a:pt x="3002" y="1885"/>
                  <a:pt x="2974" y="1902"/>
                  <a:pt x="2974" y="1938"/>
                </a:cubicBezTo>
                <a:lnTo>
                  <a:pt x="2974" y="2394"/>
                </a:lnTo>
                <a:cubicBezTo>
                  <a:pt x="2896" y="2360"/>
                  <a:pt x="2813" y="2343"/>
                  <a:pt x="2733" y="2343"/>
                </a:cubicBezTo>
                <a:cubicBezTo>
                  <a:pt x="2698" y="2343"/>
                  <a:pt x="2664" y="2346"/>
                  <a:pt x="2630" y="2352"/>
                </a:cubicBezTo>
                <a:cubicBezTo>
                  <a:pt x="2777" y="2064"/>
                  <a:pt x="2848" y="1741"/>
                  <a:pt x="2813" y="1403"/>
                </a:cubicBezTo>
                <a:cubicBezTo>
                  <a:pt x="2809" y="1368"/>
                  <a:pt x="2779" y="1351"/>
                  <a:pt x="2751" y="1351"/>
                </a:cubicBezTo>
                <a:close/>
                <a:moveTo>
                  <a:pt x="3730" y="1297"/>
                </a:moveTo>
                <a:cubicBezTo>
                  <a:pt x="3727" y="1297"/>
                  <a:pt x="3723" y="1297"/>
                  <a:pt x="3719" y="1298"/>
                </a:cubicBezTo>
                <a:cubicBezTo>
                  <a:pt x="3340" y="1368"/>
                  <a:pt x="3227" y="1734"/>
                  <a:pt x="3220" y="2071"/>
                </a:cubicBezTo>
                <a:cubicBezTo>
                  <a:pt x="3220" y="2366"/>
                  <a:pt x="3220" y="2830"/>
                  <a:pt x="3551" y="2936"/>
                </a:cubicBezTo>
                <a:cubicBezTo>
                  <a:pt x="3591" y="2950"/>
                  <a:pt x="3630" y="2956"/>
                  <a:pt x="3667" y="2956"/>
                </a:cubicBezTo>
                <a:cubicBezTo>
                  <a:pt x="3887" y="2956"/>
                  <a:pt x="4045" y="2726"/>
                  <a:pt x="4099" y="2521"/>
                </a:cubicBezTo>
                <a:cubicBezTo>
                  <a:pt x="4204" y="2127"/>
                  <a:pt x="4071" y="1692"/>
                  <a:pt x="3853" y="1368"/>
                </a:cubicBezTo>
                <a:cubicBezTo>
                  <a:pt x="3832" y="1347"/>
                  <a:pt x="3804" y="1347"/>
                  <a:pt x="3790" y="1347"/>
                </a:cubicBezTo>
                <a:cubicBezTo>
                  <a:pt x="3783" y="1322"/>
                  <a:pt x="3760" y="1297"/>
                  <a:pt x="3730" y="1297"/>
                </a:cubicBezTo>
                <a:close/>
                <a:moveTo>
                  <a:pt x="4825" y="1819"/>
                </a:moveTo>
                <a:cubicBezTo>
                  <a:pt x="4808" y="1819"/>
                  <a:pt x="4792" y="1827"/>
                  <a:pt x="4781" y="1846"/>
                </a:cubicBezTo>
                <a:lnTo>
                  <a:pt x="4204" y="2872"/>
                </a:lnTo>
                <a:cubicBezTo>
                  <a:pt x="4180" y="2917"/>
                  <a:pt x="4221" y="2962"/>
                  <a:pt x="4261" y="2962"/>
                </a:cubicBezTo>
                <a:cubicBezTo>
                  <a:pt x="4277" y="2962"/>
                  <a:pt x="4293" y="2954"/>
                  <a:pt x="4303" y="2936"/>
                </a:cubicBezTo>
                <a:lnTo>
                  <a:pt x="4879" y="1909"/>
                </a:lnTo>
                <a:cubicBezTo>
                  <a:pt x="4904" y="1861"/>
                  <a:pt x="4864" y="1819"/>
                  <a:pt x="4825" y="1819"/>
                </a:cubicBezTo>
                <a:close/>
                <a:moveTo>
                  <a:pt x="4814" y="2499"/>
                </a:moveTo>
                <a:cubicBezTo>
                  <a:pt x="4695" y="2499"/>
                  <a:pt x="4573" y="2575"/>
                  <a:pt x="4549" y="2725"/>
                </a:cubicBezTo>
                <a:cubicBezTo>
                  <a:pt x="4549" y="2746"/>
                  <a:pt x="4556" y="2767"/>
                  <a:pt x="4570" y="2774"/>
                </a:cubicBezTo>
                <a:cubicBezTo>
                  <a:pt x="4556" y="2781"/>
                  <a:pt x="4549" y="2802"/>
                  <a:pt x="4556" y="2830"/>
                </a:cubicBezTo>
                <a:cubicBezTo>
                  <a:pt x="4602" y="2947"/>
                  <a:pt x="4710" y="3003"/>
                  <a:pt x="4814" y="3003"/>
                </a:cubicBezTo>
                <a:cubicBezTo>
                  <a:pt x="4949" y="3003"/>
                  <a:pt x="5078" y="2910"/>
                  <a:pt x="5062" y="2732"/>
                </a:cubicBezTo>
                <a:cubicBezTo>
                  <a:pt x="5051" y="2576"/>
                  <a:pt x="4934" y="2499"/>
                  <a:pt x="4814" y="2499"/>
                </a:cubicBezTo>
                <a:close/>
                <a:moveTo>
                  <a:pt x="10749" y="1474"/>
                </a:moveTo>
                <a:cubicBezTo>
                  <a:pt x="10819" y="1642"/>
                  <a:pt x="10889" y="1811"/>
                  <a:pt x="10967" y="1966"/>
                </a:cubicBezTo>
                <a:cubicBezTo>
                  <a:pt x="10953" y="1966"/>
                  <a:pt x="10925" y="1966"/>
                  <a:pt x="10911" y="1987"/>
                </a:cubicBezTo>
                <a:cubicBezTo>
                  <a:pt x="10046" y="2732"/>
                  <a:pt x="9188" y="3470"/>
                  <a:pt x="8324" y="4215"/>
                </a:cubicBezTo>
                <a:cubicBezTo>
                  <a:pt x="8471" y="3892"/>
                  <a:pt x="8612" y="3575"/>
                  <a:pt x="8767" y="3252"/>
                </a:cubicBezTo>
                <a:cubicBezTo>
                  <a:pt x="8770" y="3249"/>
                  <a:pt x="8774" y="3249"/>
                  <a:pt x="8779" y="3249"/>
                </a:cubicBezTo>
                <a:cubicBezTo>
                  <a:pt x="8784" y="3249"/>
                  <a:pt x="8791" y="3249"/>
                  <a:pt x="8802" y="3245"/>
                </a:cubicBezTo>
                <a:lnTo>
                  <a:pt x="10749" y="1474"/>
                </a:lnTo>
                <a:close/>
                <a:moveTo>
                  <a:pt x="25511" y="3470"/>
                </a:moveTo>
                <a:cubicBezTo>
                  <a:pt x="25609" y="3646"/>
                  <a:pt x="25722" y="3828"/>
                  <a:pt x="25827" y="4018"/>
                </a:cubicBezTo>
                <a:cubicBezTo>
                  <a:pt x="25398" y="4440"/>
                  <a:pt x="24970" y="4855"/>
                  <a:pt x="24541" y="5284"/>
                </a:cubicBezTo>
                <a:cubicBezTo>
                  <a:pt x="24871" y="4672"/>
                  <a:pt x="25195" y="4075"/>
                  <a:pt x="25511" y="3470"/>
                </a:cubicBezTo>
                <a:close/>
                <a:moveTo>
                  <a:pt x="11058" y="2170"/>
                </a:moveTo>
                <a:cubicBezTo>
                  <a:pt x="11121" y="2303"/>
                  <a:pt x="11178" y="2444"/>
                  <a:pt x="11248" y="2584"/>
                </a:cubicBezTo>
                <a:cubicBezTo>
                  <a:pt x="10067" y="3611"/>
                  <a:pt x="8865" y="4630"/>
                  <a:pt x="7684" y="5656"/>
                </a:cubicBezTo>
                <a:cubicBezTo>
                  <a:pt x="7832" y="5326"/>
                  <a:pt x="7979" y="4988"/>
                  <a:pt x="8134" y="4665"/>
                </a:cubicBezTo>
                <a:cubicBezTo>
                  <a:pt x="8148" y="4665"/>
                  <a:pt x="8162" y="4665"/>
                  <a:pt x="8183" y="4651"/>
                </a:cubicBezTo>
                <a:lnTo>
                  <a:pt x="11058" y="2170"/>
                </a:lnTo>
                <a:close/>
                <a:moveTo>
                  <a:pt x="11346" y="2795"/>
                </a:moveTo>
                <a:cubicBezTo>
                  <a:pt x="11417" y="2943"/>
                  <a:pt x="11487" y="3097"/>
                  <a:pt x="11557" y="3259"/>
                </a:cubicBezTo>
                <a:cubicBezTo>
                  <a:pt x="10109" y="4412"/>
                  <a:pt x="8661" y="5565"/>
                  <a:pt x="7206" y="6725"/>
                </a:cubicBezTo>
                <a:cubicBezTo>
                  <a:pt x="7297" y="6528"/>
                  <a:pt x="7382" y="6338"/>
                  <a:pt x="7473" y="6134"/>
                </a:cubicBezTo>
                <a:cubicBezTo>
                  <a:pt x="8767" y="5016"/>
                  <a:pt x="10053" y="3913"/>
                  <a:pt x="11346" y="2795"/>
                </a:cubicBezTo>
                <a:close/>
                <a:moveTo>
                  <a:pt x="25940" y="4208"/>
                </a:moveTo>
                <a:cubicBezTo>
                  <a:pt x="26024" y="4349"/>
                  <a:pt x="26108" y="4489"/>
                  <a:pt x="26186" y="4630"/>
                </a:cubicBezTo>
                <a:cubicBezTo>
                  <a:pt x="25321" y="5459"/>
                  <a:pt x="24449" y="6275"/>
                  <a:pt x="23571" y="7097"/>
                </a:cubicBezTo>
                <a:cubicBezTo>
                  <a:pt x="23789" y="6682"/>
                  <a:pt x="24007" y="6282"/>
                  <a:pt x="24231" y="5867"/>
                </a:cubicBezTo>
                <a:cubicBezTo>
                  <a:pt x="24246" y="5867"/>
                  <a:pt x="24274" y="5860"/>
                  <a:pt x="24288" y="5846"/>
                </a:cubicBezTo>
                <a:cubicBezTo>
                  <a:pt x="24843" y="5298"/>
                  <a:pt x="25398" y="4749"/>
                  <a:pt x="25940" y="4208"/>
                </a:cubicBezTo>
                <a:close/>
                <a:moveTo>
                  <a:pt x="11663" y="3470"/>
                </a:moveTo>
                <a:cubicBezTo>
                  <a:pt x="11705" y="3582"/>
                  <a:pt x="11761" y="3702"/>
                  <a:pt x="11810" y="3814"/>
                </a:cubicBezTo>
                <a:cubicBezTo>
                  <a:pt x="11796" y="3814"/>
                  <a:pt x="11768" y="3814"/>
                  <a:pt x="11754" y="3828"/>
                </a:cubicBezTo>
                <a:lnTo>
                  <a:pt x="6742" y="7758"/>
                </a:lnTo>
                <a:cubicBezTo>
                  <a:pt x="6833" y="7554"/>
                  <a:pt x="6918" y="7357"/>
                  <a:pt x="7016" y="7160"/>
                </a:cubicBezTo>
                <a:cubicBezTo>
                  <a:pt x="8563" y="5930"/>
                  <a:pt x="10109" y="4700"/>
                  <a:pt x="11663" y="3470"/>
                </a:cubicBezTo>
                <a:close/>
                <a:moveTo>
                  <a:pt x="16970" y="5333"/>
                </a:moveTo>
                <a:cubicBezTo>
                  <a:pt x="17251" y="5748"/>
                  <a:pt x="17525" y="6169"/>
                  <a:pt x="17785" y="6591"/>
                </a:cubicBezTo>
                <a:cubicBezTo>
                  <a:pt x="16977" y="7160"/>
                  <a:pt x="16225" y="7793"/>
                  <a:pt x="15529" y="8496"/>
                </a:cubicBezTo>
                <a:cubicBezTo>
                  <a:pt x="15958" y="7540"/>
                  <a:pt x="16394" y="6591"/>
                  <a:pt x="16815" y="5635"/>
                </a:cubicBezTo>
                <a:cubicBezTo>
                  <a:pt x="16872" y="5530"/>
                  <a:pt x="16921" y="5431"/>
                  <a:pt x="16970" y="5333"/>
                </a:cubicBezTo>
                <a:close/>
                <a:moveTo>
                  <a:pt x="26298" y="4827"/>
                </a:moveTo>
                <a:cubicBezTo>
                  <a:pt x="26361" y="4932"/>
                  <a:pt x="26425" y="5031"/>
                  <a:pt x="26488" y="5129"/>
                </a:cubicBezTo>
                <a:cubicBezTo>
                  <a:pt x="25195" y="6380"/>
                  <a:pt x="23915" y="7638"/>
                  <a:pt x="22622" y="8883"/>
                </a:cubicBezTo>
                <a:cubicBezTo>
                  <a:pt x="22833" y="8496"/>
                  <a:pt x="23036" y="8102"/>
                  <a:pt x="23247" y="7716"/>
                </a:cubicBezTo>
                <a:cubicBezTo>
                  <a:pt x="24267" y="6746"/>
                  <a:pt x="25286" y="5790"/>
                  <a:pt x="26298" y="4827"/>
                </a:cubicBezTo>
                <a:close/>
                <a:moveTo>
                  <a:pt x="11881" y="3990"/>
                </a:moveTo>
                <a:cubicBezTo>
                  <a:pt x="11944" y="4131"/>
                  <a:pt x="12014" y="4271"/>
                  <a:pt x="12077" y="4412"/>
                </a:cubicBezTo>
                <a:cubicBezTo>
                  <a:pt x="10109" y="5930"/>
                  <a:pt x="8148" y="7449"/>
                  <a:pt x="6180" y="8974"/>
                </a:cubicBezTo>
                <a:cubicBezTo>
                  <a:pt x="6292" y="8707"/>
                  <a:pt x="6419" y="8447"/>
                  <a:pt x="6531" y="8180"/>
                </a:cubicBezTo>
                <a:cubicBezTo>
                  <a:pt x="8317" y="6809"/>
                  <a:pt x="10088" y="5424"/>
                  <a:pt x="11860" y="4025"/>
                </a:cubicBezTo>
                <a:cubicBezTo>
                  <a:pt x="11867" y="4018"/>
                  <a:pt x="11881" y="4004"/>
                  <a:pt x="11881" y="3990"/>
                </a:cubicBezTo>
                <a:close/>
                <a:moveTo>
                  <a:pt x="12162" y="4623"/>
                </a:moveTo>
                <a:cubicBezTo>
                  <a:pt x="12267" y="4834"/>
                  <a:pt x="12366" y="5031"/>
                  <a:pt x="12457" y="5234"/>
                </a:cubicBezTo>
                <a:cubicBezTo>
                  <a:pt x="10144" y="6978"/>
                  <a:pt x="7832" y="8714"/>
                  <a:pt x="5512" y="10457"/>
                </a:cubicBezTo>
                <a:cubicBezTo>
                  <a:pt x="5674" y="10106"/>
                  <a:pt x="5828" y="9761"/>
                  <a:pt x="5976" y="9410"/>
                </a:cubicBezTo>
                <a:cubicBezTo>
                  <a:pt x="8043" y="7814"/>
                  <a:pt x="10102" y="6219"/>
                  <a:pt x="12162" y="4623"/>
                </a:cubicBezTo>
                <a:close/>
                <a:moveTo>
                  <a:pt x="26593" y="5333"/>
                </a:moveTo>
                <a:cubicBezTo>
                  <a:pt x="26671" y="5459"/>
                  <a:pt x="26748" y="5586"/>
                  <a:pt x="26818" y="5712"/>
                </a:cubicBezTo>
                <a:cubicBezTo>
                  <a:pt x="25117" y="7343"/>
                  <a:pt x="23402" y="8988"/>
                  <a:pt x="21701" y="10626"/>
                </a:cubicBezTo>
                <a:cubicBezTo>
                  <a:pt x="21891" y="10253"/>
                  <a:pt x="22087" y="9895"/>
                  <a:pt x="22277" y="9522"/>
                </a:cubicBezTo>
                <a:cubicBezTo>
                  <a:pt x="23718" y="8131"/>
                  <a:pt x="25159" y="6732"/>
                  <a:pt x="26593" y="5333"/>
                </a:cubicBezTo>
                <a:close/>
                <a:moveTo>
                  <a:pt x="17919" y="6774"/>
                </a:moveTo>
                <a:cubicBezTo>
                  <a:pt x="18031" y="6957"/>
                  <a:pt x="18151" y="7153"/>
                  <a:pt x="18270" y="7343"/>
                </a:cubicBezTo>
                <a:cubicBezTo>
                  <a:pt x="17033" y="8461"/>
                  <a:pt x="15782" y="9579"/>
                  <a:pt x="14545" y="10703"/>
                </a:cubicBezTo>
                <a:cubicBezTo>
                  <a:pt x="14622" y="10521"/>
                  <a:pt x="14714" y="10331"/>
                  <a:pt x="14791" y="10155"/>
                </a:cubicBezTo>
                <a:lnTo>
                  <a:pt x="14819" y="10134"/>
                </a:lnTo>
                <a:cubicBezTo>
                  <a:pt x="14847" y="10106"/>
                  <a:pt x="14854" y="10071"/>
                  <a:pt x="14847" y="10036"/>
                </a:cubicBezTo>
                <a:cubicBezTo>
                  <a:pt x="14995" y="9698"/>
                  <a:pt x="15142" y="9375"/>
                  <a:pt x="15290" y="9044"/>
                </a:cubicBezTo>
                <a:cubicBezTo>
                  <a:pt x="15304" y="9030"/>
                  <a:pt x="15318" y="9044"/>
                  <a:pt x="15325" y="9023"/>
                </a:cubicBezTo>
                <a:cubicBezTo>
                  <a:pt x="16119" y="8180"/>
                  <a:pt x="16977" y="7435"/>
                  <a:pt x="17919" y="6774"/>
                </a:cubicBezTo>
                <a:close/>
                <a:moveTo>
                  <a:pt x="24625" y="4665"/>
                </a:moveTo>
                <a:cubicBezTo>
                  <a:pt x="23437" y="6907"/>
                  <a:pt x="21462" y="10591"/>
                  <a:pt x="20949" y="11561"/>
                </a:cubicBezTo>
                <a:cubicBezTo>
                  <a:pt x="20850" y="11378"/>
                  <a:pt x="20752" y="11195"/>
                  <a:pt x="20653" y="11013"/>
                </a:cubicBezTo>
                <a:cubicBezTo>
                  <a:pt x="20660" y="10999"/>
                  <a:pt x="20682" y="10992"/>
                  <a:pt x="20696" y="10978"/>
                </a:cubicBezTo>
                <a:cubicBezTo>
                  <a:pt x="22003" y="8869"/>
                  <a:pt x="23318" y="6767"/>
                  <a:pt x="24625" y="4665"/>
                </a:cubicBezTo>
                <a:close/>
                <a:moveTo>
                  <a:pt x="12548" y="5445"/>
                </a:moveTo>
                <a:lnTo>
                  <a:pt x="12738" y="5846"/>
                </a:lnTo>
                <a:cubicBezTo>
                  <a:pt x="10144" y="7793"/>
                  <a:pt x="7550" y="9754"/>
                  <a:pt x="4957" y="11702"/>
                </a:cubicBezTo>
                <a:cubicBezTo>
                  <a:pt x="5083" y="11434"/>
                  <a:pt x="5203" y="11160"/>
                  <a:pt x="5329" y="10879"/>
                </a:cubicBezTo>
                <a:lnTo>
                  <a:pt x="12548" y="5445"/>
                </a:lnTo>
                <a:close/>
                <a:moveTo>
                  <a:pt x="26952" y="5909"/>
                </a:moveTo>
                <a:cubicBezTo>
                  <a:pt x="27029" y="6071"/>
                  <a:pt x="27128" y="6233"/>
                  <a:pt x="27226" y="6394"/>
                </a:cubicBezTo>
                <a:cubicBezTo>
                  <a:pt x="25230" y="8292"/>
                  <a:pt x="23226" y="10204"/>
                  <a:pt x="21230" y="12102"/>
                </a:cubicBezTo>
                <a:cubicBezTo>
                  <a:pt x="21181" y="12004"/>
                  <a:pt x="21124" y="11898"/>
                  <a:pt x="21075" y="11800"/>
                </a:cubicBezTo>
                <a:cubicBezTo>
                  <a:pt x="21181" y="11610"/>
                  <a:pt x="21286" y="11406"/>
                  <a:pt x="21392" y="11209"/>
                </a:cubicBezTo>
                <a:cubicBezTo>
                  <a:pt x="21406" y="11202"/>
                  <a:pt x="21420" y="11209"/>
                  <a:pt x="21434" y="11195"/>
                </a:cubicBezTo>
                <a:cubicBezTo>
                  <a:pt x="23268" y="9438"/>
                  <a:pt x="25110" y="7667"/>
                  <a:pt x="26952" y="5909"/>
                </a:cubicBezTo>
                <a:close/>
                <a:moveTo>
                  <a:pt x="27346" y="6591"/>
                </a:moveTo>
                <a:cubicBezTo>
                  <a:pt x="27430" y="6732"/>
                  <a:pt x="27507" y="6872"/>
                  <a:pt x="27585" y="7006"/>
                </a:cubicBezTo>
                <a:cubicBezTo>
                  <a:pt x="27578" y="7006"/>
                  <a:pt x="27578" y="7006"/>
                  <a:pt x="27563" y="7013"/>
                </a:cubicBezTo>
                <a:cubicBezTo>
                  <a:pt x="25546" y="8883"/>
                  <a:pt x="23536" y="10753"/>
                  <a:pt x="21511" y="12629"/>
                </a:cubicBezTo>
                <a:cubicBezTo>
                  <a:pt x="21483" y="12573"/>
                  <a:pt x="21462" y="12524"/>
                  <a:pt x="21434" y="12475"/>
                </a:cubicBezTo>
                <a:cubicBezTo>
                  <a:pt x="21455" y="12426"/>
                  <a:pt x="21420" y="12383"/>
                  <a:pt x="21370" y="12355"/>
                </a:cubicBezTo>
                <a:lnTo>
                  <a:pt x="21349" y="12299"/>
                </a:lnTo>
                <a:cubicBezTo>
                  <a:pt x="23353" y="10394"/>
                  <a:pt x="25342" y="8496"/>
                  <a:pt x="27346" y="6591"/>
                </a:cubicBezTo>
                <a:close/>
                <a:moveTo>
                  <a:pt x="18348" y="7575"/>
                </a:moveTo>
                <a:cubicBezTo>
                  <a:pt x="18362" y="7582"/>
                  <a:pt x="18376" y="7589"/>
                  <a:pt x="18397" y="7589"/>
                </a:cubicBezTo>
                <a:cubicBezTo>
                  <a:pt x="18404" y="7589"/>
                  <a:pt x="18411" y="7582"/>
                  <a:pt x="18418" y="7582"/>
                </a:cubicBezTo>
                <a:cubicBezTo>
                  <a:pt x="18587" y="7863"/>
                  <a:pt x="18763" y="8138"/>
                  <a:pt x="18931" y="8419"/>
                </a:cubicBezTo>
                <a:cubicBezTo>
                  <a:pt x="17111" y="9965"/>
                  <a:pt x="15304" y="11505"/>
                  <a:pt x="13490" y="13037"/>
                </a:cubicBezTo>
                <a:cubicBezTo>
                  <a:pt x="13779" y="12397"/>
                  <a:pt x="14074" y="11758"/>
                  <a:pt x="14355" y="11118"/>
                </a:cubicBezTo>
                <a:cubicBezTo>
                  <a:pt x="14376" y="11118"/>
                  <a:pt x="14411" y="11118"/>
                  <a:pt x="14439" y="11090"/>
                </a:cubicBezTo>
                <a:cubicBezTo>
                  <a:pt x="15740" y="9923"/>
                  <a:pt x="17040" y="8742"/>
                  <a:pt x="18348" y="7575"/>
                </a:cubicBezTo>
                <a:close/>
                <a:moveTo>
                  <a:pt x="12823" y="6043"/>
                </a:moveTo>
                <a:cubicBezTo>
                  <a:pt x="12865" y="6148"/>
                  <a:pt x="12921" y="6254"/>
                  <a:pt x="12963" y="6359"/>
                </a:cubicBezTo>
                <a:lnTo>
                  <a:pt x="4268" y="13213"/>
                </a:lnTo>
                <a:cubicBezTo>
                  <a:pt x="4429" y="12840"/>
                  <a:pt x="4605" y="12468"/>
                  <a:pt x="4774" y="12088"/>
                </a:cubicBezTo>
                <a:cubicBezTo>
                  <a:pt x="4795" y="12088"/>
                  <a:pt x="4809" y="12081"/>
                  <a:pt x="4830" y="12074"/>
                </a:cubicBezTo>
                <a:cubicBezTo>
                  <a:pt x="7501" y="10064"/>
                  <a:pt x="10158" y="8060"/>
                  <a:pt x="12823" y="6043"/>
                </a:cubicBezTo>
                <a:close/>
                <a:moveTo>
                  <a:pt x="27697" y="7196"/>
                </a:moveTo>
                <a:cubicBezTo>
                  <a:pt x="27781" y="7336"/>
                  <a:pt x="27859" y="7477"/>
                  <a:pt x="27943" y="7617"/>
                </a:cubicBezTo>
                <a:cubicBezTo>
                  <a:pt x="25904" y="9487"/>
                  <a:pt x="23880" y="11371"/>
                  <a:pt x="21841" y="13241"/>
                </a:cubicBezTo>
                <a:cubicBezTo>
                  <a:pt x="21771" y="13107"/>
                  <a:pt x="21701" y="12967"/>
                  <a:pt x="21631" y="12840"/>
                </a:cubicBezTo>
                <a:cubicBezTo>
                  <a:pt x="23648" y="10956"/>
                  <a:pt x="25680" y="9080"/>
                  <a:pt x="27697" y="7196"/>
                </a:cubicBezTo>
                <a:close/>
                <a:moveTo>
                  <a:pt x="28056" y="7800"/>
                </a:moveTo>
                <a:cubicBezTo>
                  <a:pt x="28147" y="7969"/>
                  <a:pt x="28231" y="8116"/>
                  <a:pt x="28323" y="8271"/>
                </a:cubicBezTo>
                <a:lnTo>
                  <a:pt x="22158" y="13860"/>
                </a:lnTo>
                <a:cubicBezTo>
                  <a:pt x="22102" y="13761"/>
                  <a:pt x="22059" y="13670"/>
                  <a:pt x="22003" y="13578"/>
                </a:cubicBezTo>
                <a:cubicBezTo>
                  <a:pt x="22024" y="13557"/>
                  <a:pt x="22038" y="13543"/>
                  <a:pt x="22066" y="13522"/>
                </a:cubicBezTo>
                <a:cubicBezTo>
                  <a:pt x="22137" y="13459"/>
                  <a:pt x="22094" y="13389"/>
                  <a:pt x="22031" y="13353"/>
                </a:cubicBezTo>
                <a:cubicBezTo>
                  <a:pt x="24042" y="11505"/>
                  <a:pt x="26045" y="9656"/>
                  <a:pt x="28056" y="7800"/>
                </a:cubicBezTo>
                <a:close/>
                <a:moveTo>
                  <a:pt x="28435" y="8468"/>
                </a:moveTo>
                <a:cubicBezTo>
                  <a:pt x="28505" y="8573"/>
                  <a:pt x="28569" y="8693"/>
                  <a:pt x="28632" y="8798"/>
                </a:cubicBezTo>
                <a:cubicBezTo>
                  <a:pt x="26572" y="10682"/>
                  <a:pt x="24527" y="12573"/>
                  <a:pt x="22467" y="14464"/>
                </a:cubicBezTo>
                <a:lnTo>
                  <a:pt x="22256" y="14071"/>
                </a:lnTo>
                <a:cubicBezTo>
                  <a:pt x="24316" y="12208"/>
                  <a:pt x="26368" y="10331"/>
                  <a:pt x="28435" y="8468"/>
                </a:cubicBezTo>
                <a:close/>
                <a:moveTo>
                  <a:pt x="13055" y="6570"/>
                </a:moveTo>
                <a:cubicBezTo>
                  <a:pt x="13125" y="6690"/>
                  <a:pt x="13174" y="6809"/>
                  <a:pt x="13230" y="6921"/>
                </a:cubicBezTo>
                <a:cubicBezTo>
                  <a:pt x="9997" y="9558"/>
                  <a:pt x="6770" y="12187"/>
                  <a:pt x="3537" y="14823"/>
                </a:cubicBezTo>
                <a:cubicBezTo>
                  <a:pt x="3726" y="14401"/>
                  <a:pt x="3923" y="13979"/>
                  <a:pt x="4113" y="13550"/>
                </a:cubicBezTo>
                <a:cubicBezTo>
                  <a:pt x="4126" y="13557"/>
                  <a:pt x="4140" y="13560"/>
                  <a:pt x="4155" y="13560"/>
                </a:cubicBezTo>
                <a:cubicBezTo>
                  <a:pt x="4173" y="13560"/>
                  <a:pt x="4192" y="13555"/>
                  <a:pt x="4211" y="13543"/>
                </a:cubicBezTo>
                <a:cubicBezTo>
                  <a:pt x="7157" y="11209"/>
                  <a:pt x="10109" y="8890"/>
                  <a:pt x="13055" y="6570"/>
                </a:cubicBezTo>
                <a:close/>
                <a:moveTo>
                  <a:pt x="28744" y="8995"/>
                </a:moveTo>
                <a:cubicBezTo>
                  <a:pt x="28843" y="9157"/>
                  <a:pt x="28927" y="9304"/>
                  <a:pt x="29019" y="9466"/>
                </a:cubicBezTo>
                <a:cubicBezTo>
                  <a:pt x="26945" y="11336"/>
                  <a:pt x="24871" y="13213"/>
                  <a:pt x="22797" y="15090"/>
                </a:cubicBezTo>
                <a:cubicBezTo>
                  <a:pt x="22727" y="14949"/>
                  <a:pt x="22657" y="14809"/>
                  <a:pt x="22580" y="14675"/>
                </a:cubicBezTo>
                <a:cubicBezTo>
                  <a:pt x="24632" y="12784"/>
                  <a:pt x="26692" y="10893"/>
                  <a:pt x="28744" y="8995"/>
                </a:cubicBezTo>
                <a:close/>
                <a:moveTo>
                  <a:pt x="19044" y="8630"/>
                </a:moveTo>
                <a:cubicBezTo>
                  <a:pt x="19177" y="8855"/>
                  <a:pt x="19318" y="9094"/>
                  <a:pt x="19451" y="9333"/>
                </a:cubicBezTo>
                <a:cubicBezTo>
                  <a:pt x="17118" y="11315"/>
                  <a:pt x="14798" y="13311"/>
                  <a:pt x="12478" y="15301"/>
                </a:cubicBezTo>
                <a:cubicBezTo>
                  <a:pt x="12773" y="14654"/>
                  <a:pt x="13062" y="14007"/>
                  <a:pt x="13350" y="13368"/>
                </a:cubicBezTo>
                <a:cubicBezTo>
                  <a:pt x="13366" y="13374"/>
                  <a:pt x="13384" y="13379"/>
                  <a:pt x="13402" y="13379"/>
                </a:cubicBezTo>
                <a:cubicBezTo>
                  <a:pt x="13424" y="13379"/>
                  <a:pt x="13447" y="13372"/>
                  <a:pt x="13469" y="13353"/>
                </a:cubicBezTo>
                <a:cubicBezTo>
                  <a:pt x="15325" y="11786"/>
                  <a:pt x="17188" y="10204"/>
                  <a:pt x="19044" y="8630"/>
                </a:cubicBezTo>
                <a:close/>
                <a:moveTo>
                  <a:pt x="29138" y="9656"/>
                </a:moveTo>
                <a:cubicBezTo>
                  <a:pt x="29201" y="9782"/>
                  <a:pt x="29272" y="9895"/>
                  <a:pt x="29342" y="10007"/>
                </a:cubicBezTo>
                <a:lnTo>
                  <a:pt x="23093" y="15652"/>
                </a:lnTo>
                <a:cubicBezTo>
                  <a:pt x="23036" y="15526"/>
                  <a:pt x="22973" y="15413"/>
                  <a:pt x="22910" y="15287"/>
                </a:cubicBezTo>
                <a:cubicBezTo>
                  <a:pt x="24984" y="13410"/>
                  <a:pt x="27064" y="11540"/>
                  <a:pt x="29138" y="9656"/>
                </a:cubicBezTo>
                <a:close/>
                <a:moveTo>
                  <a:pt x="29454" y="10211"/>
                </a:moveTo>
                <a:cubicBezTo>
                  <a:pt x="29553" y="10380"/>
                  <a:pt x="29658" y="10556"/>
                  <a:pt x="29757" y="10731"/>
                </a:cubicBezTo>
                <a:cubicBezTo>
                  <a:pt x="27627" y="12545"/>
                  <a:pt x="25497" y="14366"/>
                  <a:pt x="23367" y="16186"/>
                </a:cubicBezTo>
                <a:cubicBezTo>
                  <a:pt x="23318" y="16081"/>
                  <a:pt x="23254" y="15968"/>
                  <a:pt x="23198" y="15863"/>
                </a:cubicBezTo>
                <a:cubicBezTo>
                  <a:pt x="25286" y="13979"/>
                  <a:pt x="27367" y="12088"/>
                  <a:pt x="29454" y="10211"/>
                </a:cubicBezTo>
                <a:close/>
                <a:moveTo>
                  <a:pt x="13322" y="7132"/>
                </a:moveTo>
                <a:cubicBezTo>
                  <a:pt x="13357" y="7217"/>
                  <a:pt x="13392" y="7294"/>
                  <a:pt x="13427" y="7378"/>
                </a:cubicBezTo>
                <a:cubicBezTo>
                  <a:pt x="9926" y="10324"/>
                  <a:pt x="6405" y="13269"/>
                  <a:pt x="2904" y="16215"/>
                </a:cubicBezTo>
                <a:lnTo>
                  <a:pt x="3354" y="15237"/>
                </a:lnTo>
                <a:cubicBezTo>
                  <a:pt x="3375" y="15237"/>
                  <a:pt x="3396" y="15230"/>
                  <a:pt x="3424" y="15209"/>
                </a:cubicBezTo>
                <a:cubicBezTo>
                  <a:pt x="6728" y="12524"/>
                  <a:pt x="10018" y="9832"/>
                  <a:pt x="13322" y="7132"/>
                </a:cubicBezTo>
                <a:close/>
                <a:moveTo>
                  <a:pt x="29862" y="10921"/>
                </a:moveTo>
                <a:cubicBezTo>
                  <a:pt x="29946" y="11055"/>
                  <a:pt x="30017" y="11174"/>
                  <a:pt x="30087" y="11308"/>
                </a:cubicBezTo>
                <a:cubicBezTo>
                  <a:pt x="27943" y="13122"/>
                  <a:pt x="25799" y="14935"/>
                  <a:pt x="23655" y="16749"/>
                </a:cubicBezTo>
                <a:cubicBezTo>
                  <a:pt x="23599" y="16622"/>
                  <a:pt x="23536" y="16503"/>
                  <a:pt x="23465" y="16376"/>
                </a:cubicBezTo>
                <a:cubicBezTo>
                  <a:pt x="25595" y="14563"/>
                  <a:pt x="27725" y="12742"/>
                  <a:pt x="29862" y="10921"/>
                </a:cubicBezTo>
                <a:close/>
                <a:moveTo>
                  <a:pt x="19557" y="9536"/>
                </a:moveTo>
                <a:cubicBezTo>
                  <a:pt x="19719" y="9818"/>
                  <a:pt x="19887" y="10106"/>
                  <a:pt x="20049" y="10394"/>
                </a:cubicBezTo>
                <a:cubicBezTo>
                  <a:pt x="17279" y="12749"/>
                  <a:pt x="14460" y="15041"/>
                  <a:pt x="11592" y="17276"/>
                </a:cubicBezTo>
                <a:cubicBezTo>
                  <a:pt x="11824" y="16763"/>
                  <a:pt x="12049" y="16257"/>
                  <a:pt x="12281" y="15736"/>
                </a:cubicBezTo>
                <a:cubicBezTo>
                  <a:pt x="12288" y="15733"/>
                  <a:pt x="12294" y="15733"/>
                  <a:pt x="12299" y="15733"/>
                </a:cubicBezTo>
                <a:cubicBezTo>
                  <a:pt x="12304" y="15733"/>
                  <a:pt x="12309" y="15733"/>
                  <a:pt x="12316" y="15729"/>
                </a:cubicBezTo>
                <a:cubicBezTo>
                  <a:pt x="14728" y="13663"/>
                  <a:pt x="17139" y="11596"/>
                  <a:pt x="19557" y="9536"/>
                </a:cubicBezTo>
                <a:close/>
                <a:moveTo>
                  <a:pt x="30214" y="11512"/>
                </a:moveTo>
                <a:cubicBezTo>
                  <a:pt x="30298" y="11666"/>
                  <a:pt x="30396" y="11835"/>
                  <a:pt x="30495" y="12004"/>
                </a:cubicBezTo>
                <a:cubicBezTo>
                  <a:pt x="28323" y="13796"/>
                  <a:pt x="26165" y="15582"/>
                  <a:pt x="23992" y="17374"/>
                </a:cubicBezTo>
                <a:cubicBezTo>
                  <a:pt x="23985" y="17346"/>
                  <a:pt x="23964" y="17325"/>
                  <a:pt x="23957" y="17304"/>
                </a:cubicBezTo>
                <a:cubicBezTo>
                  <a:pt x="24016" y="17226"/>
                  <a:pt x="23960" y="17112"/>
                  <a:pt x="23879" y="17112"/>
                </a:cubicBezTo>
                <a:cubicBezTo>
                  <a:pt x="23872" y="17112"/>
                  <a:pt x="23866" y="17113"/>
                  <a:pt x="23859" y="17114"/>
                </a:cubicBezTo>
                <a:lnTo>
                  <a:pt x="23782" y="16960"/>
                </a:lnTo>
                <a:cubicBezTo>
                  <a:pt x="25926" y="15139"/>
                  <a:pt x="28070" y="13332"/>
                  <a:pt x="30214" y="11512"/>
                </a:cubicBezTo>
                <a:close/>
                <a:moveTo>
                  <a:pt x="30600" y="12194"/>
                </a:moveTo>
                <a:cubicBezTo>
                  <a:pt x="30670" y="12313"/>
                  <a:pt x="30741" y="12426"/>
                  <a:pt x="30804" y="12538"/>
                </a:cubicBezTo>
                <a:cubicBezTo>
                  <a:pt x="30790" y="12538"/>
                  <a:pt x="30790" y="12545"/>
                  <a:pt x="30783" y="12545"/>
                </a:cubicBezTo>
                <a:cubicBezTo>
                  <a:pt x="28611" y="14338"/>
                  <a:pt x="26453" y="16130"/>
                  <a:pt x="24281" y="17923"/>
                </a:cubicBezTo>
                <a:cubicBezTo>
                  <a:pt x="24217" y="17803"/>
                  <a:pt x="24147" y="17691"/>
                  <a:pt x="24091" y="17564"/>
                </a:cubicBezTo>
                <a:cubicBezTo>
                  <a:pt x="26256" y="15772"/>
                  <a:pt x="28428" y="13986"/>
                  <a:pt x="30600" y="12194"/>
                </a:cubicBezTo>
                <a:close/>
                <a:moveTo>
                  <a:pt x="13519" y="7589"/>
                </a:moveTo>
                <a:cubicBezTo>
                  <a:pt x="13617" y="7779"/>
                  <a:pt x="13701" y="7962"/>
                  <a:pt x="13779" y="8152"/>
                </a:cubicBezTo>
                <a:cubicBezTo>
                  <a:pt x="9842" y="11498"/>
                  <a:pt x="5906" y="14837"/>
                  <a:pt x="1969" y="18190"/>
                </a:cubicBezTo>
                <a:cubicBezTo>
                  <a:pt x="2208" y="17691"/>
                  <a:pt x="2447" y="17185"/>
                  <a:pt x="2672" y="16685"/>
                </a:cubicBezTo>
                <a:cubicBezTo>
                  <a:pt x="6285" y="13656"/>
                  <a:pt x="9905" y="10626"/>
                  <a:pt x="13519" y="7589"/>
                </a:cubicBezTo>
                <a:close/>
                <a:moveTo>
                  <a:pt x="30909" y="12728"/>
                </a:moveTo>
                <a:cubicBezTo>
                  <a:pt x="31022" y="12925"/>
                  <a:pt x="31127" y="13107"/>
                  <a:pt x="31233" y="13297"/>
                </a:cubicBezTo>
                <a:cubicBezTo>
                  <a:pt x="29019" y="15034"/>
                  <a:pt x="26811" y="16784"/>
                  <a:pt x="24597" y="18520"/>
                </a:cubicBezTo>
                <a:lnTo>
                  <a:pt x="24386" y="18127"/>
                </a:lnTo>
                <a:cubicBezTo>
                  <a:pt x="26558" y="16327"/>
                  <a:pt x="28737" y="14534"/>
                  <a:pt x="30909" y="12728"/>
                </a:cubicBezTo>
                <a:close/>
                <a:moveTo>
                  <a:pt x="31345" y="13487"/>
                </a:moveTo>
                <a:cubicBezTo>
                  <a:pt x="31423" y="13628"/>
                  <a:pt x="31493" y="13761"/>
                  <a:pt x="31570" y="13895"/>
                </a:cubicBezTo>
                <a:cubicBezTo>
                  <a:pt x="29370" y="15666"/>
                  <a:pt x="27170" y="17445"/>
                  <a:pt x="24970" y="19216"/>
                </a:cubicBezTo>
                <a:cubicBezTo>
                  <a:pt x="24878" y="19047"/>
                  <a:pt x="24794" y="18886"/>
                  <a:pt x="24702" y="18724"/>
                </a:cubicBezTo>
                <a:cubicBezTo>
                  <a:pt x="26917" y="16974"/>
                  <a:pt x="29131" y="15237"/>
                  <a:pt x="31345" y="13487"/>
                </a:cubicBezTo>
                <a:close/>
                <a:moveTo>
                  <a:pt x="31690" y="14092"/>
                </a:moveTo>
                <a:cubicBezTo>
                  <a:pt x="31795" y="14267"/>
                  <a:pt x="31894" y="14457"/>
                  <a:pt x="31999" y="14633"/>
                </a:cubicBezTo>
                <a:cubicBezTo>
                  <a:pt x="29996" y="16186"/>
                  <a:pt x="27992" y="17747"/>
                  <a:pt x="25975" y="19307"/>
                </a:cubicBezTo>
                <a:cubicBezTo>
                  <a:pt x="25722" y="19293"/>
                  <a:pt x="25476" y="19293"/>
                  <a:pt x="25230" y="19293"/>
                </a:cubicBezTo>
                <a:cubicBezTo>
                  <a:pt x="27381" y="17564"/>
                  <a:pt x="29539" y="15828"/>
                  <a:pt x="31690" y="14092"/>
                </a:cubicBezTo>
                <a:close/>
                <a:moveTo>
                  <a:pt x="32090" y="14816"/>
                </a:moveTo>
                <a:cubicBezTo>
                  <a:pt x="32189" y="14991"/>
                  <a:pt x="32287" y="15167"/>
                  <a:pt x="32393" y="15343"/>
                </a:cubicBezTo>
                <a:cubicBezTo>
                  <a:pt x="30607" y="16657"/>
                  <a:pt x="28815" y="17986"/>
                  <a:pt x="27029" y="19307"/>
                </a:cubicBezTo>
                <a:cubicBezTo>
                  <a:pt x="26804" y="19307"/>
                  <a:pt x="26572" y="19307"/>
                  <a:pt x="26347" y="19293"/>
                </a:cubicBezTo>
                <a:lnTo>
                  <a:pt x="26326" y="19293"/>
                </a:lnTo>
                <a:cubicBezTo>
                  <a:pt x="28252" y="17803"/>
                  <a:pt x="30178" y="16306"/>
                  <a:pt x="32090" y="14816"/>
                </a:cubicBezTo>
                <a:close/>
                <a:moveTo>
                  <a:pt x="32505" y="15533"/>
                </a:moveTo>
                <a:cubicBezTo>
                  <a:pt x="32568" y="15652"/>
                  <a:pt x="32639" y="15772"/>
                  <a:pt x="32702" y="15884"/>
                </a:cubicBezTo>
                <a:lnTo>
                  <a:pt x="28245" y="19315"/>
                </a:lnTo>
                <a:cubicBezTo>
                  <a:pt x="27971" y="19315"/>
                  <a:pt x="27690" y="19307"/>
                  <a:pt x="27409" y="19307"/>
                </a:cubicBezTo>
                <a:cubicBezTo>
                  <a:pt x="29103" y="18049"/>
                  <a:pt x="30811" y="16791"/>
                  <a:pt x="32505" y="15533"/>
                </a:cubicBezTo>
                <a:close/>
                <a:moveTo>
                  <a:pt x="32814" y="16081"/>
                </a:moveTo>
                <a:cubicBezTo>
                  <a:pt x="32892" y="16229"/>
                  <a:pt x="32976" y="16369"/>
                  <a:pt x="33061" y="16517"/>
                </a:cubicBezTo>
                <a:lnTo>
                  <a:pt x="29265" y="19315"/>
                </a:lnTo>
                <a:lnTo>
                  <a:pt x="28611" y="19315"/>
                </a:lnTo>
                <a:cubicBezTo>
                  <a:pt x="30010" y="18232"/>
                  <a:pt x="31416" y="17163"/>
                  <a:pt x="32814" y="16081"/>
                </a:cubicBezTo>
                <a:close/>
                <a:moveTo>
                  <a:pt x="33173" y="16721"/>
                </a:moveTo>
                <a:cubicBezTo>
                  <a:pt x="33250" y="16868"/>
                  <a:pt x="33342" y="17009"/>
                  <a:pt x="33419" y="17163"/>
                </a:cubicBezTo>
                <a:cubicBezTo>
                  <a:pt x="32449" y="17881"/>
                  <a:pt x="31479" y="18612"/>
                  <a:pt x="30509" y="19329"/>
                </a:cubicBezTo>
                <a:cubicBezTo>
                  <a:pt x="30221" y="19322"/>
                  <a:pt x="29932" y="19322"/>
                  <a:pt x="29637" y="19322"/>
                </a:cubicBezTo>
                <a:cubicBezTo>
                  <a:pt x="30818" y="18450"/>
                  <a:pt x="31992" y="17592"/>
                  <a:pt x="33173" y="16721"/>
                </a:cubicBezTo>
                <a:close/>
                <a:moveTo>
                  <a:pt x="33517" y="17353"/>
                </a:moveTo>
                <a:cubicBezTo>
                  <a:pt x="33567" y="17445"/>
                  <a:pt x="33623" y="17536"/>
                  <a:pt x="33665" y="17634"/>
                </a:cubicBezTo>
                <a:lnTo>
                  <a:pt x="33658" y="17634"/>
                </a:lnTo>
                <a:cubicBezTo>
                  <a:pt x="32913" y="18197"/>
                  <a:pt x="32161" y="18766"/>
                  <a:pt x="31416" y="19329"/>
                </a:cubicBezTo>
                <a:lnTo>
                  <a:pt x="30867" y="19329"/>
                </a:lnTo>
                <a:cubicBezTo>
                  <a:pt x="31746" y="18675"/>
                  <a:pt x="32639" y="18014"/>
                  <a:pt x="33517" y="17353"/>
                </a:cubicBezTo>
                <a:close/>
                <a:moveTo>
                  <a:pt x="33778" y="17817"/>
                </a:moveTo>
                <a:cubicBezTo>
                  <a:pt x="33848" y="17944"/>
                  <a:pt x="33918" y="18077"/>
                  <a:pt x="33988" y="18197"/>
                </a:cubicBezTo>
                <a:lnTo>
                  <a:pt x="32491" y="19329"/>
                </a:lnTo>
                <a:cubicBezTo>
                  <a:pt x="32375" y="19336"/>
                  <a:pt x="32257" y="19339"/>
                  <a:pt x="32140" y="19339"/>
                </a:cubicBezTo>
                <a:cubicBezTo>
                  <a:pt x="32022" y="19339"/>
                  <a:pt x="31904" y="19336"/>
                  <a:pt x="31788" y="19329"/>
                </a:cubicBezTo>
                <a:cubicBezTo>
                  <a:pt x="32456" y="18829"/>
                  <a:pt x="33110" y="18330"/>
                  <a:pt x="33778" y="17817"/>
                </a:cubicBezTo>
                <a:close/>
                <a:moveTo>
                  <a:pt x="34094" y="18401"/>
                </a:moveTo>
                <a:cubicBezTo>
                  <a:pt x="34164" y="18534"/>
                  <a:pt x="34234" y="18654"/>
                  <a:pt x="34305" y="18787"/>
                </a:cubicBezTo>
                <a:cubicBezTo>
                  <a:pt x="34059" y="18970"/>
                  <a:pt x="33813" y="19167"/>
                  <a:pt x="33567" y="19350"/>
                </a:cubicBezTo>
                <a:cubicBezTo>
                  <a:pt x="33328" y="19350"/>
                  <a:pt x="33096" y="19343"/>
                  <a:pt x="32857" y="19343"/>
                </a:cubicBezTo>
                <a:cubicBezTo>
                  <a:pt x="33271" y="19026"/>
                  <a:pt x="33679" y="18717"/>
                  <a:pt x="34094" y="18401"/>
                </a:cubicBezTo>
                <a:close/>
                <a:moveTo>
                  <a:pt x="34424" y="18977"/>
                </a:moveTo>
                <a:cubicBezTo>
                  <a:pt x="34480" y="19104"/>
                  <a:pt x="34551" y="19216"/>
                  <a:pt x="34614" y="19329"/>
                </a:cubicBezTo>
                <a:cubicBezTo>
                  <a:pt x="34607" y="19329"/>
                  <a:pt x="34607" y="19329"/>
                  <a:pt x="34600" y="19343"/>
                </a:cubicBezTo>
                <a:lnTo>
                  <a:pt x="34586" y="19350"/>
                </a:lnTo>
                <a:lnTo>
                  <a:pt x="33939" y="19350"/>
                </a:lnTo>
                <a:cubicBezTo>
                  <a:pt x="34094" y="19223"/>
                  <a:pt x="34256" y="19104"/>
                  <a:pt x="34424" y="18977"/>
                </a:cubicBezTo>
                <a:close/>
                <a:moveTo>
                  <a:pt x="20154" y="10598"/>
                </a:moveTo>
                <a:cubicBezTo>
                  <a:pt x="20351" y="10949"/>
                  <a:pt x="20548" y="11301"/>
                  <a:pt x="20738" y="11659"/>
                </a:cubicBezTo>
                <a:cubicBezTo>
                  <a:pt x="20731" y="11659"/>
                  <a:pt x="20731" y="11659"/>
                  <a:pt x="20724" y="11666"/>
                </a:cubicBezTo>
                <a:cubicBezTo>
                  <a:pt x="17181" y="14197"/>
                  <a:pt x="13765" y="16903"/>
                  <a:pt x="10475" y="19757"/>
                </a:cubicBezTo>
                <a:cubicBezTo>
                  <a:pt x="10784" y="19083"/>
                  <a:pt x="11086" y="18401"/>
                  <a:pt x="11389" y="17719"/>
                </a:cubicBezTo>
                <a:cubicBezTo>
                  <a:pt x="14362" y="15413"/>
                  <a:pt x="17279" y="13030"/>
                  <a:pt x="20154" y="10598"/>
                </a:cubicBezTo>
                <a:close/>
                <a:moveTo>
                  <a:pt x="13877" y="8363"/>
                </a:moveTo>
                <a:cubicBezTo>
                  <a:pt x="13954" y="8538"/>
                  <a:pt x="14046" y="8714"/>
                  <a:pt x="14123" y="8890"/>
                </a:cubicBezTo>
                <a:cubicBezTo>
                  <a:pt x="9730" y="12707"/>
                  <a:pt x="5343" y="16517"/>
                  <a:pt x="950" y="20334"/>
                </a:cubicBezTo>
                <a:lnTo>
                  <a:pt x="1821" y="18513"/>
                </a:lnTo>
                <a:cubicBezTo>
                  <a:pt x="1839" y="18524"/>
                  <a:pt x="1858" y="18531"/>
                  <a:pt x="1879" y="18531"/>
                </a:cubicBezTo>
                <a:cubicBezTo>
                  <a:pt x="1900" y="18531"/>
                  <a:pt x="1923" y="18524"/>
                  <a:pt x="1948" y="18506"/>
                </a:cubicBezTo>
                <a:cubicBezTo>
                  <a:pt x="5927" y="15125"/>
                  <a:pt x="9905" y="11751"/>
                  <a:pt x="13877" y="8363"/>
                </a:cubicBezTo>
                <a:close/>
                <a:moveTo>
                  <a:pt x="9041" y="2092"/>
                </a:moveTo>
                <a:lnTo>
                  <a:pt x="9041" y="2092"/>
                </a:lnTo>
                <a:cubicBezTo>
                  <a:pt x="8457" y="3386"/>
                  <a:pt x="7867" y="4679"/>
                  <a:pt x="7283" y="5980"/>
                </a:cubicBezTo>
                <a:lnTo>
                  <a:pt x="7269" y="6001"/>
                </a:lnTo>
                <a:cubicBezTo>
                  <a:pt x="7234" y="6029"/>
                  <a:pt x="7234" y="6064"/>
                  <a:pt x="7241" y="6085"/>
                </a:cubicBezTo>
                <a:cubicBezTo>
                  <a:pt x="7101" y="6394"/>
                  <a:pt x="6967" y="6704"/>
                  <a:pt x="6833" y="7013"/>
                </a:cubicBezTo>
                <a:cubicBezTo>
                  <a:pt x="6812" y="7027"/>
                  <a:pt x="6798" y="7034"/>
                  <a:pt x="6777" y="7055"/>
                </a:cubicBezTo>
                <a:cubicBezTo>
                  <a:pt x="6735" y="7090"/>
                  <a:pt x="6735" y="7139"/>
                  <a:pt x="6756" y="7182"/>
                </a:cubicBezTo>
                <a:cubicBezTo>
                  <a:pt x="6630" y="7470"/>
                  <a:pt x="6496" y="7765"/>
                  <a:pt x="6362" y="8060"/>
                </a:cubicBezTo>
                <a:cubicBezTo>
                  <a:pt x="6334" y="8081"/>
                  <a:pt x="6320" y="8116"/>
                  <a:pt x="6320" y="8145"/>
                </a:cubicBezTo>
                <a:cubicBezTo>
                  <a:pt x="6152" y="8524"/>
                  <a:pt x="5976" y="8904"/>
                  <a:pt x="5807" y="9290"/>
                </a:cubicBezTo>
                <a:cubicBezTo>
                  <a:pt x="5793" y="9304"/>
                  <a:pt x="5786" y="9326"/>
                  <a:pt x="5786" y="9340"/>
                </a:cubicBezTo>
                <a:cubicBezTo>
                  <a:pt x="4704" y="11751"/>
                  <a:pt x="3614" y="14148"/>
                  <a:pt x="2503" y="16538"/>
                </a:cubicBezTo>
                <a:cubicBezTo>
                  <a:pt x="2496" y="16545"/>
                  <a:pt x="2489" y="16552"/>
                  <a:pt x="2468" y="16566"/>
                </a:cubicBezTo>
                <a:cubicBezTo>
                  <a:pt x="2433" y="16587"/>
                  <a:pt x="2433" y="16622"/>
                  <a:pt x="2447" y="16657"/>
                </a:cubicBezTo>
                <a:cubicBezTo>
                  <a:pt x="2482" y="16763"/>
                  <a:pt x="2201" y="17178"/>
                  <a:pt x="2152" y="17283"/>
                </a:cubicBezTo>
                <a:cubicBezTo>
                  <a:pt x="2046" y="17508"/>
                  <a:pt x="1934" y="17740"/>
                  <a:pt x="1828" y="17979"/>
                </a:cubicBezTo>
                <a:cubicBezTo>
                  <a:pt x="1611" y="18436"/>
                  <a:pt x="1400" y="18900"/>
                  <a:pt x="1182" y="19357"/>
                </a:cubicBezTo>
                <a:cubicBezTo>
                  <a:pt x="985" y="19757"/>
                  <a:pt x="809" y="20186"/>
                  <a:pt x="605" y="20594"/>
                </a:cubicBezTo>
                <a:cubicBezTo>
                  <a:pt x="514" y="20207"/>
                  <a:pt x="416" y="19807"/>
                  <a:pt x="303" y="19413"/>
                </a:cubicBezTo>
                <a:cubicBezTo>
                  <a:pt x="275" y="19307"/>
                  <a:pt x="198" y="19167"/>
                  <a:pt x="205" y="19068"/>
                </a:cubicBezTo>
                <a:cubicBezTo>
                  <a:pt x="212" y="18991"/>
                  <a:pt x="303" y="18872"/>
                  <a:pt x="345" y="18801"/>
                </a:cubicBezTo>
                <a:lnTo>
                  <a:pt x="978" y="17592"/>
                </a:lnTo>
                <a:cubicBezTo>
                  <a:pt x="1744" y="16123"/>
                  <a:pt x="2510" y="14647"/>
                  <a:pt x="3269" y="13178"/>
                </a:cubicBezTo>
                <a:cubicBezTo>
                  <a:pt x="5097" y="9663"/>
                  <a:pt x="6925" y="6148"/>
                  <a:pt x="8767" y="2633"/>
                </a:cubicBezTo>
                <a:cubicBezTo>
                  <a:pt x="8858" y="2451"/>
                  <a:pt x="8949" y="2275"/>
                  <a:pt x="9041" y="2092"/>
                </a:cubicBezTo>
                <a:close/>
                <a:moveTo>
                  <a:pt x="14221" y="9101"/>
                </a:moveTo>
                <a:lnTo>
                  <a:pt x="14376" y="9445"/>
                </a:lnTo>
                <a:lnTo>
                  <a:pt x="1568" y="20784"/>
                </a:lnTo>
                <a:lnTo>
                  <a:pt x="774" y="20784"/>
                </a:lnTo>
                <a:lnTo>
                  <a:pt x="14221" y="9101"/>
                </a:lnTo>
                <a:close/>
                <a:moveTo>
                  <a:pt x="9751" y="18534"/>
                </a:moveTo>
                <a:cubicBezTo>
                  <a:pt x="9554" y="18893"/>
                  <a:pt x="9364" y="19258"/>
                  <a:pt x="9167" y="19624"/>
                </a:cubicBezTo>
                <a:cubicBezTo>
                  <a:pt x="8753" y="20010"/>
                  <a:pt x="8331" y="20397"/>
                  <a:pt x="7916" y="20784"/>
                </a:cubicBezTo>
                <a:lnTo>
                  <a:pt x="7227" y="20784"/>
                </a:lnTo>
                <a:cubicBezTo>
                  <a:pt x="8071" y="20032"/>
                  <a:pt x="8907" y="19279"/>
                  <a:pt x="9751" y="18534"/>
                </a:cubicBezTo>
                <a:close/>
                <a:moveTo>
                  <a:pt x="11620" y="15006"/>
                </a:moveTo>
                <a:lnTo>
                  <a:pt x="10946" y="16284"/>
                </a:lnTo>
                <a:lnTo>
                  <a:pt x="10946" y="16284"/>
                </a:lnTo>
                <a:cubicBezTo>
                  <a:pt x="9226" y="17786"/>
                  <a:pt x="7506" y="19295"/>
                  <a:pt x="5786" y="20798"/>
                </a:cubicBezTo>
                <a:lnTo>
                  <a:pt x="5174" y="20798"/>
                </a:lnTo>
                <a:cubicBezTo>
                  <a:pt x="7318" y="18865"/>
                  <a:pt x="9462" y="16939"/>
                  <a:pt x="11620" y="15006"/>
                </a:cubicBezTo>
                <a:close/>
                <a:moveTo>
                  <a:pt x="10768" y="16622"/>
                </a:moveTo>
                <a:lnTo>
                  <a:pt x="10215" y="17670"/>
                </a:lnTo>
                <a:cubicBezTo>
                  <a:pt x="10158" y="17775"/>
                  <a:pt x="10109" y="17873"/>
                  <a:pt x="10053" y="17979"/>
                </a:cubicBezTo>
                <a:cubicBezTo>
                  <a:pt x="8999" y="18914"/>
                  <a:pt x="7944" y="19856"/>
                  <a:pt x="6897" y="20798"/>
                </a:cubicBezTo>
                <a:lnTo>
                  <a:pt x="6123" y="20798"/>
                </a:lnTo>
                <a:cubicBezTo>
                  <a:pt x="7635" y="19469"/>
                  <a:pt x="9146" y="18155"/>
                  <a:pt x="10657" y="16826"/>
                </a:cubicBezTo>
                <a:lnTo>
                  <a:pt x="10768" y="16622"/>
                </a:lnTo>
                <a:close/>
                <a:moveTo>
                  <a:pt x="8809" y="20256"/>
                </a:moveTo>
                <a:lnTo>
                  <a:pt x="8809" y="20256"/>
                </a:lnTo>
                <a:cubicBezTo>
                  <a:pt x="8703" y="20439"/>
                  <a:pt x="8591" y="20629"/>
                  <a:pt x="8556" y="20798"/>
                </a:cubicBezTo>
                <a:cubicBezTo>
                  <a:pt x="8556" y="20819"/>
                  <a:pt x="8542" y="20826"/>
                  <a:pt x="8542" y="20840"/>
                </a:cubicBezTo>
                <a:cubicBezTo>
                  <a:pt x="8528" y="20805"/>
                  <a:pt x="8499" y="20770"/>
                  <a:pt x="8457" y="20770"/>
                </a:cubicBezTo>
                <a:lnTo>
                  <a:pt x="8253" y="20770"/>
                </a:lnTo>
                <a:cubicBezTo>
                  <a:pt x="8436" y="20594"/>
                  <a:pt x="8619" y="20432"/>
                  <a:pt x="8809" y="20256"/>
                </a:cubicBezTo>
                <a:close/>
                <a:moveTo>
                  <a:pt x="15184" y="8700"/>
                </a:moveTo>
                <a:lnTo>
                  <a:pt x="14938" y="9241"/>
                </a:lnTo>
                <a:lnTo>
                  <a:pt x="12872" y="13839"/>
                </a:lnTo>
                <a:cubicBezTo>
                  <a:pt x="12816" y="13972"/>
                  <a:pt x="12759" y="14092"/>
                  <a:pt x="12696" y="14225"/>
                </a:cubicBezTo>
                <a:lnTo>
                  <a:pt x="11958" y="15870"/>
                </a:lnTo>
                <a:cubicBezTo>
                  <a:pt x="11867" y="16081"/>
                  <a:pt x="11768" y="16292"/>
                  <a:pt x="11677" y="16503"/>
                </a:cubicBezTo>
                <a:lnTo>
                  <a:pt x="11466" y="16988"/>
                </a:lnTo>
                <a:cubicBezTo>
                  <a:pt x="11325" y="17290"/>
                  <a:pt x="11199" y="17599"/>
                  <a:pt x="11058" y="17909"/>
                </a:cubicBezTo>
                <a:lnTo>
                  <a:pt x="10292" y="19603"/>
                </a:lnTo>
                <a:cubicBezTo>
                  <a:pt x="10278" y="19645"/>
                  <a:pt x="10250" y="19701"/>
                  <a:pt x="10229" y="19743"/>
                </a:cubicBezTo>
                <a:lnTo>
                  <a:pt x="10046" y="20158"/>
                </a:lnTo>
                <a:cubicBezTo>
                  <a:pt x="9779" y="20734"/>
                  <a:pt x="9526" y="21318"/>
                  <a:pt x="9266" y="21887"/>
                </a:cubicBezTo>
                <a:cubicBezTo>
                  <a:pt x="9139" y="21648"/>
                  <a:pt x="9020" y="21402"/>
                  <a:pt x="8893" y="21156"/>
                </a:cubicBezTo>
                <a:cubicBezTo>
                  <a:pt x="8865" y="21114"/>
                  <a:pt x="8795" y="20945"/>
                  <a:pt x="8753" y="20889"/>
                </a:cubicBezTo>
                <a:cubicBezTo>
                  <a:pt x="8858" y="20629"/>
                  <a:pt x="9020" y="20397"/>
                  <a:pt x="9139" y="20151"/>
                </a:cubicBezTo>
                <a:cubicBezTo>
                  <a:pt x="9765" y="18963"/>
                  <a:pt x="10397" y="17768"/>
                  <a:pt x="11023" y="16580"/>
                </a:cubicBezTo>
                <a:lnTo>
                  <a:pt x="15184" y="8700"/>
                </a:lnTo>
                <a:close/>
                <a:moveTo>
                  <a:pt x="24970" y="19680"/>
                </a:moveTo>
                <a:lnTo>
                  <a:pt x="25152" y="20025"/>
                </a:lnTo>
                <a:cubicBezTo>
                  <a:pt x="25159" y="20053"/>
                  <a:pt x="25166" y="20067"/>
                  <a:pt x="25187" y="20088"/>
                </a:cubicBezTo>
                <a:cubicBezTo>
                  <a:pt x="25272" y="20256"/>
                  <a:pt x="25370" y="20411"/>
                  <a:pt x="25455" y="20580"/>
                </a:cubicBezTo>
                <a:cubicBezTo>
                  <a:pt x="25439" y="20571"/>
                  <a:pt x="25423" y="20565"/>
                  <a:pt x="25406" y="20565"/>
                </a:cubicBezTo>
                <a:cubicBezTo>
                  <a:pt x="25384" y="20565"/>
                  <a:pt x="25362" y="20574"/>
                  <a:pt x="25342" y="20594"/>
                </a:cubicBezTo>
                <a:cubicBezTo>
                  <a:pt x="24920" y="21051"/>
                  <a:pt x="24499" y="21508"/>
                  <a:pt x="24077" y="21958"/>
                </a:cubicBezTo>
                <a:cubicBezTo>
                  <a:pt x="23479" y="21958"/>
                  <a:pt x="22896" y="21965"/>
                  <a:pt x="22298" y="21965"/>
                </a:cubicBezTo>
                <a:cubicBezTo>
                  <a:pt x="23184" y="21205"/>
                  <a:pt x="24077" y="20446"/>
                  <a:pt x="24970" y="19680"/>
                </a:cubicBezTo>
                <a:close/>
                <a:moveTo>
                  <a:pt x="25532" y="20692"/>
                </a:moveTo>
                <a:lnTo>
                  <a:pt x="25820" y="21220"/>
                </a:lnTo>
                <a:cubicBezTo>
                  <a:pt x="25806" y="21283"/>
                  <a:pt x="25841" y="21346"/>
                  <a:pt x="25897" y="21360"/>
                </a:cubicBezTo>
                <a:cubicBezTo>
                  <a:pt x="25996" y="21536"/>
                  <a:pt x="26094" y="21719"/>
                  <a:pt x="26193" y="21894"/>
                </a:cubicBezTo>
                <a:cubicBezTo>
                  <a:pt x="26087" y="21894"/>
                  <a:pt x="25982" y="21894"/>
                  <a:pt x="25869" y="21901"/>
                </a:cubicBezTo>
                <a:cubicBezTo>
                  <a:pt x="25827" y="21901"/>
                  <a:pt x="25799" y="21930"/>
                  <a:pt x="25785" y="21958"/>
                </a:cubicBezTo>
                <a:cubicBezTo>
                  <a:pt x="25314" y="21958"/>
                  <a:pt x="24850" y="21965"/>
                  <a:pt x="24386" y="21965"/>
                </a:cubicBezTo>
                <a:cubicBezTo>
                  <a:pt x="24766" y="21564"/>
                  <a:pt x="25131" y="21156"/>
                  <a:pt x="25504" y="20763"/>
                </a:cubicBezTo>
                <a:cubicBezTo>
                  <a:pt x="25518" y="20727"/>
                  <a:pt x="25532" y="20713"/>
                  <a:pt x="25532" y="20692"/>
                </a:cubicBezTo>
                <a:close/>
                <a:moveTo>
                  <a:pt x="24337" y="18499"/>
                </a:moveTo>
                <a:cubicBezTo>
                  <a:pt x="24513" y="18822"/>
                  <a:pt x="24674" y="19153"/>
                  <a:pt x="24864" y="19483"/>
                </a:cubicBezTo>
                <a:cubicBezTo>
                  <a:pt x="23887" y="20313"/>
                  <a:pt x="22917" y="21142"/>
                  <a:pt x="21954" y="21965"/>
                </a:cubicBezTo>
                <a:cubicBezTo>
                  <a:pt x="21328" y="21979"/>
                  <a:pt x="20703" y="21979"/>
                  <a:pt x="20070" y="21986"/>
                </a:cubicBezTo>
                <a:cubicBezTo>
                  <a:pt x="21497" y="20826"/>
                  <a:pt x="22910" y="19659"/>
                  <a:pt x="24337" y="18499"/>
                </a:cubicBezTo>
                <a:close/>
                <a:moveTo>
                  <a:pt x="23775" y="17445"/>
                </a:moveTo>
                <a:cubicBezTo>
                  <a:pt x="23789" y="17466"/>
                  <a:pt x="23796" y="17494"/>
                  <a:pt x="23817" y="17522"/>
                </a:cubicBezTo>
                <a:cubicBezTo>
                  <a:pt x="23789" y="17571"/>
                  <a:pt x="23831" y="17634"/>
                  <a:pt x="23887" y="17663"/>
                </a:cubicBezTo>
                <a:cubicBezTo>
                  <a:pt x="23957" y="17803"/>
                  <a:pt x="24035" y="17944"/>
                  <a:pt x="24105" y="18077"/>
                </a:cubicBezTo>
                <a:lnTo>
                  <a:pt x="24091" y="18091"/>
                </a:lnTo>
                <a:cubicBezTo>
                  <a:pt x="24004" y="18160"/>
                  <a:pt x="24082" y="18273"/>
                  <a:pt x="24170" y="18273"/>
                </a:cubicBezTo>
                <a:cubicBezTo>
                  <a:pt x="24181" y="18273"/>
                  <a:pt x="24192" y="18271"/>
                  <a:pt x="24203" y="18267"/>
                </a:cubicBezTo>
                <a:lnTo>
                  <a:pt x="24231" y="18323"/>
                </a:lnTo>
                <a:cubicBezTo>
                  <a:pt x="24210" y="18323"/>
                  <a:pt x="24182" y="18330"/>
                  <a:pt x="24168" y="18344"/>
                </a:cubicBezTo>
                <a:cubicBezTo>
                  <a:pt x="22692" y="19561"/>
                  <a:pt x="21216" y="20763"/>
                  <a:pt x="19733" y="21979"/>
                </a:cubicBezTo>
                <a:lnTo>
                  <a:pt x="19733" y="21986"/>
                </a:lnTo>
                <a:cubicBezTo>
                  <a:pt x="19135" y="21993"/>
                  <a:pt x="18524" y="21993"/>
                  <a:pt x="17926" y="22000"/>
                </a:cubicBezTo>
                <a:cubicBezTo>
                  <a:pt x="19880" y="20481"/>
                  <a:pt x="21827" y="18963"/>
                  <a:pt x="23775" y="17445"/>
                </a:cubicBezTo>
                <a:close/>
                <a:moveTo>
                  <a:pt x="23114" y="16193"/>
                </a:moveTo>
                <a:lnTo>
                  <a:pt x="23669" y="17248"/>
                </a:lnTo>
                <a:cubicBezTo>
                  <a:pt x="21638" y="18829"/>
                  <a:pt x="19599" y="20418"/>
                  <a:pt x="17560" y="22014"/>
                </a:cubicBezTo>
                <a:cubicBezTo>
                  <a:pt x="16865" y="22021"/>
                  <a:pt x="16183" y="22021"/>
                  <a:pt x="15487" y="22028"/>
                </a:cubicBezTo>
                <a:cubicBezTo>
                  <a:pt x="18024" y="20088"/>
                  <a:pt x="20576" y="18134"/>
                  <a:pt x="23114" y="16193"/>
                </a:cubicBezTo>
                <a:close/>
                <a:moveTo>
                  <a:pt x="22594" y="15181"/>
                </a:moveTo>
                <a:cubicBezTo>
                  <a:pt x="22734" y="15455"/>
                  <a:pt x="22875" y="15729"/>
                  <a:pt x="23015" y="15990"/>
                </a:cubicBezTo>
                <a:cubicBezTo>
                  <a:pt x="20407" y="17993"/>
                  <a:pt x="17785" y="19989"/>
                  <a:pt x="15177" y="21993"/>
                </a:cubicBezTo>
                <a:cubicBezTo>
                  <a:pt x="15163" y="21993"/>
                  <a:pt x="15149" y="22014"/>
                  <a:pt x="15142" y="22028"/>
                </a:cubicBezTo>
                <a:cubicBezTo>
                  <a:pt x="14580" y="22035"/>
                  <a:pt x="14011" y="22035"/>
                  <a:pt x="13448" y="22049"/>
                </a:cubicBezTo>
                <a:cubicBezTo>
                  <a:pt x="16499" y="19764"/>
                  <a:pt x="19543" y="17466"/>
                  <a:pt x="22594" y="15181"/>
                </a:cubicBezTo>
                <a:close/>
                <a:moveTo>
                  <a:pt x="21827" y="13733"/>
                </a:moveTo>
                <a:cubicBezTo>
                  <a:pt x="21884" y="13839"/>
                  <a:pt x="21947" y="13944"/>
                  <a:pt x="21996" y="14049"/>
                </a:cubicBezTo>
                <a:cubicBezTo>
                  <a:pt x="21989" y="14092"/>
                  <a:pt x="22010" y="14134"/>
                  <a:pt x="22052" y="14155"/>
                </a:cubicBezTo>
                <a:cubicBezTo>
                  <a:pt x="22193" y="14429"/>
                  <a:pt x="22341" y="14710"/>
                  <a:pt x="22481" y="14984"/>
                </a:cubicBezTo>
                <a:cubicBezTo>
                  <a:pt x="19353" y="17325"/>
                  <a:pt x="16204" y="19694"/>
                  <a:pt x="13069" y="22049"/>
                </a:cubicBezTo>
                <a:cubicBezTo>
                  <a:pt x="12429" y="22056"/>
                  <a:pt x="11789" y="22056"/>
                  <a:pt x="11143" y="22056"/>
                </a:cubicBezTo>
                <a:cubicBezTo>
                  <a:pt x="14819" y="19427"/>
                  <a:pt x="18383" y="16650"/>
                  <a:pt x="21827" y="13733"/>
                </a:cubicBezTo>
                <a:close/>
                <a:moveTo>
                  <a:pt x="20836" y="11856"/>
                </a:moveTo>
                <a:cubicBezTo>
                  <a:pt x="20843" y="11891"/>
                  <a:pt x="20864" y="11912"/>
                  <a:pt x="20899" y="11934"/>
                </a:cubicBezTo>
                <a:cubicBezTo>
                  <a:pt x="20963" y="12053"/>
                  <a:pt x="21019" y="12180"/>
                  <a:pt x="21089" y="12292"/>
                </a:cubicBezTo>
                <a:cubicBezTo>
                  <a:pt x="21103" y="12313"/>
                  <a:pt x="21103" y="12327"/>
                  <a:pt x="21117" y="12348"/>
                </a:cubicBezTo>
                <a:cubicBezTo>
                  <a:pt x="21138" y="12369"/>
                  <a:pt x="21153" y="12405"/>
                  <a:pt x="21160" y="12433"/>
                </a:cubicBezTo>
                <a:cubicBezTo>
                  <a:pt x="17307" y="15596"/>
                  <a:pt x="13441" y="18759"/>
                  <a:pt x="9582" y="21922"/>
                </a:cubicBezTo>
                <a:cubicBezTo>
                  <a:pt x="9526" y="21965"/>
                  <a:pt x="9526" y="22021"/>
                  <a:pt x="9554" y="22063"/>
                </a:cubicBezTo>
                <a:lnTo>
                  <a:pt x="9441" y="22063"/>
                </a:lnTo>
                <a:cubicBezTo>
                  <a:pt x="9730" y="21423"/>
                  <a:pt x="10011" y="20791"/>
                  <a:pt x="10299" y="20151"/>
                </a:cubicBezTo>
                <a:cubicBezTo>
                  <a:pt x="10327" y="20151"/>
                  <a:pt x="10362" y="20151"/>
                  <a:pt x="10390" y="20123"/>
                </a:cubicBezTo>
                <a:cubicBezTo>
                  <a:pt x="13736" y="17199"/>
                  <a:pt x="17216" y="14443"/>
                  <a:pt x="20836" y="11856"/>
                </a:cubicBezTo>
                <a:close/>
                <a:moveTo>
                  <a:pt x="21258" y="12644"/>
                </a:moveTo>
                <a:lnTo>
                  <a:pt x="21335" y="12798"/>
                </a:lnTo>
                <a:cubicBezTo>
                  <a:pt x="21293" y="12868"/>
                  <a:pt x="21349" y="12953"/>
                  <a:pt x="21427" y="12960"/>
                </a:cubicBezTo>
                <a:cubicBezTo>
                  <a:pt x="21525" y="13143"/>
                  <a:pt x="21631" y="13339"/>
                  <a:pt x="21722" y="13522"/>
                </a:cubicBezTo>
                <a:cubicBezTo>
                  <a:pt x="18200" y="16517"/>
                  <a:pt x="14545" y="19364"/>
                  <a:pt x="10770" y="22056"/>
                </a:cubicBezTo>
                <a:cubicBezTo>
                  <a:pt x="10433" y="22056"/>
                  <a:pt x="10102" y="22056"/>
                  <a:pt x="9765" y="22063"/>
                </a:cubicBezTo>
                <a:cubicBezTo>
                  <a:pt x="13596" y="18928"/>
                  <a:pt x="17427" y="15786"/>
                  <a:pt x="21258" y="12644"/>
                </a:cubicBezTo>
                <a:close/>
                <a:moveTo>
                  <a:pt x="10136" y="1"/>
                </a:moveTo>
                <a:cubicBezTo>
                  <a:pt x="10119" y="1"/>
                  <a:pt x="10100" y="6"/>
                  <a:pt x="10081" y="18"/>
                </a:cubicBezTo>
                <a:cubicBezTo>
                  <a:pt x="10053" y="33"/>
                  <a:pt x="10025" y="40"/>
                  <a:pt x="10011" y="61"/>
                </a:cubicBezTo>
                <a:cubicBezTo>
                  <a:pt x="9988" y="49"/>
                  <a:pt x="9966" y="43"/>
                  <a:pt x="9945" y="43"/>
                </a:cubicBezTo>
                <a:cubicBezTo>
                  <a:pt x="9913" y="43"/>
                  <a:pt x="9884" y="58"/>
                  <a:pt x="9863" y="96"/>
                </a:cubicBezTo>
                <a:cubicBezTo>
                  <a:pt x="8689" y="2338"/>
                  <a:pt x="7522" y="4588"/>
                  <a:pt x="6355" y="6823"/>
                </a:cubicBezTo>
                <a:cubicBezTo>
                  <a:pt x="5983" y="5593"/>
                  <a:pt x="5617" y="4356"/>
                  <a:pt x="5245" y="3126"/>
                </a:cubicBezTo>
                <a:cubicBezTo>
                  <a:pt x="5238" y="3097"/>
                  <a:pt x="5224" y="3083"/>
                  <a:pt x="5196" y="3083"/>
                </a:cubicBezTo>
                <a:lnTo>
                  <a:pt x="1477" y="3083"/>
                </a:lnTo>
                <a:cubicBezTo>
                  <a:pt x="1407" y="3083"/>
                  <a:pt x="1407" y="3196"/>
                  <a:pt x="1477" y="3196"/>
                </a:cubicBezTo>
                <a:lnTo>
                  <a:pt x="5069" y="3196"/>
                </a:lnTo>
                <a:cubicBezTo>
                  <a:pt x="5090" y="3196"/>
                  <a:pt x="5125" y="3203"/>
                  <a:pt x="5153" y="3203"/>
                </a:cubicBezTo>
                <a:cubicBezTo>
                  <a:pt x="5160" y="3224"/>
                  <a:pt x="5167" y="3238"/>
                  <a:pt x="5167" y="3259"/>
                </a:cubicBezTo>
                <a:cubicBezTo>
                  <a:pt x="5189" y="3343"/>
                  <a:pt x="5224" y="3442"/>
                  <a:pt x="5245" y="3533"/>
                </a:cubicBezTo>
                <a:cubicBezTo>
                  <a:pt x="5442" y="4173"/>
                  <a:pt x="5624" y="4806"/>
                  <a:pt x="5821" y="5445"/>
                </a:cubicBezTo>
                <a:cubicBezTo>
                  <a:pt x="5969" y="5937"/>
                  <a:pt x="6109" y="6429"/>
                  <a:pt x="6257" y="6914"/>
                </a:cubicBezTo>
                <a:cubicBezTo>
                  <a:pt x="6264" y="6929"/>
                  <a:pt x="6278" y="6943"/>
                  <a:pt x="6285" y="6950"/>
                </a:cubicBezTo>
                <a:cubicBezTo>
                  <a:pt x="4493" y="10387"/>
                  <a:pt x="2707" y="13817"/>
                  <a:pt x="915" y="17255"/>
                </a:cubicBezTo>
                <a:cubicBezTo>
                  <a:pt x="662" y="17740"/>
                  <a:pt x="416" y="18225"/>
                  <a:pt x="162" y="18703"/>
                </a:cubicBezTo>
                <a:cubicBezTo>
                  <a:pt x="113" y="18787"/>
                  <a:pt x="36" y="18893"/>
                  <a:pt x="22" y="18977"/>
                </a:cubicBezTo>
                <a:cubicBezTo>
                  <a:pt x="1" y="19068"/>
                  <a:pt x="22" y="19076"/>
                  <a:pt x="29" y="19181"/>
                </a:cubicBezTo>
                <a:cubicBezTo>
                  <a:pt x="71" y="19736"/>
                  <a:pt x="317" y="20334"/>
                  <a:pt x="451" y="20868"/>
                </a:cubicBezTo>
                <a:cubicBezTo>
                  <a:pt x="451" y="20882"/>
                  <a:pt x="465" y="20882"/>
                  <a:pt x="479" y="20896"/>
                </a:cubicBezTo>
                <a:cubicBezTo>
                  <a:pt x="479" y="20903"/>
                  <a:pt x="465" y="20903"/>
                  <a:pt x="465" y="20910"/>
                </a:cubicBezTo>
                <a:lnTo>
                  <a:pt x="486" y="20910"/>
                </a:lnTo>
                <a:cubicBezTo>
                  <a:pt x="504" y="20929"/>
                  <a:pt x="525" y="20938"/>
                  <a:pt x="546" y="20938"/>
                </a:cubicBezTo>
                <a:cubicBezTo>
                  <a:pt x="565" y="20938"/>
                  <a:pt x="585" y="20931"/>
                  <a:pt x="605" y="20917"/>
                </a:cubicBezTo>
                <a:cubicBezTo>
                  <a:pt x="619" y="20966"/>
                  <a:pt x="655" y="21002"/>
                  <a:pt x="704" y="21002"/>
                </a:cubicBezTo>
                <a:lnTo>
                  <a:pt x="5540" y="21002"/>
                </a:lnTo>
                <a:lnTo>
                  <a:pt x="5526" y="21009"/>
                </a:lnTo>
                <a:lnTo>
                  <a:pt x="5863" y="21016"/>
                </a:lnTo>
                <a:lnTo>
                  <a:pt x="5877" y="21002"/>
                </a:lnTo>
                <a:lnTo>
                  <a:pt x="6665" y="21002"/>
                </a:lnTo>
                <a:cubicBezTo>
                  <a:pt x="6651" y="21009"/>
                  <a:pt x="6637" y="21016"/>
                  <a:pt x="6630" y="21023"/>
                </a:cubicBezTo>
                <a:lnTo>
                  <a:pt x="6953" y="21037"/>
                </a:lnTo>
                <a:cubicBezTo>
                  <a:pt x="6967" y="21023"/>
                  <a:pt x="6981" y="21009"/>
                  <a:pt x="6995" y="21002"/>
                </a:cubicBezTo>
                <a:lnTo>
                  <a:pt x="7698" y="21002"/>
                </a:lnTo>
                <a:lnTo>
                  <a:pt x="7649" y="21051"/>
                </a:lnTo>
                <a:lnTo>
                  <a:pt x="7972" y="21058"/>
                </a:lnTo>
                <a:cubicBezTo>
                  <a:pt x="7986" y="21044"/>
                  <a:pt x="8014" y="21023"/>
                  <a:pt x="8035" y="21009"/>
                </a:cubicBezTo>
                <a:lnTo>
                  <a:pt x="8471" y="21009"/>
                </a:lnTo>
                <a:cubicBezTo>
                  <a:pt x="8528" y="21009"/>
                  <a:pt x="8549" y="20981"/>
                  <a:pt x="8563" y="20938"/>
                </a:cubicBezTo>
                <a:cubicBezTo>
                  <a:pt x="8570" y="20981"/>
                  <a:pt x="8584" y="21016"/>
                  <a:pt x="8619" y="21086"/>
                </a:cubicBezTo>
                <a:cubicBezTo>
                  <a:pt x="8633" y="21114"/>
                  <a:pt x="8647" y="21128"/>
                  <a:pt x="8654" y="21156"/>
                </a:cubicBezTo>
                <a:lnTo>
                  <a:pt x="8633" y="21184"/>
                </a:lnTo>
                <a:lnTo>
                  <a:pt x="8738" y="21388"/>
                </a:lnTo>
                <a:cubicBezTo>
                  <a:pt x="8745" y="21374"/>
                  <a:pt x="8753" y="21367"/>
                  <a:pt x="8760" y="21367"/>
                </a:cubicBezTo>
                <a:cubicBezTo>
                  <a:pt x="8851" y="21543"/>
                  <a:pt x="8949" y="21726"/>
                  <a:pt x="9034" y="21901"/>
                </a:cubicBezTo>
                <a:lnTo>
                  <a:pt x="9020" y="21901"/>
                </a:lnTo>
                <a:lnTo>
                  <a:pt x="9231" y="22288"/>
                </a:lnTo>
                <a:cubicBezTo>
                  <a:pt x="10510" y="22288"/>
                  <a:pt x="11782" y="22281"/>
                  <a:pt x="13069" y="22274"/>
                </a:cubicBezTo>
                <a:cubicBezTo>
                  <a:pt x="13085" y="22282"/>
                  <a:pt x="13103" y="22290"/>
                  <a:pt x="13123" y="22290"/>
                </a:cubicBezTo>
                <a:cubicBezTo>
                  <a:pt x="13137" y="22290"/>
                  <a:pt x="13152" y="22286"/>
                  <a:pt x="13167" y="22274"/>
                </a:cubicBezTo>
                <a:cubicBezTo>
                  <a:pt x="14622" y="22267"/>
                  <a:pt x="16084" y="22246"/>
                  <a:pt x="17539" y="22239"/>
                </a:cubicBezTo>
                <a:cubicBezTo>
                  <a:pt x="17554" y="22254"/>
                  <a:pt x="17573" y="22263"/>
                  <a:pt x="17596" y="22263"/>
                </a:cubicBezTo>
                <a:cubicBezTo>
                  <a:pt x="17616" y="22263"/>
                  <a:pt x="17639" y="22255"/>
                  <a:pt x="17666" y="22239"/>
                </a:cubicBezTo>
                <a:cubicBezTo>
                  <a:pt x="19058" y="22232"/>
                  <a:pt x="20457" y="22211"/>
                  <a:pt x="21855" y="22204"/>
                </a:cubicBezTo>
                <a:cubicBezTo>
                  <a:pt x="21878" y="22235"/>
                  <a:pt x="21914" y="22257"/>
                  <a:pt x="21956" y="22257"/>
                </a:cubicBezTo>
                <a:cubicBezTo>
                  <a:pt x="21980" y="22257"/>
                  <a:pt x="22005" y="22250"/>
                  <a:pt x="22031" y="22232"/>
                </a:cubicBezTo>
                <a:cubicBezTo>
                  <a:pt x="22038" y="22218"/>
                  <a:pt x="22059" y="22211"/>
                  <a:pt x="22066" y="22204"/>
                </a:cubicBezTo>
                <a:cubicBezTo>
                  <a:pt x="22727" y="22197"/>
                  <a:pt x="23374" y="22197"/>
                  <a:pt x="24035" y="22197"/>
                </a:cubicBezTo>
                <a:cubicBezTo>
                  <a:pt x="24055" y="22226"/>
                  <a:pt x="24088" y="22247"/>
                  <a:pt x="24122" y="22247"/>
                </a:cubicBezTo>
                <a:cubicBezTo>
                  <a:pt x="24145" y="22247"/>
                  <a:pt x="24169" y="22237"/>
                  <a:pt x="24189" y="22211"/>
                </a:cubicBezTo>
                <a:lnTo>
                  <a:pt x="24210" y="22197"/>
                </a:lnTo>
                <a:cubicBezTo>
                  <a:pt x="24871" y="22197"/>
                  <a:pt x="25539" y="22183"/>
                  <a:pt x="26193" y="22183"/>
                </a:cubicBezTo>
                <a:cubicBezTo>
                  <a:pt x="26242" y="22183"/>
                  <a:pt x="26263" y="22161"/>
                  <a:pt x="26284" y="22133"/>
                </a:cubicBezTo>
                <a:cubicBezTo>
                  <a:pt x="26397" y="22133"/>
                  <a:pt x="26502" y="22133"/>
                  <a:pt x="26614" y="22126"/>
                </a:cubicBezTo>
                <a:lnTo>
                  <a:pt x="26495" y="21901"/>
                </a:lnTo>
                <a:lnTo>
                  <a:pt x="26439" y="21901"/>
                </a:lnTo>
                <a:cubicBezTo>
                  <a:pt x="26453" y="21880"/>
                  <a:pt x="26453" y="21852"/>
                  <a:pt x="26432" y="21817"/>
                </a:cubicBezTo>
                <a:cubicBezTo>
                  <a:pt x="26418" y="21789"/>
                  <a:pt x="26404" y="21775"/>
                  <a:pt x="26390" y="21747"/>
                </a:cubicBezTo>
                <a:cubicBezTo>
                  <a:pt x="26397" y="21747"/>
                  <a:pt x="26397" y="21740"/>
                  <a:pt x="26404" y="21740"/>
                </a:cubicBezTo>
                <a:lnTo>
                  <a:pt x="26298" y="21543"/>
                </a:lnTo>
                <a:cubicBezTo>
                  <a:pt x="26291" y="21543"/>
                  <a:pt x="26291" y="21550"/>
                  <a:pt x="26284" y="21550"/>
                </a:cubicBezTo>
                <a:lnTo>
                  <a:pt x="26122" y="21262"/>
                </a:lnTo>
                <a:cubicBezTo>
                  <a:pt x="26136" y="21262"/>
                  <a:pt x="26136" y="21255"/>
                  <a:pt x="26143" y="21255"/>
                </a:cubicBezTo>
                <a:lnTo>
                  <a:pt x="26038" y="21058"/>
                </a:lnTo>
                <a:cubicBezTo>
                  <a:pt x="26031" y="21058"/>
                  <a:pt x="26031" y="21072"/>
                  <a:pt x="26017" y="21072"/>
                </a:cubicBezTo>
                <a:cubicBezTo>
                  <a:pt x="25926" y="20903"/>
                  <a:pt x="25834" y="20734"/>
                  <a:pt x="25750" y="20580"/>
                </a:cubicBezTo>
                <a:cubicBezTo>
                  <a:pt x="25757" y="20580"/>
                  <a:pt x="25757" y="20566"/>
                  <a:pt x="25764" y="20566"/>
                </a:cubicBezTo>
                <a:lnTo>
                  <a:pt x="25658" y="20376"/>
                </a:lnTo>
                <a:cubicBezTo>
                  <a:pt x="25651" y="20376"/>
                  <a:pt x="25651" y="20383"/>
                  <a:pt x="25644" y="20383"/>
                </a:cubicBezTo>
                <a:cubicBezTo>
                  <a:pt x="25581" y="20271"/>
                  <a:pt x="25511" y="20158"/>
                  <a:pt x="25448" y="20039"/>
                </a:cubicBezTo>
                <a:cubicBezTo>
                  <a:pt x="25455" y="20039"/>
                  <a:pt x="25455" y="20032"/>
                  <a:pt x="25469" y="20032"/>
                </a:cubicBezTo>
                <a:lnTo>
                  <a:pt x="25363" y="19842"/>
                </a:lnTo>
                <a:cubicBezTo>
                  <a:pt x="25349" y="19849"/>
                  <a:pt x="25349" y="19849"/>
                  <a:pt x="25342" y="19849"/>
                </a:cubicBezTo>
                <a:cubicBezTo>
                  <a:pt x="25293" y="19743"/>
                  <a:pt x="25230" y="19645"/>
                  <a:pt x="25173" y="19539"/>
                </a:cubicBezTo>
                <a:lnTo>
                  <a:pt x="25202" y="19539"/>
                </a:lnTo>
                <a:cubicBezTo>
                  <a:pt x="28041" y="19561"/>
                  <a:pt x="30888" y="19575"/>
                  <a:pt x="33728" y="19596"/>
                </a:cubicBezTo>
                <a:cubicBezTo>
                  <a:pt x="34150" y="19596"/>
                  <a:pt x="34558" y="19603"/>
                  <a:pt x="34980" y="19603"/>
                </a:cubicBezTo>
                <a:cubicBezTo>
                  <a:pt x="35071" y="19603"/>
                  <a:pt x="35099" y="19525"/>
                  <a:pt x="35078" y="19455"/>
                </a:cubicBezTo>
                <a:cubicBezTo>
                  <a:pt x="35022" y="19392"/>
                  <a:pt x="34994" y="19357"/>
                  <a:pt x="34930" y="19357"/>
                </a:cubicBezTo>
                <a:lnTo>
                  <a:pt x="34867" y="19357"/>
                </a:lnTo>
                <a:cubicBezTo>
                  <a:pt x="34769" y="19181"/>
                  <a:pt x="34684" y="19012"/>
                  <a:pt x="34586" y="18837"/>
                </a:cubicBezTo>
                <a:cubicBezTo>
                  <a:pt x="34627" y="18762"/>
                  <a:pt x="34575" y="18660"/>
                  <a:pt x="34495" y="18660"/>
                </a:cubicBezTo>
                <a:cubicBezTo>
                  <a:pt x="34493" y="18660"/>
                  <a:pt x="34490" y="18661"/>
                  <a:pt x="34487" y="18661"/>
                </a:cubicBezTo>
                <a:cubicBezTo>
                  <a:pt x="33630" y="17079"/>
                  <a:pt x="32744" y="15505"/>
                  <a:pt x="31851" y="13937"/>
                </a:cubicBezTo>
                <a:cubicBezTo>
                  <a:pt x="31880" y="13881"/>
                  <a:pt x="31837" y="13810"/>
                  <a:pt x="31774" y="13796"/>
                </a:cubicBezTo>
                <a:cubicBezTo>
                  <a:pt x="31198" y="12777"/>
                  <a:pt x="30614" y="11765"/>
                  <a:pt x="30024" y="10746"/>
                </a:cubicBezTo>
                <a:cubicBezTo>
                  <a:pt x="30024" y="10710"/>
                  <a:pt x="30010" y="10682"/>
                  <a:pt x="29975" y="10661"/>
                </a:cubicBezTo>
                <a:cubicBezTo>
                  <a:pt x="29518" y="9874"/>
                  <a:pt x="29061" y="9094"/>
                  <a:pt x="28604" y="8306"/>
                </a:cubicBezTo>
                <a:cubicBezTo>
                  <a:pt x="28672" y="8225"/>
                  <a:pt x="28602" y="8137"/>
                  <a:pt x="28515" y="8137"/>
                </a:cubicBezTo>
                <a:cubicBezTo>
                  <a:pt x="28512" y="8137"/>
                  <a:pt x="28509" y="8137"/>
                  <a:pt x="28505" y="8138"/>
                </a:cubicBezTo>
                <a:cubicBezTo>
                  <a:pt x="28189" y="7603"/>
                  <a:pt x="27880" y="7062"/>
                  <a:pt x="27563" y="6535"/>
                </a:cubicBezTo>
                <a:lnTo>
                  <a:pt x="27563" y="6535"/>
                </a:lnTo>
                <a:cubicBezTo>
                  <a:pt x="27570" y="6536"/>
                  <a:pt x="27576" y="6537"/>
                  <a:pt x="27583" y="6537"/>
                </a:cubicBezTo>
                <a:cubicBezTo>
                  <a:pt x="27606" y="6537"/>
                  <a:pt x="27628" y="6527"/>
                  <a:pt x="27634" y="6500"/>
                </a:cubicBezTo>
                <a:cubicBezTo>
                  <a:pt x="28224" y="5059"/>
                  <a:pt x="28808" y="3611"/>
                  <a:pt x="29391" y="2170"/>
                </a:cubicBezTo>
                <a:cubicBezTo>
                  <a:pt x="29412" y="2134"/>
                  <a:pt x="29377" y="2099"/>
                  <a:pt x="29342" y="2099"/>
                </a:cubicBezTo>
                <a:lnTo>
                  <a:pt x="25230" y="2099"/>
                </a:lnTo>
                <a:cubicBezTo>
                  <a:pt x="25159" y="2099"/>
                  <a:pt x="25159" y="2212"/>
                  <a:pt x="25230" y="2212"/>
                </a:cubicBezTo>
                <a:lnTo>
                  <a:pt x="29251" y="2212"/>
                </a:lnTo>
                <a:cubicBezTo>
                  <a:pt x="28681" y="3625"/>
                  <a:pt x="28105" y="5052"/>
                  <a:pt x="27528" y="6465"/>
                </a:cubicBezTo>
                <a:cubicBezTo>
                  <a:pt x="27268" y="6008"/>
                  <a:pt x="26994" y="5551"/>
                  <a:pt x="26734" y="5094"/>
                </a:cubicBezTo>
                <a:cubicBezTo>
                  <a:pt x="26720" y="5087"/>
                  <a:pt x="26720" y="5073"/>
                  <a:pt x="26713" y="5059"/>
                </a:cubicBezTo>
                <a:cubicBezTo>
                  <a:pt x="26502" y="4700"/>
                  <a:pt x="26284" y="4328"/>
                  <a:pt x="26073" y="3969"/>
                </a:cubicBezTo>
                <a:cubicBezTo>
                  <a:pt x="26066" y="3962"/>
                  <a:pt x="26066" y="3955"/>
                  <a:pt x="26052" y="3941"/>
                </a:cubicBezTo>
                <a:cubicBezTo>
                  <a:pt x="25904" y="3695"/>
                  <a:pt x="25764" y="3449"/>
                  <a:pt x="25616" y="3203"/>
                </a:cubicBezTo>
                <a:cubicBezTo>
                  <a:pt x="25616" y="3189"/>
                  <a:pt x="25595" y="3182"/>
                  <a:pt x="25588" y="3161"/>
                </a:cubicBezTo>
                <a:cubicBezTo>
                  <a:pt x="25581" y="3154"/>
                  <a:pt x="25581" y="3147"/>
                  <a:pt x="25574" y="3126"/>
                </a:cubicBezTo>
                <a:cubicBezTo>
                  <a:pt x="25550" y="3092"/>
                  <a:pt x="25520" y="3078"/>
                  <a:pt x="25490" y="3078"/>
                </a:cubicBezTo>
                <a:cubicBezTo>
                  <a:pt x="25451" y="3078"/>
                  <a:pt x="25412" y="3101"/>
                  <a:pt x="25384" y="3133"/>
                </a:cubicBezTo>
                <a:cubicBezTo>
                  <a:pt x="25377" y="3131"/>
                  <a:pt x="25369" y="3130"/>
                  <a:pt x="25362" y="3130"/>
                </a:cubicBezTo>
                <a:cubicBezTo>
                  <a:pt x="25332" y="3130"/>
                  <a:pt x="25301" y="3143"/>
                  <a:pt x="25279" y="3182"/>
                </a:cubicBezTo>
                <a:cubicBezTo>
                  <a:pt x="23697" y="5719"/>
                  <a:pt x="22116" y="8264"/>
                  <a:pt x="20534" y="10809"/>
                </a:cubicBezTo>
                <a:cubicBezTo>
                  <a:pt x="20464" y="10682"/>
                  <a:pt x="20393" y="10549"/>
                  <a:pt x="20323" y="10429"/>
                </a:cubicBezTo>
                <a:cubicBezTo>
                  <a:pt x="20351" y="10366"/>
                  <a:pt x="20316" y="10317"/>
                  <a:pt x="20246" y="10296"/>
                </a:cubicBezTo>
                <a:cubicBezTo>
                  <a:pt x="19711" y="9333"/>
                  <a:pt x="19163" y="8384"/>
                  <a:pt x="18587" y="7442"/>
                </a:cubicBezTo>
                <a:cubicBezTo>
                  <a:pt x="18671" y="7294"/>
                  <a:pt x="18741" y="7090"/>
                  <a:pt x="18777" y="7013"/>
                </a:cubicBezTo>
                <a:cubicBezTo>
                  <a:pt x="18987" y="6521"/>
                  <a:pt x="19163" y="6015"/>
                  <a:pt x="19339" y="5516"/>
                </a:cubicBezTo>
                <a:cubicBezTo>
                  <a:pt x="19613" y="4735"/>
                  <a:pt x="19880" y="3955"/>
                  <a:pt x="20126" y="3161"/>
                </a:cubicBezTo>
                <a:cubicBezTo>
                  <a:pt x="20133" y="3126"/>
                  <a:pt x="20105" y="3090"/>
                  <a:pt x="20070" y="3090"/>
                </a:cubicBezTo>
                <a:lnTo>
                  <a:pt x="15571" y="3090"/>
                </a:lnTo>
                <a:cubicBezTo>
                  <a:pt x="15501" y="3090"/>
                  <a:pt x="15501" y="3203"/>
                  <a:pt x="15571" y="3203"/>
                </a:cubicBezTo>
                <a:lnTo>
                  <a:pt x="19993" y="3203"/>
                </a:lnTo>
                <a:cubicBezTo>
                  <a:pt x="19782" y="3885"/>
                  <a:pt x="19564" y="4553"/>
                  <a:pt x="19332" y="5220"/>
                </a:cubicBezTo>
                <a:cubicBezTo>
                  <a:pt x="19156" y="5719"/>
                  <a:pt x="18980" y="6211"/>
                  <a:pt x="18791" y="6704"/>
                </a:cubicBezTo>
                <a:cubicBezTo>
                  <a:pt x="18763" y="6767"/>
                  <a:pt x="18636" y="7125"/>
                  <a:pt x="18524" y="7343"/>
                </a:cubicBezTo>
                <a:cubicBezTo>
                  <a:pt x="18376" y="7097"/>
                  <a:pt x="18214" y="6851"/>
                  <a:pt x="18067" y="6598"/>
                </a:cubicBezTo>
                <a:cubicBezTo>
                  <a:pt x="18060" y="6563"/>
                  <a:pt x="18038" y="6535"/>
                  <a:pt x="18017" y="6521"/>
                </a:cubicBezTo>
                <a:cubicBezTo>
                  <a:pt x="17715" y="6050"/>
                  <a:pt x="17406" y="5586"/>
                  <a:pt x="17104" y="5122"/>
                </a:cubicBezTo>
                <a:lnTo>
                  <a:pt x="17125" y="5066"/>
                </a:lnTo>
                <a:cubicBezTo>
                  <a:pt x="17174" y="4982"/>
                  <a:pt x="17096" y="4902"/>
                  <a:pt x="17021" y="4902"/>
                </a:cubicBezTo>
                <a:cubicBezTo>
                  <a:pt x="16988" y="4902"/>
                  <a:pt x="16956" y="4917"/>
                  <a:pt x="16935" y="4953"/>
                </a:cubicBezTo>
                <a:cubicBezTo>
                  <a:pt x="16935" y="4960"/>
                  <a:pt x="16928" y="4960"/>
                  <a:pt x="16928" y="4974"/>
                </a:cubicBezTo>
                <a:cubicBezTo>
                  <a:pt x="16865" y="4981"/>
                  <a:pt x="16801" y="5031"/>
                  <a:pt x="16822" y="5094"/>
                </a:cubicBezTo>
                <a:lnTo>
                  <a:pt x="16626" y="5537"/>
                </a:lnTo>
                <a:cubicBezTo>
                  <a:pt x="15634" y="7414"/>
                  <a:pt x="14643" y="9304"/>
                  <a:pt x="13638" y="11181"/>
                </a:cubicBezTo>
                <a:lnTo>
                  <a:pt x="11632" y="14983"/>
                </a:lnTo>
                <a:lnTo>
                  <a:pt x="11916" y="14436"/>
                </a:lnTo>
                <a:lnTo>
                  <a:pt x="11916" y="14436"/>
                </a:lnTo>
                <a:cubicBezTo>
                  <a:pt x="9561" y="16552"/>
                  <a:pt x="7206" y="18668"/>
                  <a:pt x="4844" y="20791"/>
                </a:cubicBezTo>
                <a:lnTo>
                  <a:pt x="4310" y="20791"/>
                </a:lnTo>
                <a:cubicBezTo>
                  <a:pt x="7101" y="18176"/>
                  <a:pt x="9898" y="15575"/>
                  <a:pt x="12682" y="12967"/>
                </a:cubicBezTo>
                <a:lnTo>
                  <a:pt x="12998" y="12369"/>
                </a:lnTo>
                <a:lnTo>
                  <a:pt x="12998" y="12369"/>
                </a:lnTo>
                <a:cubicBezTo>
                  <a:pt x="9990" y="15174"/>
                  <a:pt x="6988" y="17986"/>
                  <a:pt x="3972" y="20791"/>
                </a:cubicBezTo>
                <a:lnTo>
                  <a:pt x="3129" y="20791"/>
                </a:lnTo>
                <a:cubicBezTo>
                  <a:pt x="6679" y="17747"/>
                  <a:pt x="10151" y="14612"/>
                  <a:pt x="13526" y="11371"/>
                </a:cubicBezTo>
                <a:lnTo>
                  <a:pt x="13849" y="10753"/>
                </a:lnTo>
                <a:lnTo>
                  <a:pt x="13849" y="10753"/>
                </a:lnTo>
                <a:cubicBezTo>
                  <a:pt x="10264" y="14204"/>
                  <a:pt x="6580" y="17557"/>
                  <a:pt x="2799" y="20791"/>
                </a:cubicBezTo>
                <a:lnTo>
                  <a:pt x="1899" y="20791"/>
                </a:lnTo>
                <a:cubicBezTo>
                  <a:pt x="6053" y="17107"/>
                  <a:pt x="10215" y="13431"/>
                  <a:pt x="14376" y="9754"/>
                </a:cubicBezTo>
                <a:lnTo>
                  <a:pt x="14587" y="9354"/>
                </a:lnTo>
                <a:cubicBezTo>
                  <a:pt x="14552" y="9269"/>
                  <a:pt x="14510" y="9178"/>
                  <a:pt x="14475" y="9094"/>
                </a:cubicBezTo>
                <a:cubicBezTo>
                  <a:pt x="14165" y="8426"/>
                  <a:pt x="13856" y="7751"/>
                  <a:pt x="13540" y="7090"/>
                </a:cubicBezTo>
                <a:cubicBezTo>
                  <a:pt x="13294" y="6570"/>
                  <a:pt x="13069" y="6043"/>
                  <a:pt x="12830" y="5523"/>
                </a:cubicBezTo>
                <a:cubicBezTo>
                  <a:pt x="12661" y="5157"/>
                  <a:pt x="12506" y="4785"/>
                  <a:pt x="12338" y="4426"/>
                </a:cubicBezTo>
                <a:cubicBezTo>
                  <a:pt x="12253" y="4236"/>
                  <a:pt x="12162" y="4046"/>
                  <a:pt x="12077" y="3857"/>
                </a:cubicBezTo>
                <a:lnTo>
                  <a:pt x="11944" y="3568"/>
                </a:lnTo>
                <a:cubicBezTo>
                  <a:pt x="11909" y="3498"/>
                  <a:pt x="11817" y="3372"/>
                  <a:pt x="11817" y="3294"/>
                </a:cubicBezTo>
                <a:cubicBezTo>
                  <a:pt x="11817" y="3273"/>
                  <a:pt x="11810" y="3266"/>
                  <a:pt x="11803" y="3252"/>
                </a:cubicBezTo>
                <a:cubicBezTo>
                  <a:pt x="11325" y="2212"/>
                  <a:pt x="10854" y="1164"/>
                  <a:pt x="10376" y="131"/>
                </a:cubicBezTo>
                <a:cubicBezTo>
                  <a:pt x="10356" y="90"/>
                  <a:pt x="10328" y="73"/>
                  <a:pt x="10298" y="73"/>
                </a:cubicBezTo>
                <a:cubicBezTo>
                  <a:pt x="10278" y="73"/>
                  <a:pt x="10256" y="81"/>
                  <a:pt x="10236" y="96"/>
                </a:cubicBezTo>
                <a:cubicBezTo>
                  <a:pt x="10225" y="48"/>
                  <a:pt x="10187" y="1"/>
                  <a:pt x="101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5"/>
          <p:cNvSpPr/>
          <p:nvPr/>
        </p:nvSpPr>
        <p:spPr>
          <a:xfrm>
            <a:off x="11344734" y="2774855"/>
            <a:ext cx="391341" cy="2083909"/>
          </a:xfrm>
          <a:custGeom>
            <a:avLst/>
            <a:gdLst/>
            <a:ahLst/>
            <a:cxnLst/>
            <a:rect l="l" t="t" r="r" b="b"/>
            <a:pathLst>
              <a:path w="5110" h="27211" extrusionOk="0">
                <a:moveTo>
                  <a:pt x="370" y="24307"/>
                </a:moveTo>
                <a:cubicBezTo>
                  <a:pt x="370" y="24610"/>
                  <a:pt x="370" y="24989"/>
                  <a:pt x="332" y="25330"/>
                </a:cubicBezTo>
                <a:cubicBezTo>
                  <a:pt x="332" y="24951"/>
                  <a:pt x="370" y="24610"/>
                  <a:pt x="370" y="24307"/>
                </a:cubicBezTo>
                <a:close/>
                <a:moveTo>
                  <a:pt x="84" y="0"/>
                </a:moveTo>
                <a:cubicBezTo>
                  <a:pt x="35" y="0"/>
                  <a:pt x="1" y="90"/>
                  <a:pt x="29" y="117"/>
                </a:cubicBezTo>
                <a:cubicBezTo>
                  <a:pt x="2341" y="3037"/>
                  <a:pt x="3896" y="6601"/>
                  <a:pt x="4465" y="10316"/>
                </a:cubicBezTo>
                <a:cubicBezTo>
                  <a:pt x="4995" y="13994"/>
                  <a:pt x="4578" y="17785"/>
                  <a:pt x="3251" y="21273"/>
                </a:cubicBezTo>
                <a:cubicBezTo>
                  <a:pt x="2493" y="23207"/>
                  <a:pt x="1507" y="24989"/>
                  <a:pt x="256" y="26657"/>
                </a:cubicBezTo>
                <a:lnTo>
                  <a:pt x="256" y="26619"/>
                </a:lnTo>
                <a:cubicBezTo>
                  <a:pt x="522" y="25368"/>
                  <a:pt x="597" y="24079"/>
                  <a:pt x="408" y="22828"/>
                </a:cubicBezTo>
                <a:cubicBezTo>
                  <a:pt x="408" y="22771"/>
                  <a:pt x="370" y="22743"/>
                  <a:pt x="332" y="22743"/>
                </a:cubicBezTo>
                <a:cubicBezTo>
                  <a:pt x="294" y="22743"/>
                  <a:pt x="256" y="22771"/>
                  <a:pt x="256" y="22828"/>
                </a:cubicBezTo>
                <a:cubicBezTo>
                  <a:pt x="218" y="24041"/>
                  <a:pt x="180" y="25330"/>
                  <a:pt x="142" y="26543"/>
                </a:cubicBezTo>
                <a:cubicBezTo>
                  <a:pt x="67" y="26733"/>
                  <a:pt x="67" y="26923"/>
                  <a:pt x="29" y="27112"/>
                </a:cubicBezTo>
                <a:cubicBezTo>
                  <a:pt x="29" y="27184"/>
                  <a:pt x="59" y="27211"/>
                  <a:pt x="91" y="27211"/>
                </a:cubicBezTo>
                <a:cubicBezTo>
                  <a:pt x="110" y="27211"/>
                  <a:pt x="129" y="27202"/>
                  <a:pt x="142" y="27188"/>
                </a:cubicBezTo>
                <a:cubicBezTo>
                  <a:pt x="1166" y="26278"/>
                  <a:pt x="2228" y="25368"/>
                  <a:pt x="3251" y="24534"/>
                </a:cubicBezTo>
                <a:cubicBezTo>
                  <a:pt x="3313" y="24472"/>
                  <a:pt x="3249" y="24410"/>
                  <a:pt x="3202" y="24410"/>
                </a:cubicBezTo>
                <a:cubicBezTo>
                  <a:pt x="3192" y="24410"/>
                  <a:pt x="3183" y="24413"/>
                  <a:pt x="3176" y="24420"/>
                </a:cubicBezTo>
                <a:lnTo>
                  <a:pt x="180" y="26998"/>
                </a:lnTo>
                <a:lnTo>
                  <a:pt x="218" y="26961"/>
                </a:lnTo>
                <a:cubicBezTo>
                  <a:pt x="2569" y="23965"/>
                  <a:pt x="4086" y="20364"/>
                  <a:pt x="4578" y="16610"/>
                </a:cubicBezTo>
                <a:cubicBezTo>
                  <a:pt x="5109" y="12857"/>
                  <a:pt x="4654" y="8989"/>
                  <a:pt x="3251" y="5463"/>
                </a:cubicBezTo>
                <a:cubicBezTo>
                  <a:pt x="2493" y="3530"/>
                  <a:pt x="1432" y="1672"/>
                  <a:pt x="142" y="42"/>
                </a:cubicBezTo>
                <a:cubicBezTo>
                  <a:pt x="122" y="12"/>
                  <a:pt x="102" y="0"/>
                  <a:pt x="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5"/>
          <p:cNvSpPr/>
          <p:nvPr/>
        </p:nvSpPr>
        <p:spPr>
          <a:xfrm rot="594405">
            <a:off x="1306002" y="-315824"/>
            <a:ext cx="1769129" cy="1073319"/>
          </a:xfrm>
          <a:custGeom>
            <a:avLst/>
            <a:gdLst/>
            <a:ahLst/>
            <a:cxnLst/>
            <a:rect l="l" t="t" r="r" b="b"/>
            <a:pathLst>
              <a:path w="37043" h="22474" extrusionOk="0">
                <a:moveTo>
                  <a:pt x="17479" y="181"/>
                </a:moveTo>
                <a:cubicBezTo>
                  <a:pt x="17441" y="181"/>
                  <a:pt x="17441" y="218"/>
                  <a:pt x="17441" y="218"/>
                </a:cubicBezTo>
                <a:cubicBezTo>
                  <a:pt x="17403" y="294"/>
                  <a:pt x="17441" y="370"/>
                  <a:pt x="17555" y="408"/>
                </a:cubicBezTo>
                <a:lnTo>
                  <a:pt x="17592" y="408"/>
                </a:lnTo>
                <a:cubicBezTo>
                  <a:pt x="17706" y="332"/>
                  <a:pt x="17592" y="181"/>
                  <a:pt x="17479" y="181"/>
                </a:cubicBezTo>
                <a:close/>
                <a:moveTo>
                  <a:pt x="16360" y="190"/>
                </a:moveTo>
                <a:cubicBezTo>
                  <a:pt x="16332" y="190"/>
                  <a:pt x="16303" y="200"/>
                  <a:pt x="16303" y="218"/>
                </a:cubicBezTo>
                <a:cubicBezTo>
                  <a:pt x="16303" y="484"/>
                  <a:pt x="16228" y="711"/>
                  <a:pt x="16038" y="901"/>
                </a:cubicBezTo>
                <a:cubicBezTo>
                  <a:pt x="16008" y="901"/>
                  <a:pt x="16026" y="949"/>
                  <a:pt x="16054" y="949"/>
                </a:cubicBezTo>
                <a:cubicBezTo>
                  <a:pt x="16061" y="949"/>
                  <a:pt x="16068" y="946"/>
                  <a:pt x="16076" y="939"/>
                </a:cubicBezTo>
                <a:cubicBezTo>
                  <a:pt x="16190" y="863"/>
                  <a:pt x="16265" y="711"/>
                  <a:pt x="16303" y="560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218"/>
                </a:lnTo>
                <a:cubicBezTo>
                  <a:pt x="16417" y="200"/>
                  <a:pt x="16389" y="190"/>
                  <a:pt x="16360" y="190"/>
                </a:cubicBezTo>
                <a:close/>
                <a:moveTo>
                  <a:pt x="18052" y="967"/>
                </a:moveTo>
                <a:cubicBezTo>
                  <a:pt x="18095" y="967"/>
                  <a:pt x="18142" y="996"/>
                  <a:pt x="18161" y="1053"/>
                </a:cubicBezTo>
                <a:cubicBezTo>
                  <a:pt x="18161" y="1091"/>
                  <a:pt x="18114" y="1109"/>
                  <a:pt x="18066" y="1109"/>
                </a:cubicBezTo>
                <a:cubicBezTo>
                  <a:pt x="18019" y="1109"/>
                  <a:pt x="17972" y="1091"/>
                  <a:pt x="17972" y="1053"/>
                </a:cubicBezTo>
                <a:cubicBezTo>
                  <a:pt x="17972" y="996"/>
                  <a:pt x="18010" y="967"/>
                  <a:pt x="18052" y="967"/>
                </a:cubicBezTo>
                <a:close/>
                <a:moveTo>
                  <a:pt x="16739" y="0"/>
                </a:moveTo>
                <a:cubicBezTo>
                  <a:pt x="16711" y="0"/>
                  <a:pt x="16683" y="10"/>
                  <a:pt x="16683" y="29"/>
                </a:cubicBezTo>
                <a:lnTo>
                  <a:pt x="16683" y="67"/>
                </a:lnTo>
                <a:cubicBezTo>
                  <a:pt x="16683" y="67"/>
                  <a:pt x="16645" y="67"/>
                  <a:pt x="16645" y="143"/>
                </a:cubicBezTo>
                <a:lnTo>
                  <a:pt x="16645" y="560"/>
                </a:lnTo>
                <a:cubicBezTo>
                  <a:pt x="16645" y="598"/>
                  <a:pt x="16683" y="598"/>
                  <a:pt x="16683" y="598"/>
                </a:cubicBezTo>
                <a:cubicBezTo>
                  <a:pt x="16702" y="594"/>
                  <a:pt x="16723" y="592"/>
                  <a:pt x="16744" y="592"/>
                </a:cubicBezTo>
                <a:cubicBezTo>
                  <a:pt x="16931" y="592"/>
                  <a:pt x="17172" y="735"/>
                  <a:pt x="17138" y="939"/>
                </a:cubicBezTo>
                <a:cubicBezTo>
                  <a:pt x="17101" y="1047"/>
                  <a:pt x="17022" y="1096"/>
                  <a:pt x="16936" y="1096"/>
                </a:cubicBezTo>
                <a:cubicBezTo>
                  <a:pt x="16843" y="1096"/>
                  <a:pt x="16742" y="1038"/>
                  <a:pt x="16683" y="939"/>
                </a:cubicBezTo>
                <a:cubicBezTo>
                  <a:pt x="16683" y="920"/>
                  <a:pt x="16664" y="910"/>
                  <a:pt x="16645" y="910"/>
                </a:cubicBezTo>
                <a:cubicBezTo>
                  <a:pt x="16626" y="910"/>
                  <a:pt x="16607" y="920"/>
                  <a:pt x="16607" y="939"/>
                </a:cubicBezTo>
                <a:cubicBezTo>
                  <a:pt x="16622" y="1002"/>
                  <a:pt x="16651" y="1060"/>
                  <a:pt x="16688" y="1110"/>
                </a:cubicBezTo>
                <a:lnTo>
                  <a:pt x="16688" y="1110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310" y="802"/>
                  <a:pt x="17057" y="556"/>
                  <a:pt x="16810" y="556"/>
                </a:cubicBezTo>
                <a:cubicBezTo>
                  <a:pt x="16793" y="556"/>
                  <a:pt x="16775" y="557"/>
                  <a:pt x="16758" y="560"/>
                </a:cubicBezTo>
                <a:lnTo>
                  <a:pt x="16758" y="181"/>
                </a:lnTo>
                <a:cubicBezTo>
                  <a:pt x="16794" y="252"/>
                  <a:pt x="16864" y="290"/>
                  <a:pt x="16935" y="290"/>
                </a:cubicBezTo>
                <a:cubicBezTo>
                  <a:pt x="17015" y="290"/>
                  <a:pt x="17097" y="243"/>
                  <a:pt x="17138" y="143"/>
                </a:cubicBezTo>
                <a:cubicBezTo>
                  <a:pt x="17138" y="87"/>
                  <a:pt x="17097" y="52"/>
                  <a:pt x="17075" y="52"/>
                </a:cubicBezTo>
                <a:cubicBezTo>
                  <a:pt x="17067" y="52"/>
                  <a:pt x="17062" y="57"/>
                  <a:pt x="17062" y="67"/>
                </a:cubicBezTo>
                <a:cubicBezTo>
                  <a:pt x="17044" y="138"/>
                  <a:pt x="16992" y="176"/>
                  <a:pt x="16938" y="176"/>
                </a:cubicBezTo>
                <a:cubicBezTo>
                  <a:pt x="16879" y="176"/>
                  <a:pt x="16816" y="129"/>
                  <a:pt x="16796" y="29"/>
                </a:cubicBezTo>
                <a:cubicBezTo>
                  <a:pt x="16796" y="10"/>
                  <a:pt x="16768" y="0"/>
                  <a:pt x="16739" y="0"/>
                </a:cubicBezTo>
                <a:close/>
                <a:moveTo>
                  <a:pt x="29270" y="1091"/>
                </a:moveTo>
                <a:lnTo>
                  <a:pt x="29270" y="1128"/>
                </a:lnTo>
                <a:cubicBezTo>
                  <a:pt x="29194" y="1091"/>
                  <a:pt x="29194" y="1091"/>
                  <a:pt x="29270" y="1091"/>
                </a:cubicBezTo>
                <a:close/>
                <a:moveTo>
                  <a:pt x="29270" y="939"/>
                </a:moveTo>
                <a:cubicBezTo>
                  <a:pt x="29098" y="939"/>
                  <a:pt x="29145" y="1252"/>
                  <a:pt x="29268" y="1252"/>
                </a:cubicBezTo>
                <a:cubicBezTo>
                  <a:pt x="29281" y="1252"/>
                  <a:pt x="29294" y="1249"/>
                  <a:pt x="29308" y="1242"/>
                </a:cubicBezTo>
                <a:cubicBezTo>
                  <a:pt x="29384" y="1166"/>
                  <a:pt x="29384" y="1053"/>
                  <a:pt x="29346" y="977"/>
                </a:cubicBezTo>
                <a:cubicBezTo>
                  <a:pt x="29346" y="939"/>
                  <a:pt x="29308" y="939"/>
                  <a:pt x="29270" y="939"/>
                </a:cubicBezTo>
                <a:close/>
                <a:moveTo>
                  <a:pt x="17905" y="304"/>
                </a:moveTo>
                <a:cubicBezTo>
                  <a:pt x="17886" y="304"/>
                  <a:pt x="17858" y="313"/>
                  <a:pt x="17820" y="332"/>
                </a:cubicBezTo>
                <a:cubicBezTo>
                  <a:pt x="17745" y="594"/>
                  <a:pt x="17707" y="856"/>
                  <a:pt x="17597" y="1117"/>
                </a:cubicBezTo>
                <a:lnTo>
                  <a:pt x="17597" y="1117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180" y="1119"/>
                  <a:pt x="17178" y="1124"/>
                  <a:pt x="17175" y="1128"/>
                </a:cubicBezTo>
                <a:cubicBezTo>
                  <a:pt x="17149" y="1199"/>
                  <a:pt x="17109" y="1242"/>
                  <a:pt x="17061" y="1264"/>
                </a:cubicBezTo>
                <a:lnTo>
                  <a:pt x="17061" y="1264"/>
                </a:lnTo>
                <a:lnTo>
                  <a:pt x="18919" y="1280"/>
                </a:lnTo>
                <a:lnTo>
                  <a:pt x="18919" y="1128"/>
                </a:lnTo>
                <a:lnTo>
                  <a:pt x="18189" y="1122"/>
                </a:lnTo>
                <a:lnTo>
                  <a:pt x="18189" y="1122"/>
                </a:lnTo>
                <a:cubicBezTo>
                  <a:pt x="18196" y="1102"/>
                  <a:pt x="18199" y="1079"/>
                  <a:pt x="18199" y="1053"/>
                </a:cubicBezTo>
                <a:cubicBezTo>
                  <a:pt x="18199" y="931"/>
                  <a:pt x="18135" y="881"/>
                  <a:pt x="18066" y="881"/>
                </a:cubicBezTo>
                <a:cubicBezTo>
                  <a:pt x="17984" y="881"/>
                  <a:pt x="17896" y="950"/>
                  <a:pt x="17896" y="1053"/>
                </a:cubicBezTo>
                <a:cubicBezTo>
                  <a:pt x="17900" y="1078"/>
                  <a:pt x="17907" y="1100"/>
                  <a:pt x="17916" y="1120"/>
                </a:cubicBezTo>
                <a:lnTo>
                  <a:pt x="17916" y="1120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08" y="1122"/>
                  <a:pt x="17707" y="1125"/>
                  <a:pt x="17706" y="1128"/>
                </a:cubicBezTo>
                <a:cubicBezTo>
                  <a:pt x="17681" y="1141"/>
                  <a:pt x="17660" y="1145"/>
                  <a:pt x="17643" y="1145"/>
                </a:cubicBezTo>
                <a:cubicBezTo>
                  <a:pt x="17609" y="1145"/>
                  <a:pt x="17592" y="1128"/>
                  <a:pt x="17592" y="1128"/>
                </a:cubicBezTo>
                <a:cubicBezTo>
                  <a:pt x="17594" y="1125"/>
                  <a:pt x="17596" y="1121"/>
                  <a:pt x="17597" y="1117"/>
                </a:cubicBezTo>
                <a:lnTo>
                  <a:pt x="17597" y="1117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83" y="820"/>
                  <a:pt x="17821" y="595"/>
                  <a:pt x="17934" y="332"/>
                </a:cubicBezTo>
                <a:cubicBezTo>
                  <a:pt x="17934" y="313"/>
                  <a:pt x="17924" y="304"/>
                  <a:pt x="17905" y="304"/>
                </a:cubicBezTo>
                <a:close/>
                <a:moveTo>
                  <a:pt x="16882" y="1263"/>
                </a:moveTo>
                <a:cubicBezTo>
                  <a:pt x="16914" y="1275"/>
                  <a:pt x="16947" y="1282"/>
                  <a:pt x="16978" y="1282"/>
                </a:cubicBezTo>
                <a:cubicBezTo>
                  <a:pt x="17007" y="1282"/>
                  <a:pt x="17035" y="1276"/>
                  <a:pt x="17061" y="1264"/>
                </a:cubicBezTo>
                <a:lnTo>
                  <a:pt x="17061" y="1264"/>
                </a:lnTo>
                <a:lnTo>
                  <a:pt x="16882" y="1263"/>
                </a:lnTo>
                <a:close/>
                <a:moveTo>
                  <a:pt x="28019" y="1242"/>
                </a:moveTo>
                <a:cubicBezTo>
                  <a:pt x="27981" y="1280"/>
                  <a:pt x="27981" y="1318"/>
                  <a:pt x="28019" y="1318"/>
                </a:cubicBezTo>
                <a:cubicBezTo>
                  <a:pt x="28057" y="1318"/>
                  <a:pt x="28057" y="1242"/>
                  <a:pt x="28019" y="1242"/>
                </a:cubicBezTo>
                <a:close/>
                <a:moveTo>
                  <a:pt x="28798" y="1241"/>
                </a:moveTo>
                <a:cubicBezTo>
                  <a:pt x="28840" y="1241"/>
                  <a:pt x="28884" y="1253"/>
                  <a:pt x="28929" y="1280"/>
                </a:cubicBezTo>
                <a:cubicBezTo>
                  <a:pt x="29080" y="1318"/>
                  <a:pt x="29118" y="1508"/>
                  <a:pt x="29004" y="1659"/>
                </a:cubicBezTo>
                <a:cubicBezTo>
                  <a:pt x="28959" y="1765"/>
                  <a:pt x="28878" y="1810"/>
                  <a:pt x="28794" y="1810"/>
                </a:cubicBezTo>
                <a:cubicBezTo>
                  <a:pt x="28667" y="1810"/>
                  <a:pt x="28534" y="1705"/>
                  <a:pt x="28512" y="1545"/>
                </a:cubicBezTo>
                <a:cubicBezTo>
                  <a:pt x="28541" y="1371"/>
                  <a:pt x="28659" y="1241"/>
                  <a:pt x="28798" y="1241"/>
                </a:cubicBezTo>
                <a:close/>
                <a:moveTo>
                  <a:pt x="28208" y="1091"/>
                </a:moveTo>
                <a:cubicBezTo>
                  <a:pt x="28170" y="1091"/>
                  <a:pt x="28132" y="1128"/>
                  <a:pt x="28057" y="1128"/>
                </a:cubicBezTo>
                <a:cubicBezTo>
                  <a:pt x="28019" y="1128"/>
                  <a:pt x="28057" y="1166"/>
                  <a:pt x="28132" y="1166"/>
                </a:cubicBezTo>
                <a:cubicBezTo>
                  <a:pt x="28132" y="1128"/>
                  <a:pt x="28170" y="1128"/>
                  <a:pt x="28170" y="1128"/>
                </a:cubicBezTo>
                <a:lnTo>
                  <a:pt x="28170" y="1508"/>
                </a:lnTo>
                <a:cubicBezTo>
                  <a:pt x="28170" y="1545"/>
                  <a:pt x="28170" y="1545"/>
                  <a:pt x="28208" y="1545"/>
                </a:cubicBezTo>
                <a:lnTo>
                  <a:pt x="28360" y="1545"/>
                </a:lnTo>
                <a:cubicBezTo>
                  <a:pt x="28398" y="1621"/>
                  <a:pt x="28398" y="1659"/>
                  <a:pt x="28398" y="1697"/>
                </a:cubicBezTo>
                <a:cubicBezTo>
                  <a:pt x="28398" y="1811"/>
                  <a:pt x="28360" y="1849"/>
                  <a:pt x="28246" y="1887"/>
                </a:cubicBezTo>
                <a:cubicBezTo>
                  <a:pt x="28213" y="1898"/>
                  <a:pt x="28176" y="1902"/>
                  <a:pt x="28138" y="1902"/>
                </a:cubicBezTo>
                <a:cubicBezTo>
                  <a:pt x="28047" y="1902"/>
                  <a:pt x="27948" y="1876"/>
                  <a:pt x="27867" y="1849"/>
                </a:cubicBezTo>
                <a:cubicBezTo>
                  <a:pt x="27791" y="1849"/>
                  <a:pt x="27791" y="1887"/>
                  <a:pt x="27829" y="1925"/>
                </a:cubicBezTo>
                <a:cubicBezTo>
                  <a:pt x="27903" y="1954"/>
                  <a:pt x="28006" y="1978"/>
                  <a:pt x="28106" y="1978"/>
                </a:cubicBezTo>
                <a:cubicBezTo>
                  <a:pt x="28263" y="1978"/>
                  <a:pt x="28413" y="1920"/>
                  <a:pt x="28436" y="1735"/>
                </a:cubicBezTo>
                <a:lnTo>
                  <a:pt x="28436" y="1697"/>
                </a:lnTo>
                <a:cubicBezTo>
                  <a:pt x="28512" y="1735"/>
                  <a:pt x="28550" y="1849"/>
                  <a:pt x="28625" y="1887"/>
                </a:cubicBezTo>
                <a:cubicBezTo>
                  <a:pt x="28678" y="1918"/>
                  <a:pt x="28730" y="1932"/>
                  <a:pt x="28780" y="1932"/>
                </a:cubicBezTo>
                <a:cubicBezTo>
                  <a:pt x="28914" y="1932"/>
                  <a:pt x="29036" y="1835"/>
                  <a:pt x="29118" y="1697"/>
                </a:cubicBezTo>
                <a:cubicBezTo>
                  <a:pt x="29194" y="1508"/>
                  <a:pt x="29118" y="1280"/>
                  <a:pt x="28929" y="1242"/>
                </a:cubicBezTo>
                <a:cubicBezTo>
                  <a:pt x="28886" y="1221"/>
                  <a:pt x="28844" y="1212"/>
                  <a:pt x="28803" y="1212"/>
                </a:cubicBezTo>
                <a:cubicBezTo>
                  <a:pt x="28698" y="1212"/>
                  <a:pt x="28604" y="1274"/>
                  <a:pt x="28550" y="1356"/>
                </a:cubicBezTo>
                <a:cubicBezTo>
                  <a:pt x="28550" y="1343"/>
                  <a:pt x="28545" y="1339"/>
                  <a:pt x="28540" y="1339"/>
                </a:cubicBezTo>
                <a:cubicBezTo>
                  <a:pt x="28528" y="1339"/>
                  <a:pt x="28512" y="1356"/>
                  <a:pt x="28512" y="1356"/>
                </a:cubicBezTo>
                <a:cubicBezTo>
                  <a:pt x="28461" y="1431"/>
                  <a:pt x="28444" y="1490"/>
                  <a:pt x="28461" y="1554"/>
                </a:cubicBezTo>
                <a:lnTo>
                  <a:pt x="28461" y="1554"/>
                </a:lnTo>
                <a:cubicBezTo>
                  <a:pt x="28422" y="1519"/>
                  <a:pt x="28365" y="1498"/>
                  <a:pt x="28309" y="1498"/>
                </a:cubicBezTo>
                <a:cubicBezTo>
                  <a:pt x="28288" y="1498"/>
                  <a:pt x="28266" y="1501"/>
                  <a:pt x="28246" y="1508"/>
                </a:cubicBezTo>
                <a:lnTo>
                  <a:pt x="28246" y="1128"/>
                </a:lnTo>
                <a:cubicBezTo>
                  <a:pt x="28246" y="1091"/>
                  <a:pt x="28246" y="1091"/>
                  <a:pt x="28208" y="1091"/>
                </a:cubicBezTo>
                <a:close/>
                <a:moveTo>
                  <a:pt x="29867" y="1839"/>
                </a:moveTo>
                <a:cubicBezTo>
                  <a:pt x="29924" y="1839"/>
                  <a:pt x="29990" y="1868"/>
                  <a:pt x="30028" y="1925"/>
                </a:cubicBezTo>
                <a:cubicBezTo>
                  <a:pt x="29990" y="2000"/>
                  <a:pt x="29933" y="2038"/>
                  <a:pt x="29881" y="2038"/>
                </a:cubicBezTo>
                <a:cubicBezTo>
                  <a:pt x="29829" y="2038"/>
                  <a:pt x="29782" y="2000"/>
                  <a:pt x="29763" y="1925"/>
                </a:cubicBezTo>
                <a:cubicBezTo>
                  <a:pt x="29763" y="1868"/>
                  <a:pt x="29810" y="1839"/>
                  <a:pt x="29867" y="1839"/>
                </a:cubicBezTo>
                <a:close/>
                <a:moveTo>
                  <a:pt x="2399" y="2590"/>
                </a:moveTo>
                <a:cubicBezTo>
                  <a:pt x="2393" y="2590"/>
                  <a:pt x="2389" y="2594"/>
                  <a:pt x="2389" y="2607"/>
                </a:cubicBezTo>
                <a:cubicBezTo>
                  <a:pt x="2275" y="2683"/>
                  <a:pt x="2351" y="2835"/>
                  <a:pt x="2427" y="2835"/>
                </a:cubicBezTo>
                <a:cubicBezTo>
                  <a:pt x="2465" y="2835"/>
                  <a:pt x="2541" y="2797"/>
                  <a:pt x="2541" y="2759"/>
                </a:cubicBezTo>
                <a:cubicBezTo>
                  <a:pt x="2541" y="2683"/>
                  <a:pt x="2465" y="2645"/>
                  <a:pt x="2427" y="2607"/>
                </a:cubicBezTo>
                <a:cubicBezTo>
                  <a:pt x="2427" y="2607"/>
                  <a:pt x="2410" y="2590"/>
                  <a:pt x="2399" y="2590"/>
                </a:cubicBezTo>
                <a:close/>
                <a:moveTo>
                  <a:pt x="1400" y="2871"/>
                </a:moveTo>
                <a:cubicBezTo>
                  <a:pt x="1415" y="2897"/>
                  <a:pt x="1423" y="2924"/>
                  <a:pt x="1425" y="2950"/>
                </a:cubicBezTo>
                <a:lnTo>
                  <a:pt x="1425" y="2950"/>
                </a:lnTo>
                <a:cubicBezTo>
                  <a:pt x="1429" y="2918"/>
                  <a:pt x="1419" y="2889"/>
                  <a:pt x="1403" y="2872"/>
                </a:cubicBezTo>
                <a:cubicBezTo>
                  <a:pt x="1402" y="2872"/>
                  <a:pt x="1401" y="2871"/>
                  <a:pt x="1400" y="2871"/>
                </a:cubicBezTo>
                <a:close/>
                <a:moveTo>
                  <a:pt x="1823" y="2981"/>
                </a:moveTo>
                <a:lnTo>
                  <a:pt x="1823" y="2981"/>
                </a:lnTo>
                <a:cubicBezTo>
                  <a:pt x="1822" y="2983"/>
                  <a:pt x="1821" y="2984"/>
                  <a:pt x="1820" y="2986"/>
                </a:cubicBezTo>
                <a:cubicBezTo>
                  <a:pt x="1817" y="2988"/>
                  <a:pt x="1814" y="2990"/>
                  <a:pt x="1811" y="2991"/>
                </a:cubicBezTo>
                <a:lnTo>
                  <a:pt x="1811" y="2991"/>
                </a:lnTo>
                <a:cubicBezTo>
                  <a:pt x="1815" y="2988"/>
                  <a:pt x="1819" y="2984"/>
                  <a:pt x="1823" y="2981"/>
                </a:cubicBezTo>
                <a:close/>
                <a:moveTo>
                  <a:pt x="1236" y="2756"/>
                </a:moveTo>
                <a:cubicBezTo>
                  <a:pt x="1146" y="2756"/>
                  <a:pt x="1062" y="2854"/>
                  <a:pt x="1062" y="2910"/>
                </a:cubicBezTo>
                <a:cubicBezTo>
                  <a:pt x="1086" y="2982"/>
                  <a:pt x="1141" y="3009"/>
                  <a:pt x="1177" y="3009"/>
                </a:cubicBezTo>
                <a:cubicBezTo>
                  <a:pt x="1199" y="3009"/>
                  <a:pt x="1214" y="3000"/>
                  <a:pt x="1214" y="2986"/>
                </a:cubicBezTo>
                <a:cubicBezTo>
                  <a:pt x="1214" y="2901"/>
                  <a:pt x="1278" y="2858"/>
                  <a:pt x="1342" y="2858"/>
                </a:cubicBezTo>
                <a:cubicBezTo>
                  <a:pt x="1362" y="2858"/>
                  <a:pt x="1382" y="2862"/>
                  <a:pt x="1400" y="2871"/>
                </a:cubicBezTo>
                <a:lnTo>
                  <a:pt x="1400" y="2871"/>
                </a:lnTo>
                <a:cubicBezTo>
                  <a:pt x="1384" y="2844"/>
                  <a:pt x="1361" y="2819"/>
                  <a:pt x="1327" y="2797"/>
                </a:cubicBezTo>
                <a:cubicBezTo>
                  <a:pt x="1298" y="2767"/>
                  <a:pt x="1267" y="2756"/>
                  <a:pt x="1236" y="2756"/>
                </a:cubicBezTo>
                <a:close/>
                <a:moveTo>
                  <a:pt x="1979" y="2933"/>
                </a:moveTo>
                <a:cubicBezTo>
                  <a:pt x="2044" y="2933"/>
                  <a:pt x="2110" y="2952"/>
                  <a:pt x="2162" y="2986"/>
                </a:cubicBezTo>
                <a:cubicBezTo>
                  <a:pt x="2237" y="3062"/>
                  <a:pt x="2275" y="3214"/>
                  <a:pt x="2199" y="3327"/>
                </a:cubicBezTo>
                <a:cubicBezTo>
                  <a:pt x="2133" y="3372"/>
                  <a:pt x="2066" y="3390"/>
                  <a:pt x="2000" y="3390"/>
                </a:cubicBezTo>
                <a:cubicBezTo>
                  <a:pt x="1952" y="3390"/>
                  <a:pt x="1905" y="3381"/>
                  <a:pt x="1858" y="3365"/>
                </a:cubicBezTo>
                <a:cubicBezTo>
                  <a:pt x="1745" y="3252"/>
                  <a:pt x="1745" y="3138"/>
                  <a:pt x="1858" y="3024"/>
                </a:cubicBezTo>
                <a:cubicBezTo>
                  <a:pt x="1880" y="3002"/>
                  <a:pt x="1877" y="2968"/>
                  <a:pt x="1863" y="2957"/>
                </a:cubicBezTo>
                <a:lnTo>
                  <a:pt x="1863" y="2957"/>
                </a:lnTo>
                <a:cubicBezTo>
                  <a:pt x="1898" y="2941"/>
                  <a:pt x="1938" y="2933"/>
                  <a:pt x="1979" y="2933"/>
                </a:cubicBezTo>
                <a:close/>
                <a:moveTo>
                  <a:pt x="1962" y="2839"/>
                </a:moveTo>
                <a:cubicBezTo>
                  <a:pt x="1858" y="2839"/>
                  <a:pt x="1752" y="2869"/>
                  <a:pt x="1669" y="2910"/>
                </a:cubicBezTo>
                <a:cubicBezTo>
                  <a:pt x="1669" y="2996"/>
                  <a:pt x="1690" y="3038"/>
                  <a:pt x="1733" y="3038"/>
                </a:cubicBezTo>
                <a:cubicBezTo>
                  <a:pt x="1740" y="3038"/>
                  <a:pt x="1747" y="3037"/>
                  <a:pt x="1755" y="3035"/>
                </a:cubicBezTo>
                <a:lnTo>
                  <a:pt x="1755" y="3035"/>
                </a:lnTo>
                <a:cubicBezTo>
                  <a:pt x="1672" y="3126"/>
                  <a:pt x="1688" y="3278"/>
                  <a:pt x="1782" y="3403"/>
                </a:cubicBezTo>
                <a:cubicBezTo>
                  <a:pt x="1820" y="3479"/>
                  <a:pt x="1896" y="3517"/>
                  <a:pt x="1977" y="3517"/>
                </a:cubicBezTo>
                <a:cubicBezTo>
                  <a:pt x="2057" y="3517"/>
                  <a:pt x="2143" y="3479"/>
                  <a:pt x="2199" y="3403"/>
                </a:cubicBezTo>
                <a:cubicBezTo>
                  <a:pt x="2351" y="3252"/>
                  <a:pt x="2275" y="3062"/>
                  <a:pt x="2199" y="2910"/>
                </a:cubicBezTo>
                <a:cubicBezTo>
                  <a:pt x="2131" y="2859"/>
                  <a:pt x="2047" y="2839"/>
                  <a:pt x="1962" y="2839"/>
                </a:cubicBezTo>
                <a:close/>
                <a:moveTo>
                  <a:pt x="1425" y="2950"/>
                </a:moveTo>
                <a:cubicBezTo>
                  <a:pt x="1421" y="2993"/>
                  <a:pt x="1393" y="3040"/>
                  <a:pt x="1327" y="3062"/>
                </a:cubicBezTo>
                <a:cubicBezTo>
                  <a:pt x="1290" y="3062"/>
                  <a:pt x="1327" y="3176"/>
                  <a:pt x="1327" y="3176"/>
                </a:cubicBezTo>
                <a:cubicBezTo>
                  <a:pt x="1479" y="3176"/>
                  <a:pt x="1631" y="3365"/>
                  <a:pt x="1479" y="3517"/>
                </a:cubicBezTo>
                <a:cubicBezTo>
                  <a:pt x="1459" y="3537"/>
                  <a:pt x="1430" y="3547"/>
                  <a:pt x="1398" y="3547"/>
                </a:cubicBezTo>
                <a:cubicBezTo>
                  <a:pt x="1310" y="3547"/>
                  <a:pt x="1193" y="3476"/>
                  <a:pt x="1138" y="3365"/>
                </a:cubicBezTo>
                <a:cubicBezTo>
                  <a:pt x="1138" y="3346"/>
                  <a:pt x="1119" y="3337"/>
                  <a:pt x="1100" y="3337"/>
                </a:cubicBezTo>
                <a:cubicBezTo>
                  <a:pt x="1081" y="3337"/>
                  <a:pt x="1062" y="3346"/>
                  <a:pt x="1062" y="3365"/>
                </a:cubicBezTo>
                <a:cubicBezTo>
                  <a:pt x="1088" y="3494"/>
                  <a:pt x="1236" y="3570"/>
                  <a:pt x="1364" y="3570"/>
                </a:cubicBezTo>
                <a:cubicBezTo>
                  <a:pt x="1425" y="3570"/>
                  <a:pt x="1481" y="3553"/>
                  <a:pt x="1517" y="3517"/>
                </a:cubicBezTo>
                <a:cubicBezTo>
                  <a:pt x="1669" y="3365"/>
                  <a:pt x="1517" y="3138"/>
                  <a:pt x="1403" y="3062"/>
                </a:cubicBezTo>
                <a:cubicBezTo>
                  <a:pt x="1419" y="3030"/>
                  <a:pt x="1429" y="2991"/>
                  <a:pt x="1425" y="2950"/>
                </a:cubicBezTo>
                <a:close/>
                <a:moveTo>
                  <a:pt x="2972" y="2844"/>
                </a:moveTo>
                <a:cubicBezTo>
                  <a:pt x="2958" y="2844"/>
                  <a:pt x="2939" y="2854"/>
                  <a:pt x="2920" y="2872"/>
                </a:cubicBezTo>
                <a:cubicBezTo>
                  <a:pt x="2844" y="3138"/>
                  <a:pt x="2768" y="3365"/>
                  <a:pt x="2730" y="3593"/>
                </a:cubicBezTo>
                <a:cubicBezTo>
                  <a:pt x="2730" y="3612"/>
                  <a:pt x="2749" y="3621"/>
                  <a:pt x="2768" y="3621"/>
                </a:cubicBezTo>
                <a:cubicBezTo>
                  <a:pt x="2787" y="3621"/>
                  <a:pt x="2806" y="3612"/>
                  <a:pt x="2806" y="3593"/>
                </a:cubicBezTo>
                <a:cubicBezTo>
                  <a:pt x="2844" y="3365"/>
                  <a:pt x="2958" y="3138"/>
                  <a:pt x="2996" y="2872"/>
                </a:cubicBezTo>
                <a:cubicBezTo>
                  <a:pt x="2996" y="2854"/>
                  <a:pt x="2986" y="2844"/>
                  <a:pt x="2972" y="2844"/>
                </a:cubicBezTo>
                <a:close/>
                <a:moveTo>
                  <a:pt x="3196" y="3386"/>
                </a:moveTo>
                <a:cubicBezTo>
                  <a:pt x="3093" y="3386"/>
                  <a:pt x="2983" y="3454"/>
                  <a:pt x="2958" y="3555"/>
                </a:cubicBezTo>
                <a:cubicBezTo>
                  <a:pt x="2977" y="3574"/>
                  <a:pt x="3015" y="3583"/>
                  <a:pt x="3048" y="3583"/>
                </a:cubicBezTo>
                <a:cubicBezTo>
                  <a:pt x="3081" y="3583"/>
                  <a:pt x="3109" y="3574"/>
                  <a:pt x="3109" y="3555"/>
                </a:cubicBezTo>
                <a:cubicBezTo>
                  <a:pt x="3109" y="3470"/>
                  <a:pt x="3173" y="3427"/>
                  <a:pt x="3237" y="3427"/>
                </a:cubicBezTo>
                <a:cubicBezTo>
                  <a:pt x="3259" y="3427"/>
                  <a:pt x="3280" y="3432"/>
                  <a:pt x="3299" y="3441"/>
                </a:cubicBezTo>
                <a:cubicBezTo>
                  <a:pt x="3365" y="3540"/>
                  <a:pt x="3317" y="3638"/>
                  <a:pt x="3204" y="3638"/>
                </a:cubicBezTo>
                <a:cubicBezTo>
                  <a:pt x="3187" y="3638"/>
                  <a:pt x="3168" y="3636"/>
                  <a:pt x="3147" y="3631"/>
                </a:cubicBezTo>
                <a:lnTo>
                  <a:pt x="3147" y="3555"/>
                </a:lnTo>
                <a:lnTo>
                  <a:pt x="3109" y="3555"/>
                </a:lnTo>
                <a:lnTo>
                  <a:pt x="3109" y="3669"/>
                </a:lnTo>
                <a:lnTo>
                  <a:pt x="3109" y="3744"/>
                </a:lnTo>
                <a:cubicBezTo>
                  <a:pt x="3126" y="3748"/>
                  <a:pt x="3143" y="3749"/>
                  <a:pt x="3159" y="3749"/>
                </a:cubicBezTo>
                <a:cubicBezTo>
                  <a:pt x="3330" y="3749"/>
                  <a:pt x="3475" y="3580"/>
                  <a:pt x="3337" y="3441"/>
                </a:cubicBezTo>
                <a:cubicBezTo>
                  <a:pt x="3299" y="3403"/>
                  <a:pt x="3248" y="3386"/>
                  <a:pt x="3196" y="3386"/>
                </a:cubicBezTo>
                <a:close/>
                <a:moveTo>
                  <a:pt x="35214" y="7900"/>
                </a:moveTo>
                <a:cubicBezTo>
                  <a:pt x="35240" y="7900"/>
                  <a:pt x="35260" y="7935"/>
                  <a:pt x="35260" y="7991"/>
                </a:cubicBezTo>
                <a:cubicBezTo>
                  <a:pt x="35260" y="8046"/>
                  <a:pt x="35240" y="8082"/>
                  <a:pt x="35214" y="8082"/>
                </a:cubicBezTo>
                <a:cubicBezTo>
                  <a:pt x="35205" y="8082"/>
                  <a:pt x="35195" y="8077"/>
                  <a:pt x="35184" y="8067"/>
                </a:cubicBezTo>
                <a:cubicBezTo>
                  <a:pt x="35147" y="7991"/>
                  <a:pt x="35147" y="7953"/>
                  <a:pt x="35184" y="7915"/>
                </a:cubicBezTo>
                <a:cubicBezTo>
                  <a:pt x="35195" y="7905"/>
                  <a:pt x="35205" y="7900"/>
                  <a:pt x="35214" y="7900"/>
                </a:cubicBezTo>
                <a:close/>
                <a:moveTo>
                  <a:pt x="35109" y="7801"/>
                </a:moveTo>
                <a:cubicBezTo>
                  <a:pt x="35033" y="7877"/>
                  <a:pt x="34995" y="7991"/>
                  <a:pt x="35033" y="8105"/>
                </a:cubicBezTo>
                <a:lnTo>
                  <a:pt x="35109" y="8105"/>
                </a:lnTo>
                <a:cubicBezTo>
                  <a:pt x="35147" y="8130"/>
                  <a:pt x="35189" y="8142"/>
                  <a:pt x="35228" y="8142"/>
                </a:cubicBezTo>
                <a:cubicBezTo>
                  <a:pt x="35307" y="8142"/>
                  <a:pt x="35374" y="8092"/>
                  <a:pt x="35374" y="7991"/>
                </a:cubicBezTo>
                <a:cubicBezTo>
                  <a:pt x="35374" y="7915"/>
                  <a:pt x="35298" y="7801"/>
                  <a:pt x="35222" y="7801"/>
                </a:cubicBezTo>
                <a:close/>
                <a:moveTo>
                  <a:pt x="16984" y="4299"/>
                </a:moveTo>
                <a:cubicBezTo>
                  <a:pt x="18210" y="4299"/>
                  <a:pt x="19429" y="4357"/>
                  <a:pt x="20626" y="4465"/>
                </a:cubicBezTo>
                <a:cubicBezTo>
                  <a:pt x="19640" y="5906"/>
                  <a:pt x="18578" y="7422"/>
                  <a:pt x="17555" y="8901"/>
                </a:cubicBezTo>
                <a:cubicBezTo>
                  <a:pt x="14711" y="7688"/>
                  <a:pt x="11905" y="6436"/>
                  <a:pt x="9062" y="5223"/>
                </a:cubicBezTo>
                <a:cubicBezTo>
                  <a:pt x="11631" y="4574"/>
                  <a:pt x="14325" y="4299"/>
                  <a:pt x="16984" y="4299"/>
                </a:cubicBezTo>
                <a:close/>
                <a:moveTo>
                  <a:pt x="33952" y="8721"/>
                </a:moveTo>
                <a:cubicBezTo>
                  <a:pt x="33924" y="8721"/>
                  <a:pt x="33895" y="8730"/>
                  <a:pt x="33895" y="8749"/>
                </a:cubicBezTo>
                <a:cubicBezTo>
                  <a:pt x="33928" y="8804"/>
                  <a:pt x="33968" y="8856"/>
                  <a:pt x="34012" y="8901"/>
                </a:cubicBezTo>
                <a:lnTo>
                  <a:pt x="34094" y="8901"/>
                </a:lnTo>
                <a:cubicBezTo>
                  <a:pt x="34050" y="8866"/>
                  <a:pt x="34019" y="8816"/>
                  <a:pt x="34009" y="8749"/>
                </a:cubicBezTo>
                <a:cubicBezTo>
                  <a:pt x="34009" y="8730"/>
                  <a:pt x="33981" y="8721"/>
                  <a:pt x="33952" y="8721"/>
                </a:cubicBezTo>
                <a:close/>
                <a:moveTo>
                  <a:pt x="34692" y="7710"/>
                </a:moveTo>
                <a:cubicBezTo>
                  <a:pt x="34679" y="7710"/>
                  <a:pt x="34665" y="7714"/>
                  <a:pt x="34654" y="7725"/>
                </a:cubicBezTo>
                <a:cubicBezTo>
                  <a:pt x="34607" y="7772"/>
                  <a:pt x="34516" y="7805"/>
                  <a:pt x="34427" y="7805"/>
                </a:cubicBezTo>
                <a:cubicBezTo>
                  <a:pt x="34372" y="7805"/>
                  <a:pt x="34318" y="7792"/>
                  <a:pt x="34275" y="7763"/>
                </a:cubicBezTo>
                <a:cubicBezTo>
                  <a:pt x="34263" y="7752"/>
                  <a:pt x="34252" y="7748"/>
                  <a:pt x="34243" y="7748"/>
                </a:cubicBezTo>
                <a:cubicBezTo>
                  <a:pt x="34221" y="7748"/>
                  <a:pt x="34210" y="7774"/>
                  <a:pt x="34237" y="7801"/>
                </a:cubicBezTo>
                <a:lnTo>
                  <a:pt x="34275" y="7877"/>
                </a:lnTo>
                <a:lnTo>
                  <a:pt x="34275" y="8142"/>
                </a:lnTo>
                <a:cubicBezTo>
                  <a:pt x="34199" y="8256"/>
                  <a:pt x="34199" y="8332"/>
                  <a:pt x="34275" y="8446"/>
                </a:cubicBezTo>
                <a:cubicBezTo>
                  <a:pt x="34285" y="8456"/>
                  <a:pt x="34292" y="8461"/>
                  <a:pt x="34298" y="8461"/>
                </a:cubicBezTo>
                <a:cubicBezTo>
                  <a:pt x="34312" y="8461"/>
                  <a:pt x="34312" y="8425"/>
                  <a:pt x="34312" y="8370"/>
                </a:cubicBezTo>
                <a:lnTo>
                  <a:pt x="34312" y="8332"/>
                </a:lnTo>
                <a:cubicBezTo>
                  <a:pt x="34388" y="8294"/>
                  <a:pt x="34426" y="8180"/>
                  <a:pt x="34464" y="8142"/>
                </a:cubicBezTo>
                <a:lnTo>
                  <a:pt x="34616" y="8294"/>
                </a:lnTo>
                <a:cubicBezTo>
                  <a:pt x="34654" y="8332"/>
                  <a:pt x="34654" y="8446"/>
                  <a:pt x="34654" y="8522"/>
                </a:cubicBezTo>
                <a:cubicBezTo>
                  <a:pt x="34654" y="8635"/>
                  <a:pt x="34654" y="8749"/>
                  <a:pt x="34578" y="8825"/>
                </a:cubicBezTo>
                <a:cubicBezTo>
                  <a:pt x="34554" y="8855"/>
                  <a:pt x="34524" y="8881"/>
                  <a:pt x="34490" y="8901"/>
                </a:cubicBezTo>
                <a:lnTo>
                  <a:pt x="34632" y="8901"/>
                </a:lnTo>
                <a:cubicBezTo>
                  <a:pt x="34717" y="8795"/>
                  <a:pt x="34767" y="8652"/>
                  <a:pt x="34767" y="8522"/>
                </a:cubicBezTo>
                <a:cubicBezTo>
                  <a:pt x="34767" y="8332"/>
                  <a:pt x="34616" y="8067"/>
                  <a:pt x="34388" y="8067"/>
                </a:cubicBezTo>
                <a:lnTo>
                  <a:pt x="34312" y="8067"/>
                </a:lnTo>
                <a:lnTo>
                  <a:pt x="34312" y="7877"/>
                </a:lnTo>
                <a:cubicBezTo>
                  <a:pt x="34350" y="7887"/>
                  <a:pt x="34388" y="7891"/>
                  <a:pt x="34425" y="7891"/>
                </a:cubicBezTo>
                <a:cubicBezTo>
                  <a:pt x="34535" y="7891"/>
                  <a:pt x="34635" y="7849"/>
                  <a:pt x="34692" y="7763"/>
                </a:cubicBezTo>
                <a:cubicBezTo>
                  <a:pt x="34745" y="7737"/>
                  <a:pt x="34723" y="7710"/>
                  <a:pt x="34692" y="7710"/>
                </a:cubicBezTo>
                <a:close/>
                <a:moveTo>
                  <a:pt x="35673" y="7820"/>
                </a:moveTo>
                <a:cubicBezTo>
                  <a:pt x="35649" y="7820"/>
                  <a:pt x="35620" y="7839"/>
                  <a:pt x="35601" y="7877"/>
                </a:cubicBezTo>
                <a:cubicBezTo>
                  <a:pt x="35533" y="8218"/>
                  <a:pt x="35404" y="8560"/>
                  <a:pt x="35295" y="8901"/>
                </a:cubicBezTo>
                <a:lnTo>
                  <a:pt x="35399" y="8901"/>
                </a:lnTo>
                <a:cubicBezTo>
                  <a:pt x="35480" y="8560"/>
                  <a:pt x="35613" y="8218"/>
                  <a:pt x="35715" y="7877"/>
                </a:cubicBezTo>
                <a:cubicBezTo>
                  <a:pt x="35715" y="7839"/>
                  <a:pt x="35696" y="7820"/>
                  <a:pt x="35673" y="7820"/>
                </a:cubicBezTo>
                <a:close/>
                <a:moveTo>
                  <a:pt x="35753" y="8711"/>
                </a:moveTo>
                <a:cubicBezTo>
                  <a:pt x="35595" y="8734"/>
                  <a:pt x="35504" y="8810"/>
                  <a:pt x="35448" y="8901"/>
                </a:cubicBezTo>
                <a:lnTo>
                  <a:pt x="35533" y="8901"/>
                </a:lnTo>
                <a:cubicBezTo>
                  <a:pt x="35552" y="8885"/>
                  <a:pt x="35575" y="8872"/>
                  <a:pt x="35601" y="8863"/>
                </a:cubicBezTo>
                <a:cubicBezTo>
                  <a:pt x="35658" y="8844"/>
                  <a:pt x="35706" y="8834"/>
                  <a:pt x="35753" y="8834"/>
                </a:cubicBezTo>
                <a:cubicBezTo>
                  <a:pt x="35801" y="8834"/>
                  <a:pt x="35848" y="8844"/>
                  <a:pt x="35905" y="8863"/>
                </a:cubicBezTo>
                <a:cubicBezTo>
                  <a:pt x="35913" y="8871"/>
                  <a:pt x="35919" y="8884"/>
                  <a:pt x="35924" y="8901"/>
                </a:cubicBezTo>
                <a:lnTo>
                  <a:pt x="36019" y="8901"/>
                </a:lnTo>
                <a:cubicBezTo>
                  <a:pt x="35981" y="8749"/>
                  <a:pt x="35829" y="8711"/>
                  <a:pt x="35753" y="8711"/>
                </a:cubicBezTo>
                <a:close/>
                <a:moveTo>
                  <a:pt x="34094" y="8901"/>
                </a:moveTo>
                <a:cubicBezTo>
                  <a:pt x="34144" y="8940"/>
                  <a:pt x="34211" y="8959"/>
                  <a:pt x="34281" y="8959"/>
                </a:cubicBezTo>
                <a:cubicBezTo>
                  <a:pt x="34353" y="8959"/>
                  <a:pt x="34428" y="8939"/>
                  <a:pt x="34490" y="8901"/>
                </a:cubicBezTo>
                <a:close/>
                <a:moveTo>
                  <a:pt x="20929" y="4503"/>
                </a:moveTo>
                <a:cubicBezTo>
                  <a:pt x="21156" y="4541"/>
                  <a:pt x="21384" y="4541"/>
                  <a:pt x="21687" y="4541"/>
                </a:cubicBezTo>
                <a:cubicBezTo>
                  <a:pt x="24038" y="4844"/>
                  <a:pt x="26502" y="5299"/>
                  <a:pt x="28701" y="6285"/>
                </a:cubicBezTo>
                <a:cubicBezTo>
                  <a:pt x="29914" y="6853"/>
                  <a:pt x="31469" y="7725"/>
                  <a:pt x="31848" y="9090"/>
                </a:cubicBezTo>
                <a:lnTo>
                  <a:pt x="17934" y="9090"/>
                </a:lnTo>
                <a:cubicBezTo>
                  <a:pt x="17934" y="9090"/>
                  <a:pt x="17934" y="9052"/>
                  <a:pt x="17896" y="9052"/>
                </a:cubicBezTo>
                <a:cubicBezTo>
                  <a:pt x="17820" y="9052"/>
                  <a:pt x="17820" y="9015"/>
                  <a:pt x="17782" y="9015"/>
                </a:cubicBezTo>
                <a:cubicBezTo>
                  <a:pt x="18844" y="7536"/>
                  <a:pt x="19867" y="6019"/>
                  <a:pt x="20929" y="4503"/>
                </a:cubicBezTo>
                <a:close/>
                <a:moveTo>
                  <a:pt x="18123" y="9318"/>
                </a:moveTo>
                <a:cubicBezTo>
                  <a:pt x="18010" y="9432"/>
                  <a:pt x="17972" y="9469"/>
                  <a:pt x="17820" y="9507"/>
                </a:cubicBezTo>
                <a:cubicBezTo>
                  <a:pt x="17744" y="9469"/>
                  <a:pt x="17706" y="9394"/>
                  <a:pt x="17592" y="9318"/>
                </a:cubicBezTo>
                <a:close/>
                <a:moveTo>
                  <a:pt x="18844" y="9318"/>
                </a:moveTo>
                <a:cubicBezTo>
                  <a:pt x="18692" y="9507"/>
                  <a:pt x="18502" y="9659"/>
                  <a:pt x="18313" y="9849"/>
                </a:cubicBezTo>
                <a:cubicBezTo>
                  <a:pt x="18199" y="9811"/>
                  <a:pt x="18161" y="9773"/>
                  <a:pt x="18085" y="9697"/>
                </a:cubicBezTo>
                <a:cubicBezTo>
                  <a:pt x="18199" y="9583"/>
                  <a:pt x="18351" y="9469"/>
                  <a:pt x="18540" y="9318"/>
                </a:cubicBezTo>
                <a:close/>
                <a:moveTo>
                  <a:pt x="19640" y="9394"/>
                </a:moveTo>
                <a:cubicBezTo>
                  <a:pt x="19299" y="9659"/>
                  <a:pt x="19033" y="9887"/>
                  <a:pt x="18692" y="10190"/>
                </a:cubicBezTo>
                <a:cubicBezTo>
                  <a:pt x="18578" y="10076"/>
                  <a:pt x="18540" y="10038"/>
                  <a:pt x="18464" y="10000"/>
                </a:cubicBezTo>
                <a:cubicBezTo>
                  <a:pt x="18692" y="9811"/>
                  <a:pt x="18919" y="9583"/>
                  <a:pt x="19147" y="9394"/>
                </a:cubicBezTo>
                <a:close/>
                <a:moveTo>
                  <a:pt x="22180" y="9318"/>
                </a:moveTo>
                <a:cubicBezTo>
                  <a:pt x="21763" y="9697"/>
                  <a:pt x="21346" y="10152"/>
                  <a:pt x="20929" y="10531"/>
                </a:cubicBezTo>
                <a:lnTo>
                  <a:pt x="20929" y="10569"/>
                </a:lnTo>
                <a:lnTo>
                  <a:pt x="20436" y="10569"/>
                </a:lnTo>
                <a:cubicBezTo>
                  <a:pt x="20777" y="10152"/>
                  <a:pt x="21156" y="9773"/>
                  <a:pt x="21573" y="9469"/>
                </a:cubicBezTo>
                <a:cubicBezTo>
                  <a:pt x="21611" y="9432"/>
                  <a:pt x="21611" y="9394"/>
                  <a:pt x="21611" y="9318"/>
                </a:cubicBezTo>
                <a:close/>
                <a:moveTo>
                  <a:pt x="23052" y="9318"/>
                </a:moveTo>
                <a:cubicBezTo>
                  <a:pt x="22559" y="9659"/>
                  <a:pt x="22142" y="10076"/>
                  <a:pt x="21763" y="10531"/>
                </a:cubicBezTo>
                <a:lnTo>
                  <a:pt x="21763" y="10569"/>
                </a:lnTo>
                <a:lnTo>
                  <a:pt x="21232" y="10569"/>
                </a:lnTo>
                <a:lnTo>
                  <a:pt x="22521" y="9432"/>
                </a:lnTo>
                <a:cubicBezTo>
                  <a:pt x="22559" y="9394"/>
                  <a:pt x="22559" y="9394"/>
                  <a:pt x="22559" y="9318"/>
                </a:cubicBezTo>
                <a:close/>
                <a:moveTo>
                  <a:pt x="24569" y="9318"/>
                </a:moveTo>
                <a:cubicBezTo>
                  <a:pt x="24189" y="9773"/>
                  <a:pt x="23772" y="10152"/>
                  <a:pt x="23393" y="10531"/>
                </a:cubicBezTo>
                <a:cubicBezTo>
                  <a:pt x="23340" y="10558"/>
                  <a:pt x="23324" y="10585"/>
                  <a:pt x="23319" y="10585"/>
                </a:cubicBezTo>
                <a:cubicBezTo>
                  <a:pt x="23317" y="10585"/>
                  <a:pt x="23317" y="10580"/>
                  <a:pt x="23317" y="10569"/>
                </a:cubicBezTo>
                <a:lnTo>
                  <a:pt x="22825" y="10569"/>
                </a:lnTo>
                <a:cubicBezTo>
                  <a:pt x="23242" y="10228"/>
                  <a:pt x="23621" y="9849"/>
                  <a:pt x="24000" y="9469"/>
                </a:cubicBezTo>
                <a:cubicBezTo>
                  <a:pt x="24038" y="9432"/>
                  <a:pt x="24038" y="9394"/>
                  <a:pt x="24000" y="9318"/>
                </a:cubicBezTo>
                <a:close/>
                <a:moveTo>
                  <a:pt x="20512" y="9394"/>
                </a:moveTo>
                <a:cubicBezTo>
                  <a:pt x="20095" y="9811"/>
                  <a:pt x="19716" y="10190"/>
                  <a:pt x="19299" y="10569"/>
                </a:cubicBezTo>
                <a:cubicBezTo>
                  <a:pt x="19261" y="10569"/>
                  <a:pt x="19261" y="10607"/>
                  <a:pt x="19261" y="10607"/>
                </a:cubicBezTo>
                <a:cubicBezTo>
                  <a:pt x="19109" y="10531"/>
                  <a:pt x="19033" y="10417"/>
                  <a:pt x="18882" y="10341"/>
                </a:cubicBezTo>
                <a:cubicBezTo>
                  <a:pt x="19261" y="10000"/>
                  <a:pt x="19602" y="9659"/>
                  <a:pt x="20019" y="9394"/>
                </a:cubicBezTo>
                <a:close/>
                <a:moveTo>
                  <a:pt x="23848" y="9318"/>
                </a:moveTo>
                <a:cubicBezTo>
                  <a:pt x="23431" y="9773"/>
                  <a:pt x="22938" y="10190"/>
                  <a:pt x="22521" y="10607"/>
                </a:cubicBezTo>
                <a:lnTo>
                  <a:pt x="22066" y="10607"/>
                </a:lnTo>
                <a:cubicBezTo>
                  <a:pt x="22483" y="10152"/>
                  <a:pt x="22900" y="9697"/>
                  <a:pt x="23431" y="9318"/>
                </a:cubicBezTo>
                <a:close/>
                <a:moveTo>
                  <a:pt x="25327" y="9394"/>
                </a:moveTo>
                <a:cubicBezTo>
                  <a:pt x="25175" y="9507"/>
                  <a:pt x="25024" y="9697"/>
                  <a:pt x="24872" y="9849"/>
                </a:cubicBezTo>
                <a:cubicBezTo>
                  <a:pt x="24644" y="10152"/>
                  <a:pt x="24379" y="10379"/>
                  <a:pt x="24114" y="10645"/>
                </a:cubicBezTo>
                <a:lnTo>
                  <a:pt x="23621" y="10645"/>
                </a:lnTo>
                <a:cubicBezTo>
                  <a:pt x="24000" y="10228"/>
                  <a:pt x="24417" y="9849"/>
                  <a:pt x="24796" y="9469"/>
                </a:cubicBezTo>
                <a:cubicBezTo>
                  <a:pt x="24834" y="9432"/>
                  <a:pt x="24834" y="9432"/>
                  <a:pt x="24834" y="9394"/>
                </a:cubicBezTo>
                <a:close/>
                <a:moveTo>
                  <a:pt x="25782" y="9318"/>
                </a:moveTo>
                <a:cubicBezTo>
                  <a:pt x="25516" y="9697"/>
                  <a:pt x="25175" y="10152"/>
                  <a:pt x="24910" y="10531"/>
                </a:cubicBezTo>
                <a:cubicBezTo>
                  <a:pt x="24910" y="10569"/>
                  <a:pt x="24910" y="10607"/>
                  <a:pt x="24834" y="10645"/>
                </a:cubicBezTo>
                <a:lnTo>
                  <a:pt x="24379" y="10645"/>
                </a:lnTo>
                <a:cubicBezTo>
                  <a:pt x="24531" y="10455"/>
                  <a:pt x="24720" y="10341"/>
                  <a:pt x="24834" y="10152"/>
                </a:cubicBezTo>
                <a:cubicBezTo>
                  <a:pt x="24986" y="10038"/>
                  <a:pt x="25099" y="9887"/>
                  <a:pt x="25175" y="9811"/>
                </a:cubicBezTo>
                <a:cubicBezTo>
                  <a:pt x="25327" y="9697"/>
                  <a:pt x="25479" y="9469"/>
                  <a:pt x="25592" y="9432"/>
                </a:cubicBezTo>
                <a:cubicBezTo>
                  <a:pt x="25668" y="9394"/>
                  <a:pt x="25706" y="9394"/>
                  <a:pt x="25706" y="9318"/>
                </a:cubicBezTo>
                <a:close/>
                <a:moveTo>
                  <a:pt x="29422" y="9318"/>
                </a:moveTo>
                <a:cubicBezTo>
                  <a:pt x="29156" y="9773"/>
                  <a:pt x="28929" y="10228"/>
                  <a:pt x="28625" y="10645"/>
                </a:cubicBezTo>
                <a:cubicBezTo>
                  <a:pt x="28625" y="10700"/>
                  <a:pt x="28625" y="10736"/>
                  <a:pt x="28610" y="10736"/>
                </a:cubicBezTo>
                <a:cubicBezTo>
                  <a:pt x="28605" y="10736"/>
                  <a:pt x="28598" y="10731"/>
                  <a:pt x="28587" y="10721"/>
                </a:cubicBezTo>
                <a:lnTo>
                  <a:pt x="28208" y="10721"/>
                </a:lnTo>
                <a:cubicBezTo>
                  <a:pt x="28246" y="10645"/>
                  <a:pt x="28246" y="10645"/>
                  <a:pt x="28246" y="10607"/>
                </a:cubicBezTo>
                <a:cubicBezTo>
                  <a:pt x="28284" y="10569"/>
                  <a:pt x="28360" y="10455"/>
                  <a:pt x="28398" y="10417"/>
                </a:cubicBezTo>
                <a:cubicBezTo>
                  <a:pt x="28436" y="10341"/>
                  <a:pt x="28550" y="10228"/>
                  <a:pt x="28587" y="10152"/>
                </a:cubicBezTo>
                <a:cubicBezTo>
                  <a:pt x="28739" y="9962"/>
                  <a:pt x="28853" y="9697"/>
                  <a:pt x="29004" y="9469"/>
                </a:cubicBezTo>
                <a:cubicBezTo>
                  <a:pt x="29042" y="9432"/>
                  <a:pt x="29004" y="9394"/>
                  <a:pt x="28967" y="9318"/>
                </a:cubicBezTo>
                <a:close/>
                <a:moveTo>
                  <a:pt x="27564" y="9318"/>
                </a:moveTo>
                <a:cubicBezTo>
                  <a:pt x="27374" y="9811"/>
                  <a:pt x="27109" y="10228"/>
                  <a:pt x="26919" y="10645"/>
                </a:cubicBezTo>
                <a:lnTo>
                  <a:pt x="26919" y="10759"/>
                </a:lnTo>
                <a:lnTo>
                  <a:pt x="26351" y="10759"/>
                </a:lnTo>
                <a:cubicBezTo>
                  <a:pt x="26578" y="10379"/>
                  <a:pt x="26768" y="9962"/>
                  <a:pt x="27033" y="9583"/>
                </a:cubicBezTo>
                <a:cubicBezTo>
                  <a:pt x="27087" y="9476"/>
                  <a:pt x="27008" y="9369"/>
                  <a:pt x="26930" y="9369"/>
                </a:cubicBezTo>
                <a:cubicBezTo>
                  <a:pt x="26898" y="9369"/>
                  <a:pt x="26866" y="9387"/>
                  <a:pt x="26843" y="9432"/>
                </a:cubicBezTo>
                <a:lnTo>
                  <a:pt x="26123" y="10721"/>
                </a:lnTo>
                <a:cubicBezTo>
                  <a:pt x="25782" y="10645"/>
                  <a:pt x="25441" y="10645"/>
                  <a:pt x="25137" y="10645"/>
                </a:cubicBezTo>
                <a:cubicBezTo>
                  <a:pt x="25403" y="10266"/>
                  <a:pt x="25744" y="9849"/>
                  <a:pt x="26009" y="9469"/>
                </a:cubicBezTo>
                <a:lnTo>
                  <a:pt x="26009" y="9318"/>
                </a:lnTo>
                <a:lnTo>
                  <a:pt x="26351" y="9318"/>
                </a:lnTo>
                <a:cubicBezTo>
                  <a:pt x="26123" y="9697"/>
                  <a:pt x="25820" y="10038"/>
                  <a:pt x="25592" y="10417"/>
                </a:cubicBezTo>
                <a:cubicBezTo>
                  <a:pt x="25539" y="10525"/>
                  <a:pt x="25618" y="10632"/>
                  <a:pt x="25695" y="10632"/>
                </a:cubicBezTo>
                <a:cubicBezTo>
                  <a:pt x="25728" y="10632"/>
                  <a:pt x="25760" y="10613"/>
                  <a:pt x="25782" y="10569"/>
                </a:cubicBezTo>
                <a:cubicBezTo>
                  <a:pt x="26085" y="10152"/>
                  <a:pt x="26351" y="9773"/>
                  <a:pt x="26654" y="9394"/>
                </a:cubicBezTo>
                <a:lnTo>
                  <a:pt x="26654" y="9318"/>
                </a:lnTo>
                <a:close/>
                <a:moveTo>
                  <a:pt x="28170" y="9394"/>
                </a:moveTo>
                <a:cubicBezTo>
                  <a:pt x="27867" y="9811"/>
                  <a:pt x="27640" y="10266"/>
                  <a:pt x="27412" y="10721"/>
                </a:cubicBezTo>
                <a:cubicBezTo>
                  <a:pt x="27355" y="10740"/>
                  <a:pt x="27308" y="10740"/>
                  <a:pt x="27265" y="10740"/>
                </a:cubicBezTo>
                <a:cubicBezTo>
                  <a:pt x="27223" y="10740"/>
                  <a:pt x="27185" y="10740"/>
                  <a:pt x="27147" y="10759"/>
                </a:cubicBezTo>
                <a:cubicBezTo>
                  <a:pt x="27412" y="10341"/>
                  <a:pt x="27602" y="9887"/>
                  <a:pt x="27791" y="9469"/>
                </a:cubicBezTo>
                <a:lnTo>
                  <a:pt x="27791" y="9394"/>
                </a:lnTo>
                <a:close/>
                <a:moveTo>
                  <a:pt x="28853" y="9318"/>
                </a:moveTo>
                <a:lnTo>
                  <a:pt x="28815" y="9394"/>
                </a:lnTo>
                <a:cubicBezTo>
                  <a:pt x="28587" y="9811"/>
                  <a:pt x="28322" y="10190"/>
                  <a:pt x="28057" y="10607"/>
                </a:cubicBezTo>
                <a:cubicBezTo>
                  <a:pt x="28057" y="10645"/>
                  <a:pt x="28019" y="10721"/>
                  <a:pt x="28019" y="10759"/>
                </a:cubicBezTo>
                <a:lnTo>
                  <a:pt x="27640" y="10759"/>
                </a:lnTo>
                <a:cubicBezTo>
                  <a:pt x="27867" y="10266"/>
                  <a:pt x="28132" y="9849"/>
                  <a:pt x="28360" y="9394"/>
                </a:cubicBezTo>
                <a:lnTo>
                  <a:pt x="28360" y="9318"/>
                </a:lnTo>
                <a:close/>
                <a:moveTo>
                  <a:pt x="30104" y="9394"/>
                </a:moveTo>
                <a:cubicBezTo>
                  <a:pt x="29801" y="9811"/>
                  <a:pt x="29573" y="10228"/>
                  <a:pt x="29346" y="10645"/>
                </a:cubicBezTo>
                <a:cubicBezTo>
                  <a:pt x="29346" y="10721"/>
                  <a:pt x="29346" y="10759"/>
                  <a:pt x="29384" y="10796"/>
                </a:cubicBezTo>
                <a:lnTo>
                  <a:pt x="28853" y="10796"/>
                </a:lnTo>
                <a:lnTo>
                  <a:pt x="29725" y="9394"/>
                </a:lnTo>
                <a:close/>
                <a:moveTo>
                  <a:pt x="30900" y="9318"/>
                </a:moveTo>
                <a:cubicBezTo>
                  <a:pt x="30635" y="9811"/>
                  <a:pt x="30294" y="10228"/>
                  <a:pt x="30028" y="10683"/>
                </a:cubicBezTo>
                <a:lnTo>
                  <a:pt x="30028" y="10796"/>
                </a:lnTo>
                <a:lnTo>
                  <a:pt x="29535" y="10796"/>
                </a:lnTo>
                <a:cubicBezTo>
                  <a:pt x="29801" y="10266"/>
                  <a:pt x="30104" y="9811"/>
                  <a:pt x="30331" y="9318"/>
                </a:cubicBezTo>
                <a:close/>
                <a:moveTo>
                  <a:pt x="31810" y="9394"/>
                </a:moveTo>
                <a:cubicBezTo>
                  <a:pt x="31810" y="9849"/>
                  <a:pt x="31772" y="10341"/>
                  <a:pt x="31696" y="10796"/>
                </a:cubicBezTo>
                <a:lnTo>
                  <a:pt x="31014" y="10796"/>
                </a:lnTo>
                <a:cubicBezTo>
                  <a:pt x="31279" y="10379"/>
                  <a:pt x="31583" y="9887"/>
                  <a:pt x="31810" y="9394"/>
                </a:cubicBezTo>
                <a:close/>
                <a:moveTo>
                  <a:pt x="31621" y="9394"/>
                </a:moveTo>
                <a:cubicBezTo>
                  <a:pt x="31355" y="9849"/>
                  <a:pt x="31090" y="10266"/>
                  <a:pt x="30824" y="10759"/>
                </a:cubicBezTo>
                <a:cubicBezTo>
                  <a:pt x="30749" y="10759"/>
                  <a:pt x="30749" y="10796"/>
                  <a:pt x="30824" y="10834"/>
                </a:cubicBezTo>
                <a:lnTo>
                  <a:pt x="30294" y="10834"/>
                </a:lnTo>
                <a:cubicBezTo>
                  <a:pt x="30635" y="10341"/>
                  <a:pt x="30900" y="9849"/>
                  <a:pt x="31241" y="9394"/>
                </a:cubicBezTo>
                <a:close/>
                <a:moveTo>
                  <a:pt x="21384" y="9318"/>
                </a:moveTo>
                <a:cubicBezTo>
                  <a:pt x="20929" y="9659"/>
                  <a:pt x="20550" y="10038"/>
                  <a:pt x="20171" y="10455"/>
                </a:cubicBezTo>
                <a:lnTo>
                  <a:pt x="20171" y="10531"/>
                </a:lnTo>
                <a:lnTo>
                  <a:pt x="19867" y="10531"/>
                </a:lnTo>
                <a:cubicBezTo>
                  <a:pt x="19716" y="10531"/>
                  <a:pt x="19716" y="10759"/>
                  <a:pt x="19867" y="10759"/>
                </a:cubicBezTo>
                <a:lnTo>
                  <a:pt x="19981" y="10759"/>
                </a:lnTo>
                <a:lnTo>
                  <a:pt x="19981" y="10796"/>
                </a:lnTo>
                <a:lnTo>
                  <a:pt x="19981" y="11100"/>
                </a:lnTo>
                <a:lnTo>
                  <a:pt x="20019" y="11138"/>
                </a:lnTo>
                <a:cubicBezTo>
                  <a:pt x="19829" y="10986"/>
                  <a:pt x="19602" y="10796"/>
                  <a:pt x="19412" y="10645"/>
                </a:cubicBezTo>
                <a:lnTo>
                  <a:pt x="19450" y="10645"/>
                </a:lnTo>
                <a:cubicBezTo>
                  <a:pt x="19905" y="10228"/>
                  <a:pt x="20360" y="9773"/>
                  <a:pt x="20815" y="9318"/>
                </a:cubicBezTo>
                <a:close/>
                <a:moveTo>
                  <a:pt x="20209" y="10986"/>
                </a:moveTo>
                <a:cubicBezTo>
                  <a:pt x="20284" y="11024"/>
                  <a:pt x="20436" y="11100"/>
                  <a:pt x="20550" y="11138"/>
                </a:cubicBezTo>
                <a:cubicBezTo>
                  <a:pt x="20436" y="11176"/>
                  <a:pt x="20284" y="11214"/>
                  <a:pt x="20171" y="11327"/>
                </a:cubicBezTo>
                <a:cubicBezTo>
                  <a:pt x="20171" y="11289"/>
                  <a:pt x="20095" y="11289"/>
                  <a:pt x="20057" y="11214"/>
                </a:cubicBezTo>
                <a:lnTo>
                  <a:pt x="20057" y="11214"/>
                </a:lnTo>
                <a:cubicBezTo>
                  <a:pt x="20068" y="11236"/>
                  <a:pt x="20086" y="11245"/>
                  <a:pt x="20105" y="11245"/>
                </a:cubicBezTo>
                <a:cubicBezTo>
                  <a:pt x="20152" y="11245"/>
                  <a:pt x="20209" y="11191"/>
                  <a:pt x="20209" y="11138"/>
                </a:cubicBezTo>
                <a:lnTo>
                  <a:pt x="20209" y="10986"/>
                </a:lnTo>
                <a:close/>
                <a:moveTo>
                  <a:pt x="20815" y="11289"/>
                </a:moveTo>
                <a:cubicBezTo>
                  <a:pt x="20929" y="11327"/>
                  <a:pt x="20967" y="11327"/>
                  <a:pt x="21043" y="11365"/>
                </a:cubicBezTo>
                <a:cubicBezTo>
                  <a:pt x="20853" y="11403"/>
                  <a:pt x="20739" y="11517"/>
                  <a:pt x="20626" y="11706"/>
                </a:cubicBezTo>
                <a:cubicBezTo>
                  <a:pt x="20588" y="11631"/>
                  <a:pt x="20474" y="11555"/>
                  <a:pt x="20398" y="11517"/>
                </a:cubicBezTo>
                <a:cubicBezTo>
                  <a:pt x="20550" y="11403"/>
                  <a:pt x="20626" y="11365"/>
                  <a:pt x="20777" y="11327"/>
                </a:cubicBezTo>
                <a:cubicBezTo>
                  <a:pt x="20815" y="11327"/>
                  <a:pt x="20815" y="11289"/>
                  <a:pt x="20815" y="11289"/>
                </a:cubicBezTo>
                <a:close/>
                <a:moveTo>
                  <a:pt x="21346" y="11479"/>
                </a:moveTo>
                <a:cubicBezTo>
                  <a:pt x="21384" y="11479"/>
                  <a:pt x="21498" y="11517"/>
                  <a:pt x="21573" y="11555"/>
                </a:cubicBezTo>
                <a:cubicBezTo>
                  <a:pt x="21384" y="11706"/>
                  <a:pt x="21194" y="11782"/>
                  <a:pt x="21005" y="11934"/>
                </a:cubicBezTo>
                <a:lnTo>
                  <a:pt x="20853" y="11782"/>
                </a:lnTo>
                <a:cubicBezTo>
                  <a:pt x="20967" y="11668"/>
                  <a:pt x="21043" y="11593"/>
                  <a:pt x="21232" y="11555"/>
                </a:cubicBezTo>
                <a:cubicBezTo>
                  <a:pt x="21346" y="11555"/>
                  <a:pt x="21346" y="11517"/>
                  <a:pt x="21346" y="11479"/>
                </a:cubicBezTo>
                <a:close/>
                <a:moveTo>
                  <a:pt x="21801" y="11668"/>
                </a:moveTo>
                <a:cubicBezTo>
                  <a:pt x="21915" y="11706"/>
                  <a:pt x="22066" y="11744"/>
                  <a:pt x="22142" y="11782"/>
                </a:cubicBezTo>
                <a:cubicBezTo>
                  <a:pt x="21915" y="11972"/>
                  <a:pt x="21687" y="12123"/>
                  <a:pt x="21422" y="12275"/>
                </a:cubicBezTo>
                <a:cubicBezTo>
                  <a:pt x="21346" y="12237"/>
                  <a:pt x="21308" y="12123"/>
                  <a:pt x="21194" y="12086"/>
                </a:cubicBezTo>
                <a:cubicBezTo>
                  <a:pt x="21384" y="11934"/>
                  <a:pt x="21573" y="11858"/>
                  <a:pt x="21763" y="11706"/>
                </a:cubicBezTo>
                <a:cubicBezTo>
                  <a:pt x="21801" y="11706"/>
                  <a:pt x="21801" y="11668"/>
                  <a:pt x="21801" y="11668"/>
                </a:cubicBezTo>
                <a:close/>
                <a:moveTo>
                  <a:pt x="22332" y="11934"/>
                </a:moveTo>
                <a:cubicBezTo>
                  <a:pt x="22445" y="11972"/>
                  <a:pt x="22559" y="12010"/>
                  <a:pt x="22673" y="12086"/>
                </a:cubicBezTo>
                <a:cubicBezTo>
                  <a:pt x="22332" y="12161"/>
                  <a:pt x="22066" y="12313"/>
                  <a:pt x="21801" y="12541"/>
                </a:cubicBezTo>
                <a:cubicBezTo>
                  <a:pt x="21725" y="12503"/>
                  <a:pt x="21687" y="12465"/>
                  <a:pt x="21611" y="12427"/>
                </a:cubicBezTo>
                <a:cubicBezTo>
                  <a:pt x="21801" y="12313"/>
                  <a:pt x="22066" y="12161"/>
                  <a:pt x="22256" y="12048"/>
                </a:cubicBezTo>
                <a:lnTo>
                  <a:pt x="22332" y="11934"/>
                </a:lnTo>
                <a:close/>
                <a:moveTo>
                  <a:pt x="22900" y="12161"/>
                </a:moveTo>
                <a:cubicBezTo>
                  <a:pt x="23014" y="12237"/>
                  <a:pt x="23052" y="12237"/>
                  <a:pt x="23128" y="12275"/>
                </a:cubicBezTo>
                <a:cubicBezTo>
                  <a:pt x="22862" y="12465"/>
                  <a:pt x="22521" y="12654"/>
                  <a:pt x="22180" y="12882"/>
                </a:cubicBezTo>
                <a:cubicBezTo>
                  <a:pt x="22142" y="12844"/>
                  <a:pt x="22066" y="12730"/>
                  <a:pt x="21953" y="12692"/>
                </a:cubicBezTo>
                <a:cubicBezTo>
                  <a:pt x="22256" y="12465"/>
                  <a:pt x="22521" y="12313"/>
                  <a:pt x="22862" y="12237"/>
                </a:cubicBezTo>
                <a:lnTo>
                  <a:pt x="22900" y="12161"/>
                </a:lnTo>
                <a:close/>
                <a:moveTo>
                  <a:pt x="23393" y="12427"/>
                </a:moveTo>
                <a:cubicBezTo>
                  <a:pt x="23507" y="12465"/>
                  <a:pt x="23621" y="12503"/>
                  <a:pt x="23772" y="12541"/>
                </a:cubicBezTo>
                <a:cubicBezTo>
                  <a:pt x="23431" y="12806"/>
                  <a:pt x="23052" y="12995"/>
                  <a:pt x="22635" y="13261"/>
                </a:cubicBezTo>
                <a:cubicBezTo>
                  <a:pt x="22559" y="13223"/>
                  <a:pt x="22483" y="13109"/>
                  <a:pt x="22370" y="13071"/>
                </a:cubicBezTo>
                <a:cubicBezTo>
                  <a:pt x="22711" y="12844"/>
                  <a:pt x="23052" y="12654"/>
                  <a:pt x="23393" y="12427"/>
                </a:cubicBezTo>
                <a:close/>
                <a:moveTo>
                  <a:pt x="23886" y="12541"/>
                </a:moveTo>
                <a:lnTo>
                  <a:pt x="23886" y="12541"/>
                </a:lnTo>
                <a:cubicBezTo>
                  <a:pt x="24038" y="12578"/>
                  <a:pt x="24189" y="12692"/>
                  <a:pt x="24341" y="12730"/>
                </a:cubicBezTo>
                <a:cubicBezTo>
                  <a:pt x="23924" y="13033"/>
                  <a:pt x="23507" y="13261"/>
                  <a:pt x="23128" y="13526"/>
                </a:cubicBezTo>
                <a:cubicBezTo>
                  <a:pt x="23090" y="13488"/>
                  <a:pt x="23014" y="13413"/>
                  <a:pt x="22900" y="13375"/>
                </a:cubicBezTo>
                <a:cubicBezTo>
                  <a:pt x="23242" y="13185"/>
                  <a:pt x="23583" y="12920"/>
                  <a:pt x="23886" y="12730"/>
                </a:cubicBezTo>
                <a:cubicBezTo>
                  <a:pt x="23962" y="12692"/>
                  <a:pt x="23962" y="12654"/>
                  <a:pt x="23886" y="12541"/>
                </a:cubicBezTo>
                <a:close/>
                <a:moveTo>
                  <a:pt x="8645" y="5299"/>
                </a:moveTo>
                <a:cubicBezTo>
                  <a:pt x="11564" y="6550"/>
                  <a:pt x="14484" y="7801"/>
                  <a:pt x="17365" y="9090"/>
                </a:cubicBezTo>
                <a:lnTo>
                  <a:pt x="17213" y="9090"/>
                </a:lnTo>
                <a:cubicBezTo>
                  <a:pt x="17138" y="9090"/>
                  <a:pt x="17062" y="9204"/>
                  <a:pt x="17138" y="9280"/>
                </a:cubicBezTo>
                <a:cubicBezTo>
                  <a:pt x="14142" y="10796"/>
                  <a:pt x="11147" y="12275"/>
                  <a:pt x="8152" y="13792"/>
                </a:cubicBezTo>
                <a:cubicBezTo>
                  <a:pt x="7659" y="13640"/>
                  <a:pt x="7128" y="13450"/>
                  <a:pt x="6597" y="13261"/>
                </a:cubicBezTo>
                <a:cubicBezTo>
                  <a:pt x="5271" y="12806"/>
                  <a:pt x="3678" y="12086"/>
                  <a:pt x="2844" y="10796"/>
                </a:cubicBezTo>
                <a:cubicBezTo>
                  <a:pt x="1669" y="8939"/>
                  <a:pt x="3375" y="7536"/>
                  <a:pt x="5119" y="6626"/>
                </a:cubicBezTo>
                <a:lnTo>
                  <a:pt x="5308" y="7119"/>
                </a:lnTo>
                <a:lnTo>
                  <a:pt x="5460" y="7043"/>
                </a:lnTo>
                <a:lnTo>
                  <a:pt x="5233" y="6550"/>
                </a:lnTo>
                <a:cubicBezTo>
                  <a:pt x="6067" y="6095"/>
                  <a:pt x="6939" y="5830"/>
                  <a:pt x="7507" y="5640"/>
                </a:cubicBezTo>
                <a:cubicBezTo>
                  <a:pt x="7887" y="5489"/>
                  <a:pt x="8266" y="5413"/>
                  <a:pt x="8645" y="5299"/>
                </a:cubicBezTo>
                <a:close/>
                <a:moveTo>
                  <a:pt x="24531" y="12882"/>
                </a:moveTo>
                <a:cubicBezTo>
                  <a:pt x="24644" y="12920"/>
                  <a:pt x="24796" y="13033"/>
                  <a:pt x="24948" y="13071"/>
                </a:cubicBezTo>
                <a:cubicBezTo>
                  <a:pt x="24455" y="13375"/>
                  <a:pt x="24038" y="13640"/>
                  <a:pt x="23583" y="13943"/>
                </a:cubicBezTo>
                <a:cubicBezTo>
                  <a:pt x="23469" y="13830"/>
                  <a:pt x="23431" y="13792"/>
                  <a:pt x="23317" y="13754"/>
                </a:cubicBezTo>
                <a:cubicBezTo>
                  <a:pt x="23697" y="13488"/>
                  <a:pt x="24076" y="13223"/>
                  <a:pt x="24455" y="12995"/>
                </a:cubicBezTo>
                <a:cubicBezTo>
                  <a:pt x="24531" y="12920"/>
                  <a:pt x="24531" y="12882"/>
                  <a:pt x="24531" y="12882"/>
                </a:cubicBezTo>
                <a:close/>
                <a:moveTo>
                  <a:pt x="25137" y="13109"/>
                </a:moveTo>
                <a:cubicBezTo>
                  <a:pt x="25213" y="13185"/>
                  <a:pt x="25365" y="13223"/>
                  <a:pt x="25479" y="13261"/>
                </a:cubicBezTo>
                <a:cubicBezTo>
                  <a:pt x="24986" y="13602"/>
                  <a:pt x="24531" y="13943"/>
                  <a:pt x="24038" y="14322"/>
                </a:cubicBezTo>
                <a:cubicBezTo>
                  <a:pt x="23962" y="14209"/>
                  <a:pt x="23848" y="14171"/>
                  <a:pt x="23772" y="14057"/>
                </a:cubicBezTo>
                <a:cubicBezTo>
                  <a:pt x="24189" y="13792"/>
                  <a:pt x="24644" y="13488"/>
                  <a:pt x="25099" y="13223"/>
                </a:cubicBezTo>
                <a:cubicBezTo>
                  <a:pt x="25137" y="13185"/>
                  <a:pt x="25137" y="13185"/>
                  <a:pt x="25137" y="13109"/>
                </a:cubicBezTo>
                <a:close/>
                <a:moveTo>
                  <a:pt x="2617" y="13413"/>
                </a:moveTo>
                <a:cubicBezTo>
                  <a:pt x="2820" y="13571"/>
                  <a:pt x="3023" y="13743"/>
                  <a:pt x="3219" y="13904"/>
                </a:cubicBezTo>
                <a:lnTo>
                  <a:pt x="3219" y="13904"/>
                </a:lnTo>
                <a:cubicBezTo>
                  <a:pt x="3219" y="13904"/>
                  <a:pt x="3218" y="13904"/>
                  <a:pt x="3218" y="13904"/>
                </a:cubicBezTo>
                <a:cubicBezTo>
                  <a:pt x="3191" y="13904"/>
                  <a:pt x="3166" y="13916"/>
                  <a:pt x="3147" y="13943"/>
                </a:cubicBezTo>
                <a:cubicBezTo>
                  <a:pt x="2958" y="14133"/>
                  <a:pt x="2806" y="14247"/>
                  <a:pt x="2654" y="14436"/>
                </a:cubicBezTo>
                <a:cubicBezTo>
                  <a:pt x="2617" y="14133"/>
                  <a:pt x="2617" y="13792"/>
                  <a:pt x="2617" y="13413"/>
                </a:cubicBezTo>
                <a:close/>
                <a:moveTo>
                  <a:pt x="25744" y="13413"/>
                </a:moveTo>
                <a:lnTo>
                  <a:pt x="26047" y="13526"/>
                </a:lnTo>
                <a:cubicBezTo>
                  <a:pt x="25516" y="13867"/>
                  <a:pt x="24986" y="14247"/>
                  <a:pt x="24455" y="14588"/>
                </a:cubicBezTo>
                <a:cubicBezTo>
                  <a:pt x="24379" y="14512"/>
                  <a:pt x="24341" y="14436"/>
                  <a:pt x="24265" y="14436"/>
                </a:cubicBezTo>
                <a:lnTo>
                  <a:pt x="25706" y="13450"/>
                </a:lnTo>
                <a:cubicBezTo>
                  <a:pt x="25744" y="13450"/>
                  <a:pt x="25744" y="13413"/>
                  <a:pt x="25744" y="13413"/>
                </a:cubicBezTo>
                <a:close/>
                <a:moveTo>
                  <a:pt x="20360" y="10759"/>
                </a:moveTo>
                <a:lnTo>
                  <a:pt x="20360" y="10759"/>
                </a:lnTo>
                <a:cubicBezTo>
                  <a:pt x="21611" y="10796"/>
                  <a:pt x="22862" y="10796"/>
                  <a:pt x="24152" y="10834"/>
                </a:cubicBezTo>
                <a:lnTo>
                  <a:pt x="24189" y="10834"/>
                </a:lnTo>
                <a:cubicBezTo>
                  <a:pt x="25479" y="10872"/>
                  <a:pt x="26730" y="10872"/>
                  <a:pt x="28019" y="10948"/>
                </a:cubicBezTo>
                <a:cubicBezTo>
                  <a:pt x="28057" y="10986"/>
                  <a:pt x="28132" y="10986"/>
                  <a:pt x="28170" y="10986"/>
                </a:cubicBezTo>
                <a:lnTo>
                  <a:pt x="28208" y="10986"/>
                </a:lnTo>
                <a:cubicBezTo>
                  <a:pt x="29384" y="11024"/>
                  <a:pt x="30597" y="11024"/>
                  <a:pt x="31772" y="11062"/>
                </a:cubicBezTo>
                <a:lnTo>
                  <a:pt x="30597" y="12351"/>
                </a:lnTo>
                <a:lnTo>
                  <a:pt x="30673" y="12465"/>
                </a:lnTo>
                <a:lnTo>
                  <a:pt x="31962" y="11100"/>
                </a:lnTo>
                <a:lnTo>
                  <a:pt x="32530" y="11062"/>
                </a:lnTo>
                <a:lnTo>
                  <a:pt x="32530" y="11062"/>
                </a:lnTo>
                <a:cubicBezTo>
                  <a:pt x="32341" y="12768"/>
                  <a:pt x="30900" y="14398"/>
                  <a:pt x="29156" y="14626"/>
                </a:cubicBezTo>
                <a:cubicBezTo>
                  <a:pt x="29156" y="14626"/>
                  <a:pt x="29156" y="14588"/>
                  <a:pt x="29118" y="14588"/>
                </a:cubicBezTo>
                <a:cubicBezTo>
                  <a:pt x="26161" y="13261"/>
                  <a:pt x="23242" y="12010"/>
                  <a:pt x="20360" y="10759"/>
                </a:cubicBezTo>
                <a:close/>
                <a:moveTo>
                  <a:pt x="3345" y="14007"/>
                </a:moveTo>
                <a:cubicBezTo>
                  <a:pt x="3433" y="14078"/>
                  <a:pt x="3519" y="14146"/>
                  <a:pt x="3602" y="14209"/>
                </a:cubicBezTo>
                <a:cubicBezTo>
                  <a:pt x="3413" y="14436"/>
                  <a:pt x="3185" y="14626"/>
                  <a:pt x="2996" y="14891"/>
                </a:cubicBezTo>
                <a:cubicBezTo>
                  <a:pt x="2958" y="14777"/>
                  <a:pt x="2844" y="14740"/>
                  <a:pt x="2806" y="14702"/>
                </a:cubicBezTo>
                <a:cubicBezTo>
                  <a:pt x="2996" y="14474"/>
                  <a:pt x="3147" y="14322"/>
                  <a:pt x="3337" y="14133"/>
                </a:cubicBezTo>
                <a:cubicBezTo>
                  <a:pt x="3359" y="14089"/>
                  <a:pt x="3359" y="14044"/>
                  <a:pt x="3345" y="14007"/>
                </a:cubicBezTo>
                <a:close/>
                <a:moveTo>
                  <a:pt x="17365" y="9469"/>
                </a:moveTo>
                <a:cubicBezTo>
                  <a:pt x="18768" y="10607"/>
                  <a:pt x="20246" y="11706"/>
                  <a:pt x="21649" y="12768"/>
                </a:cubicBezTo>
                <a:cubicBezTo>
                  <a:pt x="21953" y="13033"/>
                  <a:pt x="22218" y="13223"/>
                  <a:pt x="22521" y="13450"/>
                </a:cubicBezTo>
                <a:cubicBezTo>
                  <a:pt x="22559" y="13450"/>
                  <a:pt x="22559" y="13488"/>
                  <a:pt x="22597" y="13488"/>
                </a:cubicBezTo>
                <a:cubicBezTo>
                  <a:pt x="22711" y="13526"/>
                  <a:pt x="22862" y="13640"/>
                  <a:pt x="22938" y="13716"/>
                </a:cubicBezTo>
                <a:cubicBezTo>
                  <a:pt x="22938" y="13778"/>
                  <a:pt x="22964" y="13840"/>
                  <a:pt x="23035" y="13840"/>
                </a:cubicBezTo>
                <a:cubicBezTo>
                  <a:pt x="23051" y="13840"/>
                  <a:pt x="23069" y="13837"/>
                  <a:pt x="23090" y="13830"/>
                </a:cubicBezTo>
                <a:cubicBezTo>
                  <a:pt x="23469" y="14133"/>
                  <a:pt x="23810" y="14360"/>
                  <a:pt x="24114" y="14626"/>
                </a:cubicBezTo>
                <a:cubicBezTo>
                  <a:pt x="22716" y="14900"/>
                  <a:pt x="21278" y="15015"/>
                  <a:pt x="19786" y="15015"/>
                </a:cubicBezTo>
                <a:cubicBezTo>
                  <a:pt x="19215" y="15015"/>
                  <a:pt x="18636" y="14998"/>
                  <a:pt x="18047" y="14967"/>
                </a:cubicBezTo>
                <a:cubicBezTo>
                  <a:pt x="16303" y="14853"/>
                  <a:pt x="14559" y="14853"/>
                  <a:pt x="12815" y="14664"/>
                </a:cubicBezTo>
                <a:cubicBezTo>
                  <a:pt x="11375" y="14550"/>
                  <a:pt x="9972" y="14285"/>
                  <a:pt x="8531" y="13905"/>
                </a:cubicBezTo>
                <a:cubicBezTo>
                  <a:pt x="11488" y="12427"/>
                  <a:pt x="14408" y="10948"/>
                  <a:pt x="17365" y="9469"/>
                </a:cubicBezTo>
                <a:close/>
                <a:moveTo>
                  <a:pt x="3754" y="14322"/>
                </a:moveTo>
                <a:cubicBezTo>
                  <a:pt x="3836" y="14377"/>
                  <a:pt x="3898" y="14412"/>
                  <a:pt x="3968" y="14455"/>
                </a:cubicBezTo>
                <a:lnTo>
                  <a:pt x="3968" y="14455"/>
                </a:lnTo>
                <a:cubicBezTo>
                  <a:pt x="3968" y="14455"/>
                  <a:pt x="3968" y="14455"/>
                  <a:pt x="3967" y="14455"/>
                </a:cubicBezTo>
                <a:cubicBezTo>
                  <a:pt x="3944" y="14455"/>
                  <a:pt x="3925" y="14474"/>
                  <a:pt x="3906" y="14512"/>
                </a:cubicBezTo>
                <a:cubicBezTo>
                  <a:pt x="3716" y="14740"/>
                  <a:pt x="3526" y="14929"/>
                  <a:pt x="3337" y="15157"/>
                </a:cubicBezTo>
                <a:cubicBezTo>
                  <a:pt x="3223" y="15119"/>
                  <a:pt x="3185" y="15081"/>
                  <a:pt x="3147" y="15005"/>
                </a:cubicBezTo>
                <a:cubicBezTo>
                  <a:pt x="3337" y="14777"/>
                  <a:pt x="3564" y="14588"/>
                  <a:pt x="3754" y="14360"/>
                </a:cubicBezTo>
                <a:lnTo>
                  <a:pt x="3754" y="14322"/>
                </a:lnTo>
                <a:close/>
                <a:moveTo>
                  <a:pt x="26237" y="13602"/>
                </a:moveTo>
                <a:cubicBezTo>
                  <a:pt x="26313" y="13640"/>
                  <a:pt x="26351" y="13640"/>
                  <a:pt x="26464" y="13678"/>
                </a:cubicBezTo>
                <a:cubicBezTo>
                  <a:pt x="25782" y="14209"/>
                  <a:pt x="25061" y="14740"/>
                  <a:pt x="24341" y="15308"/>
                </a:cubicBezTo>
                <a:lnTo>
                  <a:pt x="24341" y="15005"/>
                </a:lnTo>
                <a:lnTo>
                  <a:pt x="24341" y="14929"/>
                </a:lnTo>
                <a:lnTo>
                  <a:pt x="26161" y="13640"/>
                </a:lnTo>
                <a:lnTo>
                  <a:pt x="26237" y="13602"/>
                </a:lnTo>
                <a:close/>
                <a:moveTo>
                  <a:pt x="32417" y="13981"/>
                </a:moveTo>
                <a:lnTo>
                  <a:pt x="32417" y="13981"/>
                </a:lnTo>
                <a:cubicBezTo>
                  <a:pt x="32379" y="14360"/>
                  <a:pt x="32341" y="14702"/>
                  <a:pt x="32303" y="15081"/>
                </a:cubicBezTo>
                <a:cubicBezTo>
                  <a:pt x="32189" y="15157"/>
                  <a:pt x="32151" y="15308"/>
                  <a:pt x="32038" y="15384"/>
                </a:cubicBezTo>
                <a:cubicBezTo>
                  <a:pt x="32113" y="15119"/>
                  <a:pt x="32189" y="14777"/>
                  <a:pt x="32227" y="14512"/>
                </a:cubicBezTo>
                <a:cubicBezTo>
                  <a:pt x="32227" y="14398"/>
                  <a:pt x="32227" y="14360"/>
                  <a:pt x="32151" y="14360"/>
                </a:cubicBezTo>
                <a:cubicBezTo>
                  <a:pt x="32227" y="14247"/>
                  <a:pt x="32341" y="14133"/>
                  <a:pt x="32417" y="13981"/>
                </a:cubicBezTo>
                <a:close/>
                <a:moveTo>
                  <a:pt x="4095" y="14474"/>
                </a:moveTo>
                <a:lnTo>
                  <a:pt x="4095" y="14474"/>
                </a:lnTo>
                <a:cubicBezTo>
                  <a:pt x="4171" y="14588"/>
                  <a:pt x="4323" y="14626"/>
                  <a:pt x="4436" y="14740"/>
                </a:cubicBezTo>
                <a:cubicBezTo>
                  <a:pt x="4133" y="14967"/>
                  <a:pt x="3906" y="15194"/>
                  <a:pt x="3678" y="15422"/>
                </a:cubicBezTo>
                <a:cubicBezTo>
                  <a:pt x="3602" y="15384"/>
                  <a:pt x="3526" y="15346"/>
                  <a:pt x="3489" y="15308"/>
                </a:cubicBezTo>
                <a:cubicBezTo>
                  <a:pt x="3678" y="15119"/>
                  <a:pt x="3868" y="14891"/>
                  <a:pt x="4095" y="14626"/>
                </a:cubicBezTo>
                <a:cubicBezTo>
                  <a:pt x="4133" y="14588"/>
                  <a:pt x="4133" y="14550"/>
                  <a:pt x="4095" y="14474"/>
                </a:cubicBezTo>
                <a:close/>
                <a:moveTo>
                  <a:pt x="4550" y="14891"/>
                </a:moveTo>
                <a:lnTo>
                  <a:pt x="4853" y="15005"/>
                </a:lnTo>
                <a:lnTo>
                  <a:pt x="4133" y="15725"/>
                </a:lnTo>
                <a:lnTo>
                  <a:pt x="4133" y="15763"/>
                </a:lnTo>
                <a:cubicBezTo>
                  <a:pt x="4057" y="15725"/>
                  <a:pt x="3944" y="15649"/>
                  <a:pt x="3868" y="15574"/>
                </a:cubicBezTo>
                <a:lnTo>
                  <a:pt x="4512" y="14929"/>
                </a:lnTo>
                <a:cubicBezTo>
                  <a:pt x="4550" y="14929"/>
                  <a:pt x="4550" y="14891"/>
                  <a:pt x="4550" y="14891"/>
                </a:cubicBezTo>
                <a:close/>
                <a:moveTo>
                  <a:pt x="26730" y="13830"/>
                </a:moveTo>
                <a:cubicBezTo>
                  <a:pt x="26881" y="13867"/>
                  <a:pt x="27033" y="13981"/>
                  <a:pt x="27185" y="14019"/>
                </a:cubicBezTo>
                <a:cubicBezTo>
                  <a:pt x="26237" y="14626"/>
                  <a:pt x="25327" y="15308"/>
                  <a:pt x="24379" y="15915"/>
                </a:cubicBezTo>
                <a:lnTo>
                  <a:pt x="24379" y="15536"/>
                </a:lnTo>
                <a:cubicBezTo>
                  <a:pt x="25137" y="14967"/>
                  <a:pt x="25896" y="14398"/>
                  <a:pt x="26692" y="13867"/>
                </a:cubicBezTo>
                <a:cubicBezTo>
                  <a:pt x="26730" y="13867"/>
                  <a:pt x="26730" y="13830"/>
                  <a:pt x="26730" y="13830"/>
                </a:cubicBezTo>
                <a:close/>
                <a:moveTo>
                  <a:pt x="2427" y="10379"/>
                </a:moveTo>
                <a:lnTo>
                  <a:pt x="2427" y="10379"/>
                </a:lnTo>
                <a:cubicBezTo>
                  <a:pt x="2768" y="11365"/>
                  <a:pt x="3754" y="12086"/>
                  <a:pt x="4626" y="12616"/>
                </a:cubicBezTo>
                <a:cubicBezTo>
                  <a:pt x="5688" y="13223"/>
                  <a:pt x="6901" y="13678"/>
                  <a:pt x="8114" y="14019"/>
                </a:cubicBezTo>
                <a:lnTo>
                  <a:pt x="8114" y="14057"/>
                </a:lnTo>
                <a:cubicBezTo>
                  <a:pt x="8114" y="14740"/>
                  <a:pt x="8152" y="15346"/>
                  <a:pt x="8152" y="16029"/>
                </a:cubicBezTo>
                <a:cubicBezTo>
                  <a:pt x="6067" y="15536"/>
                  <a:pt x="4171" y="14512"/>
                  <a:pt x="2579" y="13071"/>
                </a:cubicBezTo>
                <a:lnTo>
                  <a:pt x="2427" y="10379"/>
                </a:lnTo>
                <a:close/>
                <a:moveTo>
                  <a:pt x="5043" y="15157"/>
                </a:moveTo>
                <a:cubicBezTo>
                  <a:pt x="5157" y="15194"/>
                  <a:pt x="5271" y="15270"/>
                  <a:pt x="5384" y="15308"/>
                </a:cubicBezTo>
                <a:cubicBezTo>
                  <a:pt x="5119" y="15574"/>
                  <a:pt x="4891" y="15839"/>
                  <a:pt x="4664" y="16066"/>
                </a:cubicBezTo>
                <a:cubicBezTo>
                  <a:pt x="4626" y="16066"/>
                  <a:pt x="4626" y="16104"/>
                  <a:pt x="4626" y="16104"/>
                </a:cubicBezTo>
                <a:cubicBezTo>
                  <a:pt x="4512" y="16066"/>
                  <a:pt x="4436" y="15953"/>
                  <a:pt x="4323" y="15915"/>
                </a:cubicBezTo>
                <a:cubicBezTo>
                  <a:pt x="4550" y="15649"/>
                  <a:pt x="4853" y="15384"/>
                  <a:pt x="5043" y="15157"/>
                </a:cubicBezTo>
                <a:close/>
                <a:moveTo>
                  <a:pt x="32000" y="14588"/>
                </a:moveTo>
                <a:lnTo>
                  <a:pt x="32000" y="14588"/>
                </a:lnTo>
                <a:cubicBezTo>
                  <a:pt x="31924" y="14967"/>
                  <a:pt x="31848" y="15308"/>
                  <a:pt x="31772" y="15687"/>
                </a:cubicBezTo>
                <a:cubicBezTo>
                  <a:pt x="31696" y="15687"/>
                  <a:pt x="31772" y="15725"/>
                  <a:pt x="31772" y="15725"/>
                </a:cubicBezTo>
                <a:cubicBezTo>
                  <a:pt x="31647" y="15873"/>
                  <a:pt x="31505" y="16014"/>
                  <a:pt x="31353" y="16146"/>
                </a:cubicBezTo>
                <a:lnTo>
                  <a:pt x="31353" y="16146"/>
                </a:lnTo>
                <a:cubicBezTo>
                  <a:pt x="31354" y="16145"/>
                  <a:pt x="31355" y="16144"/>
                  <a:pt x="31355" y="16142"/>
                </a:cubicBezTo>
                <a:cubicBezTo>
                  <a:pt x="31469" y="15763"/>
                  <a:pt x="31583" y="15384"/>
                  <a:pt x="31734" y="15005"/>
                </a:cubicBezTo>
                <a:lnTo>
                  <a:pt x="31734" y="14929"/>
                </a:lnTo>
                <a:cubicBezTo>
                  <a:pt x="31810" y="14777"/>
                  <a:pt x="31924" y="14702"/>
                  <a:pt x="32000" y="14588"/>
                </a:cubicBezTo>
                <a:close/>
                <a:moveTo>
                  <a:pt x="32493" y="12123"/>
                </a:moveTo>
                <a:lnTo>
                  <a:pt x="32493" y="13375"/>
                </a:lnTo>
                <a:cubicBezTo>
                  <a:pt x="31810" y="14626"/>
                  <a:pt x="30711" y="15687"/>
                  <a:pt x="29384" y="16256"/>
                </a:cubicBezTo>
                <a:cubicBezTo>
                  <a:pt x="29384" y="15763"/>
                  <a:pt x="29384" y="15346"/>
                  <a:pt x="29346" y="14853"/>
                </a:cubicBezTo>
                <a:cubicBezTo>
                  <a:pt x="30786" y="14588"/>
                  <a:pt x="31962" y="13450"/>
                  <a:pt x="32493" y="12123"/>
                </a:cubicBezTo>
                <a:close/>
                <a:moveTo>
                  <a:pt x="5612" y="15346"/>
                </a:moveTo>
                <a:cubicBezTo>
                  <a:pt x="5650" y="15346"/>
                  <a:pt x="5763" y="15384"/>
                  <a:pt x="5839" y="15422"/>
                </a:cubicBezTo>
                <a:cubicBezTo>
                  <a:pt x="5612" y="15725"/>
                  <a:pt x="5308" y="15953"/>
                  <a:pt x="5081" y="16256"/>
                </a:cubicBezTo>
                <a:lnTo>
                  <a:pt x="5081" y="16294"/>
                </a:lnTo>
                <a:lnTo>
                  <a:pt x="4816" y="16142"/>
                </a:lnTo>
                <a:cubicBezTo>
                  <a:pt x="5081" y="15915"/>
                  <a:pt x="5308" y="15687"/>
                  <a:pt x="5612" y="15384"/>
                </a:cubicBezTo>
                <a:lnTo>
                  <a:pt x="5612" y="15346"/>
                </a:lnTo>
                <a:close/>
                <a:moveTo>
                  <a:pt x="27412" y="14133"/>
                </a:moveTo>
                <a:cubicBezTo>
                  <a:pt x="27450" y="14133"/>
                  <a:pt x="27488" y="14171"/>
                  <a:pt x="27564" y="14171"/>
                </a:cubicBezTo>
                <a:cubicBezTo>
                  <a:pt x="26502" y="14891"/>
                  <a:pt x="25516" y="15649"/>
                  <a:pt x="24531" y="16332"/>
                </a:cubicBezTo>
                <a:cubicBezTo>
                  <a:pt x="24531" y="16408"/>
                  <a:pt x="24531" y="16408"/>
                  <a:pt x="24455" y="16446"/>
                </a:cubicBezTo>
                <a:cubicBezTo>
                  <a:pt x="24417" y="16446"/>
                  <a:pt x="24379" y="16408"/>
                  <a:pt x="24341" y="16408"/>
                </a:cubicBezTo>
                <a:lnTo>
                  <a:pt x="24341" y="16294"/>
                </a:lnTo>
                <a:cubicBezTo>
                  <a:pt x="24379" y="16294"/>
                  <a:pt x="24379" y="16256"/>
                  <a:pt x="24379" y="16218"/>
                </a:cubicBezTo>
                <a:cubicBezTo>
                  <a:pt x="25365" y="15498"/>
                  <a:pt x="26426" y="14815"/>
                  <a:pt x="27412" y="14133"/>
                </a:cubicBezTo>
                <a:close/>
                <a:moveTo>
                  <a:pt x="31393" y="15270"/>
                </a:moveTo>
                <a:lnTo>
                  <a:pt x="31090" y="16104"/>
                </a:lnTo>
                <a:cubicBezTo>
                  <a:pt x="31068" y="16190"/>
                  <a:pt x="31131" y="16239"/>
                  <a:pt x="31203" y="16239"/>
                </a:cubicBezTo>
                <a:cubicBezTo>
                  <a:pt x="31219" y="16239"/>
                  <a:pt x="31236" y="16236"/>
                  <a:pt x="31252" y="16231"/>
                </a:cubicBezTo>
                <a:lnTo>
                  <a:pt x="31252" y="16231"/>
                </a:lnTo>
                <a:cubicBezTo>
                  <a:pt x="31081" y="16372"/>
                  <a:pt x="30900" y="16501"/>
                  <a:pt x="30719" y="16616"/>
                </a:cubicBezTo>
                <a:lnTo>
                  <a:pt x="30719" y="16616"/>
                </a:lnTo>
                <a:cubicBezTo>
                  <a:pt x="30869" y="16280"/>
                  <a:pt x="31055" y="15909"/>
                  <a:pt x="31203" y="15574"/>
                </a:cubicBezTo>
                <a:cubicBezTo>
                  <a:pt x="31241" y="15536"/>
                  <a:pt x="31241" y="15498"/>
                  <a:pt x="31203" y="15460"/>
                </a:cubicBezTo>
                <a:lnTo>
                  <a:pt x="31393" y="15270"/>
                </a:lnTo>
                <a:close/>
                <a:moveTo>
                  <a:pt x="6029" y="15536"/>
                </a:moveTo>
                <a:cubicBezTo>
                  <a:pt x="6180" y="15649"/>
                  <a:pt x="6332" y="15687"/>
                  <a:pt x="6446" y="15725"/>
                </a:cubicBezTo>
                <a:lnTo>
                  <a:pt x="5763" y="16597"/>
                </a:lnTo>
                <a:lnTo>
                  <a:pt x="5763" y="16635"/>
                </a:lnTo>
                <a:cubicBezTo>
                  <a:pt x="5574" y="16597"/>
                  <a:pt x="5422" y="16521"/>
                  <a:pt x="5271" y="16446"/>
                </a:cubicBezTo>
                <a:cubicBezTo>
                  <a:pt x="5498" y="16142"/>
                  <a:pt x="5763" y="15915"/>
                  <a:pt x="5991" y="15574"/>
                </a:cubicBezTo>
                <a:cubicBezTo>
                  <a:pt x="6029" y="15574"/>
                  <a:pt x="6029" y="15536"/>
                  <a:pt x="6029" y="15536"/>
                </a:cubicBezTo>
                <a:close/>
                <a:moveTo>
                  <a:pt x="27791" y="14322"/>
                </a:moveTo>
                <a:cubicBezTo>
                  <a:pt x="27943" y="14360"/>
                  <a:pt x="28019" y="14398"/>
                  <a:pt x="28170" y="14436"/>
                </a:cubicBezTo>
                <a:cubicBezTo>
                  <a:pt x="27185" y="15194"/>
                  <a:pt x="26161" y="15915"/>
                  <a:pt x="25175" y="16673"/>
                </a:cubicBezTo>
                <a:cubicBezTo>
                  <a:pt x="25024" y="16635"/>
                  <a:pt x="24910" y="16597"/>
                  <a:pt x="24720" y="16521"/>
                </a:cubicBezTo>
                <a:cubicBezTo>
                  <a:pt x="25744" y="15763"/>
                  <a:pt x="26730" y="15081"/>
                  <a:pt x="27791" y="14322"/>
                </a:cubicBezTo>
                <a:close/>
                <a:moveTo>
                  <a:pt x="6635" y="15877"/>
                </a:moveTo>
                <a:cubicBezTo>
                  <a:pt x="6749" y="15877"/>
                  <a:pt x="6825" y="15915"/>
                  <a:pt x="6939" y="15953"/>
                </a:cubicBezTo>
                <a:cubicBezTo>
                  <a:pt x="6711" y="16256"/>
                  <a:pt x="6522" y="16521"/>
                  <a:pt x="6256" y="16825"/>
                </a:cubicBezTo>
                <a:lnTo>
                  <a:pt x="6256" y="16863"/>
                </a:lnTo>
                <a:cubicBezTo>
                  <a:pt x="6180" y="16825"/>
                  <a:pt x="6029" y="16787"/>
                  <a:pt x="5953" y="16711"/>
                </a:cubicBezTo>
                <a:cubicBezTo>
                  <a:pt x="6180" y="16484"/>
                  <a:pt x="6408" y="16218"/>
                  <a:pt x="6635" y="15953"/>
                </a:cubicBezTo>
                <a:lnTo>
                  <a:pt x="6635" y="15877"/>
                </a:lnTo>
                <a:close/>
                <a:moveTo>
                  <a:pt x="29567" y="16468"/>
                </a:moveTo>
                <a:cubicBezTo>
                  <a:pt x="29589" y="16468"/>
                  <a:pt x="29616" y="16472"/>
                  <a:pt x="29649" y="16484"/>
                </a:cubicBezTo>
                <a:cubicBezTo>
                  <a:pt x="29535" y="16635"/>
                  <a:pt x="29497" y="16787"/>
                  <a:pt x="29459" y="16901"/>
                </a:cubicBezTo>
                <a:lnTo>
                  <a:pt x="29459" y="16521"/>
                </a:lnTo>
                <a:cubicBezTo>
                  <a:pt x="29486" y="16495"/>
                  <a:pt x="29513" y="16468"/>
                  <a:pt x="29567" y="16468"/>
                </a:cubicBezTo>
                <a:close/>
                <a:moveTo>
                  <a:pt x="30900" y="15687"/>
                </a:moveTo>
                <a:lnTo>
                  <a:pt x="30900" y="15687"/>
                </a:lnTo>
                <a:cubicBezTo>
                  <a:pt x="30749" y="15953"/>
                  <a:pt x="30673" y="16218"/>
                  <a:pt x="30521" y="16484"/>
                </a:cubicBezTo>
                <a:cubicBezTo>
                  <a:pt x="30477" y="16573"/>
                  <a:pt x="30536" y="16662"/>
                  <a:pt x="30601" y="16689"/>
                </a:cubicBezTo>
                <a:lnTo>
                  <a:pt x="30601" y="16689"/>
                </a:lnTo>
                <a:cubicBezTo>
                  <a:pt x="30472" y="16767"/>
                  <a:pt x="30343" y="16838"/>
                  <a:pt x="30218" y="16901"/>
                </a:cubicBezTo>
                <a:cubicBezTo>
                  <a:pt x="30294" y="16673"/>
                  <a:pt x="30445" y="16408"/>
                  <a:pt x="30521" y="16104"/>
                </a:cubicBezTo>
                <a:cubicBezTo>
                  <a:pt x="30559" y="16029"/>
                  <a:pt x="30521" y="15953"/>
                  <a:pt x="30483" y="15953"/>
                </a:cubicBezTo>
                <a:lnTo>
                  <a:pt x="30900" y="15687"/>
                </a:lnTo>
                <a:close/>
                <a:moveTo>
                  <a:pt x="28398" y="14550"/>
                </a:moveTo>
                <a:cubicBezTo>
                  <a:pt x="28512" y="14588"/>
                  <a:pt x="28625" y="14626"/>
                  <a:pt x="28739" y="14702"/>
                </a:cubicBezTo>
                <a:cubicBezTo>
                  <a:pt x="27753" y="15346"/>
                  <a:pt x="26806" y="16066"/>
                  <a:pt x="25896" y="16863"/>
                </a:cubicBezTo>
                <a:cubicBezTo>
                  <a:pt x="25896" y="16901"/>
                  <a:pt x="25896" y="16901"/>
                  <a:pt x="25858" y="16976"/>
                </a:cubicBezTo>
                <a:cubicBezTo>
                  <a:pt x="25706" y="16863"/>
                  <a:pt x="25554" y="16825"/>
                  <a:pt x="25403" y="16787"/>
                </a:cubicBezTo>
                <a:cubicBezTo>
                  <a:pt x="26426" y="16029"/>
                  <a:pt x="27412" y="15308"/>
                  <a:pt x="28398" y="14550"/>
                </a:cubicBezTo>
                <a:close/>
                <a:moveTo>
                  <a:pt x="7166" y="15953"/>
                </a:moveTo>
                <a:cubicBezTo>
                  <a:pt x="7280" y="16029"/>
                  <a:pt x="7318" y="16066"/>
                  <a:pt x="7394" y="16066"/>
                </a:cubicBezTo>
                <a:cubicBezTo>
                  <a:pt x="7204" y="16332"/>
                  <a:pt x="6977" y="16635"/>
                  <a:pt x="6749" y="16901"/>
                </a:cubicBezTo>
                <a:cubicBezTo>
                  <a:pt x="6711" y="16976"/>
                  <a:pt x="6711" y="16976"/>
                  <a:pt x="6711" y="17014"/>
                </a:cubicBezTo>
                <a:cubicBezTo>
                  <a:pt x="6597" y="16976"/>
                  <a:pt x="6560" y="16976"/>
                  <a:pt x="6446" y="16901"/>
                </a:cubicBezTo>
                <a:cubicBezTo>
                  <a:pt x="6749" y="16635"/>
                  <a:pt x="6939" y="16332"/>
                  <a:pt x="7166" y="16029"/>
                </a:cubicBezTo>
                <a:lnTo>
                  <a:pt x="7166" y="15953"/>
                </a:lnTo>
                <a:close/>
                <a:moveTo>
                  <a:pt x="7659" y="16142"/>
                </a:moveTo>
                <a:cubicBezTo>
                  <a:pt x="7773" y="16218"/>
                  <a:pt x="7887" y="16218"/>
                  <a:pt x="7962" y="16256"/>
                </a:cubicBezTo>
                <a:cubicBezTo>
                  <a:pt x="7697" y="16521"/>
                  <a:pt x="7470" y="16863"/>
                  <a:pt x="7204" y="17166"/>
                </a:cubicBezTo>
                <a:cubicBezTo>
                  <a:pt x="7128" y="17090"/>
                  <a:pt x="7015" y="17090"/>
                  <a:pt x="6939" y="17052"/>
                </a:cubicBezTo>
                <a:cubicBezTo>
                  <a:pt x="7166" y="16787"/>
                  <a:pt x="7394" y="16446"/>
                  <a:pt x="7659" y="16142"/>
                </a:cubicBezTo>
                <a:close/>
                <a:moveTo>
                  <a:pt x="8455" y="16408"/>
                </a:moveTo>
                <a:cubicBezTo>
                  <a:pt x="8455" y="16408"/>
                  <a:pt x="8455" y="16446"/>
                  <a:pt x="8493" y="16446"/>
                </a:cubicBezTo>
                <a:lnTo>
                  <a:pt x="9062" y="16597"/>
                </a:lnTo>
                <a:cubicBezTo>
                  <a:pt x="8834" y="16711"/>
                  <a:pt x="8645" y="16901"/>
                  <a:pt x="8455" y="17166"/>
                </a:cubicBezTo>
                <a:cubicBezTo>
                  <a:pt x="8417" y="16863"/>
                  <a:pt x="8417" y="16635"/>
                  <a:pt x="8455" y="16408"/>
                </a:cubicBezTo>
                <a:close/>
                <a:moveTo>
                  <a:pt x="30294" y="16066"/>
                </a:moveTo>
                <a:cubicBezTo>
                  <a:pt x="30218" y="16332"/>
                  <a:pt x="30066" y="16635"/>
                  <a:pt x="29952" y="16901"/>
                </a:cubicBezTo>
                <a:cubicBezTo>
                  <a:pt x="29914" y="16976"/>
                  <a:pt x="29914" y="17014"/>
                  <a:pt x="29952" y="17014"/>
                </a:cubicBezTo>
                <a:cubicBezTo>
                  <a:pt x="29801" y="17052"/>
                  <a:pt x="29725" y="17090"/>
                  <a:pt x="29573" y="17166"/>
                </a:cubicBezTo>
                <a:cubicBezTo>
                  <a:pt x="29687" y="16863"/>
                  <a:pt x="29801" y="16521"/>
                  <a:pt x="29914" y="16256"/>
                </a:cubicBezTo>
                <a:cubicBezTo>
                  <a:pt x="30066" y="16218"/>
                  <a:pt x="30142" y="16142"/>
                  <a:pt x="30294" y="16066"/>
                </a:cubicBezTo>
                <a:close/>
                <a:moveTo>
                  <a:pt x="28967" y="14891"/>
                </a:moveTo>
                <a:cubicBezTo>
                  <a:pt x="28967" y="14891"/>
                  <a:pt x="29004" y="14929"/>
                  <a:pt x="29080" y="14929"/>
                </a:cubicBezTo>
                <a:cubicBezTo>
                  <a:pt x="28170" y="15574"/>
                  <a:pt x="27260" y="16294"/>
                  <a:pt x="26464" y="17090"/>
                </a:cubicBezTo>
                <a:cubicBezTo>
                  <a:pt x="26426" y="17090"/>
                  <a:pt x="26426" y="17166"/>
                  <a:pt x="26464" y="17204"/>
                </a:cubicBezTo>
                <a:cubicBezTo>
                  <a:pt x="26351" y="17166"/>
                  <a:pt x="26237" y="17090"/>
                  <a:pt x="26123" y="17052"/>
                </a:cubicBezTo>
                <a:cubicBezTo>
                  <a:pt x="27033" y="16256"/>
                  <a:pt x="27981" y="15536"/>
                  <a:pt x="28967" y="14891"/>
                </a:cubicBezTo>
                <a:close/>
                <a:moveTo>
                  <a:pt x="8114" y="16332"/>
                </a:moveTo>
                <a:lnTo>
                  <a:pt x="8114" y="16711"/>
                </a:lnTo>
                <a:cubicBezTo>
                  <a:pt x="8114" y="16711"/>
                  <a:pt x="8076" y="16711"/>
                  <a:pt x="8038" y="16787"/>
                </a:cubicBezTo>
                <a:cubicBezTo>
                  <a:pt x="7924" y="16976"/>
                  <a:pt x="7773" y="17090"/>
                  <a:pt x="7697" y="17280"/>
                </a:cubicBezTo>
                <a:cubicBezTo>
                  <a:pt x="7659" y="17280"/>
                  <a:pt x="7545" y="17242"/>
                  <a:pt x="7470" y="17242"/>
                </a:cubicBezTo>
                <a:cubicBezTo>
                  <a:pt x="7697" y="16901"/>
                  <a:pt x="7924" y="16635"/>
                  <a:pt x="8114" y="16332"/>
                </a:cubicBezTo>
                <a:close/>
                <a:moveTo>
                  <a:pt x="8342" y="14057"/>
                </a:moveTo>
                <a:cubicBezTo>
                  <a:pt x="9024" y="14209"/>
                  <a:pt x="9631" y="14360"/>
                  <a:pt x="10237" y="14512"/>
                </a:cubicBezTo>
                <a:cubicBezTo>
                  <a:pt x="11564" y="14740"/>
                  <a:pt x="12891" y="14929"/>
                  <a:pt x="14256" y="15005"/>
                </a:cubicBezTo>
                <a:cubicBezTo>
                  <a:pt x="15356" y="15119"/>
                  <a:pt x="16455" y="15119"/>
                  <a:pt x="17555" y="15157"/>
                </a:cubicBezTo>
                <a:cubicBezTo>
                  <a:pt x="18313" y="15210"/>
                  <a:pt x="19080" y="15240"/>
                  <a:pt x="19850" y="15240"/>
                </a:cubicBezTo>
                <a:cubicBezTo>
                  <a:pt x="21276" y="15240"/>
                  <a:pt x="22711" y="15137"/>
                  <a:pt x="24114" y="14891"/>
                </a:cubicBezTo>
                <a:lnTo>
                  <a:pt x="24114" y="14891"/>
                </a:lnTo>
                <a:cubicBezTo>
                  <a:pt x="24114" y="15384"/>
                  <a:pt x="24076" y="15877"/>
                  <a:pt x="24114" y="16332"/>
                </a:cubicBezTo>
                <a:cubicBezTo>
                  <a:pt x="24076" y="16408"/>
                  <a:pt x="24076" y="16446"/>
                  <a:pt x="24114" y="16484"/>
                </a:cubicBezTo>
                <a:lnTo>
                  <a:pt x="24114" y="16673"/>
                </a:lnTo>
                <a:cubicBezTo>
                  <a:pt x="24038" y="16711"/>
                  <a:pt x="24000" y="16711"/>
                  <a:pt x="23886" y="16787"/>
                </a:cubicBezTo>
                <a:lnTo>
                  <a:pt x="23810" y="16787"/>
                </a:lnTo>
                <a:cubicBezTo>
                  <a:pt x="21712" y="17162"/>
                  <a:pt x="19599" y="17353"/>
                  <a:pt x="17491" y="17353"/>
                </a:cubicBezTo>
                <a:cubicBezTo>
                  <a:pt x="14913" y="17353"/>
                  <a:pt x="12344" y="17068"/>
                  <a:pt x="9820" y="16484"/>
                </a:cubicBezTo>
                <a:lnTo>
                  <a:pt x="9706" y="16484"/>
                </a:lnTo>
                <a:cubicBezTo>
                  <a:pt x="9441" y="16408"/>
                  <a:pt x="9138" y="16332"/>
                  <a:pt x="8872" y="16256"/>
                </a:cubicBezTo>
                <a:cubicBezTo>
                  <a:pt x="8872" y="16218"/>
                  <a:pt x="8834" y="16142"/>
                  <a:pt x="8759" y="16142"/>
                </a:cubicBezTo>
                <a:cubicBezTo>
                  <a:pt x="8645" y="16104"/>
                  <a:pt x="8531" y="16104"/>
                  <a:pt x="8379" y="16066"/>
                </a:cubicBezTo>
                <a:cubicBezTo>
                  <a:pt x="8379" y="15384"/>
                  <a:pt x="8342" y="14740"/>
                  <a:pt x="8342" y="14057"/>
                </a:cubicBezTo>
                <a:close/>
                <a:moveTo>
                  <a:pt x="8228" y="17014"/>
                </a:moveTo>
                <a:lnTo>
                  <a:pt x="8228" y="17393"/>
                </a:lnTo>
                <a:cubicBezTo>
                  <a:pt x="8114" y="17393"/>
                  <a:pt x="8076" y="17356"/>
                  <a:pt x="7962" y="17356"/>
                </a:cubicBezTo>
                <a:cubicBezTo>
                  <a:pt x="8038" y="17204"/>
                  <a:pt x="8114" y="17090"/>
                  <a:pt x="8228" y="17014"/>
                </a:cubicBezTo>
                <a:close/>
                <a:moveTo>
                  <a:pt x="29156" y="15157"/>
                </a:moveTo>
                <a:lnTo>
                  <a:pt x="29156" y="15460"/>
                </a:lnTo>
                <a:lnTo>
                  <a:pt x="29118" y="15460"/>
                </a:lnTo>
                <a:cubicBezTo>
                  <a:pt x="28360" y="16066"/>
                  <a:pt x="27640" y="16673"/>
                  <a:pt x="26881" y="17280"/>
                </a:cubicBezTo>
                <a:cubicBezTo>
                  <a:pt x="26843" y="17280"/>
                  <a:pt x="26843" y="17356"/>
                  <a:pt x="26881" y="17393"/>
                </a:cubicBezTo>
                <a:cubicBezTo>
                  <a:pt x="26768" y="17356"/>
                  <a:pt x="26730" y="17356"/>
                  <a:pt x="26654" y="17280"/>
                </a:cubicBezTo>
                <a:cubicBezTo>
                  <a:pt x="27412" y="16521"/>
                  <a:pt x="28246" y="15839"/>
                  <a:pt x="29156" y="15157"/>
                </a:cubicBezTo>
                <a:close/>
                <a:moveTo>
                  <a:pt x="29156" y="15725"/>
                </a:moveTo>
                <a:lnTo>
                  <a:pt x="29156" y="16218"/>
                </a:lnTo>
                <a:cubicBezTo>
                  <a:pt x="29137" y="16180"/>
                  <a:pt x="29128" y="16161"/>
                  <a:pt x="29118" y="16161"/>
                </a:cubicBezTo>
                <a:cubicBezTo>
                  <a:pt x="29109" y="16161"/>
                  <a:pt x="29099" y="16180"/>
                  <a:pt x="29080" y="16218"/>
                </a:cubicBezTo>
                <a:cubicBezTo>
                  <a:pt x="28512" y="16635"/>
                  <a:pt x="27905" y="17090"/>
                  <a:pt x="27374" y="17545"/>
                </a:cubicBezTo>
                <a:cubicBezTo>
                  <a:pt x="27260" y="17545"/>
                  <a:pt x="27185" y="17469"/>
                  <a:pt x="27071" y="17469"/>
                </a:cubicBezTo>
                <a:cubicBezTo>
                  <a:pt x="27715" y="16863"/>
                  <a:pt x="28436" y="16294"/>
                  <a:pt x="29156" y="15725"/>
                </a:cubicBezTo>
                <a:close/>
                <a:moveTo>
                  <a:pt x="9365" y="16635"/>
                </a:moveTo>
                <a:cubicBezTo>
                  <a:pt x="9403" y="16635"/>
                  <a:pt x="9441" y="16673"/>
                  <a:pt x="9479" y="16673"/>
                </a:cubicBezTo>
                <a:cubicBezTo>
                  <a:pt x="9214" y="17014"/>
                  <a:pt x="8872" y="17280"/>
                  <a:pt x="8607" y="17583"/>
                </a:cubicBezTo>
                <a:cubicBezTo>
                  <a:pt x="8531" y="17583"/>
                  <a:pt x="8531" y="17621"/>
                  <a:pt x="8531" y="17621"/>
                </a:cubicBezTo>
                <a:cubicBezTo>
                  <a:pt x="8531" y="17583"/>
                  <a:pt x="8493" y="17583"/>
                  <a:pt x="8455" y="17583"/>
                </a:cubicBezTo>
                <a:cubicBezTo>
                  <a:pt x="8645" y="17204"/>
                  <a:pt x="8910" y="16863"/>
                  <a:pt x="9365" y="16673"/>
                </a:cubicBezTo>
                <a:lnTo>
                  <a:pt x="9365" y="16635"/>
                </a:lnTo>
                <a:close/>
                <a:moveTo>
                  <a:pt x="29156" y="16408"/>
                </a:moveTo>
                <a:cubicBezTo>
                  <a:pt x="29156" y="16597"/>
                  <a:pt x="29194" y="16711"/>
                  <a:pt x="29156" y="16863"/>
                </a:cubicBezTo>
                <a:cubicBezTo>
                  <a:pt x="28777" y="17166"/>
                  <a:pt x="28398" y="17431"/>
                  <a:pt x="27981" y="17735"/>
                </a:cubicBezTo>
                <a:cubicBezTo>
                  <a:pt x="27943" y="17735"/>
                  <a:pt x="27943" y="17773"/>
                  <a:pt x="27943" y="17773"/>
                </a:cubicBezTo>
                <a:cubicBezTo>
                  <a:pt x="27791" y="17735"/>
                  <a:pt x="27678" y="17659"/>
                  <a:pt x="27564" y="17621"/>
                </a:cubicBezTo>
                <a:cubicBezTo>
                  <a:pt x="28057" y="17242"/>
                  <a:pt x="28625" y="16825"/>
                  <a:pt x="29156" y="16408"/>
                </a:cubicBezTo>
                <a:close/>
                <a:moveTo>
                  <a:pt x="9744" y="16711"/>
                </a:moveTo>
                <a:cubicBezTo>
                  <a:pt x="9820" y="16711"/>
                  <a:pt x="9934" y="16787"/>
                  <a:pt x="10010" y="16787"/>
                </a:cubicBezTo>
                <a:cubicBezTo>
                  <a:pt x="9744" y="17052"/>
                  <a:pt x="9479" y="17280"/>
                  <a:pt x="9214" y="17545"/>
                </a:cubicBezTo>
                <a:cubicBezTo>
                  <a:pt x="9118" y="17609"/>
                  <a:pt x="9209" y="17752"/>
                  <a:pt x="9331" y="17752"/>
                </a:cubicBezTo>
                <a:cubicBezTo>
                  <a:pt x="9354" y="17752"/>
                  <a:pt x="9379" y="17747"/>
                  <a:pt x="9403" y="17735"/>
                </a:cubicBezTo>
                <a:cubicBezTo>
                  <a:pt x="9669" y="17469"/>
                  <a:pt x="10010" y="17204"/>
                  <a:pt x="10313" y="16901"/>
                </a:cubicBezTo>
                <a:cubicBezTo>
                  <a:pt x="10503" y="16976"/>
                  <a:pt x="10616" y="16976"/>
                  <a:pt x="10806" y="17014"/>
                </a:cubicBezTo>
                <a:lnTo>
                  <a:pt x="10768" y="17014"/>
                </a:lnTo>
                <a:cubicBezTo>
                  <a:pt x="10427" y="17280"/>
                  <a:pt x="10123" y="17621"/>
                  <a:pt x="9782" y="17924"/>
                </a:cubicBezTo>
                <a:cubicBezTo>
                  <a:pt x="9441" y="17811"/>
                  <a:pt x="9100" y="17773"/>
                  <a:pt x="8796" y="17659"/>
                </a:cubicBezTo>
                <a:cubicBezTo>
                  <a:pt x="9062" y="17318"/>
                  <a:pt x="9403" y="17052"/>
                  <a:pt x="9744" y="16711"/>
                </a:cubicBezTo>
                <a:close/>
                <a:moveTo>
                  <a:pt x="10967" y="17016"/>
                </a:moveTo>
                <a:cubicBezTo>
                  <a:pt x="11152" y="17052"/>
                  <a:pt x="11301" y="17053"/>
                  <a:pt x="11450" y="17090"/>
                </a:cubicBezTo>
                <a:cubicBezTo>
                  <a:pt x="11147" y="17393"/>
                  <a:pt x="10806" y="17735"/>
                  <a:pt x="10541" y="18038"/>
                </a:cubicBezTo>
                <a:cubicBezTo>
                  <a:pt x="10351" y="18000"/>
                  <a:pt x="10199" y="18000"/>
                  <a:pt x="10048" y="17962"/>
                </a:cubicBezTo>
                <a:cubicBezTo>
                  <a:pt x="10351" y="17659"/>
                  <a:pt x="10692" y="17431"/>
                  <a:pt x="10958" y="17166"/>
                </a:cubicBezTo>
                <a:cubicBezTo>
                  <a:pt x="10992" y="17097"/>
                  <a:pt x="10995" y="17028"/>
                  <a:pt x="10967" y="17016"/>
                </a:cubicBezTo>
                <a:close/>
                <a:moveTo>
                  <a:pt x="29194" y="17166"/>
                </a:moveTo>
                <a:lnTo>
                  <a:pt x="29194" y="17280"/>
                </a:lnTo>
                <a:lnTo>
                  <a:pt x="29118" y="17280"/>
                </a:lnTo>
                <a:cubicBezTo>
                  <a:pt x="29004" y="17356"/>
                  <a:pt x="29004" y="17469"/>
                  <a:pt x="29118" y="17545"/>
                </a:cubicBezTo>
                <a:cubicBezTo>
                  <a:pt x="28929" y="17735"/>
                  <a:pt x="28701" y="17848"/>
                  <a:pt x="28512" y="18038"/>
                </a:cubicBezTo>
                <a:cubicBezTo>
                  <a:pt x="28360" y="18000"/>
                  <a:pt x="28246" y="17962"/>
                  <a:pt x="28170" y="17924"/>
                </a:cubicBezTo>
                <a:cubicBezTo>
                  <a:pt x="28550" y="17659"/>
                  <a:pt x="28891" y="17393"/>
                  <a:pt x="29194" y="17166"/>
                </a:cubicBezTo>
                <a:close/>
                <a:moveTo>
                  <a:pt x="23924" y="17356"/>
                </a:moveTo>
                <a:cubicBezTo>
                  <a:pt x="23810" y="17356"/>
                  <a:pt x="23810" y="17469"/>
                  <a:pt x="23848" y="17545"/>
                </a:cubicBezTo>
                <a:cubicBezTo>
                  <a:pt x="23810" y="17545"/>
                  <a:pt x="23772" y="17545"/>
                  <a:pt x="23772" y="17583"/>
                </a:cubicBezTo>
                <a:cubicBezTo>
                  <a:pt x="23697" y="17735"/>
                  <a:pt x="23659" y="17811"/>
                  <a:pt x="23621" y="17924"/>
                </a:cubicBezTo>
                <a:cubicBezTo>
                  <a:pt x="23541" y="18004"/>
                  <a:pt x="23628" y="18102"/>
                  <a:pt x="23714" y="18102"/>
                </a:cubicBezTo>
                <a:cubicBezTo>
                  <a:pt x="23751" y="18102"/>
                  <a:pt x="23787" y="18084"/>
                  <a:pt x="23810" y="18038"/>
                </a:cubicBezTo>
                <a:cubicBezTo>
                  <a:pt x="23848" y="17962"/>
                  <a:pt x="23886" y="17811"/>
                  <a:pt x="23924" y="17735"/>
                </a:cubicBezTo>
                <a:cubicBezTo>
                  <a:pt x="23924" y="17659"/>
                  <a:pt x="23924" y="17621"/>
                  <a:pt x="23886" y="17583"/>
                </a:cubicBezTo>
                <a:lnTo>
                  <a:pt x="23924" y="17583"/>
                </a:lnTo>
                <a:cubicBezTo>
                  <a:pt x="24076" y="17583"/>
                  <a:pt x="24076" y="17356"/>
                  <a:pt x="23924" y="17356"/>
                </a:cubicBezTo>
                <a:close/>
                <a:moveTo>
                  <a:pt x="11678" y="17090"/>
                </a:moveTo>
                <a:cubicBezTo>
                  <a:pt x="11754" y="17090"/>
                  <a:pt x="11867" y="17166"/>
                  <a:pt x="11943" y="17166"/>
                </a:cubicBezTo>
                <a:cubicBezTo>
                  <a:pt x="11678" y="17469"/>
                  <a:pt x="11450" y="17811"/>
                  <a:pt x="11185" y="18152"/>
                </a:cubicBezTo>
                <a:cubicBezTo>
                  <a:pt x="11071" y="18152"/>
                  <a:pt x="10920" y="18152"/>
                  <a:pt x="10768" y="18114"/>
                </a:cubicBezTo>
                <a:cubicBezTo>
                  <a:pt x="11071" y="17811"/>
                  <a:pt x="11337" y="17469"/>
                  <a:pt x="11640" y="17204"/>
                </a:cubicBezTo>
                <a:cubicBezTo>
                  <a:pt x="11678" y="17166"/>
                  <a:pt x="11678" y="17166"/>
                  <a:pt x="11678" y="17090"/>
                </a:cubicBezTo>
                <a:close/>
                <a:moveTo>
                  <a:pt x="12150" y="17245"/>
                </a:moveTo>
                <a:lnTo>
                  <a:pt x="12576" y="17319"/>
                </a:lnTo>
                <a:lnTo>
                  <a:pt x="12576" y="17319"/>
                </a:lnTo>
                <a:cubicBezTo>
                  <a:pt x="12554" y="17324"/>
                  <a:pt x="12532" y="17336"/>
                  <a:pt x="12512" y="17356"/>
                </a:cubicBezTo>
                <a:lnTo>
                  <a:pt x="11830" y="18190"/>
                </a:lnTo>
                <a:lnTo>
                  <a:pt x="11830" y="18228"/>
                </a:lnTo>
                <a:cubicBezTo>
                  <a:pt x="11678" y="18228"/>
                  <a:pt x="11564" y="18190"/>
                  <a:pt x="11450" y="18190"/>
                </a:cubicBezTo>
                <a:cubicBezTo>
                  <a:pt x="11678" y="17924"/>
                  <a:pt x="11905" y="17583"/>
                  <a:pt x="12133" y="17280"/>
                </a:cubicBezTo>
                <a:cubicBezTo>
                  <a:pt x="12133" y="17267"/>
                  <a:pt x="12141" y="17255"/>
                  <a:pt x="12150" y="17245"/>
                </a:cubicBezTo>
                <a:close/>
                <a:moveTo>
                  <a:pt x="32493" y="15270"/>
                </a:moveTo>
                <a:lnTo>
                  <a:pt x="32493" y="15763"/>
                </a:lnTo>
                <a:cubicBezTo>
                  <a:pt x="32151" y="17166"/>
                  <a:pt x="30786" y="18038"/>
                  <a:pt x="29459" y="18228"/>
                </a:cubicBezTo>
                <a:lnTo>
                  <a:pt x="29459" y="17431"/>
                </a:lnTo>
                <a:cubicBezTo>
                  <a:pt x="30635" y="17090"/>
                  <a:pt x="31621" y="16332"/>
                  <a:pt x="32341" y="15346"/>
                </a:cubicBezTo>
                <a:cubicBezTo>
                  <a:pt x="32351" y="15356"/>
                  <a:pt x="32367" y="15361"/>
                  <a:pt x="32384" y="15361"/>
                </a:cubicBezTo>
                <a:cubicBezTo>
                  <a:pt x="32432" y="15361"/>
                  <a:pt x="32493" y="15326"/>
                  <a:pt x="32493" y="15270"/>
                </a:cubicBezTo>
                <a:close/>
                <a:moveTo>
                  <a:pt x="29194" y="17773"/>
                </a:moveTo>
                <a:cubicBezTo>
                  <a:pt x="29194" y="17924"/>
                  <a:pt x="29194" y="18114"/>
                  <a:pt x="29156" y="18266"/>
                </a:cubicBezTo>
                <a:lnTo>
                  <a:pt x="28739" y="18152"/>
                </a:lnTo>
                <a:cubicBezTo>
                  <a:pt x="28929" y="18000"/>
                  <a:pt x="29080" y="17924"/>
                  <a:pt x="29194" y="17773"/>
                </a:cubicBezTo>
                <a:close/>
                <a:moveTo>
                  <a:pt x="24076" y="16976"/>
                </a:moveTo>
                <a:lnTo>
                  <a:pt x="24076" y="16976"/>
                </a:lnTo>
                <a:cubicBezTo>
                  <a:pt x="24038" y="17356"/>
                  <a:pt x="24038" y="17773"/>
                  <a:pt x="24000" y="18152"/>
                </a:cubicBezTo>
                <a:lnTo>
                  <a:pt x="23128" y="18303"/>
                </a:lnTo>
                <a:cubicBezTo>
                  <a:pt x="23393" y="17924"/>
                  <a:pt x="23583" y="17545"/>
                  <a:pt x="23772" y="17166"/>
                </a:cubicBezTo>
                <a:cubicBezTo>
                  <a:pt x="23810" y="17090"/>
                  <a:pt x="23772" y="17090"/>
                  <a:pt x="23772" y="17052"/>
                </a:cubicBezTo>
                <a:cubicBezTo>
                  <a:pt x="23848" y="17014"/>
                  <a:pt x="24000" y="17014"/>
                  <a:pt x="24076" y="16976"/>
                </a:cubicBezTo>
                <a:close/>
                <a:moveTo>
                  <a:pt x="12672" y="17336"/>
                </a:moveTo>
                <a:lnTo>
                  <a:pt x="13005" y="17393"/>
                </a:lnTo>
                <a:cubicBezTo>
                  <a:pt x="12777" y="17659"/>
                  <a:pt x="12588" y="18000"/>
                  <a:pt x="12322" y="18266"/>
                </a:cubicBezTo>
                <a:cubicBezTo>
                  <a:pt x="12285" y="18266"/>
                  <a:pt x="12285" y="18341"/>
                  <a:pt x="12322" y="18379"/>
                </a:cubicBezTo>
                <a:cubicBezTo>
                  <a:pt x="12247" y="18379"/>
                  <a:pt x="12133" y="18341"/>
                  <a:pt x="12057" y="18341"/>
                </a:cubicBezTo>
                <a:cubicBezTo>
                  <a:pt x="12285" y="18038"/>
                  <a:pt x="12474" y="17811"/>
                  <a:pt x="12702" y="17545"/>
                </a:cubicBezTo>
                <a:cubicBezTo>
                  <a:pt x="12766" y="17459"/>
                  <a:pt x="12733" y="17373"/>
                  <a:pt x="12672" y="17336"/>
                </a:cubicBezTo>
                <a:close/>
                <a:moveTo>
                  <a:pt x="13194" y="17280"/>
                </a:moveTo>
                <a:cubicBezTo>
                  <a:pt x="13270" y="17356"/>
                  <a:pt x="13384" y="17356"/>
                  <a:pt x="13460" y="17356"/>
                </a:cubicBezTo>
                <a:lnTo>
                  <a:pt x="13422" y="17393"/>
                </a:lnTo>
                <a:cubicBezTo>
                  <a:pt x="13194" y="17735"/>
                  <a:pt x="13005" y="18000"/>
                  <a:pt x="12740" y="18341"/>
                </a:cubicBezTo>
                <a:lnTo>
                  <a:pt x="12740" y="18379"/>
                </a:lnTo>
                <a:cubicBezTo>
                  <a:pt x="12664" y="18341"/>
                  <a:pt x="12626" y="18341"/>
                  <a:pt x="12512" y="18341"/>
                </a:cubicBezTo>
                <a:cubicBezTo>
                  <a:pt x="12740" y="18038"/>
                  <a:pt x="12967" y="17735"/>
                  <a:pt x="13194" y="17431"/>
                </a:cubicBezTo>
                <a:cubicBezTo>
                  <a:pt x="13232" y="17393"/>
                  <a:pt x="13232" y="17393"/>
                  <a:pt x="13194" y="17280"/>
                </a:cubicBezTo>
                <a:close/>
                <a:moveTo>
                  <a:pt x="23583" y="17090"/>
                </a:moveTo>
                <a:cubicBezTo>
                  <a:pt x="23317" y="17469"/>
                  <a:pt x="23128" y="17924"/>
                  <a:pt x="22900" y="18266"/>
                </a:cubicBezTo>
                <a:lnTo>
                  <a:pt x="22900" y="18379"/>
                </a:lnTo>
                <a:cubicBezTo>
                  <a:pt x="22749" y="18379"/>
                  <a:pt x="22673" y="18417"/>
                  <a:pt x="22521" y="18417"/>
                </a:cubicBezTo>
                <a:cubicBezTo>
                  <a:pt x="22825" y="18000"/>
                  <a:pt x="23052" y="17583"/>
                  <a:pt x="23280" y="17166"/>
                </a:cubicBezTo>
                <a:cubicBezTo>
                  <a:pt x="23393" y="17166"/>
                  <a:pt x="23469" y="17090"/>
                  <a:pt x="23583" y="17090"/>
                </a:cubicBezTo>
                <a:close/>
                <a:moveTo>
                  <a:pt x="13612" y="17431"/>
                </a:moveTo>
                <a:cubicBezTo>
                  <a:pt x="13763" y="17431"/>
                  <a:pt x="13953" y="17469"/>
                  <a:pt x="14104" y="17469"/>
                </a:cubicBezTo>
                <a:cubicBezTo>
                  <a:pt x="13839" y="17773"/>
                  <a:pt x="13612" y="18114"/>
                  <a:pt x="13384" y="18379"/>
                </a:cubicBezTo>
                <a:lnTo>
                  <a:pt x="13384" y="18493"/>
                </a:lnTo>
                <a:cubicBezTo>
                  <a:pt x="13270" y="18493"/>
                  <a:pt x="13157" y="18417"/>
                  <a:pt x="13043" y="18417"/>
                </a:cubicBezTo>
                <a:cubicBezTo>
                  <a:pt x="13232" y="18152"/>
                  <a:pt x="13460" y="17811"/>
                  <a:pt x="13649" y="17545"/>
                </a:cubicBezTo>
                <a:cubicBezTo>
                  <a:pt x="13725" y="17469"/>
                  <a:pt x="13649" y="17431"/>
                  <a:pt x="13612" y="17431"/>
                </a:cubicBezTo>
                <a:close/>
                <a:moveTo>
                  <a:pt x="22938" y="17166"/>
                </a:moveTo>
                <a:cubicBezTo>
                  <a:pt x="22711" y="17583"/>
                  <a:pt x="22483" y="17962"/>
                  <a:pt x="22180" y="18379"/>
                </a:cubicBezTo>
                <a:lnTo>
                  <a:pt x="22180" y="18417"/>
                </a:lnTo>
                <a:cubicBezTo>
                  <a:pt x="22104" y="18417"/>
                  <a:pt x="21953" y="18493"/>
                  <a:pt x="21801" y="18493"/>
                </a:cubicBezTo>
                <a:cubicBezTo>
                  <a:pt x="22104" y="18038"/>
                  <a:pt x="22332" y="17621"/>
                  <a:pt x="22635" y="17204"/>
                </a:cubicBezTo>
                <a:cubicBezTo>
                  <a:pt x="22749" y="17204"/>
                  <a:pt x="22862" y="17166"/>
                  <a:pt x="22938" y="17166"/>
                </a:cubicBezTo>
                <a:close/>
                <a:moveTo>
                  <a:pt x="22294" y="17280"/>
                </a:moveTo>
                <a:cubicBezTo>
                  <a:pt x="21990" y="17659"/>
                  <a:pt x="21763" y="18114"/>
                  <a:pt x="21535" y="18493"/>
                </a:cubicBezTo>
                <a:lnTo>
                  <a:pt x="21535" y="18531"/>
                </a:lnTo>
                <a:lnTo>
                  <a:pt x="21346" y="18531"/>
                </a:lnTo>
                <a:cubicBezTo>
                  <a:pt x="21346" y="18493"/>
                  <a:pt x="21384" y="18493"/>
                  <a:pt x="21384" y="18493"/>
                </a:cubicBezTo>
                <a:cubicBezTo>
                  <a:pt x="21573" y="18114"/>
                  <a:pt x="21763" y="17773"/>
                  <a:pt x="21953" y="17393"/>
                </a:cubicBezTo>
                <a:cubicBezTo>
                  <a:pt x="21964" y="17382"/>
                  <a:pt x="21972" y="17368"/>
                  <a:pt x="21976" y="17355"/>
                </a:cubicBezTo>
                <a:lnTo>
                  <a:pt x="21976" y="17355"/>
                </a:lnTo>
                <a:cubicBezTo>
                  <a:pt x="22082" y="17345"/>
                  <a:pt x="22188" y="17280"/>
                  <a:pt x="22294" y="17280"/>
                </a:cubicBezTo>
                <a:close/>
                <a:moveTo>
                  <a:pt x="14218" y="17393"/>
                </a:moveTo>
                <a:lnTo>
                  <a:pt x="14218" y="17393"/>
                </a:lnTo>
                <a:cubicBezTo>
                  <a:pt x="14673" y="17431"/>
                  <a:pt x="15052" y="17469"/>
                  <a:pt x="15469" y="17469"/>
                </a:cubicBezTo>
                <a:cubicBezTo>
                  <a:pt x="15166" y="17848"/>
                  <a:pt x="14939" y="18190"/>
                  <a:pt x="14673" y="18531"/>
                </a:cubicBezTo>
                <a:lnTo>
                  <a:pt x="14673" y="18569"/>
                </a:lnTo>
                <a:lnTo>
                  <a:pt x="14332" y="18569"/>
                </a:lnTo>
                <a:cubicBezTo>
                  <a:pt x="14521" y="18266"/>
                  <a:pt x="14673" y="18038"/>
                  <a:pt x="14863" y="17773"/>
                </a:cubicBezTo>
                <a:cubicBezTo>
                  <a:pt x="14916" y="17665"/>
                  <a:pt x="14837" y="17558"/>
                  <a:pt x="14759" y="17558"/>
                </a:cubicBezTo>
                <a:cubicBezTo>
                  <a:pt x="14727" y="17558"/>
                  <a:pt x="14695" y="17577"/>
                  <a:pt x="14673" y="17621"/>
                </a:cubicBezTo>
                <a:cubicBezTo>
                  <a:pt x="14484" y="17848"/>
                  <a:pt x="14332" y="18152"/>
                  <a:pt x="14142" y="18417"/>
                </a:cubicBezTo>
                <a:lnTo>
                  <a:pt x="14142" y="18531"/>
                </a:lnTo>
                <a:cubicBezTo>
                  <a:pt x="13953" y="18531"/>
                  <a:pt x="13763" y="18493"/>
                  <a:pt x="13574" y="18493"/>
                </a:cubicBezTo>
                <a:cubicBezTo>
                  <a:pt x="13801" y="18190"/>
                  <a:pt x="14029" y="17848"/>
                  <a:pt x="14294" y="17583"/>
                </a:cubicBezTo>
                <a:cubicBezTo>
                  <a:pt x="14332" y="17545"/>
                  <a:pt x="14332" y="17469"/>
                  <a:pt x="14218" y="17393"/>
                </a:cubicBezTo>
                <a:close/>
                <a:moveTo>
                  <a:pt x="16000" y="17507"/>
                </a:moveTo>
                <a:lnTo>
                  <a:pt x="15280" y="18531"/>
                </a:lnTo>
                <a:lnTo>
                  <a:pt x="15280" y="18607"/>
                </a:lnTo>
                <a:lnTo>
                  <a:pt x="14976" y="18607"/>
                </a:lnTo>
                <a:cubicBezTo>
                  <a:pt x="15242" y="18341"/>
                  <a:pt x="15469" y="18000"/>
                  <a:pt x="15697" y="17735"/>
                </a:cubicBezTo>
                <a:cubicBezTo>
                  <a:pt x="15735" y="17659"/>
                  <a:pt x="15735" y="17583"/>
                  <a:pt x="15659" y="17507"/>
                </a:cubicBezTo>
                <a:close/>
                <a:moveTo>
                  <a:pt x="16569" y="17583"/>
                </a:moveTo>
                <a:cubicBezTo>
                  <a:pt x="16303" y="17962"/>
                  <a:pt x="16076" y="18266"/>
                  <a:pt x="15848" y="18607"/>
                </a:cubicBezTo>
                <a:lnTo>
                  <a:pt x="15507" y="18607"/>
                </a:lnTo>
                <a:cubicBezTo>
                  <a:pt x="15811" y="18266"/>
                  <a:pt x="16038" y="17924"/>
                  <a:pt x="16303" y="17583"/>
                </a:cubicBezTo>
                <a:close/>
                <a:moveTo>
                  <a:pt x="21801" y="17356"/>
                </a:moveTo>
                <a:cubicBezTo>
                  <a:pt x="21611" y="17659"/>
                  <a:pt x="21422" y="18038"/>
                  <a:pt x="21232" y="18379"/>
                </a:cubicBezTo>
                <a:cubicBezTo>
                  <a:pt x="21194" y="18417"/>
                  <a:pt x="21232" y="18493"/>
                  <a:pt x="21308" y="18531"/>
                </a:cubicBezTo>
                <a:cubicBezTo>
                  <a:pt x="20929" y="18569"/>
                  <a:pt x="20588" y="18569"/>
                  <a:pt x="20209" y="18607"/>
                </a:cubicBezTo>
                <a:lnTo>
                  <a:pt x="20929" y="17469"/>
                </a:lnTo>
                <a:lnTo>
                  <a:pt x="20929" y="17431"/>
                </a:lnTo>
                <a:cubicBezTo>
                  <a:pt x="20967" y="17393"/>
                  <a:pt x="21043" y="17393"/>
                  <a:pt x="21156" y="17393"/>
                </a:cubicBezTo>
                <a:cubicBezTo>
                  <a:pt x="21005" y="17659"/>
                  <a:pt x="20853" y="18000"/>
                  <a:pt x="20739" y="18341"/>
                </a:cubicBezTo>
                <a:cubicBezTo>
                  <a:pt x="20680" y="18460"/>
                  <a:pt x="20783" y="18555"/>
                  <a:pt x="20903" y="18555"/>
                </a:cubicBezTo>
                <a:cubicBezTo>
                  <a:pt x="20936" y="18555"/>
                  <a:pt x="20971" y="18548"/>
                  <a:pt x="21005" y="18531"/>
                </a:cubicBezTo>
                <a:lnTo>
                  <a:pt x="21422" y="17545"/>
                </a:lnTo>
                <a:cubicBezTo>
                  <a:pt x="21498" y="17469"/>
                  <a:pt x="21498" y="17431"/>
                  <a:pt x="21422" y="17393"/>
                </a:cubicBezTo>
                <a:cubicBezTo>
                  <a:pt x="21573" y="17393"/>
                  <a:pt x="21687" y="17356"/>
                  <a:pt x="21801" y="17356"/>
                </a:cubicBezTo>
                <a:close/>
                <a:moveTo>
                  <a:pt x="17062" y="17583"/>
                </a:moveTo>
                <a:cubicBezTo>
                  <a:pt x="16872" y="17924"/>
                  <a:pt x="16645" y="18190"/>
                  <a:pt x="16417" y="18531"/>
                </a:cubicBezTo>
                <a:cubicBezTo>
                  <a:pt x="16379" y="18569"/>
                  <a:pt x="16379" y="18607"/>
                  <a:pt x="16417" y="18645"/>
                </a:cubicBezTo>
                <a:lnTo>
                  <a:pt x="16114" y="18645"/>
                </a:lnTo>
                <a:cubicBezTo>
                  <a:pt x="16379" y="18341"/>
                  <a:pt x="16531" y="18000"/>
                  <a:pt x="16758" y="17659"/>
                </a:cubicBezTo>
                <a:cubicBezTo>
                  <a:pt x="16796" y="17621"/>
                  <a:pt x="16796" y="17621"/>
                  <a:pt x="16683" y="17583"/>
                </a:cubicBezTo>
                <a:close/>
                <a:moveTo>
                  <a:pt x="17706" y="17583"/>
                </a:moveTo>
                <a:cubicBezTo>
                  <a:pt x="17441" y="17962"/>
                  <a:pt x="17213" y="18341"/>
                  <a:pt x="16986" y="18683"/>
                </a:cubicBezTo>
                <a:lnTo>
                  <a:pt x="16645" y="18683"/>
                </a:lnTo>
                <a:cubicBezTo>
                  <a:pt x="16948" y="18303"/>
                  <a:pt x="17175" y="17962"/>
                  <a:pt x="17403" y="17621"/>
                </a:cubicBezTo>
                <a:lnTo>
                  <a:pt x="17403" y="17583"/>
                </a:lnTo>
                <a:close/>
                <a:moveTo>
                  <a:pt x="18275" y="17583"/>
                </a:moveTo>
                <a:cubicBezTo>
                  <a:pt x="18275" y="17583"/>
                  <a:pt x="18199" y="17621"/>
                  <a:pt x="18161" y="17621"/>
                </a:cubicBezTo>
                <a:cubicBezTo>
                  <a:pt x="17972" y="17924"/>
                  <a:pt x="17820" y="18228"/>
                  <a:pt x="17630" y="18531"/>
                </a:cubicBezTo>
                <a:cubicBezTo>
                  <a:pt x="17592" y="18569"/>
                  <a:pt x="17630" y="18607"/>
                  <a:pt x="17706" y="18683"/>
                </a:cubicBezTo>
                <a:lnTo>
                  <a:pt x="17213" y="18683"/>
                </a:lnTo>
                <a:cubicBezTo>
                  <a:pt x="17517" y="18341"/>
                  <a:pt x="17744" y="17962"/>
                  <a:pt x="17972" y="17583"/>
                </a:cubicBezTo>
                <a:close/>
                <a:moveTo>
                  <a:pt x="20057" y="17469"/>
                </a:moveTo>
                <a:cubicBezTo>
                  <a:pt x="19829" y="17848"/>
                  <a:pt x="19526" y="18266"/>
                  <a:pt x="19261" y="18683"/>
                </a:cubicBezTo>
                <a:lnTo>
                  <a:pt x="18844" y="18683"/>
                </a:lnTo>
                <a:cubicBezTo>
                  <a:pt x="19109" y="18266"/>
                  <a:pt x="19412" y="17962"/>
                  <a:pt x="19678" y="17583"/>
                </a:cubicBezTo>
                <a:cubicBezTo>
                  <a:pt x="19716" y="17545"/>
                  <a:pt x="19716" y="17545"/>
                  <a:pt x="19716" y="17469"/>
                </a:cubicBezTo>
                <a:close/>
                <a:moveTo>
                  <a:pt x="20626" y="17431"/>
                </a:moveTo>
                <a:cubicBezTo>
                  <a:pt x="20398" y="17811"/>
                  <a:pt x="20171" y="18228"/>
                  <a:pt x="19905" y="18683"/>
                </a:cubicBezTo>
                <a:lnTo>
                  <a:pt x="19640" y="18683"/>
                </a:lnTo>
                <a:lnTo>
                  <a:pt x="20360" y="17545"/>
                </a:lnTo>
                <a:lnTo>
                  <a:pt x="20360" y="17469"/>
                </a:lnTo>
                <a:cubicBezTo>
                  <a:pt x="20436" y="17431"/>
                  <a:pt x="20550" y="17431"/>
                  <a:pt x="20626" y="17431"/>
                </a:cubicBezTo>
                <a:close/>
                <a:moveTo>
                  <a:pt x="19488" y="17583"/>
                </a:moveTo>
                <a:cubicBezTo>
                  <a:pt x="19223" y="17962"/>
                  <a:pt x="18919" y="18303"/>
                  <a:pt x="18654" y="18683"/>
                </a:cubicBezTo>
                <a:cubicBezTo>
                  <a:pt x="18578" y="18683"/>
                  <a:pt x="18578" y="18720"/>
                  <a:pt x="18578" y="18720"/>
                </a:cubicBezTo>
                <a:lnTo>
                  <a:pt x="17820" y="18720"/>
                </a:lnTo>
                <a:lnTo>
                  <a:pt x="17896" y="18683"/>
                </a:lnTo>
                <a:cubicBezTo>
                  <a:pt x="18085" y="18379"/>
                  <a:pt x="18199" y="18038"/>
                  <a:pt x="18389" y="17773"/>
                </a:cubicBezTo>
                <a:cubicBezTo>
                  <a:pt x="18437" y="17700"/>
                  <a:pt x="18424" y="17643"/>
                  <a:pt x="18388" y="17621"/>
                </a:cubicBezTo>
                <a:lnTo>
                  <a:pt x="18806" y="17621"/>
                </a:lnTo>
                <a:cubicBezTo>
                  <a:pt x="18654" y="17924"/>
                  <a:pt x="18389" y="18190"/>
                  <a:pt x="18199" y="18493"/>
                </a:cubicBezTo>
                <a:cubicBezTo>
                  <a:pt x="18146" y="18572"/>
                  <a:pt x="18223" y="18671"/>
                  <a:pt x="18300" y="18671"/>
                </a:cubicBezTo>
                <a:cubicBezTo>
                  <a:pt x="18333" y="18671"/>
                  <a:pt x="18366" y="18652"/>
                  <a:pt x="18389" y="18607"/>
                </a:cubicBezTo>
                <a:cubicBezTo>
                  <a:pt x="18578" y="18341"/>
                  <a:pt x="18806" y="18038"/>
                  <a:pt x="19033" y="17773"/>
                </a:cubicBezTo>
                <a:cubicBezTo>
                  <a:pt x="19071" y="17735"/>
                  <a:pt x="19071" y="17659"/>
                  <a:pt x="19033" y="17621"/>
                </a:cubicBezTo>
                <a:cubicBezTo>
                  <a:pt x="19147" y="17583"/>
                  <a:pt x="19336" y="17583"/>
                  <a:pt x="19488" y="17583"/>
                </a:cubicBezTo>
                <a:close/>
                <a:moveTo>
                  <a:pt x="2730" y="14853"/>
                </a:moveTo>
                <a:lnTo>
                  <a:pt x="2730" y="14853"/>
                </a:lnTo>
                <a:cubicBezTo>
                  <a:pt x="4247" y="16294"/>
                  <a:pt x="6143" y="17242"/>
                  <a:pt x="8228" y="17583"/>
                </a:cubicBezTo>
                <a:cubicBezTo>
                  <a:pt x="8228" y="18038"/>
                  <a:pt x="8266" y="18531"/>
                  <a:pt x="8266" y="18986"/>
                </a:cubicBezTo>
                <a:cubicBezTo>
                  <a:pt x="7128" y="18758"/>
                  <a:pt x="6029" y="18379"/>
                  <a:pt x="5005" y="17848"/>
                </a:cubicBezTo>
                <a:cubicBezTo>
                  <a:pt x="4133" y="17469"/>
                  <a:pt x="2996" y="16825"/>
                  <a:pt x="2768" y="15801"/>
                </a:cubicBezTo>
                <a:cubicBezTo>
                  <a:pt x="2768" y="15498"/>
                  <a:pt x="2730" y="15194"/>
                  <a:pt x="2730" y="14853"/>
                </a:cubicBezTo>
                <a:close/>
                <a:moveTo>
                  <a:pt x="24062" y="19396"/>
                </a:moveTo>
                <a:cubicBezTo>
                  <a:pt x="24061" y="19400"/>
                  <a:pt x="24061" y="19404"/>
                  <a:pt x="24060" y="19408"/>
                </a:cubicBezTo>
                <a:lnTo>
                  <a:pt x="24060" y="19408"/>
                </a:lnTo>
                <a:cubicBezTo>
                  <a:pt x="24065" y="19406"/>
                  <a:pt x="24071" y="19404"/>
                  <a:pt x="24076" y="19403"/>
                </a:cubicBezTo>
                <a:cubicBezTo>
                  <a:pt x="24071" y="19400"/>
                  <a:pt x="24066" y="19398"/>
                  <a:pt x="24062" y="19396"/>
                </a:cubicBezTo>
                <a:close/>
                <a:moveTo>
                  <a:pt x="7738" y="21213"/>
                </a:moveTo>
                <a:cubicBezTo>
                  <a:pt x="7798" y="21213"/>
                  <a:pt x="7849" y="21275"/>
                  <a:pt x="7849" y="21337"/>
                </a:cubicBezTo>
                <a:cubicBezTo>
                  <a:pt x="7849" y="21374"/>
                  <a:pt x="7773" y="21412"/>
                  <a:pt x="7697" y="21412"/>
                </a:cubicBezTo>
                <a:cubicBezTo>
                  <a:pt x="7659" y="21412"/>
                  <a:pt x="7659" y="21299"/>
                  <a:pt x="7659" y="21261"/>
                </a:cubicBezTo>
                <a:cubicBezTo>
                  <a:pt x="7659" y="21261"/>
                  <a:pt x="7659" y="21223"/>
                  <a:pt x="7697" y="21223"/>
                </a:cubicBezTo>
                <a:cubicBezTo>
                  <a:pt x="7711" y="21216"/>
                  <a:pt x="7725" y="21213"/>
                  <a:pt x="7738" y="21213"/>
                </a:cubicBezTo>
                <a:close/>
                <a:moveTo>
                  <a:pt x="7755" y="21122"/>
                </a:moveTo>
                <a:cubicBezTo>
                  <a:pt x="7734" y="21122"/>
                  <a:pt x="7715" y="21129"/>
                  <a:pt x="7697" y="21147"/>
                </a:cubicBezTo>
                <a:cubicBezTo>
                  <a:pt x="7583" y="21147"/>
                  <a:pt x="7545" y="21261"/>
                  <a:pt x="7583" y="21374"/>
                </a:cubicBezTo>
                <a:lnTo>
                  <a:pt x="7659" y="21412"/>
                </a:lnTo>
                <a:cubicBezTo>
                  <a:pt x="7697" y="21450"/>
                  <a:pt x="7735" y="21450"/>
                  <a:pt x="7773" y="21450"/>
                </a:cubicBezTo>
                <a:cubicBezTo>
                  <a:pt x="7887" y="21450"/>
                  <a:pt x="7962" y="21374"/>
                  <a:pt x="7924" y="21261"/>
                </a:cubicBezTo>
                <a:cubicBezTo>
                  <a:pt x="7895" y="21202"/>
                  <a:pt x="7822" y="21122"/>
                  <a:pt x="7755" y="21122"/>
                </a:cubicBezTo>
                <a:close/>
                <a:moveTo>
                  <a:pt x="6391" y="21012"/>
                </a:moveTo>
                <a:cubicBezTo>
                  <a:pt x="6336" y="21012"/>
                  <a:pt x="6284" y="21041"/>
                  <a:pt x="6256" y="21109"/>
                </a:cubicBezTo>
                <a:cubicBezTo>
                  <a:pt x="6256" y="21165"/>
                  <a:pt x="6297" y="21200"/>
                  <a:pt x="6319" y="21200"/>
                </a:cubicBezTo>
                <a:cubicBezTo>
                  <a:pt x="6327" y="21200"/>
                  <a:pt x="6332" y="21195"/>
                  <a:pt x="6332" y="21185"/>
                </a:cubicBezTo>
                <a:cubicBezTo>
                  <a:pt x="6522" y="21223"/>
                  <a:pt x="6560" y="21261"/>
                  <a:pt x="6522" y="21374"/>
                </a:cubicBezTo>
                <a:cubicBezTo>
                  <a:pt x="6408" y="21526"/>
                  <a:pt x="6408" y="21564"/>
                  <a:pt x="6370" y="21564"/>
                </a:cubicBezTo>
                <a:lnTo>
                  <a:pt x="6218" y="21716"/>
                </a:lnTo>
                <a:cubicBezTo>
                  <a:pt x="6143" y="21791"/>
                  <a:pt x="6029" y="21943"/>
                  <a:pt x="5953" y="22019"/>
                </a:cubicBezTo>
                <a:cubicBezTo>
                  <a:pt x="5877" y="22057"/>
                  <a:pt x="5953" y="22057"/>
                  <a:pt x="5991" y="22057"/>
                </a:cubicBezTo>
                <a:cubicBezTo>
                  <a:pt x="6218" y="22057"/>
                  <a:pt x="6408" y="22133"/>
                  <a:pt x="6635" y="22133"/>
                </a:cubicBezTo>
                <a:cubicBezTo>
                  <a:pt x="6711" y="22133"/>
                  <a:pt x="6711" y="22019"/>
                  <a:pt x="6635" y="22019"/>
                </a:cubicBezTo>
                <a:cubicBezTo>
                  <a:pt x="6446" y="22019"/>
                  <a:pt x="6256" y="21981"/>
                  <a:pt x="6067" y="21981"/>
                </a:cubicBezTo>
                <a:cubicBezTo>
                  <a:pt x="6218" y="21829"/>
                  <a:pt x="6332" y="21716"/>
                  <a:pt x="6446" y="21564"/>
                </a:cubicBezTo>
                <a:cubicBezTo>
                  <a:pt x="6560" y="21450"/>
                  <a:pt x="6597" y="21374"/>
                  <a:pt x="6597" y="21223"/>
                </a:cubicBezTo>
                <a:cubicBezTo>
                  <a:pt x="6597" y="21102"/>
                  <a:pt x="6489" y="21012"/>
                  <a:pt x="6391" y="21012"/>
                </a:cubicBezTo>
                <a:close/>
                <a:moveTo>
                  <a:pt x="7104" y="21175"/>
                </a:moveTo>
                <a:cubicBezTo>
                  <a:pt x="6606" y="21175"/>
                  <a:pt x="6405" y="21955"/>
                  <a:pt x="6939" y="22133"/>
                </a:cubicBezTo>
                <a:cubicBezTo>
                  <a:pt x="6984" y="22148"/>
                  <a:pt x="7033" y="22155"/>
                  <a:pt x="7082" y="22155"/>
                </a:cubicBezTo>
                <a:cubicBezTo>
                  <a:pt x="7277" y="22155"/>
                  <a:pt x="7477" y="22034"/>
                  <a:pt x="7507" y="21791"/>
                </a:cubicBezTo>
                <a:cubicBezTo>
                  <a:pt x="7545" y="21526"/>
                  <a:pt x="7356" y="21261"/>
                  <a:pt x="7090" y="21261"/>
                </a:cubicBezTo>
                <a:cubicBezTo>
                  <a:pt x="7015" y="21261"/>
                  <a:pt x="7015" y="21374"/>
                  <a:pt x="7090" y="21374"/>
                </a:cubicBezTo>
                <a:cubicBezTo>
                  <a:pt x="7318" y="21374"/>
                  <a:pt x="7507" y="21602"/>
                  <a:pt x="7394" y="21829"/>
                </a:cubicBezTo>
                <a:cubicBezTo>
                  <a:pt x="7344" y="22003"/>
                  <a:pt x="7197" y="22079"/>
                  <a:pt x="7048" y="22079"/>
                </a:cubicBezTo>
                <a:cubicBezTo>
                  <a:pt x="6969" y="22079"/>
                  <a:pt x="6890" y="22058"/>
                  <a:pt x="6825" y="22019"/>
                </a:cubicBezTo>
                <a:cubicBezTo>
                  <a:pt x="6569" y="21726"/>
                  <a:pt x="6772" y="21221"/>
                  <a:pt x="7128" y="21221"/>
                </a:cubicBezTo>
                <a:cubicBezTo>
                  <a:pt x="7140" y="21221"/>
                  <a:pt x="7153" y="21221"/>
                  <a:pt x="7166" y="21223"/>
                </a:cubicBezTo>
                <a:lnTo>
                  <a:pt x="7204" y="21223"/>
                </a:lnTo>
                <a:lnTo>
                  <a:pt x="7204" y="21185"/>
                </a:lnTo>
                <a:cubicBezTo>
                  <a:pt x="7170" y="21178"/>
                  <a:pt x="7136" y="21175"/>
                  <a:pt x="7104" y="21175"/>
                </a:cubicBezTo>
                <a:close/>
                <a:moveTo>
                  <a:pt x="8215" y="21206"/>
                </a:moveTo>
                <a:cubicBezTo>
                  <a:pt x="8198" y="21206"/>
                  <a:pt x="8177" y="21210"/>
                  <a:pt x="8152" y="21223"/>
                </a:cubicBezTo>
                <a:lnTo>
                  <a:pt x="7887" y="22209"/>
                </a:lnTo>
                <a:cubicBezTo>
                  <a:pt x="7887" y="22228"/>
                  <a:pt x="7896" y="22237"/>
                  <a:pt x="7910" y="22237"/>
                </a:cubicBezTo>
                <a:cubicBezTo>
                  <a:pt x="7924" y="22237"/>
                  <a:pt x="7943" y="22228"/>
                  <a:pt x="7962" y="22209"/>
                </a:cubicBezTo>
                <a:lnTo>
                  <a:pt x="8266" y="21223"/>
                </a:lnTo>
                <a:cubicBezTo>
                  <a:pt x="8266" y="21223"/>
                  <a:pt x="8249" y="21206"/>
                  <a:pt x="8215" y="21206"/>
                </a:cubicBezTo>
                <a:close/>
                <a:moveTo>
                  <a:pt x="8326" y="21966"/>
                </a:moveTo>
                <a:cubicBezTo>
                  <a:pt x="8379" y="21966"/>
                  <a:pt x="8428" y="22001"/>
                  <a:pt x="8455" y="22057"/>
                </a:cubicBezTo>
                <a:cubicBezTo>
                  <a:pt x="8481" y="22158"/>
                  <a:pt x="8405" y="22242"/>
                  <a:pt x="8329" y="22242"/>
                </a:cubicBezTo>
                <a:cubicBezTo>
                  <a:pt x="8291" y="22242"/>
                  <a:pt x="8253" y="22221"/>
                  <a:pt x="8228" y="22171"/>
                </a:cubicBezTo>
                <a:cubicBezTo>
                  <a:pt x="8228" y="22057"/>
                  <a:pt x="8228" y="21981"/>
                  <a:pt x="8266" y="21981"/>
                </a:cubicBezTo>
                <a:cubicBezTo>
                  <a:pt x="8286" y="21971"/>
                  <a:pt x="8306" y="21966"/>
                  <a:pt x="8326" y="21966"/>
                </a:cubicBezTo>
                <a:close/>
                <a:moveTo>
                  <a:pt x="8347" y="21874"/>
                </a:moveTo>
                <a:cubicBezTo>
                  <a:pt x="8317" y="21874"/>
                  <a:pt x="8288" y="21883"/>
                  <a:pt x="8266" y="21905"/>
                </a:cubicBezTo>
                <a:cubicBezTo>
                  <a:pt x="8152" y="21943"/>
                  <a:pt x="8114" y="22057"/>
                  <a:pt x="8152" y="22171"/>
                </a:cubicBezTo>
                <a:cubicBezTo>
                  <a:pt x="8207" y="22253"/>
                  <a:pt x="8287" y="22291"/>
                  <a:pt x="8361" y="22291"/>
                </a:cubicBezTo>
                <a:cubicBezTo>
                  <a:pt x="8491" y="22291"/>
                  <a:pt x="8604" y="22174"/>
                  <a:pt x="8531" y="21981"/>
                </a:cubicBezTo>
                <a:cubicBezTo>
                  <a:pt x="8504" y="21927"/>
                  <a:pt x="8421" y="21874"/>
                  <a:pt x="8347" y="21874"/>
                </a:cubicBezTo>
                <a:close/>
                <a:moveTo>
                  <a:pt x="14332" y="1091"/>
                </a:moveTo>
                <a:lnTo>
                  <a:pt x="14332" y="1128"/>
                </a:lnTo>
                <a:cubicBezTo>
                  <a:pt x="13763" y="2190"/>
                  <a:pt x="12815" y="3896"/>
                  <a:pt x="12702" y="3972"/>
                </a:cubicBezTo>
                <a:lnTo>
                  <a:pt x="12777" y="4010"/>
                </a:lnTo>
                <a:lnTo>
                  <a:pt x="12702" y="4010"/>
                </a:lnTo>
                <a:lnTo>
                  <a:pt x="12702" y="4086"/>
                </a:lnTo>
                <a:cubicBezTo>
                  <a:pt x="11299" y="4275"/>
                  <a:pt x="9820" y="4503"/>
                  <a:pt x="8455" y="4882"/>
                </a:cubicBezTo>
                <a:cubicBezTo>
                  <a:pt x="7318" y="5147"/>
                  <a:pt x="6143" y="5526"/>
                  <a:pt x="5081" y="6057"/>
                </a:cubicBezTo>
                <a:lnTo>
                  <a:pt x="4171" y="3972"/>
                </a:lnTo>
                <a:lnTo>
                  <a:pt x="1" y="3744"/>
                </a:lnTo>
                <a:lnTo>
                  <a:pt x="1" y="3896"/>
                </a:lnTo>
                <a:lnTo>
                  <a:pt x="4095" y="4124"/>
                </a:lnTo>
                <a:lnTo>
                  <a:pt x="5005" y="6171"/>
                </a:lnTo>
                <a:cubicBezTo>
                  <a:pt x="4512" y="6398"/>
                  <a:pt x="4095" y="6664"/>
                  <a:pt x="3678" y="7005"/>
                </a:cubicBezTo>
                <a:cubicBezTo>
                  <a:pt x="2920" y="7612"/>
                  <a:pt x="2199" y="8522"/>
                  <a:pt x="2237" y="9583"/>
                </a:cubicBezTo>
                <a:cubicBezTo>
                  <a:pt x="2226" y="9561"/>
                  <a:pt x="2209" y="9552"/>
                  <a:pt x="2189" y="9552"/>
                </a:cubicBezTo>
                <a:cubicBezTo>
                  <a:pt x="2143" y="9552"/>
                  <a:pt x="2086" y="9605"/>
                  <a:pt x="2086" y="9659"/>
                </a:cubicBezTo>
                <a:cubicBezTo>
                  <a:pt x="2162" y="10645"/>
                  <a:pt x="2237" y="11706"/>
                  <a:pt x="2275" y="12692"/>
                </a:cubicBezTo>
                <a:cubicBezTo>
                  <a:pt x="2199" y="12692"/>
                  <a:pt x="2086" y="12806"/>
                  <a:pt x="2199" y="12882"/>
                </a:cubicBezTo>
                <a:cubicBezTo>
                  <a:pt x="2237" y="12882"/>
                  <a:pt x="2275" y="12920"/>
                  <a:pt x="2351" y="12995"/>
                </a:cubicBezTo>
                <a:cubicBezTo>
                  <a:pt x="2389" y="13413"/>
                  <a:pt x="2389" y="13867"/>
                  <a:pt x="2427" y="14322"/>
                </a:cubicBezTo>
                <a:cubicBezTo>
                  <a:pt x="2389" y="14360"/>
                  <a:pt x="2389" y="14436"/>
                  <a:pt x="2427" y="14512"/>
                </a:cubicBezTo>
                <a:lnTo>
                  <a:pt x="2465" y="14550"/>
                </a:lnTo>
                <a:cubicBezTo>
                  <a:pt x="2465" y="14815"/>
                  <a:pt x="2541" y="15081"/>
                  <a:pt x="2541" y="15346"/>
                </a:cubicBezTo>
                <a:lnTo>
                  <a:pt x="2541" y="15384"/>
                </a:lnTo>
                <a:cubicBezTo>
                  <a:pt x="2541" y="15536"/>
                  <a:pt x="2541" y="15687"/>
                  <a:pt x="2579" y="15763"/>
                </a:cubicBezTo>
                <a:lnTo>
                  <a:pt x="2579" y="16029"/>
                </a:lnTo>
                <a:cubicBezTo>
                  <a:pt x="2579" y="16066"/>
                  <a:pt x="2617" y="16104"/>
                  <a:pt x="2654" y="16104"/>
                </a:cubicBezTo>
                <a:cubicBezTo>
                  <a:pt x="2920" y="16673"/>
                  <a:pt x="3413" y="17166"/>
                  <a:pt x="3944" y="17469"/>
                </a:cubicBezTo>
                <a:cubicBezTo>
                  <a:pt x="5043" y="18190"/>
                  <a:pt x="6332" y="18607"/>
                  <a:pt x="7545" y="18948"/>
                </a:cubicBezTo>
                <a:cubicBezTo>
                  <a:pt x="9214" y="19365"/>
                  <a:pt x="10958" y="19706"/>
                  <a:pt x="12664" y="19934"/>
                </a:cubicBezTo>
                <a:lnTo>
                  <a:pt x="10882" y="22322"/>
                </a:lnTo>
                <a:lnTo>
                  <a:pt x="5271" y="22322"/>
                </a:lnTo>
                <a:lnTo>
                  <a:pt x="5271" y="22474"/>
                </a:lnTo>
                <a:lnTo>
                  <a:pt x="10806" y="22474"/>
                </a:lnTo>
                <a:lnTo>
                  <a:pt x="12702" y="19934"/>
                </a:lnTo>
                <a:cubicBezTo>
                  <a:pt x="13839" y="20085"/>
                  <a:pt x="15052" y="20237"/>
                  <a:pt x="16190" y="20275"/>
                </a:cubicBezTo>
                <a:cubicBezTo>
                  <a:pt x="16741" y="20306"/>
                  <a:pt x="17290" y="20323"/>
                  <a:pt x="17835" y="20323"/>
                </a:cubicBezTo>
                <a:cubicBezTo>
                  <a:pt x="19915" y="20323"/>
                  <a:pt x="21958" y="20079"/>
                  <a:pt x="24000" y="19479"/>
                </a:cubicBezTo>
                <a:cubicBezTo>
                  <a:pt x="24035" y="19479"/>
                  <a:pt x="24054" y="19446"/>
                  <a:pt x="24060" y="19408"/>
                </a:cubicBezTo>
                <a:lnTo>
                  <a:pt x="24060" y="19408"/>
                </a:lnTo>
                <a:cubicBezTo>
                  <a:pt x="22060" y="20016"/>
                  <a:pt x="20024" y="20239"/>
                  <a:pt x="17973" y="20239"/>
                </a:cubicBezTo>
                <a:cubicBezTo>
                  <a:pt x="16336" y="20239"/>
                  <a:pt x="14689" y="20097"/>
                  <a:pt x="13043" y="19896"/>
                </a:cubicBezTo>
                <a:lnTo>
                  <a:pt x="13422" y="19403"/>
                </a:lnTo>
                <a:lnTo>
                  <a:pt x="13270" y="19327"/>
                </a:lnTo>
                <a:lnTo>
                  <a:pt x="12853" y="19896"/>
                </a:lnTo>
                <a:cubicBezTo>
                  <a:pt x="12588" y="19858"/>
                  <a:pt x="12247" y="19782"/>
                  <a:pt x="11905" y="19744"/>
                </a:cubicBezTo>
                <a:cubicBezTo>
                  <a:pt x="10768" y="19592"/>
                  <a:pt x="9631" y="19403"/>
                  <a:pt x="8493" y="19138"/>
                </a:cubicBezTo>
                <a:cubicBezTo>
                  <a:pt x="8531" y="19100"/>
                  <a:pt x="8531" y="19100"/>
                  <a:pt x="8531" y="19024"/>
                </a:cubicBezTo>
                <a:cubicBezTo>
                  <a:pt x="8493" y="18607"/>
                  <a:pt x="8493" y="18228"/>
                  <a:pt x="8493" y="17848"/>
                </a:cubicBezTo>
                <a:lnTo>
                  <a:pt x="8493" y="17848"/>
                </a:lnTo>
                <a:cubicBezTo>
                  <a:pt x="11223" y="18531"/>
                  <a:pt x="14066" y="18910"/>
                  <a:pt x="16910" y="18948"/>
                </a:cubicBezTo>
                <a:cubicBezTo>
                  <a:pt x="16948" y="18967"/>
                  <a:pt x="16986" y="18976"/>
                  <a:pt x="17024" y="18976"/>
                </a:cubicBezTo>
                <a:cubicBezTo>
                  <a:pt x="17062" y="18976"/>
                  <a:pt x="17100" y="18967"/>
                  <a:pt x="17138" y="18948"/>
                </a:cubicBezTo>
                <a:cubicBezTo>
                  <a:pt x="17896" y="18948"/>
                  <a:pt x="18578" y="18948"/>
                  <a:pt x="19336" y="18910"/>
                </a:cubicBezTo>
                <a:cubicBezTo>
                  <a:pt x="19355" y="18929"/>
                  <a:pt x="19384" y="18938"/>
                  <a:pt x="19412" y="18938"/>
                </a:cubicBezTo>
                <a:cubicBezTo>
                  <a:pt x="19441" y="18938"/>
                  <a:pt x="19469" y="18929"/>
                  <a:pt x="19488" y="18910"/>
                </a:cubicBezTo>
                <a:lnTo>
                  <a:pt x="19829" y="18910"/>
                </a:lnTo>
                <a:cubicBezTo>
                  <a:pt x="19829" y="18932"/>
                  <a:pt x="19880" y="18954"/>
                  <a:pt x="19930" y="18954"/>
                </a:cubicBezTo>
                <a:cubicBezTo>
                  <a:pt x="19967" y="18954"/>
                  <a:pt x="20003" y="18942"/>
                  <a:pt x="20019" y="18910"/>
                </a:cubicBezTo>
                <a:lnTo>
                  <a:pt x="20019" y="18872"/>
                </a:lnTo>
                <a:cubicBezTo>
                  <a:pt x="21384" y="18758"/>
                  <a:pt x="22711" y="18607"/>
                  <a:pt x="24038" y="18379"/>
                </a:cubicBezTo>
                <a:lnTo>
                  <a:pt x="24038" y="18379"/>
                </a:lnTo>
                <a:cubicBezTo>
                  <a:pt x="24000" y="18720"/>
                  <a:pt x="24000" y="18986"/>
                  <a:pt x="24000" y="19327"/>
                </a:cubicBezTo>
                <a:cubicBezTo>
                  <a:pt x="24000" y="19363"/>
                  <a:pt x="24000" y="19365"/>
                  <a:pt x="24062" y="19396"/>
                </a:cubicBezTo>
                <a:lnTo>
                  <a:pt x="24062" y="19396"/>
                </a:lnTo>
                <a:cubicBezTo>
                  <a:pt x="24066" y="19354"/>
                  <a:pt x="24056" y="19308"/>
                  <a:pt x="24038" y="19289"/>
                </a:cubicBezTo>
                <a:cubicBezTo>
                  <a:pt x="24076" y="19289"/>
                  <a:pt x="24152" y="19213"/>
                  <a:pt x="24152" y="19175"/>
                </a:cubicBezTo>
                <a:cubicBezTo>
                  <a:pt x="24189" y="18379"/>
                  <a:pt x="24189" y="17545"/>
                  <a:pt x="24227" y="16711"/>
                </a:cubicBezTo>
                <a:lnTo>
                  <a:pt x="24265" y="16711"/>
                </a:lnTo>
                <a:cubicBezTo>
                  <a:pt x="24376" y="16683"/>
                  <a:pt x="24386" y="16574"/>
                  <a:pt x="24323" y="16518"/>
                </a:cubicBezTo>
                <a:lnTo>
                  <a:pt x="24323" y="16518"/>
                </a:lnTo>
                <a:cubicBezTo>
                  <a:pt x="25469" y="16929"/>
                  <a:pt x="26648" y="17445"/>
                  <a:pt x="27791" y="17924"/>
                </a:cubicBezTo>
                <a:cubicBezTo>
                  <a:pt x="27791" y="17924"/>
                  <a:pt x="27829" y="17962"/>
                  <a:pt x="27867" y="17962"/>
                </a:cubicBezTo>
                <a:lnTo>
                  <a:pt x="27943" y="17962"/>
                </a:lnTo>
                <a:cubicBezTo>
                  <a:pt x="28360" y="18114"/>
                  <a:pt x="28739" y="18228"/>
                  <a:pt x="29156" y="18379"/>
                </a:cubicBezTo>
                <a:lnTo>
                  <a:pt x="29270" y="18379"/>
                </a:lnTo>
                <a:cubicBezTo>
                  <a:pt x="30786" y="18190"/>
                  <a:pt x="32303" y="17204"/>
                  <a:pt x="32682" y="15687"/>
                </a:cubicBezTo>
                <a:cubicBezTo>
                  <a:pt x="32720" y="15346"/>
                  <a:pt x="32720" y="14967"/>
                  <a:pt x="32720" y="14588"/>
                </a:cubicBezTo>
                <a:lnTo>
                  <a:pt x="32720" y="14512"/>
                </a:lnTo>
                <a:lnTo>
                  <a:pt x="32720" y="13375"/>
                </a:lnTo>
                <a:cubicBezTo>
                  <a:pt x="32720" y="13299"/>
                  <a:pt x="32758" y="13299"/>
                  <a:pt x="32758" y="13261"/>
                </a:cubicBezTo>
                <a:cubicBezTo>
                  <a:pt x="32796" y="13223"/>
                  <a:pt x="32758" y="13185"/>
                  <a:pt x="32720" y="13109"/>
                </a:cubicBezTo>
                <a:cubicBezTo>
                  <a:pt x="32720" y="12351"/>
                  <a:pt x="32720" y="11668"/>
                  <a:pt x="32758" y="10910"/>
                </a:cubicBezTo>
                <a:cubicBezTo>
                  <a:pt x="32758" y="10834"/>
                  <a:pt x="32720" y="10796"/>
                  <a:pt x="32682" y="10796"/>
                </a:cubicBezTo>
                <a:lnTo>
                  <a:pt x="32151" y="10796"/>
                </a:lnTo>
                <a:lnTo>
                  <a:pt x="33365" y="9469"/>
                </a:lnTo>
                <a:lnTo>
                  <a:pt x="37042" y="9469"/>
                </a:lnTo>
                <a:lnTo>
                  <a:pt x="37042" y="9318"/>
                </a:lnTo>
                <a:lnTo>
                  <a:pt x="37042" y="8901"/>
                </a:lnTo>
                <a:lnTo>
                  <a:pt x="36019" y="8901"/>
                </a:lnTo>
                <a:cubicBezTo>
                  <a:pt x="36019" y="9052"/>
                  <a:pt x="35981" y="9204"/>
                  <a:pt x="35829" y="9204"/>
                </a:cubicBezTo>
                <a:cubicBezTo>
                  <a:pt x="35814" y="9209"/>
                  <a:pt x="35798" y="9212"/>
                  <a:pt x="35784" y="9212"/>
                </a:cubicBezTo>
                <a:cubicBezTo>
                  <a:pt x="35687" y="9212"/>
                  <a:pt x="35601" y="9113"/>
                  <a:pt x="35601" y="9015"/>
                </a:cubicBezTo>
                <a:cubicBezTo>
                  <a:pt x="35601" y="8977"/>
                  <a:pt x="35630" y="8958"/>
                  <a:pt x="35658" y="8958"/>
                </a:cubicBezTo>
                <a:cubicBezTo>
                  <a:pt x="35687" y="8958"/>
                  <a:pt x="35715" y="8977"/>
                  <a:pt x="35715" y="9015"/>
                </a:cubicBezTo>
                <a:cubicBezTo>
                  <a:pt x="35715" y="9070"/>
                  <a:pt x="35756" y="9105"/>
                  <a:pt x="35822" y="9105"/>
                </a:cubicBezTo>
                <a:cubicBezTo>
                  <a:pt x="35847" y="9105"/>
                  <a:pt x="35874" y="9101"/>
                  <a:pt x="35905" y="9090"/>
                </a:cubicBezTo>
                <a:cubicBezTo>
                  <a:pt x="35935" y="9061"/>
                  <a:pt x="35941" y="8961"/>
                  <a:pt x="35924" y="8901"/>
                </a:cubicBezTo>
                <a:lnTo>
                  <a:pt x="35533" y="8901"/>
                </a:lnTo>
                <a:cubicBezTo>
                  <a:pt x="35472" y="8952"/>
                  <a:pt x="35450" y="9032"/>
                  <a:pt x="35450" y="9090"/>
                </a:cubicBezTo>
                <a:cubicBezTo>
                  <a:pt x="35435" y="9135"/>
                  <a:pt x="35420" y="9150"/>
                  <a:pt x="35407" y="9150"/>
                </a:cubicBezTo>
                <a:cubicBezTo>
                  <a:pt x="35388" y="9150"/>
                  <a:pt x="35374" y="9113"/>
                  <a:pt x="35374" y="9090"/>
                </a:cubicBezTo>
                <a:cubicBezTo>
                  <a:pt x="35389" y="9029"/>
                  <a:pt x="35411" y="8962"/>
                  <a:pt x="35448" y="8901"/>
                </a:cubicBezTo>
                <a:lnTo>
                  <a:pt x="35399" y="8901"/>
                </a:lnTo>
                <a:cubicBezTo>
                  <a:pt x="35390" y="8939"/>
                  <a:pt x="35382" y="8977"/>
                  <a:pt x="35374" y="9015"/>
                </a:cubicBezTo>
                <a:cubicBezTo>
                  <a:pt x="35361" y="9027"/>
                  <a:pt x="35345" y="9031"/>
                  <a:pt x="35328" y="9031"/>
                </a:cubicBezTo>
                <a:cubicBezTo>
                  <a:pt x="35294" y="9031"/>
                  <a:pt x="35260" y="9015"/>
                  <a:pt x="35260" y="9015"/>
                </a:cubicBezTo>
                <a:cubicBezTo>
                  <a:pt x="35272" y="8977"/>
                  <a:pt x="35283" y="8939"/>
                  <a:pt x="35295" y="8901"/>
                </a:cubicBezTo>
                <a:lnTo>
                  <a:pt x="34632" y="8901"/>
                </a:lnTo>
                <a:cubicBezTo>
                  <a:pt x="34568" y="8979"/>
                  <a:pt x="34485" y="9036"/>
                  <a:pt x="34388" y="9052"/>
                </a:cubicBezTo>
                <a:cubicBezTo>
                  <a:pt x="34368" y="9056"/>
                  <a:pt x="34349" y="9058"/>
                  <a:pt x="34329" y="9058"/>
                </a:cubicBezTo>
                <a:cubicBezTo>
                  <a:pt x="34215" y="9058"/>
                  <a:pt x="34103" y="8995"/>
                  <a:pt x="34012" y="8901"/>
                </a:cubicBezTo>
                <a:lnTo>
                  <a:pt x="33175" y="8901"/>
                </a:lnTo>
                <a:lnTo>
                  <a:pt x="31810" y="10417"/>
                </a:lnTo>
                <a:cubicBezTo>
                  <a:pt x="31848" y="9962"/>
                  <a:pt x="31924" y="9432"/>
                  <a:pt x="31962" y="8901"/>
                </a:cubicBezTo>
                <a:lnTo>
                  <a:pt x="31962" y="8863"/>
                </a:lnTo>
                <a:cubicBezTo>
                  <a:pt x="31658" y="7612"/>
                  <a:pt x="30521" y="6778"/>
                  <a:pt x="29497" y="6209"/>
                </a:cubicBezTo>
                <a:cubicBezTo>
                  <a:pt x="28170" y="5489"/>
                  <a:pt x="26654" y="4958"/>
                  <a:pt x="25175" y="4654"/>
                </a:cubicBezTo>
                <a:lnTo>
                  <a:pt x="26730" y="2190"/>
                </a:lnTo>
                <a:lnTo>
                  <a:pt x="31469" y="2228"/>
                </a:lnTo>
                <a:lnTo>
                  <a:pt x="31469" y="2076"/>
                </a:lnTo>
                <a:lnTo>
                  <a:pt x="30020" y="2065"/>
                </a:lnTo>
                <a:lnTo>
                  <a:pt x="30020" y="2065"/>
                </a:lnTo>
                <a:cubicBezTo>
                  <a:pt x="30048" y="2032"/>
                  <a:pt x="30066" y="1985"/>
                  <a:pt x="30066" y="1925"/>
                </a:cubicBezTo>
                <a:cubicBezTo>
                  <a:pt x="30066" y="1811"/>
                  <a:pt x="29981" y="1754"/>
                  <a:pt x="29891" y="1754"/>
                </a:cubicBezTo>
                <a:cubicBezTo>
                  <a:pt x="29801" y="1754"/>
                  <a:pt x="29706" y="1811"/>
                  <a:pt x="29687" y="1925"/>
                </a:cubicBezTo>
                <a:cubicBezTo>
                  <a:pt x="29695" y="1984"/>
                  <a:pt x="29719" y="2030"/>
                  <a:pt x="29751" y="2063"/>
                </a:cubicBezTo>
                <a:lnTo>
                  <a:pt x="29751" y="2063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37" y="2066"/>
                  <a:pt x="29536" y="2071"/>
                  <a:pt x="29535" y="2076"/>
                </a:cubicBezTo>
                <a:cubicBezTo>
                  <a:pt x="29535" y="2089"/>
                  <a:pt x="29527" y="2093"/>
                  <a:pt x="29516" y="2093"/>
                </a:cubicBezTo>
                <a:cubicBezTo>
                  <a:pt x="29493" y="2093"/>
                  <a:pt x="29459" y="2076"/>
                  <a:pt x="29459" y="2076"/>
                </a:cubicBezTo>
                <a:cubicBezTo>
                  <a:pt x="29460" y="2071"/>
                  <a:pt x="29461" y="2066"/>
                  <a:pt x="29461" y="2060"/>
                </a:cubicBezTo>
                <a:lnTo>
                  <a:pt x="29461" y="2060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77" y="1764"/>
                  <a:pt x="29688" y="1503"/>
                  <a:pt x="29725" y="1242"/>
                </a:cubicBezTo>
                <a:cubicBezTo>
                  <a:pt x="29725" y="1204"/>
                  <a:pt x="29715" y="1185"/>
                  <a:pt x="29701" y="1185"/>
                </a:cubicBezTo>
                <a:cubicBezTo>
                  <a:pt x="29687" y="1185"/>
                  <a:pt x="29668" y="1204"/>
                  <a:pt x="29649" y="1242"/>
                </a:cubicBezTo>
                <a:cubicBezTo>
                  <a:pt x="29575" y="1503"/>
                  <a:pt x="29500" y="1764"/>
                  <a:pt x="29461" y="2060"/>
                </a:cubicBezTo>
                <a:lnTo>
                  <a:pt x="29461" y="2060"/>
                </a:lnTo>
                <a:lnTo>
                  <a:pt x="26654" y="2038"/>
                </a:lnTo>
                <a:lnTo>
                  <a:pt x="25024" y="4654"/>
                </a:lnTo>
                <a:cubicBezTo>
                  <a:pt x="24569" y="4541"/>
                  <a:pt x="24152" y="4465"/>
                  <a:pt x="23659" y="4351"/>
                </a:cubicBezTo>
                <a:cubicBezTo>
                  <a:pt x="21442" y="3966"/>
                  <a:pt x="19134" y="3749"/>
                  <a:pt x="16821" y="3749"/>
                </a:cubicBezTo>
                <a:cubicBezTo>
                  <a:pt x="15494" y="3749"/>
                  <a:pt x="14166" y="3820"/>
                  <a:pt x="12853" y="3972"/>
                </a:cubicBezTo>
                <a:cubicBezTo>
                  <a:pt x="13005" y="3782"/>
                  <a:pt x="13384" y="3138"/>
                  <a:pt x="14408" y="1242"/>
                </a:cubicBezTo>
                <a:lnTo>
                  <a:pt x="16882" y="1263"/>
                </a:lnTo>
                <a:lnTo>
                  <a:pt x="16882" y="1263"/>
                </a:lnTo>
                <a:cubicBezTo>
                  <a:pt x="16811" y="1236"/>
                  <a:pt x="16741" y="1182"/>
                  <a:pt x="16688" y="1110"/>
                </a:cubicBezTo>
                <a:lnTo>
                  <a:pt x="16688" y="1110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1166"/>
                </a:lnTo>
                <a:cubicBezTo>
                  <a:pt x="16417" y="1204"/>
                  <a:pt x="16389" y="1223"/>
                  <a:pt x="16360" y="1223"/>
                </a:cubicBezTo>
                <a:cubicBezTo>
                  <a:pt x="16332" y="1223"/>
                  <a:pt x="16303" y="1204"/>
                  <a:pt x="16303" y="1166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4332" y="10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5" name="Google Shape;345;p5"/>
          <p:cNvGrpSpPr/>
          <p:nvPr/>
        </p:nvGrpSpPr>
        <p:grpSpPr>
          <a:xfrm rot="1248272">
            <a:off x="10511107" y="-334639"/>
            <a:ext cx="1794069" cy="1110940"/>
            <a:chOff x="3041475" y="3378600"/>
            <a:chExt cx="1497225" cy="927125"/>
          </a:xfrm>
        </p:grpSpPr>
        <p:sp>
          <p:nvSpPr>
            <p:cNvPr id="346" name="Google Shape;346;p5"/>
            <p:cNvSpPr/>
            <p:nvPr/>
          </p:nvSpPr>
          <p:spPr>
            <a:xfrm>
              <a:off x="3550950" y="3378600"/>
              <a:ext cx="449550" cy="279750"/>
            </a:xfrm>
            <a:custGeom>
              <a:avLst/>
              <a:gdLst/>
              <a:ahLst/>
              <a:cxnLst/>
              <a:rect l="l" t="t" r="r" b="b"/>
              <a:pathLst>
                <a:path w="17982" h="11190" extrusionOk="0">
                  <a:moveTo>
                    <a:pt x="5307" y="4638"/>
                  </a:moveTo>
                  <a:lnTo>
                    <a:pt x="5307" y="4638"/>
                  </a:lnTo>
                  <a:cubicBezTo>
                    <a:pt x="5286" y="4694"/>
                    <a:pt x="5272" y="4743"/>
                    <a:pt x="5265" y="4800"/>
                  </a:cubicBezTo>
                  <a:cubicBezTo>
                    <a:pt x="5251" y="4779"/>
                    <a:pt x="5237" y="4765"/>
                    <a:pt x="5216" y="4743"/>
                  </a:cubicBezTo>
                  <a:cubicBezTo>
                    <a:pt x="5244" y="4708"/>
                    <a:pt x="5279" y="4673"/>
                    <a:pt x="5307" y="4638"/>
                  </a:cubicBezTo>
                  <a:close/>
                  <a:moveTo>
                    <a:pt x="8780" y="266"/>
                  </a:moveTo>
                  <a:cubicBezTo>
                    <a:pt x="8801" y="287"/>
                    <a:pt x="8836" y="315"/>
                    <a:pt x="8850" y="336"/>
                  </a:cubicBezTo>
                  <a:cubicBezTo>
                    <a:pt x="9040" y="554"/>
                    <a:pt x="9223" y="772"/>
                    <a:pt x="9420" y="990"/>
                  </a:cubicBezTo>
                  <a:lnTo>
                    <a:pt x="14136" y="6473"/>
                  </a:lnTo>
                  <a:cubicBezTo>
                    <a:pt x="15324" y="7858"/>
                    <a:pt x="16512" y="9228"/>
                    <a:pt x="17686" y="10606"/>
                  </a:cubicBezTo>
                  <a:cubicBezTo>
                    <a:pt x="15753" y="10648"/>
                    <a:pt x="13820" y="10690"/>
                    <a:pt x="11887" y="10726"/>
                  </a:cubicBezTo>
                  <a:cubicBezTo>
                    <a:pt x="11746" y="10726"/>
                    <a:pt x="11613" y="10740"/>
                    <a:pt x="11472" y="10740"/>
                  </a:cubicBezTo>
                  <a:cubicBezTo>
                    <a:pt x="11465" y="10719"/>
                    <a:pt x="11451" y="10704"/>
                    <a:pt x="11423" y="10690"/>
                  </a:cubicBezTo>
                  <a:cubicBezTo>
                    <a:pt x="10608" y="10515"/>
                    <a:pt x="9771" y="10332"/>
                    <a:pt x="8977" y="10044"/>
                  </a:cubicBezTo>
                  <a:cubicBezTo>
                    <a:pt x="8970" y="10005"/>
                    <a:pt x="8946" y="9973"/>
                    <a:pt x="8910" y="9973"/>
                  </a:cubicBezTo>
                  <a:cubicBezTo>
                    <a:pt x="8907" y="9973"/>
                    <a:pt x="8903" y="9973"/>
                    <a:pt x="8899" y="9973"/>
                  </a:cubicBezTo>
                  <a:cubicBezTo>
                    <a:pt x="8885" y="9973"/>
                    <a:pt x="8864" y="9980"/>
                    <a:pt x="8857" y="10002"/>
                  </a:cubicBezTo>
                  <a:cubicBezTo>
                    <a:pt x="8126" y="9727"/>
                    <a:pt x="7444" y="9355"/>
                    <a:pt x="6826" y="8821"/>
                  </a:cubicBezTo>
                  <a:cubicBezTo>
                    <a:pt x="5596" y="7731"/>
                    <a:pt x="4864" y="5861"/>
                    <a:pt x="5659" y="4223"/>
                  </a:cubicBezTo>
                  <a:lnTo>
                    <a:pt x="5659" y="4188"/>
                  </a:lnTo>
                  <a:cubicBezTo>
                    <a:pt x="6362" y="3302"/>
                    <a:pt x="7058" y="2417"/>
                    <a:pt x="7761" y="1531"/>
                  </a:cubicBezTo>
                  <a:cubicBezTo>
                    <a:pt x="7993" y="1229"/>
                    <a:pt x="8232" y="919"/>
                    <a:pt x="8471" y="624"/>
                  </a:cubicBezTo>
                  <a:cubicBezTo>
                    <a:pt x="8534" y="547"/>
                    <a:pt x="8710" y="385"/>
                    <a:pt x="8780" y="266"/>
                  </a:cubicBezTo>
                  <a:close/>
                  <a:moveTo>
                    <a:pt x="8899" y="10219"/>
                  </a:moveTo>
                  <a:lnTo>
                    <a:pt x="8899" y="10219"/>
                  </a:lnTo>
                  <a:cubicBezTo>
                    <a:pt x="9518" y="10444"/>
                    <a:pt x="10158" y="10606"/>
                    <a:pt x="10797" y="10754"/>
                  </a:cubicBezTo>
                  <a:cubicBezTo>
                    <a:pt x="10101" y="10761"/>
                    <a:pt x="9405" y="10782"/>
                    <a:pt x="8717" y="10796"/>
                  </a:cubicBezTo>
                  <a:cubicBezTo>
                    <a:pt x="8780" y="10634"/>
                    <a:pt x="8836" y="10458"/>
                    <a:pt x="8899" y="10290"/>
                  </a:cubicBezTo>
                  <a:cubicBezTo>
                    <a:pt x="8906" y="10262"/>
                    <a:pt x="8906" y="10234"/>
                    <a:pt x="8899" y="10219"/>
                  </a:cubicBezTo>
                  <a:close/>
                  <a:moveTo>
                    <a:pt x="8084" y="9882"/>
                  </a:moveTo>
                  <a:cubicBezTo>
                    <a:pt x="8309" y="9995"/>
                    <a:pt x="8548" y="10093"/>
                    <a:pt x="8794" y="10191"/>
                  </a:cubicBezTo>
                  <a:cubicBezTo>
                    <a:pt x="8766" y="10198"/>
                    <a:pt x="8738" y="10219"/>
                    <a:pt x="8731" y="10255"/>
                  </a:cubicBezTo>
                  <a:cubicBezTo>
                    <a:pt x="8660" y="10437"/>
                    <a:pt x="8597" y="10627"/>
                    <a:pt x="8527" y="10817"/>
                  </a:cubicBezTo>
                  <a:cubicBezTo>
                    <a:pt x="8414" y="10810"/>
                    <a:pt x="8309" y="10810"/>
                    <a:pt x="8196" y="10810"/>
                  </a:cubicBezTo>
                  <a:cubicBezTo>
                    <a:pt x="8267" y="10585"/>
                    <a:pt x="8344" y="10374"/>
                    <a:pt x="8414" y="10156"/>
                  </a:cubicBezTo>
                  <a:cubicBezTo>
                    <a:pt x="8444" y="10089"/>
                    <a:pt x="8393" y="10042"/>
                    <a:pt x="8338" y="10042"/>
                  </a:cubicBezTo>
                  <a:cubicBezTo>
                    <a:pt x="8301" y="10042"/>
                    <a:pt x="8263" y="10063"/>
                    <a:pt x="8246" y="10114"/>
                  </a:cubicBezTo>
                  <a:cubicBezTo>
                    <a:pt x="8168" y="10353"/>
                    <a:pt x="8091" y="10578"/>
                    <a:pt x="8014" y="10817"/>
                  </a:cubicBezTo>
                  <a:cubicBezTo>
                    <a:pt x="7908" y="10817"/>
                    <a:pt x="7803" y="10824"/>
                    <a:pt x="7683" y="10824"/>
                  </a:cubicBezTo>
                  <a:cubicBezTo>
                    <a:pt x="7817" y="10508"/>
                    <a:pt x="7950" y="10191"/>
                    <a:pt x="8084" y="9882"/>
                  </a:cubicBezTo>
                  <a:close/>
                  <a:moveTo>
                    <a:pt x="7718" y="9692"/>
                  </a:moveTo>
                  <a:cubicBezTo>
                    <a:pt x="7782" y="9727"/>
                    <a:pt x="7852" y="9763"/>
                    <a:pt x="7915" y="9798"/>
                  </a:cubicBezTo>
                  <a:cubicBezTo>
                    <a:pt x="7782" y="10114"/>
                    <a:pt x="7648" y="10423"/>
                    <a:pt x="7522" y="10740"/>
                  </a:cubicBezTo>
                  <a:cubicBezTo>
                    <a:pt x="7501" y="10775"/>
                    <a:pt x="7515" y="10796"/>
                    <a:pt x="7529" y="10824"/>
                  </a:cubicBezTo>
                  <a:cubicBezTo>
                    <a:pt x="7430" y="10824"/>
                    <a:pt x="7318" y="10824"/>
                    <a:pt x="7212" y="10831"/>
                  </a:cubicBezTo>
                  <a:cubicBezTo>
                    <a:pt x="7381" y="10458"/>
                    <a:pt x="7557" y="10079"/>
                    <a:pt x="7718" y="9692"/>
                  </a:cubicBezTo>
                  <a:close/>
                  <a:moveTo>
                    <a:pt x="5750" y="7822"/>
                  </a:moveTo>
                  <a:cubicBezTo>
                    <a:pt x="5854" y="7996"/>
                    <a:pt x="5973" y="8156"/>
                    <a:pt x="6091" y="8316"/>
                  </a:cubicBezTo>
                  <a:lnTo>
                    <a:pt x="6091" y="8316"/>
                  </a:lnTo>
                  <a:cubicBezTo>
                    <a:pt x="6077" y="8299"/>
                    <a:pt x="6057" y="8293"/>
                    <a:pt x="6031" y="8293"/>
                  </a:cubicBezTo>
                  <a:cubicBezTo>
                    <a:pt x="5919" y="8293"/>
                    <a:pt x="5926" y="8490"/>
                    <a:pt x="6031" y="8490"/>
                  </a:cubicBezTo>
                  <a:cubicBezTo>
                    <a:pt x="6116" y="8490"/>
                    <a:pt x="6130" y="8385"/>
                    <a:pt x="6095" y="8329"/>
                  </a:cubicBezTo>
                  <a:lnTo>
                    <a:pt x="6095" y="8329"/>
                  </a:lnTo>
                  <a:cubicBezTo>
                    <a:pt x="6186" y="8441"/>
                    <a:pt x="6277" y="8560"/>
                    <a:pt x="6376" y="8652"/>
                  </a:cubicBezTo>
                  <a:cubicBezTo>
                    <a:pt x="6622" y="8912"/>
                    <a:pt x="6882" y="9130"/>
                    <a:pt x="7149" y="9320"/>
                  </a:cubicBezTo>
                  <a:cubicBezTo>
                    <a:pt x="7144" y="9319"/>
                    <a:pt x="7140" y="9318"/>
                    <a:pt x="7135" y="9318"/>
                  </a:cubicBezTo>
                  <a:cubicBezTo>
                    <a:pt x="7105" y="9318"/>
                    <a:pt x="7077" y="9338"/>
                    <a:pt x="7065" y="9369"/>
                  </a:cubicBezTo>
                  <a:cubicBezTo>
                    <a:pt x="6805" y="9791"/>
                    <a:pt x="6552" y="10219"/>
                    <a:pt x="6305" y="10641"/>
                  </a:cubicBezTo>
                  <a:cubicBezTo>
                    <a:pt x="6261" y="10715"/>
                    <a:pt x="6327" y="10779"/>
                    <a:pt x="6393" y="10779"/>
                  </a:cubicBezTo>
                  <a:cubicBezTo>
                    <a:pt x="6420" y="10779"/>
                    <a:pt x="6448" y="10767"/>
                    <a:pt x="6467" y="10740"/>
                  </a:cubicBezTo>
                  <a:cubicBezTo>
                    <a:pt x="6720" y="10318"/>
                    <a:pt x="6973" y="9882"/>
                    <a:pt x="7219" y="9460"/>
                  </a:cubicBezTo>
                  <a:cubicBezTo>
                    <a:pt x="7240" y="9425"/>
                    <a:pt x="7240" y="9404"/>
                    <a:pt x="7219" y="9376"/>
                  </a:cubicBezTo>
                  <a:lnTo>
                    <a:pt x="7219" y="9376"/>
                  </a:lnTo>
                  <a:cubicBezTo>
                    <a:pt x="7332" y="9453"/>
                    <a:pt x="7451" y="9524"/>
                    <a:pt x="7564" y="9594"/>
                  </a:cubicBezTo>
                  <a:cubicBezTo>
                    <a:pt x="7388" y="9987"/>
                    <a:pt x="7205" y="10388"/>
                    <a:pt x="7030" y="10782"/>
                  </a:cubicBezTo>
                  <a:cubicBezTo>
                    <a:pt x="7030" y="10810"/>
                    <a:pt x="7037" y="10817"/>
                    <a:pt x="7037" y="10831"/>
                  </a:cubicBezTo>
                  <a:lnTo>
                    <a:pt x="5905" y="10859"/>
                  </a:lnTo>
                  <a:cubicBezTo>
                    <a:pt x="6158" y="10290"/>
                    <a:pt x="6404" y="9727"/>
                    <a:pt x="6657" y="9158"/>
                  </a:cubicBezTo>
                  <a:cubicBezTo>
                    <a:pt x="6695" y="9077"/>
                    <a:pt x="6633" y="9012"/>
                    <a:pt x="6573" y="9012"/>
                  </a:cubicBezTo>
                  <a:cubicBezTo>
                    <a:pt x="6545" y="9012"/>
                    <a:pt x="6518" y="9026"/>
                    <a:pt x="6502" y="9060"/>
                  </a:cubicBezTo>
                  <a:cubicBezTo>
                    <a:pt x="6242" y="9629"/>
                    <a:pt x="5996" y="10191"/>
                    <a:pt x="5743" y="10761"/>
                  </a:cubicBezTo>
                  <a:cubicBezTo>
                    <a:pt x="5729" y="10810"/>
                    <a:pt x="5736" y="10831"/>
                    <a:pt x="5764" y="10859"/>
                  </a:cubicBezTo>
                  <a:cubicBezTo>
                    <a:pt x="5532" y="10866"/>
                    <a:pt x="5300" y="10866"/>
                    <a:pt x="5068" y="10880"/>
                  </a:cubicBezTo>
                  <a:cubicBezTo>
                    <a:pt x="5378" y="10149"/>
                    <a:pt x="5694" y="9418"/>
                    <a:pt x="5996" y="8687"/>
                  </a:cubicBezTo>
                  <a:cubicBezTo>
                    <a:pt x="6030" y="8611"/>
                    <a:pt x="5969" y="8547"/>
                    <a:pt x="5912" y="8547"/>
                  </a:cubicBezTo>
                  <a:cubicBezTo>
                    <a:pt x="5884" y="8547"/>
                    <a:pt x="5857" y="8562"/>
                    <a:pt x="5842" y="8596"/>
                  </a:cubicBezTo>
                  <a:cubicBezTo>
                    <a:pt x="5525" y="9341"/>
                    <a:pt x="5202" y="10086"/>
                    <a:pt x="4886" y="10831"/>
                  </a:cubicBezTo>
                  <a:cubicBezTo>
                    <a:pt x="4871" y="10852"/>
                    <a:pt x="4886" y="10859"/>
                    <a:pt x="4886" y="10880"/>
                  </a:cubicBezTo>
                  <a:cubicBezTo>
                    <a:pt x="4710" y="10880"/>
                    <a:pt x="4534" y="10887"/>
                    <a:pt x="4358" y="10887"/>
                  </a:cubicBezTo>
                  <a:cubicBezTo>
                    <a:pt x="4822" y="9868"/>
                    <a:pt x="5286" y="8849"/>
                    <a:pt x="5750" y="7822"/>
                  </a:cubicBezTo>
                  <a:close/>
                  <a:moveTo>
                    <a:pt x="5286" y="6677"/>
                  </a:moveTo>
                  <a:cubicBezTo>
                    <a:pt x="5378" y="7028"/>
                    <a:pt x="5518" y="7365"/>
                    <a:pt x="5680" y="7682"/>
                  </a:cubicBezTo>
                  <a:cubicBezTo>
                    <a:pt x="5659" y="7682"/>
                    <a:pt x="5631" y="7689"/>
                    <a:pt x="5610" y="7724"/>
                  </a:cubicBezTo>
                  <a:cubicBezTo>
                    <a:pt x="5139" y="8757"/>
                    <a:pt x="4661" y="9798"/>
                    <a:pt x="4190" y="10845"/>
                  </a:cubicBezTo>
                  <a:cubicBezTo>
                    <a:pt x="4183" y="10866"/>
                    <a:pt x="4183" y="10880"/>
                    <a:pt x="4183" y="10894"/>
                  </a:cubicBezTo>
                  <a:cubicBezTo>
                    <a:pt x="4000" y="10894"/>
                    <a:pt x="3803" y="10901"/>
                    <a:pt x="3620" y="10901"/>
                  </a:cubicBezTo>
                  <a:cubicBezTo>
                    <a:pt x="4169" y="9495"/>
                    <a:pt x="4731" y="8090"/>
                    <a:pt x="5286" y="6677"/>
                  </a:cubicBezTo>
                  <a:close/>
                  <a:moveTo>
                    <a:pt x="5230" y="4961"/>
                  </a:moveTo>
                  <a:cubicBezTo>
                    <a:pt x="5125" y="5482"/>
                    <a:pt x="5139" y="6009"/>
                    <a:pt x="5244" y="6522"/>
                  </a:cubicBezTo>
                  <a:cubicBezTo>
                    <a:pt x="5232" y="6515"/>
                    <a:pt x="5220" y="6511"/>
                    <a:pt x="5208" y="6511"/>
                  </a:cubicBezTo>
                  <a:cubicBezTo>
                    <a:pt x="5183" y="6511"/>
                    <a:pt x="5160" y="6527"/>
                    <a:pt x="5146" y="6564"/>
                  </a:cubicBezTo>
                  <a:cubicBezTo>
                    <a:pt x="4576" y="8012"/>
                    <a:pt x="4007" y="9460"/>
                    <a:pt x="3423" y="10915"/>
                  </a:cubicBezTo>
                  <a:cubicBezTo>
                    <a:pt x="3198" y="10922"/>
                    <a:pt x="2959" y="10922"/>
                    <a:pt x="2735" y="10929"/>
                  </a:cubicBezTo>
                  <a:cubicBezTo>
                    <a:pt x="3564" y="8947"/>
                    <a:pt x="4393" y="6958"/>
                    <a:pt x="5230" y="4961"/>
                  </a:cubicBezTo>
                  <a:close/>
                  <a:moveTo>
                    <a:pt x="5012" y="5011"/>
                  </a:moveTo>
                  <a:lnTo>
                    <a:pt x="2566" y="10887"/>
                  </a:lnTo>
                  <a:cubicBezTo>
                    <a:pt x="2552" y="10901"/>
                    <a:pt x="2566" y="10922"/>
                    <a:pt x="2566" y="10929"/>
                  </a:cubicBezTo>
                  <a:cubicBezTo>
                    <a:pt x="2481" y="10929"/>
                    <a:pt x="2404" y="10929"/>
                    <a:pt x="2334" y="10936"/>
                  </a:cubicBezTo>
                  <a:lnTo>
                    <a:pt x="2221" y="10936"/>
                  </a:lnTo>
                  <a:cubicBezTo>
                    <a:pt x="2214" y="10936"/>
                    <a:pt x="2214" y="10929"/>
                    <a:pt x="2200" y="10929"/>
                  </a:cubicBezTo>
                  <a:cubicBezTo>
                    <a:pt x="2193" y="10929"/>
                    <a:pt x="2193" y="10936"/>
                    <a:pt x="2186" y="10936"/>
                  </a:cubicBezTo>
                  <a:lnTo>
                    <a:pt x="2109" y="10936"/>
                  </a:lnTo>
                  <a:cubicBezTo>
                    <a:pt x="2720" y="9495"/>
                    <a:pt x="3339" y="8047"/>
                    <a:pt x="3951" y="6606"/>
                  </a:cubicBezTo>
                  <a:cubicBezTo>
                    <a:pt x="3979" y="6536"/>
                    <a:pt x="3937" y="6487"/>
                    <a:pt x="3880" y="6466"/>
                  </a:cubicBezTo>
                  <a:cubicBezTo>
                    <a:pt x="4000" y="6297"/>
                    <a:pt x="4133" y="6121"/>
                    <a:pt x="4267" y="5946"/>
                  </a:cubicBezTo>
                  <a:cubicBezTo>
                    <a:pt x="4337" y="5946"/>
                    <a:pt x="4358" y="5896"/>
                    <a:pt x="4358" y="5840"/>
                  </a:cubicBezTo>
                  <a:cubicBezTo>
                    <a:pt x="4576" y="5559"/>
                    <a:pt x="4794" y="5292"/>
                    <a:pt x="5012" y="5011"/>
                  </a:cubicBezTo>
                  <a:close/>
                  <a:moveTo>
                    <a:pt x="3719" y="6648"/>
                  </a:moveTo>
                  <a:lnTo>
                    <a:pt x="3719" y="6648"/>
                  </a:lnTo>
                  <a:cubicBezTo>
                    <a:pt x="3107" y="8082"/>
                    <a:pt x="2503" y="9517"/>
                    <a:pt x="1891" y="10936"/>
                  </a:cubicBezTo>
                  <a:cubicBezTo>
                    <a:pt x="1771" y="10936"/>
                    <a:pt x="1666" y="10943"/>
                    <a:pt x="1554" y="10943"/>
                  </a:cubicBezTo>
                  <a:lnTo>
                    <a:pt x="1413" y="10943"/>
                  </a:lnTo>
                  <a:cubicBezTo>
                    <a:pt x="1863" y="9973"/>
                    <a:pt x="2299" y="8996"/>
                    <a:pt x="2749" y="8012"/>
                  </a:cubicBezTo>
                  <a:cubicBezTo>
                    <a:pt x="2777" y="7956"/>
                    <a:pt x="2749" y="7921"/>
                    <a:pt x="2720" y="7900"/>
                  </a:cubicBezTo>
                  <a:cubicBezTo>
                    <a:pt x="3058" y="7485"/>
                    <a:pt x="3388" y="7070"/>
                    <a:pt x="3719" y="6648"/>
                  </a:cubicBezTo>
                  <a:close/>
                  <a:moveTo>
                    <a:pt x="2453" y="8251"/>
                  </a:moveTo>
                  <a:lnTo>
                    <a:pt x="2453" y="8251"/>
                  </a:lnTo>
                  <a:cubicBezTo>
                    <a:pt x="2039" y="9144"/>
                    <a:pt x="1631" y="10051"/>
                    <a:pt x="1223" y="10951"/>
                  </a:cubicBezTo>
                  <a:cubicBezTo>
                    <a:pt x="1047" y="10951"/>
                    <a:pt x="858" y="10958"/>
                    <a:pt x="682" y="10958"/>
                  </a:cubicBezTo>
                  <a:cubicBezTo>
                    <a:pt x="907" y="10543"/>
                    <a:pt x="1118" y="10121"/>
                    <a:pt x="1315" y="9692"/>
                  </a:cubicBezTo>
                  <a:cubicBezTo>
                    <a:pt x="1694" y="9207"/>
                    <a:pt x="2074" y="8736"/>
                    <a:pt x="2453" y="8251"/>
                  </a:cubicBezTo>
                  <a:close/>
                  <a:moveTo>
                    <a:pt x="787" y="10367"/>
                  </a:moveTo>
                  <a:cubicBezTo>
                    <a:pt x="696" y="10571"/>
                    <a:pt x="591" y="10768"/>
                    <a:pt x="492" y="10972"/>
                  </a:cubicBezTo>
                  <a:lnTo>
                    <a:pt x="309" y="10972"/>
                  </a:lnTo>
                  <a:cubicBezTo>
                    <a:pt x="464" y="10782"/>
                    <a:pt x="633" y="10578"/>
                    <a:pt x="787" y="10367"/>
                  </a:cubicBezTo>
                  <a:close/>
                  <a:moveTo>
                    <a:pt x="8771" y="0"/>
                  </a:moveTo>
                  <a:cubicBezTo>
                    <a:pt x="8748" y="0"/>
                    <a:pt x="8727" y="9"/>
                    <a:pt x="8717" y="27"/>
                  </a:cubicBezTo>
                  <a:cubicBezTo>
                    <a:pt x="6298" y="3092"/>
                    <a:pt x="3887" y="6156"/>
                    <a:pt x="1476" y="9228"/>
                  </a:cubicBezTo>
                  <a:cubicBezTo>
                    <a:pt x="1461" y="9216"/>
                    <a:pt x="1441" y="9209"/>
                    <a:pt x="1420" y="9209"/>
                  </a:cubicBezTo>
                  <a:cubicBezTo>
                    <a:pt x="1393" y="9209"/>
                    <a:pt x="1366" y="9221"/>
                    <a:pt x="1350" y="9249"/>
                  </a:cubicBezTo>
                  <a:cubicBezTo>
                    <a:pt x="1300" y="9369"/>
                    <a:pt x="1237" y="9481"/>
                    <a:pt x="1181" y="9587"/>
                  </a:cubicBezTo>
                  <a:cubicBezTo>
                    <a:pt x="1167" y="9601"/>
                    <a:pt x="1146" y="9629"/>
                    <a:pt x="1132" y="9650"/>
                  </a:cubicBezTo>
                  <a:cubicBezTo>
                    <a:pt x="773" y="10107"/>
                    <a:pt x="408" y="10564"/>
                    <a:pt x="56" y="11007"/>
                  </a:cubicBezTo>
                  <a:cubicBezTo>
                    <a:pt x="0" y="11077"/>
                    <a:pt x="35" y="11175"/>
                    <a:pt x="112" y="11175"/>
                  </a:cubicBezTo>
                  <a:cubicBezTo>
                    <a:pt x="239" y="11175"/>
                    <a:pt x="359" y="11168"/>
                    <a:pt x="485" y="11168"/>
                  </a:cubicBezTo>
                  <a:cubicBezTo>
                    <a:pt x="496" y="11183"/>
                    <a:pt x="513" y="11190"/>
                    <a:pt x="533" y="11190"/>
                  </a:cubicBezTo>
                  <a:cubicBezTo>
                    <a:pt x="552" y="11190"/>
                    <a:pt x="573" y="11183"/>
                    <a:pt x="591" y="11168"/>
                  </a:cubicBezTo>
                  <a:cubicBezTo>
                    <a:pt x="1019" y="11161"/>
                    <a:pt x="1441" y="11147"/>
                    <a:pt x="1870" y="11140"/>
                  </a:cubicBezTo>
                  <a:cubicBezTo>
                    <a:pt x="1888" y="11170"/>
                    <a:pt x="1917" y="11188"/>
                    <a:pt x="1945" y="11188"/>
                  </a:cubicBezTo>
                  <a:cubicBezTo>
                    <a:pt x="1969" y="11188"/>
                    <a:pt x="1994" y="11174"/>
                    <a:pt x="2010" y="11140"/>
                  </a:cubicBezTo>
                  <a:cubicBezTo>
                    <a:pt x="3381" y="11112"/>
                    <a:pt x="4752" y="11077"/>
                    <a:pt x="6123" y="11056"/>
                  </a:cubicBezTo>
                  <a:lnTo>
                    <a:pt x="15690" y="10845"/>
                  </a:lnTo>
                  <a:cubicBezTo>
                    <a:pt x="16428" y="10824"/>
                    <a:pt x="17159" y="10810"/>
                    <a:pt x="17897" y="10796"/>
                  </a:cubicBezTo>
                  <a:cubicBezTo>
                    <a:pt x="17918" y="10796"/>
                    <a:pt x="17932" y="10789"/>
                    <a:pt x="17946" y="10775"/>
                  </a:cubicBezTo>
                  <a:cubicBezTo>
                    <a:pt x="17967" y="10754"/>
                    <a:pt x="17974" y="10740"/>
                    <a:pt x="17974" y="10719"/>
                  </a:cubicBezTo>
                  <a:cubicBezTo>
                    <a:pt x="17974" y="10712"/>
                    <a:pt x="17981" y="10712"/>
                    <a:pt x="17981" y="10704"/>
                  </a:cubicBezTo>
                  <a:cubicBezTo>
                    <a:pt x="17981" y="10676"/>
                    <a:pt x="17974" y="10648"/>
                    <a:pt x="17960" y="10634"/>
                  </a:cubicBezTo>
                  <a:cubicBezTo>
                    <a:pt x="15296" y="7541"/>
                    <a:pt x="12632" y="4448"/>
                    <a:pt x="9968" y="1341"/>
                  </a:cubicBezTo>
                  <a:lnTo>
                    <a:pt x="8836" y="27"/>
                  </a:lnTo>
                  <a:cubicBezTo>
                    <a:pt x="8819" y="9"/>
                    <a:pt x="8794" y="0"/>
                    <a:pt x="8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292125" y="3689525"/>
              <a:ext cx="982000" cy="297100"/>
            </a:xfrm>
            <a:custGeom>
              <a:avLst/>
              <a:gdLst/>
              <a:ahLst/>
              <a:cxnLst/>
              <a:rect l="l" t="t" r="r" b="b"/>
              <a:pathLst>
                <a:path w="39280" h="11884" extrusionOk="0">
                  <a:moveTo>
                    <a:pt x="29016" y="257"/>
                  </a:moveTo>
                  <a:cubicBezTo>
                    <a:pt x="29431" y="503"/>
                    <a:pt x="29832" y="749"/>
                    <a:pt x="30247" y="1009"/>
                  </a:cubicBezTo>
                  <a:cubicBezTo>
                    <a:pt x="29937" y="1016"/>
                    <a:pt x="29628" y="1023"/>
                    <a:pt x="29333" y="1023"/>
                  </a:cubicBezTo>
                  <a:cubicBezTo>
                    <a:pt x="29382" y="946"/>
                    <a:pt x="29438" y="868"/>
                    <a:pt x="29480" y="784"/>
                  </a:cubicBezTo>
                  <a:cubicBezTo>
                    <a:pt x="29524" y="712"/>
                    <a:pt x="29468" y="649"/>
                    <a:pt x="29405" y="649"/>
                  </a:cubicBezTo>
                  <a:cubicBezTo>
                    <a:pt x="29377" y="649"/>
                    <a:pt x="29348" y="662"/>
                    <a:pt x="29326" y="693"/>
                  </a:cubicBezTo>
                  <a:cubicBezTo>
                    <a:pt x="29255" y="805"/>
                    <a:pt x="29185" y="918"/>
                    <a:pt x="29101" y="1023"/>
                  </a:cubicBezTo>
                  <a:cubicBezTo>
                    <a:pt x="29030" y="1023"/>
                    <a:pt x="28960" y="1023"/>
                    <a:pt x="28890" y="1030"/>
                  </a:cubicBezTo>
                  <a:lnTo>
                    <a:pt x="29206" y="608"/>
                  </a:lnTo>
                  <a:cubicBezTo>
                    <a:pt x="29259" y="540"/>
                    <a:pt x="29205" y="447"/>
                    <a:pt x="29142" y="447"/>
                  </a:cubicBezTo>
                  <a:cubicBezTo>
                    <a:pt x="29121" y="447"/>
                    <a:pt x="29099" y="457"/>
                    <a:pt x="29080" y="482"/>
                  </a:cubicBezTo>
                  <a:cubicBezTo>
                    <a:pt x="28939" y="665"/>
                    <a:pt x="28798" y="854"/>
                    <a:pt x="28658" y="1044"/>
                  </a:cubicBezTo>
                  <a:cubicBezTo>
                    <a:pt x="28271" y="1051"/>
                    <a:pt x="27885" y="1058"/>
                    <a:pt x="27505" y="1065"/>
                  </a:cubicBezTo>
                  <a:cubicBezTo>
                    <a:pt x="27723" y="805"/>
                    <a:pt x="27927" y="552"/>
                    <a:pt x="28117" y="285"/>
                  </a:cubicBezTo>
                  <a:cubicBezTo>
                    <a:pt x="28257" y="285"/>
                    <a:pt x="28391" y="278"/>
                    <a:pt x="28531" y="278"/>
                  </a:cubicBezTo>
                  <a:cubicBezTo>
                    <a:pt x="28550" y="290"/>
                    <a:pt x="28562" y="307"/>
                    <a:pt x="28584" y="307"/>
                  </a:cubicBezTo>
                  <a:cubicBezTo>
                    <a:pt x="28587" y="307"/>
                    <a:pt x="28591" y="307"/>
                    <a:pt x="28595" y="306"/>
                  </a:cubicBezTo>
                  <a:cubicBezTo>
                    <a:pt x="28623" y="306"/>
                    <a:pt x="28644" y="285"/>
                    <a:pt x="28658" y="271"/>
                  </a:cubicBezTo>
                  <a:cubicBezTo>
                    <a:pt x="28777" y="271"/>
                    <a:pt x="28890" y="257"/>
                    <a:pt x="29016" y="257"/>
                  </a:cubicBezTo>
                  <a:close/>
                  <a:moveTo>
                    <a:pt x="27892" y="285"/>
                  </a:moveTo>
                  <a:cubicBezTo>
                    <a:pt x="27709" y="524"/>
                    <a:pt x="27519" y="770"/>
                    <a:pt x="27336" y="1009"/>
                  </a:cubicBezTo>
                  <a:cubicBezTo>
                    <a:pt x="27322" y="1023"/>
                    <a:pt x="27322" y="1051"/>
                    <a:pt x="27322" y="1065"/>
                  </a:cubicBezTo>
                  <a:cubicBezTo>
                    <a:pt x="27203" y="1065"/>
                    <a:pt x="27090" y="1079"/>
                    <a:pt x="26971" y="1079"/>
                  </a:cubicBezTo>
                  <a:cubicBezTo>
                    <a:pt x="27161" y="819"/>
                    <a:pt x="27357" y="566"/>
                    <a:pt x="27554" y="292"/>
                  </a:cubicBezTo>
                  <a:cubicBezTo>
                    <a:pt x="27674" y="292"/>
                    <a:pt x="27779" y="285"/>
                    <a:pt x="27892" y="285"/>
                  </a:cubicBezTo>
                  <a:close/>
                  <a:moveTo>
                    <a:pt x="27329" y="292"/>
                  </a:moveTo>
                  <a:lnTo>
                    <a:pt x="27329" y="292"/>
                  </a:lnTo>
                  <a:cubicBezTo>
                    <a:pt x="27154" y="531"/>
                    <a:pt x="26971" y="770"/>
                    <a:pt x="26795" y="1009"/>
                  </a:cubicBezTo>
                  <a:cubicBezTo>
                    <a:pt x="26774" y="1030"/>
                    <a:pt x="26767" y="1058"/>
                    <a:pt x="26774" y="1079"/>
                  </a:cubicBezTo>
                  <a:cubicBezTo>
                    <a:pt x="26633" y="1079"/>
                    <a:pt x="26493" y="1086"/>
                    <a:pt x="26352" y="1086"/>
                  </a:cubicBezTo>
                  <a:cubicBezTo>
                    <a:pt x="26514" y="890"/>
                    <a:pt x="26668" y="700"/>
                    <a:pt x="26830" y="496"/>
                  </a:cubicBezTo>
                  <a:cubicBezTo>
                    <a:pt x="26888" y="422"/>
                    <a:pt x="26827" y="328"/>
                    <a:pt x="26763" y="328"/>
                  </a:cubicBezTo>
                  <a:cubicBezTo>
                    <a:pt x="26742" y="328"/>
                    <a:pt x="26721" y="338"/>
                    <a:pt x="26704" y="362"/>
                  </a:cubicBezTo>
                  <a:cubicBezTo>
                    <a:pt x="26535" y="566"/>
                    <a:pt x="26380" y="770"/>
                    <a:pt x="26212" y="981"/>
                  </a:cubicBezTo>
                  <a:cubicBezTo>
                    <a:pt x="26183" y="1016"/>
                    <a:pt x="26183" y="1058"/>
                    <a:pt x="26205" y="1086"/>
                  </a:cubicBezTo>
                  <a:cubicBezTo>
                    <a:pt x="26036" y="1086"/>
                    <a:pt x="25881" y="1093"/>
                    <a:pt x="25720" y="1093"/>
                  </a:cubicBezTo>
                  <a:lnTo>
                    <a:pt x="25656" y="1093"/>
                  </a:lnTo>
                  <a:cubicBezTo>
                    <a:pt x="25860" y="861"/>
                    <a:pt x="26071" y="636"/>
                    <a:pt x="26275" y="404"/>
                  </a:cubicBezTo>
                  <a:cubicBezTo>
                    <a:pt x="26289" y="390"/>
                    <a:pt x="26289" y="355"/>
                    <a:pt x="26275" y="320"/>
                  </a:cubicBezTo>
                  <a:lnTo>
                    <a:pt x="27329" y="292"/>
                  </a:lnTo>
                  <a:close/>
                  <a:moveTo>
                    <a:pt x="26106" y="327"/>
                  </a:moveTo>
                  <a:lnTo>
                    <a:pt x="25396" y="1121"/>
                  </a:lnTo>
                  <a:lnTo>
                    <a:pt x="24075" y="1150"/>
                  </a:lnTo>
                  <a:cubicBezTo>
                    <a:pt x="24285" y="918"/>
                    <a:pt x="24489" y="693"/>
                    <a:pt x="24700" y="461"/>
                  </a:cubicBezTo>
                  <a:cubicBezTo>
                    <a:pt x="24735" y="426"/>
                    <a:pt x="24728" y="390"/>
                    <a:pt x="24721" y="355"/>
                  </a:cubicBezTo>
                  <a:cubicBezTo>
                    <a:pt x="24981" y="348"/>
                    <a:pt x="25234" y="348"/>
                    <a:pt x="25502" y="341"/>
                  </a:cubicBezTo>
                  <a:cubicBezTo>
                    <a:pt x="25502" y="390"/>
                    <a:pt x="25530" y="433"/>
                    <a:pt x="25586" y="433"/>
                  </a:cubicBezTo>
                  <a:cubicBezTo>
                    <a:pt x="25642" y="433"/>
                    <a:pt x="25677" y="383"/>
                    <a:pt x="25670" y="341"/>
                  </a:cubicBezTo>
                  <a:cubicBezTo>
                    <a:pt x="25818" y="341"/>
                    <a:pt x="25959" y="327"/>
                    <a:pt x="26106" y="327"/>
                  </a:cubicBezTo>
                  <a:close/>
                  <a:moveTo>
                    <a:pt x="24546" y="355"/>
                  </a:moveTo>
                  <a:lnTo>
                    <a:pt x="24546" y="355"/>
                  </a:lnTo>
                  <a:cubicBezTo>
                    <a:pt x="24321" y="594"/>
                    <a:pt x="24110" y="833"/>
                    <a:pt x="23892" y="1065"/>
                  </a:cubicBezTo>
                  <a:cubicBezTo>
                    <a:pt x="23871" y="1093"/>
                    <a:pt x="23864" y="1114"/>
                    <a:pt x="23864" y="1136"/>
                  </a:cubicBezTo>
                  <a:cubicBezTo>
                    <a:pt x="23639" y="1143"/>
                    <a:pt x="23407" y="1143"/>
                    <a:pt x="23182" y="1157"/>
                  </a:cubicBezTo>
                  <a:cubicBezTo>
                    <a:pt x="23421" y="925"/>
                    <a:pt x="23653" y="700"/>
                    <a:pt x="23892" y="482"/>
                  </a:cubicBezTo>
                  <a:cubicBezTo>
                    <a:pt x="23927" y="454"/>
                    <a:pt x="23920" y="411"/>
                    <a:pt x="23899" y="376"/>
                  </a:cubicBezTo>
                  <a:cubicBezTo>
                    <a:pt x="24110" y="362"/>
                    <a:pt x="24335" y="362"/>
                    <a:pt x="24546" y="355"/>
                  </a:cubicBezTo>
                  <a:close/>
                  <a:moveTo>
                    <a:pt x="23723" y="383"/>
                  </a:moveTo>
                  <a:cubicBezTo>
                    <a:pt x="23477" y="622"/>
                    <a:pt x="23224" y="854"/>
                    <a:pt x="22978" y="1093"/>
                  </a:cubicBezTo>
                  <a:cubicBezTo>
                    <a:pt x="22950" y="1121"/>
                    <a:pt x="22950" y="1136"/>
                    <a:pt x="22950" y="1164"/>
                  </a:cubicBezTo>
                  <a:cubicBezTo>
                    <a:pt x="22584" y="1171"/>
                    <a:pt x="22212" y="1185"/>
                    <a:pt x="21853" y="1192"/>
                  </a:cubicBezTo>
                  <a:cubicBezTo>
                    <a:pt x="22015" y="1009"/>
                    <a:pt x="22177" y="819"/>
                    <a:pt x="22338" y="636"/>
                  </a:cubicBezTo>
                  <a:cubicBezTo>
                    <a:pt x="22373" y="594"/>
                    <a:pt x="22366" y="552"/>
                    <a:pt x="22338" y="517"/>
                  </a:cubicBezTo>
                  <a:lnTo>
                    <a:pt x="22338" y="517"/>
                  </a:lnTo>
                  <a:cubicBezTo>
                    <a:pt x="22352" y="531"/>
                    <a:pt x="22366" y="538"/>
                    <a:pt x="22388" y="538"/>
                  </a:cubicBezTo>
                  <a:cubicBezTo>
                    <a:pt x="22458" y="538"/>
                    <a:pt x="22479" y="468"/>
                    <a:pt x="22458" y="411"/>
                  </a:cubicBezTo>
                  <a:cubicBezTo>
                    <a:pt x="22612" y="411"/>
                    <a:pt x="22767" y="397"/>
                    <a:pt x="22915" y="397"/>
                  </a:cubicBezTo>
                  <a:cubicBezTo>
                    <a:pt x="22718" y="594"/>
                    <a:pt x="22514" y="798"/>
                    <a:pt x="22303" y="988"/>
                  </a:cubicBezTo>
                  <a:cubicBezTo>
                    <a:pt x="22231" y="1049"/>
                    <a:pt x="22299" y="1145"/>
                    <a:pt x="22376" y="1145"/>
                  </a:cubicBezTo>
                  <a:cubicBezTo>
                    <a:pt x="22396" y="1145"/>
                    <a:pt x="22417" y="1138"/>
                    <a:pt x="22437" y="1121"/>
                  </a:cubicBezTo>
                  <a:cubicBezTo>
                    <a:pt x="22669" y="890"/>
                    <a:pt x="22908" y="658"/>
                    <a:pt x="23147" y="426"/>
                  </a:cubicBezTo>
                  <a:cubicBezTo>
                    <a:pt x="23154" y="419"/>
                    <a:pt x="23154" y="397"/>
                    <a:pt x="23161" y="390"/>
                  </a:cubicBezTo>
                  <a:cubicBezTo>
                    <a:pt x="23344" y="383"/>
                    <a:pt x="23540" y="383"/>
                    <a:pt x="23723" y="383"/>
                  </a:cubicBezTo>
                  <a:close/>
                  <a:moveTo>
                    <a:pt x="22310" y="411"/>
                  </a:moveTo>
                  <a:lnTo>
                    <a:pt x="22310" y="411"/>
                  </a:lnTo>
                  <a:cubicBezTo>
                    <a:pt x="22303" y="447"/>
                    <a:pt x="22303" y="468"/>
                    <a:pt x="22317" y="496"/>
                  </a:cubicBezTo>
                  <a:cubicBezTo>
                    <a:pt x="22300" y="482"/>
                    <a:pt x="22280" y="473"/>
                    <a:pt x="22261" y="473"/>
                  </a:cubicBezTo>
                  <a:cubicBezTo>
                    <a:pt x="22242" y="473"/>
                    <a:pt x="22222" y="482"/>
                    <a:pt x="22205" y="503"/>
                  </a:cubicBezTo>
                  <a:cubicBezTo>
                    <a:pt x="22043" y="686"/>
                    <a:pt x="21881" y="875"/>
                    <a:pt x="21720" y="1058"/>
                  </a:cubicBezTo>
                  <a:cubicBezTo>
                    <a:pt x="21685" y="1100"/>
                    <a:pt x="21692" y="1157"/>
                    <a:pt x="21727" y="1192"/>
                  </a:cubicBezTo>
                  <a:cubicBezTo>
                    <a:pt x="21495" y="1199"/>
                    <a:pt x="21256" y="1199"/>
                    <a:pt x="21017" y="1206"/>
                  </a:cubicBezTo>
                  <a:cubicBezTo>
                    <a:pt x="21235" y="995"/>
                    <a:pt x="21460" y="777"/>
                    <a:pt x="21671" y="566"/>
                  </a:cubicBezTo>
                  <a:cubicBezTo>
                    <a:pt x="21720" y="517"/>
                    <a:pt x="21685" y="454"/>
                    <a:pt x="21642" y="426"/>
                  </a:cubicBezTo>
                  <a:cubicBezTo>
                    <a:pt x="21860" y="419"/>
                    <a:pt x="22092" y="419"/>
                    <a:pt x="22310" y="411"/>
                  </a:cubicBezTo>
                  <a:close/>
                  <a:moveTo>
                    <a:pt x="21548" y="426"/>
                  </a:moveTo>
                  <a:cubicBezTo>
                    <a:pt x="21543" y="426"/>
                    <a:pt x="21542" y="428"/>
                    <a:pt x="21537" y="433"/>
                  </a:cubicBezTo>
                  <a:cubicBezTo>
                    <a:pt x="21298" y="672"/>
                    <a:pt x="21052" y="911"/>
                    <a:pt x="20813" y="1143"/>
                  </a:cubicBezTo>
                  <a:cubicBezTo>
                    <a:pt x="20799" y="1164"/>
                    <a:pt x="20792" y="1192"/>
                    <a:pt x="20792" y="1213"/>
                  </a:cubicBezTo>
                  <a:cubicBezTo>
                    <a:pt x="20630" y="1213"/>
                    <a:pt x="20483" y="1227"/>
                    <a:pt x="20328" y="1227"/>
                  </a:cubicBezTo>
                  <a:lnTo>
                    <a:pt x="20876" y="643"/>
                  </a:lnTo>
                  <a:cubicBezTo>
                    <a:pt x="20942" y="578"/>
                    <a:pt x="20880" y="483"/>
                    <a:pt x="20810" y="483"/>
                  </a:cubicBezTo>
                  <a:cubicBezTo>
                    <a:pt x="20790" y="483"/>
                    <a:pt x="20769" y="491"/>
                    <a:pt x="20750" y="510"/>
                  </a:cubicBezTo>
                  <a:cubicBezTo>
                    <a:pt x="20518" y="749"/>
                    <a:pt x="20286" y="995"/>
                    <a:pt x="20061" y="1234"/>
                  </a:cubicBezTo>
                  <a:cubicBezTo>
                    <a:pt x="19927" y="1234"/>
                    <a:pt x="19808" y="1241"/>
                    <a:pt x="19674" y="1241"/>
                  </a:cubicBezTo>
                  <a:cubicBezTo>
                    <a:pt x="19934" y="995"/>
                    <a:pt x="20194" y="742"/>
                    <a:pt x="20454" y="496"/>
                  </a:cubicBezTo>
                  <a:cubicBezTo>
                    <a:pt x="20476" y="482"/>
                    <a:pt x="20476" y="461"/>
                    <a:pt x="20476" y="454"/>
                  </a:cubicBezTo>
                  <a:lnTo>
                    <a:pt x="21548" y="426"/>
                  </a:lnTo>
                  <a:close/>
                  <a:moveTo>
                    <a:pt x="20222" y="461"/>
                  </a:moveTo>
                  <a:cubicBezTo>
                    <a:pt x="19983" y="693"/>
                    <a:pt x="19751" y="918"/>
                    <a:pt x="19519" y="1136"/>
                  </a:cubicBezTo>
                  <a:cubicBezTo>
                    <a:pt x="19477" y="1171"/>
                    <a:pt x="19491" y="1220"/>
                    <a:pt x="19505" y="1241"/>
                  </a:cubicBezTo>
                  <a:cubicBezTo>
                    <a:pt x="19344" y="1241"/>
                    <a:pt x="19182" y="1255"/>
                    <a:pt x="19013" y="1255"/>
                  </a:cubicBezTo>
                  <a:cubicBezTo>
                    <a:pt x="19217" y="1023"/>
                    <a:pt x="19428" y="798"/>
                    <a:pt x="19639" y="566"/>
                  </a:cubicBezTo>
                  <a:cubicBezTo>
                    <a:pt x="19674" y="538"/>
                    <a:pt x="19667" y="496"/>
                    <a:pt x="19646" y="468"/>
                  </a:cubicBezTo>
                  <a:cubicBezTo>
                    <a:pt x="19843" y="468"/>
                    <a:pt x="20033" y="461"/>
                    <a:pt x="20222" y="461"/>
                  </a:cubicBezTo>
                  <a:close/>
                  <a:moveTo>
                    <a:pt x="19470" y="482"/>
                  </a:moveTo>
                  <a:cubicBezTo>
                    <a:pt x="19259" y="707"/>
                    <a:pt x="19049" y="939"/>
                    <a:pt x="18845" y="1164"/>
                  </a:cubicBezTo>
                  <a:cubicBezTo>
                    <a:pt x="18824" y="1199"/>
                    <a:pt x="18824" y="1227"/>
                    <a:pt x="18838" y="1262"/>
                  </a:cubicBezTo>
                  <a:cubicBezTo>
                    <a:pt x="17839" y="1290"/>
                    <a:pt x="16827" y="1304"/>
                    <a:pt x="15829" y="1325"/>
                  </a:cubicBezTo>
                  <a:cubicBezTo>
                    <a:pt x="15710" y="1325"/>
                    <a:pt x="15597" y="1332"/>
                    <a:pt x="15485" y="1332"/>
                  </a:cubicBezTo>
                  <a:cubicBezTo>
                    <a:pt x="15738" y="1114"/>
                    <a:pt x="15991" y="890"/>
                    <a:pt x="16237" y="679"/>
                  </a:cubicBezTo>
                  <a:cubicBezTo>
                    <a:pt x="16286" y="636"/>
                    <a:pt x="16286" y="587"/>
                    <a:pt x="16265" y="538"/>
                  </a:cubicBezTo>
                  <a:cubicBezTo>
                    <a:pt x="16483" y="531"/>
                    <a:pt x="16708" y="531"/>
                    <a:pt x="16926" y="524"/>
                  </a:cubicBezTo>
                  <a:lnTo>
                    <a:pt x="16926" y="524"/>
                  </a:lnTo>
                  <a:cubicBezTo>
                    <a:pt x="16666" y="714"/>
                    <a:pt x="16419" y="911"/>
                    <a:pt x="16166" y="1100"/>
                  </a:cubicBezTo>
                  <a:cubicBezTo>
                    <a:pt x="16090" y="1159"/>
                    <a:pt x="16141" y="1286"/>
                    <a:pt x="16217" y="1286"/>
                  </a:cubicBezTo>
                  <a:cubicBezTo>
                    <a:pt x="16232" y="1286"/>
                    <a:pt x="16248" y="1281"/>
                    <a:pt x="16265" y="1269"/>
                  </a:cubicBezTo>
                  <a:cubicBezTo>
                    <a:pt x="16532" y="1065"/>
                    <a:pt x="16785" y="875"/>
                    <a:pt x="17045" y="672"/>
                  </a:cubicBezTo>
                  <a:cubicBezTo>
                    <a:pt x="17101" y="629"/>
                    <a:pt x="17094" y="566"/>
                    <a:pt x="17059" y="524"/>
                  </a:cubicBezTo>
                  <a:cubicBezTo>
                    <a:pt x="17207" y="524"/>
                    <a:pt x="17347" y="517"/>
                    <a:pt x="17495" y="517"/>
                  </a:cubicBezTo>
                  <a:lnTo>
                    <a:pt x="17495" y="517"/>
                  </a:lnTo>
                  <a:cubicBezTo>
                    <a:pt x="17277" y="679"/>
                    <a:pt x="17059" y="854"/>
                    <a:pt x="16841" y="1023"/>
                  </a:cubicBezTo>
                  <a:cubicBezTo>
                    <a:pt x="16771" y="1082"/>
                    <a:pt x="16818" y="1209"/>
                    <a:pt x="16892" y="1209"/>
                  </a:cubicBezTo>
                  <a:cubicBezTo>
                    <a:pt x="16907" y="1209"/>
                    <a:pt x="16923" y="1203"/>
                    <a:pt x="16940" y="1192"/>
                  </a:cubicBezTo>
                  <a:cubicBezTo>
                    <a:pt x="17179" y="1009"/>
                    <a:pt x="17425" y="812"/>
                    <a:pt x="17664" y="629"/>
                  </a:cubicBezTo>
                  <a:cubicBezTo>
                    <a:pt x="17699" y="601"/>
                    <a:pt x="17706" y="552"/>
                    <a:pt x="17685" y="517"/>
                  </a:cubicBezTo>
                  <a:cubicBezTo>
                    <a:pt x="17910" y="503"/>
                    <a:pt x="18135" y="503"/>
                    <a:pt x="18353" y="496"/>
                  </a:cubicBezTo>
                  <a:cubicBezTo>
                    <a:pt x="18367" y="531"/>
                    <a:pt x="18388" y="559"/>
                    <a:pt x="18437" y="559"/>
                  </a:cubicBezTo>
                  <a:cubicBezTo>
                    <a:pt x="18479" y="559"/>
                    <a:pt x="18493" y="524"/>
                    <a:pt x="18507" y="496"/>
                  </a:cubicBezTo>
                  <a:cubicBezTo>
                    <a:pt x="18655" y="496"/>
                    <a:pt x="18802" y="489"/>
                    <a:pt x="18943" y="489"/>
                  </a:cubicBezTo>
                  <a:cubicBezTo>
                    <a:pt x="18725" y="700"/>
                    <a:pt x="18507" y="904"/>
                    <a:pt x="18282" y="1114"/>
                  </a:cubicBezTo>
                  <a:cubicBezTo>
                    <a:pt x="18217" y="1174"/>
                    <a:pt x="18282" y="1268"/>
                    <a:pt x="18351" y="1268"/>
                  </a:cubicBezTo>
                  <a:cubicBezTo>
                    <a:pt x="18371" y="1268"/>
                    <a:pt x="18391" y="1260"/>
                    <a:pt x="18409" y="1241"/>
                  </a:cubicBezTo>
                  <a:cubicBezTo>
                    <a:pt x="18662" y="1009"/>
                    <a:pt x="18908" y="770"/>
                    <a:pt x="19161" y="531"/>
                  </a:cubicBezTo>
                  <a:cubicBezTo>
                    <a:pt x="19182" y="517"/>
                    <a:pt x="19182" y="503"/>
                    <a:pt x="19182" y="489"/>
                  </a:cubicBezTo>
                  <a:cubicBezTo>
                    <a:pt x="19280" y="489"/>
                    <a:pt x="19372" y="482"/>
                    <a:pt x="19470" y="482"/>
                  </a:cubicBezTo>
                  <a:close/>
                  <a:moveTo>
                    <a:pt x="16117" y="538"/>
                  </a:moveTo>
                  <a:lnTo>
                    <a:pt x="15379" y="1171"/>
                  </a:lnTo>
                  <a:cubicBezTo>
                    <a:pt x="15323" y="1220"/>
                    <a:pt x="15330" y="1290"/>
                    <a:pt x="15365" y="1332"/>
                  </a:cubicBezTo>
                  <a:cubicBezTo>
                    <a:pt x="15147" y="1339"/>
                    <a:pt x="14936" y="1339"/>
                    <a:pt x="14718" y="1346"/>
                  </a:cubicBezTo>
                  <a:cubicBezTo>
                    <a:pt x="14971" y="1121"/>
                    <a:pt x="15224" y="890"/>
                    <a:pt x="15485" y="672"/>
                  </a:cubicBezTo>
                  <a:cubicBezTo>
                    <a:pt x="15527" y="636"/>
                    <a:pt x="15520" y="594"/>
                    <a:pt x="15499" y="559"/>
                  </a:cubicBezTo>
                  <a:cubicBezTo>
                    <a:pt x="15702" y="552"/>
                    <a:pt x="15913" y="552"/>
                    <a:pt x="16117" y="538"/>
                  </a:cubicBezTo>
                  <a:close/>
                  <a:moveTo>
                    <a:pt x="15337" y="559"/>
                  </a:moveTo>
                  <a:lnTo>
                    <a:pt x="15337" y="559"/>
                  </a:lnTo>
                  <a:cubicBezTo>
                    <a:pt x="15063" y="798"/>
                    <a:pt x="14796" y="1044"/>
                    <a:pt x="14529" y="1276"/>
                  </a:cubicBezTo>
                  <a:cubicBezTo>
                    <a:pt x="14500" y="1297"/>
                    <a:pt x="14500" y="1325"/>
                    <a:pt x="14500" y="1346"/>
                  </a:cubicBezTo>
                  <a:cubicBezTo>
                    <a:pt x="14374" y="1346"/>
                    <a:pt x="14261" y="1360"/>
                    <a:pt x="14142" y="1360"/>
                  </a:cubicBezTo>
                  <a:cubicBezTo>
                    <a:pt x="14332" y="1129"/>
                    <a:pt x="14529" y="890"/>
                    <a:pt x="14718" y="665"/>
                  </a:cubicBezTo>
                  <a:cubicBezTo>
                    <a:pt x="14739" y="636"/>
                    <a:pt x="14739" y="601"/>
                    <a:pt x="14725" y="573"/>
                  </a:cubicBezTo>
                  <a:cubicBezTo>
                    <a:pt x="14929" y="566"/>
                    <a:pt x="15133" y="566"/>
                    <a:pt x="15337" y="559"/>
                  </a:cubicBezTo>
                  <a:close/>
                  <a:moveTo>
                    <a:pt x="14036" y="573"/>
                  </a:moveTo>
                  <a:lnTo>
                    <a:pt x="14036" y="573"/>
                  </a:lnTo>
                  <a:cubicBezTo>
                    <a:pt x="14124" y="580"/>
                    <a:pt x="14209" y="584"/>
                    <a:pt x="14292" y="584"/>
                  </a:cubicBezTo>
                  <a:cubicBezTo>
                    <a:pt x="14376" y="584"/>
                    <a:pt x="14458" y="580"/>
                    <a:pt x="14543" y="573"/>
                  </a:cubicBezTo>
                  <a:lnTo>
                    <a:pt x="14543" y="573"/>
                  </a:lnTo>
                  <a:cubicBezTo>
                    <a:pt x="14353" y="812"/>
                    <a:pt x="14149" y="1051"/>
                    <a:pt x="13952" y="1276"/>
                  </a:cubicBezTo>
                  <a:cubicBezTo>
                    <a:pt x="13938" y="1304"/>
                    <a:pt x="13931" y="1332"/>
                    <a:pt x="13938" y="1360"/>
                  </a:cubicBezTo>
                  <a:cubicBezTo>
                    <a:pt x="13741" y="1360"/>
                    <a:pt x="13558" y="1368"/>
                    <a:pt x="13369" y="1368"/>
                  </a:cubicBezTo>
                  <a:cubicBezTo>
                    <a:pt x="13594" y="1150"/>
                    <a:pt x="13826" y="925"/>
                    <a:pt x="14044" y="707"/>
                  </a:cubicBezTo>
                  <a:cubicBezTo>
                    <a:pt x="14086" y="665"/>
                    <a:pt x="14072" y="608"/>
                    <a:pt x="14036" y="573"/>
                  </a:cubicBezTo>
                  <a:close/>
                  <a:moveTo>
                    <a:pt x="13910" y="594"/>
                  </a:moveTo>
                  <a:lnTo>
                    <a:pt x="13200" y="1276"/>
                  </a:lnTo>
                  <a:cubicBezTo>
                    <a:pt x="13165" y="1311"/>
                    <a:pt x="13172" y="1346"/>
                    <a:pt x="13193" y="1382"/>
                  </a:cubicBezTo>
                  <a:cubicBezTo>
                    <a:pt x="13017" y="1382"/>
                    <a:pt x="12841" y="1396"/>
                    <a:pt x="12666" y="1396"/>
                  </a:cubicBezTo>
                  <a:cubicBezTo>
                    <a:pt x="12898" y="1164"/>
                    <a:pt x="13144" y="946"/>
                    <a:pt x="13383" y="714"/>
                  </a:cubicBezTo>
                  <a:cubicBezTo>
                    <a:pt x="13418" y="679"/>
                    <a:pt x="13411" y="636"/>
                    <a:pt x="13383" y="601"/>
                  </a:cubicBezTo>
                  <a:cubicBezTo>
                    <a:pt x="13558" y="601"/>
                    <a:pt x="13734" y="594"/>
                    <a:pt x="13910" y="594"/>
                  </a:cubicBezTo>
                  <a:close/>
                  <a:moveTo>
                    <a:pt x="13228" y="608"/>
                  </a:moveTo>
                  <a:cubicBezTo>
                    <a:pt x="12954" y="868"/>
                    <a:pt x="12680" y="1114"/>
                    <a:pt x="12420" y="1368"/>
                  </a:cubicBezTo>
                  <a:cubicBezTo>
                    <a:pt x="12406" y="1375"/>
                    <a:pt x="12406" y="1382"/>
                    <a:pt x="12399" y="1403"/>
                  </a:cubicBezTo>
                  <a:cubicBezTo>
                    <a:pt x="12244" y="1403"/>
                    <a:pt x="12075" y="1410"/>
                    <a:pt x="11914" y="1410"/>
                  </a:cubicBezTo>
                  <a:cubicBezTo>
                    <a:pt x="12160" y="1192"/>
                    <a:pt x="12420" y="974"/>
                    <a:pt x="12666" y="742"/>
                  </a:cubicBezTo>
                  <a:cubicBezTo>
                    <a:pt x="12708" y="707"/>
                    <a:pt x="12701" y="658"/>
                    <a:pt x="12666" y="622"/>
                  </a:cubicBezTo>
                  <a:cubicBezTo>
                    <a:pt x="12848" y="608"/>
                    <a:pt x="13038" y="608"/>
                    <a:pt x="13228" y="608"/>
                  </a:cubicBezTo>
                  <a:close/>
                  <a:moveTo>
                    <a:pt x="12525" y="629"/>
                  </a:moveTo>
                  <a:cubicBezTo>
                    <a:pt x="12258" y="868"/>
                    <a:pt x="11998" y="1100"/>
                    <a:pt x="11731" y="1332"/>
                  </a:cubicBezTo>
                  <a:cubicBezTo>
                    <a:pt x="11703" y="1360"/>
                    <a:pt x="11696" y="1382"/>
                    <a:pt x="11703" y="1410"/>
                  </a:cubicBezTo>
                  <a:cubicBezTo>
                    <a:pt x="11541" y="1410"/>
                    <a:pt x="11365" y="1417"/>
                    <a:pt x="11197" y="1417"/>
                  </a:cubicBezTo>
                  <a:cubicBezTo>
                    <a:pt x="11450" y="1199"/>
                    <a:pt x="11703" y="974"/>
                    <a:pt x="11963" y="749"/>
                  </a:cubicBezTo>
                  <a:cubicBezTo>
                    <a:pt x="11984" y="728"/>
                    <a:pt x="11984" y="672"/>
                    <a:pt x="11977" y="636"/>
                  </a:cubicBezTo>
                  <a:cubicBezTo>
                    <a:pt x="12160" y="636"/>
                    <a:pt x="12335" y="629"/>
                    <a:pt x="12525" y="629"/>
                  </a:cubicBezTo>
                  <a:close/>
                  <a:moveTo>
                    <a:pt x="11808" y="636"/>
                  </a:moveTo>
                  <a:cubicBezTo>
                    <a:pt x="11513" y="904"/>
                    <a:pt x="11211" y="1157"/>
                    <a:pt x="10915" y="1417"/>
                  </a:cubicBezTo>
                  <a:lnTo>
                    <a:pt x="10908" y="1431"/>
                  </a:lnTo>
                  <a:cubicBezTo>
                    <a:pt x="10747" y="1431"/>
                    <a:pt x="10599" y="1438"/>
                    <a:pt x="10437" y="1438"/>
                  </a:cubicBezTo>
                  <a:cubicBezTo>
                    <a:pt x="10648" y="1206"/>
                    <a:pt x="10873" y="981"/>
                    <a:pt x="11084" y="749"/>
                  </a:cubicBezTo>
                  <a:cubicBezTo>
                    <a:pt x="11105" y="728"/>
                    <a:pt x="11105" y="693"/>
                    <a:pt x="11098" y="658"/>
                  </a:cubicBezTo>
                  <a:cubicBezTo>
                    <a:pt x="11337" y="643"/>
                    <a:pt x="11576" y="643"/>
                    <a:pt x="11808" y="636"/>
                  </a:cubicBezTo>
                  <a:close/>
                  <a:moveTo>
                    <a:pt x="10473" y="658"/>
                  </a:moveTo>
                  <a:cubicBezTo>
                    <a:pt x="10480" y="665"/>
                    <a:pt x="10501" y="672"/>
                    <a:pt x="10515" y="672"/>
                  </a:cubicBezTo>
                  <a:cubicBezTo>
                    <a:pt x="10648" y="672"/>
                    <a:pt x="10782" y="665"/>
                    <a:pt x="10915" y="665"/>
                  </a:cubicBezTo>
                  <a:cubicBezTo>
                    <a:pt x="10669" y="925"/>
                    <a:pt x="10423" y="1192"/>
                    <a:pt x="10184" y="1445"/>
                  </a:cubicBezTo>
                  <a:cubicBezTo>
                    <a:pt x="10016" y="1445"/>
                    <a:pt x="9854" y="1452"/>
                    <a:pt x="9685" y="1452"/>
                  </a:cubicBezTo>
                  <a:cubicBezTo>
                    <a:pt x="9938" y="1206"/>
                    <a:pt x="10191" y="960"/>
                    <a:pt x="10444" y="728"/>
                  </a:cubicBezTo>
                  <a:cubicBezTo>
                    <a:pt x="10473" y="700"/>
                    <a:pt x="10473" y="672"/>
                    <a:pt x="10473" y="658"/>
                  </a:cubicBezTo>
                  <a:close/>
                  <a:moveTo>
                    <a:pt x="10044" y="854"/>
                  </a:moveTo>
                  <a:lnTo>
                    <a:pt x="10044" y="854"/>
                  </a:lnTo>
                  <a:cubicBezTo>
                    <a:pt x="9875" y="1023"/>
                    <a:pt x="9699" y="1185"/>
                    <a:pt x="9538" y="1346"/>
                  </a:cubicBezTo>
                  <a:cubicBezTo>
                    <a:pt x="9502" y="1382"/>
                    <a:pt x="9509" y="1431"/>
                    <a:pt x="9524" y="1466"/>
                  </a:cubicBezTo>
                  <a:cubicBezTo>
                    <a:pt x="9263" y="1473"/>
                    <a:pt x="8996" y="1473"/>
                    <a:pt x="8729" y="1480"/>
                  </a:cubicBezTo>
                  <a:cubicBezTo>
                    <a:pt x="9165" y="1269"/>
                    <a:pt x="9608" y="1065"/>
                    <a:pt x="10044" y="854"/>
                  </a:cubicBezTo>
                  <a:close/>
                  <a:moveTo>
                    <a:pt x="5460" y="5156"/>
                  </a:moveTo>
                  <a:lnTo>
                    <a:pt x="5460" y="5156"/>
                  </a:lnTo>
                  <a:cubicBezTo>
                    <a:pt x="5460" y="5158"/>
                    <a:pt x="5460" y="5159"/>
                    <a:pt x="5459" y="5160"/>
                  </a:cubicBezTo>
                  <a:lnTo>
                    <a:pt x="5459" y="5160"/>
                  </a:lnTo>
                  <a:cubicBezTo>
                    <a:pt x="5460" y="5159"/>
                    <a:pt x="5460" y="5158"/>
                    <a:pt x="5460" y="5156"/>
                  </a:cubicBezTo>
                  <a:close/>
                  <a:moveTo>
                    <a:pt x="30661" y="1192"/>
                  </a:moveTo>
                  <a:cubicBezTo>
                    <a:pt x="33129" y="4053"/>
                    <a:pt x="35589" y="6921"/>
                    <a:pt x="38056" y="9782"/>
                  </a:cubicBezTo>
                  <a:cubicBezTo>
                    <a:pt x="38366" y="10133"/>
                    <a:pt x="38661" y="10499"/>
                    <a:pt x="38970" y="10850"/>
                  </a:cubicBezTo>
                  <a:cubicBezTo>
                    <a:pt x="37747" y="10871"/>
                    <a:pt x="36517" y="10900"/>
                    <a:pt x="35301" y="10928"/>
                  </a:cubicBezTo>
                  <a:cubicBezTo>
                    <a:pt x="32187" y="10998"/>
                    <a:pt x="29066" y="11061"/>
                    <a:pt x="25959" y="11132"/>
                  </a:cubicBezTo>
                  <a:cubicBezTo>
                    <a:pt x="24236" y="11167"/>
                    <a:pt x="22514" y="11209"/>
                    <a:pt x="20785" y="11244"/>
                  </a:cubicBezTo>
                  <a:cubicBezTo>
                    <a:pt x="20771" y="11216"/>
                    <a:pt x="20750" y="11188"/>
                    <a:pt x="20715" y="11181"/>
                  </a:cubicBezTo>
                  <a:cubicBezTo>
                    <a:pt x="17818" y="11075"/>
                    <a:pt x="14831" y="10661"/>
                    <a:pt x="12300" y="9002"/>
                  </a:cubicBezTo>
                  <a:cubicBezTo>
                    <a:pt x="11977" y="8791"/>
                    <a:pt x="11668" y="8552"/>
                    <a:pt x="11372" y="8299"/>
                  </a:cubicBezTo>
                  <a:cubicBezTo>
                    <a:pt x="11365" y="8292"/>
                    <a:pt x="11365" y="8285"/>
                    <a:pt x="11351" y="8285"/>
                  </a:cubicBezTo>
                  <a:cubicBezTo>
                    <a:pt x="9481" y="6689"/>
                    <a:pt x="8202" y="4327"/>
                    <a:pt x="8293" y="1677"/>
                  </a:cubicBezTo>
                  <a:lnTo>
                    <a:pt x="8364" y="1677"/>
                  </a:lnTo>
                  <a:cubicBezTo>
                    <a:pt x="10508" y="1628"/>
                    <a:pt x="12666" y="1578"/>
                    <a:pt x="14803" y="1536"/>
                  </a:cubicBezTo>
                  <a:cubicBezTo>
                    <a:pt x="18100" y="1466"/>
                    <a:pt x="21389" y="1396"/>
                    <a:pt x="24679" y="1325"/>
                  </a:cubicBezTo>
                  <a:cubicBezTo>
                    <a:pt x="24925" y="1311"/>
                    <a:pt x="25171" y="1311"/>
                    <a:pt x="25431" y="1304"/>
                  </a:cubicBezTo>
                  <a:lnTo>
                    <a:pt x="25445" y="1304"/>
                  </a:lnTo>
                  <a:cubicBezTo>
                    <a:pt x="26500" y="1276"/>
                    <a:pt x="27554" y="1262"/>
                    <a:pt x="28602" y="1234"/>
                  </a:cubicBezTo>
                  <a:lnTo>
                    <a:pt x="28609" y="1234"/>
                  </a:lnTo>
                  <a:cubicBezTo>
                    <a:pt x="28626" y="1269"/>
                    <a:pt x="28657" y="1296"/>
                    <a:pt x="28688" y="1296"/>
                  </a:cubicBezTo>
                  <a:cubicBezTo>
                    <a:pt x="28707" y="1296"/>
                    <a:pt x="28726" y="1286"/>
                    <a:pt x="28742" y="1262"/>
                  </a:cubicBezTo>
                  <a:cubicBezTo>
                    <a:pt x="28749" y="1255"/>
                    <a:pt x="28749" y="1241"/>
                    <a:pt x="28763" y="1234"/>
                  </a:cubicBezTo>
                  <a:cubicBezTo>
                    <a:pt x="29066" y="1234"/>
                    <a:pt x="29377" y="1244"/>
                    <a:pt x="29687" y="1244"/>
                  </a:cubicBezTo>
                  <a:cubicBezTo>
                    <a:pt x="29997" y="1244"/>
                    <a:pt x="30306" y="1234"/>
                    <a:pt x="30605" y="1192"/>
                  </a:cubicBezTo>
                  <a:close/>
                  <a:moveTo>
                    <a:pt x="15977" y="10787"/>
                  </a:moveTo>
                  <a:lnTo>
                    <a:pt x="15977" y="10787"/>
                  </a:lnTo>
                  <a:cubicBezTo>
                    <a:pt x="16989" y="11040"/>
                    <a:pt x="18029" y="11188"/>
                    <a:pt x="19070" y="11286"/>
                  </a:cubicBezTo>
                  <a:cubicBezTo>
                    <a:pt x="17952" y="11307"/>
                    <a:pt x="16827" y="11328"/>
                    <a:pt x="15702" y="11356"/>
                  </a:cubicBezTo>
                  <a:cubicBezTo>
                    <a:pt x="15710" y="11349"/>
                    <a:pt x="15724" y="11349"/>
                    <a:pt x="15724" y="11342"/>
                  </a:cubicBezTo>
                  <a:cubicBezTo>
                    <a:pt x="15808" y="11167"/>
                    <a:pt x="15899" y="10998"/>
                    <a:pt x="15977" y="10822"/>
                  </a:cubicBezTo>
                  <a:cubicBezTo>
                    <a:pt x="15984" y="10815"/>
                    <a:pt x="15977" y="10794"/>
                    <a:pt x="15977" y="10787"/>
                  </a:cubicBezTo>
                  <a:close/>
                  <a:moveTo>
                    <a:pt x="15463" y="10646"/>
                  </a:moveTo>
                  <a:lnTo>
                    <a:pt x="15463" y="10646"/>
                  </a:lnTo>
                  <a:cubicBezTo>
                    <a:pt x="15583" y="10682"/>
                    <a:pt x="15702" y="10710"/>
                    <a:pt x="15815" y="10745"/>
                  </a:cubicBezTo>
                  <a:cubicBezTo>
                    <a:pt x="15731" y="10907"/>
                    <a:pt x="15653" y="11075"/>
                    <a:pt x="15562" y="11244"/>
                  </a:cubicBezTo>
                  <a:cubicBezTo>
                    <a:pt x="15534" y="11286"/>
                    <a:pt x="15555" y="11328"/>
                    <a:pt x="15590" y="11356"/>
                  </a:cubicBezTo>
                  <a:cubicBezTo>
                    <a:pt x="15478" y="11356"/>
                    <a:pt x="15358" y="11363"/>
                    <a:pt x="15246" y="11363"/>
                  </a:cubicBezTo>
                  <a:cubicBezTo>
                    <a:pt x="15323" y="11153"/>
                    <a:pt x="15407" y="10942"/>
                    <a:pt x="15478" y="10731"/>
                  </a:cubicBezTo>
                  <a:cubicBezTo>
                    <a:pt x="15485" y="10696"/>
                    <a:pt x="15485" y="10675"/>
                    <a:pt x="15463" y="10646"/>
                  </a:cubicBezTo>
                  <a:close/>
                  <a:moveTo>
                    <a:pt x="11316" y="8524"/>
                  </a:moveTo>
                  <a:cubicBezTo>
                    <a:pt x="11520" y="8692"/>
                    <a:pt x="11724" y="8861"/>
                    <a:pt x="11942" y="9002"/>
                  </a:cubicBezTo>
                  <a:cubicBezTo>
                    <a:pt x="12497" y="9388"/>
                    <a:pt x="13080" y="9712"/>
                    <a:pt x="13678" y="9986"/>
                  </a:cubicBezTo>
                  <a:cubicBezTo>
                    <a:pt x="13670" y="9984"/>
                    <a:pt x="13663" y="9983"/>
                    <a:pt x="13655" y="9983"/>
                  </a:cubicBezTo>
                  <a:cubicBezTo>
                    <a:pt x="13629" y="9983"/>
                    <a:pt x="13605" y="9995"/>
                    <a:pt x="13594" y="10028"/>
                  </a:cubicBezTo>
                  <a:cubicBezTo>
                    <a:pt x="13418" y="10436"/>
                    <a:pt x="13242" y="10829"/>
                    <a:pt x="13059" y="11237"/>
                  </a:cubicBezTo>
                  <a:cubicBezTo>
                    <a:pt x="13021" y="11313"/>
                    <a:pt x="13083" y="11377"/>
                    <a:pt x="13143" y="11377"/>
                  </a:cubicBezTo>
                  <a:cubicBezTo>
                    <a:pt x="13171" y="11377"/>
                    <a:pt x="13198" y="11362"/>
                    <a:pt x="13214" y="11328"/>
                  </a:cubicBezTo>
                  <a:cubicBezTo>
                    <a:pt x="13390" y="10935"/>
                    <a:pt x="13566" y="10534"/>
                    <a:pt x="13748" y="10126"/>
                  </a:cubicBezTo>
                  <a:cubicBezTo>
                    <a:pt x="13776" y="10077"/>
                    <a:pt x="13748" y="10042"/>
                    <a:pt x="13727" y="10014"/>
                  </a:cubicBezTo>
                  <a:lnTo>
                    <a:pt x="13727" y="10014"/>
                  </a:lnTo>
                  <a:cubicBezTo>
                    <a:pt x="13819" y="10056"/>
                    <a:pt x="13924" y="10098"/>
                    <a:pt x="14022" y="10147"/>
                  </a:cubicBezTo>
                  <a:lnTo>
                    <a:pt x="14001" y="10168"/>
                  </a:lnTo>
                  <a:cubicBezTo>
                    <a:pt x="13882" y="10506"/>
                    <a:pt x="13776" y="10836"/>
                    <a:pt x="13664" y="11174"/>
                  </a:cubicBezTo>
                  <a:cubicBezTo>
                    <a:pt x="13643" y="11241"/>
                    <a:pt x="13695" y="11288"/>
                    <a:pt x="13747" y="11288"/>
                  </a:cubicBezTo>
                  <a:cubicBezTo>
                    <a:pt x="13783" y="11288"/>
                    <a:pt x="13818" y="11267"/>
                    <a:pt x="13833" y="11216"/>
                  </a:cubicBezTo>
                  <a:cubicBezTo>
                    <a:pt x="13945" y="10885"/>
                    <a:pt x="14051" y="10548"/>
                    <a:pt x="14163" y="10218"/>
                  </a:cubicBezTo>
                  <a:lnTo>
                    <a:pt x="14163" y="10197"/>
                  </a:lnTo>
                  <a:cubicBezTo>
                    <a:pt x="14261" y="10232"/>
                    <a:pt x="14360" y="10274"/>
                    <a:pt x="14458" y="10309"/>
                  </a:cubicBezTo>
                  <a:cubicBezTo>
                    <a:pt x="14339" y="10583"/>
                    <a:pt x="14226" y="10864"/>
                    <a:pt x="14114" y="11139"/>
                  </a:cubicBezTo>
                  <a:cubicBezTo>
                    <a:pt x="14085" y="11215"/>
                    <a:pt x="14144" y="11284"/>
                    <a:pt x="14200" y="11284"/>
                  </a:cubicBezTo>
                  <a:cubicBezTo>
                    <a:pt x="14226" y="11284"/>
                    <a:pt x="14253" y="11269"/>
                    <a:pt x="14268" y="11230"/>
                  </a:cubicBezTo>
                  <a:cubicBezTo>
                    <a:pt x="14395" y="10942"/>
                    <a:pt x="14507" y="10661"/>
                    <a:pt x="14627" y="10372"/>
                  </a:cubicBezTo>
                  <a:cubicBezTo>
                    <a:pt x="14697" y="10400"/>
                    <a:pt x="14768" y="10415"/>
                    <a:pt x="14831" y="10443"/>
                  </a:cubicBezTo>
                  <a:cubicBezTo>
                    <a:pt x="14746" y="10471"/>
                    <a:pt x="14753" y="10625"/>
                    <a:pt x="14859" y="10625"/>
                  </a:cubicBezTo>
                  <a:cubicBezTo>
                    <a:pt x="14936" y="10625"/>
                    <a:pt x="14957" y="10527"/>
                    <a:pt x="14922" y="10478"/>
                  </a:cubicBezTo>
                  <a:lnTo>
                    <a:pt x="14922" y="10478"/>
                  </a:lnTo>
                  <a:cubicBezTo>
                    <a:pt x="15063" y="10520"/>
                    <a:pt x="15189" y="10562"/>
                    <a:pt x="15330" y="10611"/>
                  </a:cubicBezTo>
                  <a:cubicBezTo>
                    <a:pt x="15323" y="10618"/>
                    <a:pt x="15316" y="10618"/>
                    <a:pt x="15309" y="10632"/>
                  </a:cubicBezTo>
                  <a:cubicBezTo>
                    <a:pt x="15224" y="10864"/>
                    <a:pt x="15140" y="11089"/>
                    <a:pt x="15063" y="11314"/>
                  </a:cubicBezTo>
                  <a:cubicBezTo>
                    <a:pt x="15070" y="11342"/>
                    <a:pt x="15070" y="11349"/>
                    <a:pt x="15070" y="11363"/>
                  </a:cubicBezTo>
                  <a:cubicBezTo>
                    <a:pt x="14957" y="11363"/>
                    <a:pt x="14845" y="11378"/>
                    <a:pt x="14718" y="11378"/>
                  </a:cubicBezTo>
                  <a:lnTo>
                    <a:pt x="14725" y="11363"/>
                  </a:lnTo>
                  <a:cubicBezTo>
                    <a:pt x="14782" y="11167"/>
                    <a:pt x="14831" y="10956"/>
                    <a:pt x="14887" y="10752"/>
                  </a:cubicBezTo>
                  <a:cubicBezTo>
                    <a:pt x="14907" y="10678"/>
                    <a:pt x="14857" y="10633"/>
                    <a:pt x="14805" y="10633"/>
                  </a:cubicBezTo>
                  <a:cubicBezTo>
                    <a:pt x="14768" y="10633"/>
                    <a:pt x="14730" y="10657"/>
                    <a:pt x="14718" y="10710"/>
                  </a:cubicBezTo>
                  <a:cubicBezTo>
                    <a:pt x="14662" y="10907"/>
                    <a:pt x="14613" y="11117"/>
                    <a:pt x="14557" y="11321"/>
                  </a:cubicBezTo>
                  <a:cubicBezTo>
                    <a:pt x="14550" y="11349"/>
                    <a:pt x="14557" y="11363"/>
                    <a:pt x="14571" y="11385"/>
                  </a:cubicBezTo>
                  <a:cubicBezTo>
                    <a:pt x="13797" y="11399"/>
                    <a:pt x="13031" y="11420"/>
                    <a:pt x="12258" y="11434"/>
                  </a:cubicBezTo>
                  <a:cubicBezTo>
                    <a:pt x="12462" y="10907"/>
                    <a:pt x="12659" y="10379"/>
                    <a:pt x="12856" y="9852"/>
                  </a:cubicBezTo>
                  <a:cubicBezTo>
                    <a:pt x="12884" y="9776"/>
                    <a:pt x="12822" y="9706"/>
                    <a:pt x="12764" y="9706"/>
                  </a:cubicBezTo>
                  <a:cubicBezTo>
                    <a:pt x="12737" y="9706"/>
                    <a:pt x="12710" y="9722"/>
                    <a:pt x="12694" y="9761"/>
                  </a:cubicBezTo>
                  <a:cubicBezTo>
                    <a:pt x="12483" y="10323"/>
                    <a:pt x="12272" y="10871"/>
                    <a:pt x="12054" y="11434"/>
                  </a:cubicBezTo>
                  <a:cubicBezTo>
                    <a:pt x="11914" y="11434"/>
                    <a:pt x="11773" y="11448"/>
                    <a:pt x="11632" y="11448"/>
                  </a:cubicBezTo>
                  <a:cubicBezTo>
                    <a:pt x="11900" y="10780"/>
                    <a:pt x="12153" y="10119"/>
                    <a:pt x="12420" y="9451"/>
                  </a:cubicBezTo>
                  <a:cubicBezTo>
                    <a:pt x="12449" y="9374"/>
                    <a:pt x="12388" y="9303"/>
                    <a:pt x="12329" y="9303"/>
                  </a:cubicBezTo>
                  <a:cubicBezTo>
                    <a:pt x="12302" y="9303"/>
                    <a:pt x="12276" y="9318"/>
                    <a:pt x="12258" y="9353"/>
                  </a:cubicBezTo>
                  <a:cubicBezTo>
                    <a:pt x="11984" y="10049"/>
                    <a:pt x="11717" y="10731"/>
                    <a:pt x="11450" y="11427"/>
                  </a:cubicBezTo>
                  <a:lnTo>
                    <a:pt x="11450" y="11448"/>
                  </a:lnTo>
                  <a:cubicBezTo>
                    <a:pt x="11344" y="11448"/>
                    <a:pt x="11232" y="11455"/>
                    <a:pt x="11126" y="11455"/>
                  </a:cubicBezTo>
                  <a:cubicBezTo>
                    <a:pt x="11140" y="11448"/>
                    <a:pt x="11147" y="11434"/>
                    <a:pt x="11161" y="11406"/>
                  </a:cubicBezTo>
                  <a:cubicBezTo>
                    <a:pt x="11422" y="10668"/>
                    <a:pt x="11696" y="9944"/>
                    <a:pt x="11963" y="9205"/>
                  </a:cubicBezTo>
                  <a:cubicBezTo>
                    <a:pt x="11992" y="9128"/>
                    <a:pt x="11924" y="9057"/>
                    <a:pt x="11866" y="9057"/>
                  </a:cubicBezTo>
                  <a:cubicBezTo>
                    <a:pt x="11839" y="9057"/>
                    <a:pt x="11814" y="9072"/>
                    <a:pt x="11801" y="9107"/>
                  </a:cubicBezTo>
                  <a:cubicBezTo>
                    <a:pt x="11541" y="9845"/>
                    <a:pt x="11267" y="10576"/>
                    <a:pt x="11000" y="11314"/>
                  </a:cubicBezTo>
                  <a:cubicBezTo>
                    <a:pt x="10979" y="11378"/>
                    <a:pt x="11021" y="11427"/>
                    <a:pt x="11063" y="11448"/>
                  </a:cubicBezTo>
                  <a:cubicBezTo>
                    <a:pt x="10951" y="11448"/>
                    <a:pt x="10838" y="11455"/>
                    <a:pt x="10719" y="11455"/>
                  </a:cubicBezTo>
                  <a:cubicBezTo>
                    <a:pt x="11028" y="10625"/>
                    <a:pt x="11337" y="9789"/>
                    <a:pt x="11646" y="8966"/>
                  </a:cubicBezTo>
                  <a:cubicBezTo>
                    <a:pt x="11675" y="8889"/>
                    <a:pt x="11608" y="8818"/>
                    <a:pt x="11549" y="8818"/>
                  </a:cubicBezTo>
                  <a:cubicBezTo>
                    <a:pt x="11523" y="8818"/>
                    <a:pt x="11498" y="8833"/>
                    <a:pt x="11485" y="8868"/>
                  </a:cubicBezTo>
                  <a:cubicBezTo>
                    <a:pt x="11175" y="9705"/>
                    <a:pt x="10859" y="10541"/>
                    <a:pt x="10557" y="11378"/>
                  </a:cubicBezTo>
                  <a:cubicBezTo>
                    <a:pt x="10543" y="11413"/>
                    <a:pt x="10543" y="11434"/>
                    <a:pt x="10564" y="11462"/>
                  </a:cubicBezTo>
                  <a:cubicBezTo>
                    <a:pt x="10430" y="11462"/>
                    <a:pt x="10297" y="11469"/>
                    <a:pt x="10170" y="11469"/>
                  </a:cubicBezTo>
                  <a:cubicBezTo>
                    <a:pt x="10557" y="10485"/>
                    <a:pt x="10944" y="9515"/>
                    <a:pt x="11316" y="8524"/>
                  </a:cubicBezTo>
                  <a:close/>
                  <a:moveTo>
                    <a:pt x="10859" y="8095"/>
                  </a:moveTo>
                  <a:lnTo>
                    <a:pt x="11204" y="8411"/>
                  </a:lnTo>
                  <a:cubicBezTo>
                    <a:pt x="10810" y="9423"/>
                    <a:pt x="10416" y="10429"/>
                    <a:pt x="10016" y="11434"/>
                  </a:cubicBezTo>
                  <a:cubicBezTo>
                    <a:pt x="10009" y="11455"/>
                    <a:pt x="10016" y="11462"/>
                    <a:pt x="10016" y="11483"/>
                  </a:cubicBezTo>
                  <a:cubicBezTo>
                    <a:pt x="9840" y="11483"/>
                    <a:pt x="9678" y="11490"/>
                    <a:pt x="9502" y="11490"/>
                  </a:cubicBezTo>
                  <a:lnTo>
                    <a:pt x="9517" y="11469"/>
                  </a:lnTo>
                  <a:cubicBezTo>
                    <a:pt x="9966" y="10372"/>
                    <a:pt x="10416" y="9269"/>
                    <a:pt x="10859" y="8165"/>
                  </a:cubicBezTo>
                  <a:cubicBezTo>
                    <a:pt x="10866" y="8144"/>
                    <a:pt x="10866" y="8116"/>
                    <a:pt x="10859" y="8095"/>
                  </a:cubicBezTo>
                  <a:close/>
                  <a:moveTo>
                    <a:pt x="10501" y="7736"/>
                  </a:moveTo>
                  <a:cubicBezTo>
                    <a:pt x="10599" y="7835"/>
                    <a:pt x="10683" y="7933"/>
                    <a:pt x="10782" y="8024"/>
                  </a:cubicBezTo>
                  <a:cubicBezTo>
                    <a:pt x="10775" y="8023"/>
                    <a:pt x="10767" y="8022"/>
                    <a:pt x="10760" y="8022"/>
                  </a:cubicBezTo>
                  <a:cubicBezTo>
                    <a:pt x="10733" y="8022"/>
                    <a:pt x="10709" y="8035"/>
                    <a:pt x="10697" y="8074"/>
                  </a:cubicBezTo>
                  <a:cubicBezTo>
                    <a:pt x="10248" y="9170"/>
                    <a:pt x="9798" y="10274"/>
                    <a:pt x="9348" y="11378"/>
                  </a:cubicBezTo>
                  <a:cubicBezTo>
                    <a:pt x="9334" y="11420"/>
                    <a:pt x="9348" y="11462"/>
                    <a:pt x="9376" y="11490"/>
                  </a:cubicBezTo>
                  <a:cubicBezTo>
                    <a:pt x="9299" y="11497"/>
                    <a:pt x="9200" y="11497"/>
                    <a:pt x="9102" y="11497"/>
                  </a:cubicBezTo>
                  <a:cubicBezTo>
                    <a:pt x="9566" y="10239"/>
                    <a:pt x="10037" y="8995"/>
                    <a:pt x="10501" y="7736"/>
                  </a:cubicBezTo>
                  <a:close/>
                  <a:moveTo>
                    <a:pt x="10191" y="7385"/>
                  </a:moveTo>
                  <a:cubicBezTo>
                    <a:pt x="10255" y="7455"/>
                    <a:pt x="10318" y="7532"/>
                    <a:pt x="10381" y="7603"/>
                  </a:cubicBezTo>
                  <a:lnTo>
                    <a:pt x="8926" y="11504"/>
                  </a:lnTo>
                  <a:cubicBezTo>
                    <a:pt x="8771" y="11504"/>
                    <a:pt x="8631" y="11504"/>
                    <a:pt x="8490" y="11518"/>
                  </a:cubicBezTo>
                  <a:cubicBezTo>
                    <a:pt x="9060" y="10133"/>
                    <a:pt x="9622" y="8763"/>
                    <a:pt x="10191" y="7385"/>
                  </a:cubicBezTo>
                  <a:close/>
                  <a:moveTo>
                    <a:pt x="9692" y="6759"/>
                  </a:moveTo>
                  <a:cubicBezTo>
                    <a:pt x="9805" y="6921"/>
                    <a:pt x="9931" y="7075"/>
                    <a:pt x="10051" y="7230"/>
                  </a:cubicBezTo>
                  <a:cubicBezTo>
                    <a:pt x="9474" y="8643"/>
                    <a:pt x="8884" y="10056"/>
                    <a:pt x="8300" y="11483"/>
                  </a:cubicBezTo>
                  <a:cubicBezTo>
                    <a:pt x="8293" y="11497"/>
                    <a:pt x="8307" y="11504"/>
                    <a:pt x="8307" y="11518"/>
                  </a:cubicBezTo>
                  <a:cubicBezTo>
                    <a:pt x="8146" y="11518"/>
                    <a:pt x="7991" y="11525"/>
                    <a:pt x="7822" y="11525"/>
                  </a:cubicBezTo>
                  <a:cubicBezTo>
                    <a:pt x="8448" y="9936"/>
                    <a:pt x="9067" y="8355"/>
                    <a:pt x="9692" y="6759"/>
                  </a:cubicBezTo>
                  <a:close/>
                  <a:moveTo>
                    <a:pt x="9270" y="6091"/>
                  </a:moveTo>
                  <a:cubicBezTo>
                    <a:pt x="9369" y="6260"/>
                    <a:pt x="9474" y="6429"/>
                    <a:pt x="9580" y="6583"/>
                  </a:cubicBezTo>
                  <a:cubicBezTo>
                    <a:pt x="9580" y="6583"/>
                    <a:pt x="9573" y="6583"/>
                    <a:pt x="9573" y="6590"/>
                  </a:cubicBezTo>
                  <a:cubicBezTo>
                    <a:pt x="8940" y="8214"/>
                    <a:pt x="8293" y="9824"/>
                    <a:pt x="7661" y="11448"/>
                  </a:cubicBezTo>
                  <a:cubicBezTo>
                    <a:pt x="7654" y="11483"/>
                    <a:pt x="7654" y="11504"/>
                    <a:pt x="7661" y="11532"/>
                  </a:cubicBezTo>
                  <a:cubicBezTo>
                    <a:pt x="7478" y="11532"/>
                    <a:pt x="7302" y="11539"/>
                    <a:pt x="7119" y="11539"/>
                  </a:cubicBezTo>
                  <a:cubicBezTo>
                    <a:pt x="7836" y="9726"/>
                    <a:pt x="8553" y="7912"/>
                    <a:pt x="9270" y="6091"/>
                  </a:cubicBezTo>
                  <a:close/>
                  <a:moveTo>
                    <a:pt x="8856" y="5304"/>
                  </a:moveTo>
                  <a:cubicBezTo>
                    <a:pt x="8954" y="5515"/>
                    <a:pt x="9060" y="5712"/>
                    <a:pt x="9165" y="5916"/>
                  </a:cubicBezTo>
                  <a:cubicBezTo>
                    <a:pt x="9158" y="5923"/>
                    <a:pt x="9151" y="5923"/>
                    <a:pt x="9151" y="5937"/>
                  </a:cubicBezTo>
                  <a:cubicBezTo>
                    <a:pt x="8406" y="7800"/>
                    <a:pt x="7675" y="9669"/>
                    <a:pt x="6930" y="11532"/>
                  </a:cubicBezTo>
                  <a:lnTo>
                    <a:pt x="6930" y="11553"/>
                  </a:lnTo>
                  <a:cubicBezTo>
                    <a:pt x="6754" y="11553"/>
                    <a:pt x="6578" y="11560"/>
                    <a:pt x="6402" y="11560"/>
                  </a:cubicBezTo>
                  <a:cubicBezTo>
                    <a:pt x="7225" y="9473"/>
                    <a:pt x="8040" y="7385"/>
                    <a:pt x="8856" y="5304"/>
                  </a:cubicBezTo>
                  <a:close/>
                  <a:moveTo>
                    <a:pt x="8483" y="4327"/>
                  </a:moveTo>
                  <a:cubicBezTo>
                    <a:pt x="8561" y="4594"/>
                    <a:pt x="8666" y="4847"/>
                    <a:pt x="8771" y="5100"/>
                  </a:cubicBezTo>
                  <a:cubicBezTo>
                    <a:pt x="8750" y="5107"/>
                    <a:pt x="8736" y="5121"/>
                    <a:pt x="8715" y="5149"/>
                  </a:cubicBezTo>
                  <a:cubicBezTo>
                    <a:pt x="7886" y="7279"/>
                    <a:pt x="7056" y="9402"/>
                    <a:pt x="6220" y="11525"/>
                  </a:cubicBezTo>
                  <a:lnTo>
                    <a:pt x="6220" y="11560"/>
                  </a:lnTo>
                  <a:cubicBezTo>
                    <a:pt x="6065" y="11560"/>
                    <a:pt x="5896" y="11567"/>
                    <a:pt x="5742" y="11567"/>
                  </a:cubicBezTo>
                  <a:cubicBezTo>
                    <a:pt x="6838" y="9248"/>
                    <a:pt x="7752" y="6822"/>
                    <a:pt x="8483" y="4327"/>
                  </a:cubicBezTo>
                  <a:close/>
                  <a:moveTo>
                    <a:pt x="8209" y="3174"/>
                  </a:moveTo>
                  <a:cubicBezTo>
                    <a:pt x="8258" y="3519"/>
                    <a:pt x="8336" y="3863"/>
                    <a:pt x="8434" y="4186"/>
                  </a:cubicBezTo>
                  <a:cubicBezTo>
                    <a:pt x="8424" y="4183"/>
                    <a:pt x="8414" y="4181"/>
                    <a:pt x="8403" y="4181"/>
                  </a:cubicBezTo>
                  <a:cubicBezTo>
                    <a:pt x="8368" y="4181"/>
                    <a:pt x="8332" y="4201"/>
                    <a:pt x="8322" y="4250"/>
                  </a:cubicBezTo>
                  <a:cubicBezTo>
                    <a:pt x="7590" y="6759"/>
                    <a:pt x="6670" y="9198"/>
                    <a:pt x="5559" y="11532"/>
                  </a:cubicBezTo>
                  <a:cubicBezTo>
                    <a:pt x="5552" y="11553"/>
                    <a:pt x="5559" y="11560"/>
                    <a:pt x="5559" y="11574"/>
                  </a:cubicBezTo>
                  <a:cubicBezTo>
                    <a:pt x="5376" y="11588"/>
                    <a:pt x="5193" y="11588"/>
                    <a:pt x="5011" y="11588"/>
                  </a:cubicBezTo>
                  <a:cubicBezTo>
                    <a:pt x="6248" y="8868"/>
                    <a:pt x="7309" y="6056"/>
                    <a:pt x="8209" y="3174"/>
                  </a:cubicBezTo>
                  <a:close/>
                  <a:moveTo>
                    <a:pt x="7829" y="2120"/>
                  </a:moveTo>
                  <a:lnTo>
                    <a:pt x="7829" y="2120"/>
                  </a:lnTo>
                  <a:cubicBezTo>
                    <a:pt x="6824" y="5339"/>
                    <a:pt x="5657" y="8495"/>
                    <a:pt x="4322" y="11560"/>
                  </a:cubicBezTo>
                  <a:cubicBezTo>
                    <a:pt x="4315" y="11567"/>
                    <a:pt x="4322" y="11588"/>
                    <a:pt x="4322" y="11595"/>
                  </a:cubicBezTo>
                  <a:lnTo>
                    <a:pt x="4153" y="11595"/>
                  </a:lnTo>
                  <a:cubicBezTo>
                    <a:pt x="5236" y="8643"/>
                    <a:pt x="6325" y="5684"/>
                    <a:pt x="7408" y="2731"/>
                  </a:cubicBezTo>
                  <a:cubicBezTo>
                    <a:pt x="7415" y="2717"/>
                    <a:pt x="7408" y="2703"/>
                    <a:pt x="7408" y="2675"/>
                  </a:cubicBezTo>
                  <a:cubicBezTo>
                    <a:pt x="7457" y="2612"/>
                    <a:pt x="7513" y="2541"/>
                    <a:pt x="7555" y="2485"/>
                  </a:cubicBezTo>
                  <a:cubicBezTo>
                    <a:pt x="7647" y="2366"/>
                    <a:pt x="7731" y="2246"/>
                    <a:pt x="7829" y="2120"/>
                  </a:cubicBezTo>
                  <a:close/>
                  <a:moveTo>
                    <a:pt x="8118" y="1768"/>
                  </a:moveTo>
                  <a:lnTo>
                    <a:pt x="8118" y="1768"/>
                  </a:lnTo>
                  <a:cubicBezTo>
                    <a:pt x="8111" y="2120"/>
                    <a:pt x="8132" y="2471"/>
                    <a:pt x="8167" y="2816"/>
                  </a:cubicBezTo>
                  <a:cubicBezTo>
                    <a:pt x="8153" y="2823"/>
                    <a:pt x="8139" y="2837"/>
                    <a:pt x="8132" y="2858"/>
                  </a:cubicBezTo>
                  <a:cubicBezTo>
                    <a:pt x="7218" y="5838"/>
                    <a:pt x="6114" y="8727"/>
                    <a:pt x="4835" y="11539"/>
                  </a:cubicBezTo>
                  <a:cubicBezTo>
                    <a:pt x="4828" y="11560"/>
                    <a:pt x="4828" y="11588"/>
                    <a:pt x="4835" y="11602"/>
                  </a:cubicBezTo>
                  <a:cubicBezTo>
                    <a:pt x="4722" y="11602"/>
                    <a:pt x="4617" y="11610"/>
                    <a:pt x="4497" y="11610"/>
                  </a:cubicBezTo>
                  <a:cubicBezTo>
                    <a:pt x="5868" y="8439"/>
                    <a:pt x="7077" y="5199"/>
                    <a:pt x="8097" y="1888"/>
                  </a:cubicBezTo>
                  <a:cubicBezTo>
                    <a:pt x="8104" y="1860"/>
                    <a:pt x="8104" y="1831"/>
                    <a:pt x="8082" y="1817"/>
                  </a:cubicBezTo>
                  <a:cubicBezTo>
                    <a:pt x="8097" y="1796"/>
                    <a:pt x="8111" y="1789"/>
                    <a:pt x="8118" y="1768"/>
                  </a:cubicBezTo>
                  <a:close/>
                  <a:moveTo>
                    <a:pt x="6206" y="4207"/>
                  </a:moveTo>
                  <a:lnTo>
                    <a:pt x="6206" y="4207"/>
                  </a:lnTo>
                  <a:cubicBezTo>
                    <a:pt x="5432" y="6745"/>
                    <a:pt x="4512" y="9212"/>
                    <a:pt x="3436" y="11610"/>
                  </a:cubicBezTo>
                  <a:cubicBezTo>
                    <a:pt x="3267" y="11610"/>
                    <a:pt x="3106" y="11624"/>
                    <a:pt x="2937" y="11624"/>
                  </a:cubicBezTo>
                  <a:cubicBezTo>
                    <a:pt x="3780" y="9467"/>
                    <a:pt x="4609" y="7310"/>
                    <a:pt x="5459" y="5160"/>
                  </a:cubicBezTo>
                  <a:lnTo>
                    <a:pt x="5459" y="5160"/>
                  </a:lnTo>
                  <a:cubicBezTo>
                    <a:pt x="5458" y="5161"/>
                    <a:pt x="5456" y="5162"/>
                    <a:pt x="5455" y="5162"/>
                  </a:cubicBezTo>
                  <a:cubicBezTo>
                    <a:pt x="5453" y="5162"/>
                    <a:pt x="5453" y="5160"/>
                    <a:pt x="5460" y="5156"/>
                  </a:cubicBezTo>
                  <a:lnTo>
                    <a:pt x="5460" y="5156"/>
                  </a:lnTo>
                  <a:cubicBezTo>
                    <a:pt x="5460" y="5156"/>
                    <a:pt x="5460" y="5156"/>
                    <a:pt x="5460" y="5156"/>
                  </a:cubicBezTo>
                  <a:cubicBezTo>
                    <a:pt x="5699" y="4840"/>
                    <a:pt x="5960" y="4524"/>
                    <a:pt x="6206" y="4207"/>
                  </a:cubicBezTo>
                  <a:close/>
                  <a:moveTo>
                    <a:pt x="7091" y="3083"/>
                  </a:moveTo>
                  <a:cubicBezTo>
                    <a:pt x="6044" y="5930"/>
                    <a:pt x="5004" y="8777"/>
                    <a:pt x="3963" y="11610"/>
                  </a:cubicBezTo>
                  <a:cubicBezTo>
                    <a:pt x="3851" y="11610"/>
                    <a:pt x="3745" y="11624"/>
                    <a:pt x="3633" y="11624"/>
                  </a:cubicBezTo>
                  <a:cubicBezTo>
                    <a:pt x="4708" y="9184"/>
                    <a:pt x="5643" y="6661"/>
                    <a:pt x="6424" y="4088"/>
                  </a:cubicBezTo>
                  <a:cubicBezTo>
                    <a:pt x="6445" y="4039"/>
                    <a:pt x="6417" y="4004"/>
                    <a:pt x="6381" y="3982"/>
                  </a:cubicBezTo>
                  <a:cubicBezTo>
                    <a:pt x="6620" y="3687"/>
                    <a:pt x="6852" y="3378"/>
                    <a:pt x="7091" y="3083"/>
                  </a:cubicBezTo>
                  <a:close/>
                  <a:moveTo>
                    <a:pt x="5081" y="5627"/>
                  </a:moveTo>
                  <a:lnTo>
                    <a:pt x="5081" y="5627"/>
                  </a:lnTo>
                  <a:cubicBezTo>
                    <a:pt x="4294" y="7631"/>
                    <a:pt x="3513" y="9634"/>
                    <a:pt x="2740" y="11638"/>
                  </a:cubicBezTo>
                  <a:cubicBezTo>
                    <a:pt x="2614" y="11638"/>
                    <a:pt x="2480" y="11645"/>
                    <a:pt x="2339" y="11645"/>
                  </a:cubicBezTo>
                  <a:cubicBezTo>
                    <a:pt x="3077" y="10161"/>
                    <a:pt x="3682" y="8601"/>
                    <a:pt x="4146" y="6984"/>
                  </a:cubicBezTo>
                  <a:cubicBezTo>
                    <a:pt x="4167" y="6928"/>
                    <a:pt x="4132" y="6893"/>
                    <a:pt x="4097" y="6879"/>
                  </a:cubicBezTo>
                  <a:cubicBezTo>
                    <a:pt x="4336" y="6583"/>
                    <a:pt x="4561" y="6288"/>
                    <a:pt x="4793" y="6000"/>
                  </a:cubicBezTo>
                  <a:lnTo>
                    <a:pt x="5081" y="5627"/>
                  </a:lnTo>
                  <a:close/>
                  <a:moveTo>
                    <a:pt x="3928" y="7090"/>
                  </a:moveTo>
                  <a:cubicBezTo>
                    <a:pt x="3464" y="8671"/>
                    <a:pt x="2867" y="10190"/>
                    <a:pt x="2136" y="11645"/>
                  </a:cubicBezTo>
                  <a:cubicBezTo>
                    <a:pt x="2037" y="11645"/>
                    <a:pt x="1946" y="11645"/>
                    <a:pt x="1847" y="11659"/>
                  </a:cubicBezTo>
                  <a:cubicBezTo>
                    <a:pt x="2368" y="10443"/>
                    <a:pt x="2874" y="9234"/>
                    <a:pt x="3394" y="8017"/>
                  </a:cubicBezTo>
                  <a:cubicBezTo>
                    <a:pt x="3429" y="7940"/>
                    <a:pt x="3366" y="7877"/>
                    <a:pt x="3302" y="7877"/>
                  </a:cubicBezTo>
                  <a:cubicBezTo>
                    <a:pt x="3513" y="7617"/>
                    <a:pt x="3724" y="7350"/>
                    <a:pt x="3928" y="7090"/>
                  </a:cubicBezTo>
                  <a:close/>
                  <a:moveTo>
                    <a:pt x="1180" y="10583"/>
                  </a:moveTo>
                  <a:lnTo>
                    <a:pt x="1180" y="10583"/>
                  </a:lnTo>
                  <a:cubicBezTo>
                    <a:pt x="1018" y="10942"/>
                    <a:pt x="863" y="11307"/>
                    <a:pt x="694" y="11666"/>
                  </a:cubicBezTo>
                  <a:lnTo>
                    <a:pt x="694" y="11673"/>
                  </a:lnTo>
                  <a:cubicBezTo>
                    <a:pt x="610" y="11673"/>
                    <a:pt x="448" y="11652"/>
                    <a:pt x="329" y="11652"/>
                  </a:cubicBezTo>
                  <a:cubicBezTo>
                    <a:pt x="617" y="11307"/>
                    <a:pt x="898" y="10942"/>
                    <a:pt x="1180" y="10583"/>
                  </a:cubicBezTo>
                  <a:close/>
                  <a:moveTo>
                    <a:pt x="2248" y="9219"/>
                  </a:moveTo>
                  <a:cubicBezTo>
                    <a:pt x="1953" y="10077"/>
                    <a:pt x="1580" y="10885"/>
                    <a:pt x="1130" y="11659"/>
                  </a:cubicBezTo>
                  <a:cubicBezTo>
                    <a:pt x="1130" y="11666"/>
                    <a:pt x="1130" y="11666"/>
                    <a:pt x="1123" y="11666"/>
                  </a:cubicBezTo>
                  <a:cubicBezTo>
                    <a:pt x="1046" y="11666"/>
                    <a:pt x="969" y="11666"/>
                    <a:pt x="884" y="11673"/>
                  </a:cubicBezTo>
                  <a:cubicBezTo>
                    <a:pt x="1123" y="11124"/>
                    <a:pt x="1369" y="10583"/>
                    <a:pt x="1608" y="10042"/>
                  </a:cubicBezTo>
                  <a:cubicBezTo>
                    <a:pt x="1615" y="10042"/>
                    <a:pt x="1608" y="10042"/>
                    <a:pt x="1608" y="10028"/>
                  </a:cubicBezTo>
                  <a:cubicBezTo>
                    <a:pt x="1819" y="9761"/>
                    <a:pt x="2030" y="9494"/>
                    <a:pt x="2248" y="9219"/>
                  </a:cubicBezTo>
                  <a:close/>
                  <a:moveTo>
                    <a:pt x="3197" y="8017"/>
                  </a:moveTo>
                  <a:lnTo>
                    <a:pt x="3197" y="8017"/>
                  </a:lnTo>
                  <a:cubicBezTo>
                    <a:pt x="2698" y="9205"/>
                    <a:pt x="2199" y="10379"/>
                    <a:pt x="1686" y="11567"/>
                  </a:cubicBezTo>
                  <a:cubicBezTo>
                    <a:pt x="1672" y="11602"/>
                    <a:pt x="1679" y="11638"/>
                    <a:pt x="1693" y="11666"/>
                  </a:cubicBezTo>
                  <a:cubicBezTo>
                    <a:pt x="1573" y="11666"/>
                    <a:pt x="1447" y="11673"/>
                    <a:pt x="1334" y="11673"/>
                  </a:cubicBezTo>
                  <a:cubicBezTo>
                    <a:pt x="1826" y="10815"/>
                    <a:pt x="2234" y="9901"/>
                    <a:pt x="2536" y="8938"/>
                  </a:cubicBezTo>
                  <a:cubicBezTo>
                    <a:pt x="2550" y="8917"/>
                    <a:pt x="2550" y="8889"/>
                    <a:pt x="2529" y="8868"/>
                  </a:cubicBezTo>
                  <a:cubicBezTo>
                    <a:pt x="2761" y="8580"/>
                    <a:pt x="2979" y="8299"/>
                    <a:pt x="3197" y="8017"/>
                  </a:cubicBezTo>
                  <a:close/>
                  <a:moveTo>
                    <a:pt x="28134" y="1"/>
                  </a:moveTo>
                  <a:cubicBezTo>
                    <a:pt x="28115" y="1"/>
                    <a:pt x="28094" y="10"/>
                    <a:pt x="28074" y="32"/>
                  </a:cubicBezTo>
                  <a:cubicBezTo>
                    <a:pt x="28060" y="46"/>
                    <a:pt x="28046" y="67"/>
                    <a:pt x="28032" y="81"/>
                  </a:cubicBezTo>
                  <a:cubicBezTo>
                    <a:pt x="22191" y="215"/>
                    <a:pt x="16356" y="341"/>
                    <a:pt x="10508" y="461"/>
                  </a:cubicBezTo>
                  <a:cubicBezTo>
                    <a:pt x="10494" y="461"/>
                    <a:pt x="10487" y="468"/>
                    <a:pt x="10473" y="482"/>
                  </a:cubicBezTo>
                  <a:cubicBezTo>
                    <a:pt x="10462" y="466"/>
                    <a:pt x="10444" y="458"/>
                    <a:pt x="10423" y="458"/>
                  </a:cubicBezTo>
                  <a:cubicBezTo>
                    <a:pt x="10416" y="458"/>
                    <a:pt x="10409" y="459"/>
                    <a:pt x="10402" y="461"/>
                  </a:cubicBezTo>
                  <a:cubicBezTo>
                    <a:pt x="9699" y="784"/>
                    <a:pt x="9003" y="1121"/>
                    <a:pt x="8300" y="1445"/>
                  </a:cubicBezTo>
                  <a:cubicBezTo>
                    <a:pt x="8251" y="1445"/>
                    <a:pt x="8195" y="1452"/>
                    <a:pt x="8153" y="1466"/>
                  </a:cubicBezTo>
                  <a:cubicBezTo>
                    <a:pt x="8033" y="1508"/>
                    <a:pt x="7942" y="1663"/>
                    <a:pt x="7858" y="1782"/>
                  </a:cubicBezTo>
                  <a:cubicBezTo>
                    <a:pt x="7070" y="2773"/>
                    <a:pt x="6290" y="3758"/>
                    <a:pt x="5517" y="4749"/>
                  </a:cubicBezTo>
                  <a:cubicBezTo>
                    <a:pt x="3731" y="7019"/>
                    <a:pt x="1932" y="9283"/>
                    <a:pt x="160" y="11560"/>
                  </a:cubicBezTo>
                  <a:cubicBezTo>
                    <a:pt x="125" y="11602"/>
                    <a:pt x="90" y="11645"/>
                    <a:pt x="55" y="11701"/>
                  </a:cubicBezTo>
                  <a:cubicBezTo>
                    <a:pt x="0" y="11783"/>
                    <a:pt x="32" y="11884"/>
                    <a:pt x="110" y="11884"/>
                  </a:cubicBezTo>
                  <a:cubicBezTo>
                    <a:pt x="113" y="11884"/>
                    <a:pt x="115" y="11884"/>
                    <a:pt x="118" y="11884"/>
                  </a:cubicBezTo>
                  <a:cubicBezTo>
                    <a:pt x="997" y="11870"/>
                    <a:pt x="1875" y="11849"/>
                    <a:pt x="2761" y="11820"/>
                  </a:cubicBezTo>
                  <a:cubicBezTo>
                    <a:pt x="2772" y="11831"/>
                    <a:pt x="2784" y="11836"/>
                    <a:pt x="2797" y="11836"/>
                  </a:cubicBezTo>
                  <a:cubicBezTo>
                    <a:pt x="2810" y="11836"/>
                    <a:pt x="2824" y="11831"/>
                    <a:pt x="2838" y="11820"/>
                  </a:cubicBezTo>
                  <a:cubicBezTo>
                    <a:pt x="3218" y="11813"/>
                    <a:pt x="3605" y="11806"/>
                    <a:pt x="3991" y="11799"/>
                  </a:cubicBezTo>
                  <a:cubicBezTo>
                    <a:pt x="7098" y="11729"/>
                    <a:pt x="10219" y="11666"/>
                    <a:pt x="13327" y="11595"/>
                  </a:cubicBezTo>
                  <a:cubicBezTo>
                    <a:pt x="17080" y="11518"/>
                    <a:pt x="20841" y="11427"/>
                    <a:pt x="24595" y="11349"/>
                  </a:cubicBezTo>
                  <a:cubicBezTo>
                    <a:pt x="27856" y="11279"/>
                    <a:pt x="31118" y="11209"/>
                    <a:pt x="34366" y="11139"/>
                  </a:cubicBezTo>
                  <a:cubicBezTo>
                    <a:pt x="35441" y="11110"/>
                    <a:pt x="36503" y="11096"/>
                    <a:pt x="37571" y="11068"/>
                  </a:cubicBezTo>
                  <a:cubicBezTo>
                    <a:pt x="37591" y="11068"/>
                    <a:pt x="37611" y="11068"/>
                    <a:pt x="37631" y="11068"/>
                  </a:cubicBezTo>
                  <a:cubicBezTo>
                    <a:pt x="37899" y="11068"/>
                    <a:pt x="38194" y="11092"/>
                    <a:pt x="38483" y="11092"/>
                  </a:cubicBezTo>
                  <a:cubicBezTo>
                    <a:pt x="38696" y="11092"/>
                    <a:pt x="38905" y="11079"/>
                    <a:pt x="39097" y="11033"/>
                  </a:cubicBezTo>
                  <a:cubicBezTo>
                    <a:pt x="39101" y="11031"/>
                    <a:pt x="39108" y="11030"/>
                    <a:pt x="39115" y="11030"/>
                  </a:cubicBezTo>
                  <a:cubicBezTo>
                    <a:pt x="39129" y="11030"/>
                    <a:pt x="39148" y="11033"/>
                    <a:pt x="39167" y="11033"/>
                  </a:cubicBezTo>
                  <a:cubicBezTo>
                    <a:pt x="39244" y="11033"/>
                    <a:pt x="39279" y="10928"/>
                    <a:pt x="39223" y="10864"/>
                  </a:cubicBezTo>
                  <a:cubicBezTo>
                    <a:pt x="36756" y="7989"/>
                    <a:pt x="34281" y="5121"/>
                    <a:pt x="31807" y="2246"/>
                  </a:cubicBezTo>
                  <a:cubicBezTo>
                    <a:pt x="31456" y="1838"/>
                    <a:pt x="31104" y="1431"/>
                    <a:pt x="30753" y="1023"/>
                  </a:cubicBezTo>
                  <a:cubicBezTo>
                    <a:pt x="30739" y="995"/>
                    <a:pt x="30710" y="995"/>
                    <a:pt x="30682" y="995"/>
                  </a:cubicBezTo>
                  <a:lnTo>
                    <a:pt x="30598" y="995"/>
                  </a:lnTo>
                  <a:cubicBezTo>
                    <a:pt x="30106" y="700"/>
                    <a:pt x="29621" y="411"/>
                    <a:pt x="29129" y="109"/>
                  </a:cubicBezTo>
                  <a:cubicBezTo>
                    <a:pt x="29108" y="81"/>
                    <a:pt x="29094" y="67"/>
                    <a:pt x="29059" y="67"/>
                  </a:cubicBezTo>
                  <a:cubicBezTo>
                    <a:pt x="28777" y="74"/>
                    <a:pt x="28496" y="74"/>
                    <a:pt x="28215" y="81"/>
                  </a:cubicBezTo>
                  <a:cubicBezTo>
                    <a:pt x="28206" y="35"/>
                    <a:pt x="28172" y="1"/>
                    <a:pt x="28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041475" y="3996450"/>
              <a:ext cx="1497225" cy="309275"/>
            </a:xfrm>
            <a:custGeom>
              <a:avLst/>
              <a:gdLst/>
              <a:ahLst/>
              <a:cxnLst/>
              <a:rect l="l" t="t" r="r" b="b"/>
              <a:pathLst>
                <a:path w="59889" h="12371" extrusionOk="0">
                  <a:moveTo>
                    <a:pt x="49699" y="197"/>
                  </a:moveTo>
                  <a:cubicBezTo>
                    <a:pt x="49664" y="239"/>
                    <a:pt x="49657" y="310"/>
                    <a:pt x="49720" y="338"/>
                  </a:cubicBezTo>
                  <a:cubicBezTo>
                    <a:pt x="50177" y="563"/>
                    <a:pt x="50634" y="802"/>
                    <a:pt x="51084" y="1034"/>
                  </a:cubicBezTo>
                  <a:cubicBezTo>
                    <a:pt x="50627" y="1041"/>
                    <a:pt x="50170" y="1048"/>
                    <a:pt x="49727" y="1055"/>
                  </a:cubicBezTo>
                  <a:cubicBezTo>
                    <a:pt x="49783" y="928"/>
                    <a:pt x="49840" y="795"/>
                    <a:pt x="49903" y="654"/>
                  </a:cubicBezTo>
                  <a:cubicBezTo>
                    <a:pt x="49932" y="577"/>
                    <a:pt x="49871" y="509"/>
                    <a:pt x="49812" y="509"/>
                  </a:cubicBezTo>
                  <a:cubicBezTo>
                    <a:pt x="49785" y="509"/>
                    <a:pt x="49759" y="523"/>
                    <a:pt x="49741" y="556"/>
                  </a:cubicBezTo>
                  <a:cubicBezTo>
                    <a:pt x="49678" y="703"/>
                    <a:pt x="49608" y="858"/>
                    <a:pt x="49551" y="1013"/>
                  </a:cubicBezTo>
                  <a:cubicBezTo>
                    <a:pt x="49544" y="1034"/>
                    <a:pt x="49551" y="1041"/>
                    <a:pt x="49551" y="1055"/>
                  </a:cubicBezTo>
                  <a:cubicBezTo>
                    <a:pt x="49383" y="1055"/>
                    <a:pt x="49214" y="1069"/>
                    <a:pt x="49045" y="1069"/>
                  </a:cubicBezTo>
                  <a:cubicBezTo>
                    <a:pt x="49214" y="802"/>
                    <a:pt x="49390" y="528"/>
                    <a:pt x="49558" y="267"/>
                  </a:cubicBezTo>
                  <a:cubicBezTo>
                    <a:pt x="49558" y="246"/>
                    <a:pt x="49566" y="225"/>
                    <a:pt x="49558" y="197"/>
                  </a:cubicBezTo>
                  <a:close/>
                  <a:moveTo>
                    <a:pt x="49376" y="204"/>
                  </a:moveTo>
                  <a:lnTo>
                    <a:pt x="48877" y="999"/>
                  </a:lnTo>
                  <a:cubicBezTo>
                    <a:pt x="48856" y="1034"/>
                    <a:pt x="48856" y="1055"/>
                    <a:pt x="48877" y="1083"/>
                  </a:cubicBezTo>
                  <a:cubicBezTo>
                    <a:pt x="48617" y="1090"/>
                    <a:pt x="48363" y="1090"/>
                    <a:pt x="48103" y="1104"/>
                  </a:cubicBezTo>
                  <a:cubicBezTo>
                    <a:pt x="48251" y="809"/>
                    <a:pt x="48406" y="513"/>
                    <a:pt x="48560" y="225"/>
                  </a:cubicBezTo>
                  <a:cubicBezTo>
                    <a:pt x="48841" y="211"/>
                    <a:pt x="49109" y="204"/>
                    <a:pt x="49376" y="204"/>
                  </a:cubicBezTo>
                  <a:close/>
                  <a:moveTo>
                    <a:pt x="48356" y="225"/>
                  </a:moveTo>
                  <a:cubicBezTo>
                    <a:pt x="48216" y="492"/>
                    <a:pt x="48075" y="760"/>
                    <a:pt x="47935" y="1034"/>
                  </a:cubicBezTo>
                  <a:cubicBezTo>
                    <a:pt x="47914" y="1055"/>
                    <a:pt x="47914" y="1083"/>
                    <a:pt x="47928" y="1104"/>
                  </a:cubicBezTo>
                  <a:cubicBezTo>
                    <a:pt x="47661" y="1111"/>
                    <a:pt x="47407" y="1111"/>
                    <a:pt x="47140" y="1118"/>
                  </a:cubicBezTo>
                  <a:cubicBezTo>
                    <a:pt x="47295" y="865"/>
                    <a:pt x="47450" y="619"/>
                    <a:pt x="47597" y="366"/>
                  </a:cubicBezTo>
                  <a:cubicBezTo>
                    <a:pt x="47632" y="310"/>
                    <a:pt x="47611" y="267"/>
                    <a:pt x="47576" y="239"/>
                  </a:cubicBezTo>
                  <a:cubicBezTo>
                    <a:pt x="47836" y="232"/>
                    <a:pt x="48103" y="232"/>
                    <a:pt x="48356" y="225"/>
                  </a:cubicBezTo>
                  <a:close/>
                  <a:moveTo>
                    <a:pt x="47478" y="239"/>
                  </a:moveTo>
                  <a:lnTo>
                    <a:pt x="47450" y="267"/>
                  </a:lnTo>
                  <a:cubicBezTo>
                    <a:pt x="47274" y="549"/>
                    <a:pt x="47105" y="837"/>
                    <a:pt x="46929" y="1118"/>
                  </a:cubicBezTo>
                  <a:cubicBezTo>
                    <a:pt x="46754" y="1118"/>
                    <a:pt x="46578" y="1125"/>
                    <a:pt x="46416" y="1125"/>
                  </a:cubicBezTo>
                  <a:cubicBezTo>
                    <a:pt x="46599" y="879"/>
                    <a:pt x="46740" y="605"/>
                    <a:pt x="46845" y="310"/>
                  </a:cubicBezTo>
                  <a:cubicBezTo>
                    <a:pt x="46852" y="282"/>
                    <a:pt x="46845" y="267"/>
                    <a:pt x="46845" y="246"/>
                  </a:cubicBezTo>
                  <a:cubicBezTo>
                    <a:pt x="47049" y="246"/>
                    <a:pt x="47267" y="246"/>
                    <a:pt x="47478" y="239"/>
                  </a:cubicBezTo>
                  <a:close/>
                  <a:moveTo>
                    <a:pt x="46669" y="260"/>
                  </a:moveTo>
                  <a:lnTo>
                    <a:pt x="46662" y="267"/>
                  </a:lnTo>
                  <a:cubicBezTo>
                    <a:pt x="46543" y="591"/>
                    <a:pt x="46381" y="879"/>
                    <a:pt x="46156" y="1139"/>
                  </a:cubicBezTo>
                  <a:cubicBezTo>
                    <a:pt x="45910" y="1146"/>
                    <a:pt x="45657" y="1146"/>
                    <a:pt x="45411" y="1153"/>
                  </a:cubicBezTo>
                  <a:cubicBezTo>
                    <a:pt x="45622" y="893"/>
                    <a:pt x="45833" y="626"/>
                    <a:pt x="46037" y="373"/>
                  </a:cubicBezTo>
                  <a:cubicBezTo>
                    <a:pt x="46072" y="338"/>
                    <a:pt x="46072" y="303"/>
                    <a:pt x="46051" y="274"/>
                  </a:cubicBezTo>
                  <a:cubicBezTo>
                    <a:pt x="46255" y="267"/>
                    <a:pt x="46465" y="267"/>
                    <a:pt x="46669" y="260"/>
                  </a:cubicBezTo>
                  <a:close/>
                  <a:moveTo>
                    <a:pt x="45889" y="274"/>
                  </a:moveTo>
                  <a:lnTo>
                    <a:pt x="45889" y="274"/>
                  </a:lnTo>
                  <a:cubicBezTo>
                    <a:pt x="45685" y="521"/>
                    <a:pt x="45488" y="767"/>
                    <a:pt x="45292" y="1020"/>
                  </a:cubicBezTo>
                  <a:cubicBezTo>
                    <a:pt x="45256" y="1069"/>
                    <a:pt x="45263" y="1125"/>
                    <a:pt x="45299" y="1153"/>
                  </a:cubicBezTo>
                  <a:cubicBezTo>
                    <a:pt x="45095" y="1160"/>
                    <a:pt x="44891" y="1160"/>
                    <a:pt x="44687" y="1174"/>
                  </a:cubicBezTo>
                  <a:cubicBezTo>
                    <a:pt x="44842" y="970"/>
                    <a:pt x="44996" y="760"/>
                    <a:pt x="45151" y="556"/>
                  </a:cubicBezTo>
                  <a:cubicBezTo>
                    <a:pt x="45199" y="481"/>
                    <a:pt x="45142" y="391"/>
                    <a:pt x="45081" y="391"/>
                  </a:cubicBezTo>
                  <a:cubicBezTo>
                    <a:pt x="45062" y="391"/>
                    <a:pt x="45042" y="400"/>
                    <a:pt x="45024" y="422"/>
                  </a:cubicBezTo>
                  <a:cubicBezTo>
                    <a:pt x="44842" y="682"/>
                    <a:pt x="44645" y="928"/>
                    <a:pt x="44462" y="1181"/>
                  </a:cubicBezTo>
                  <a:lnTo>
                    <a:pt x="44441" y="1181"/>
                  </a:lnTo>
                  <a:cubicBezTo>
                    <a:pt x="44293" y="1181"/>
                    <a:pt x="44153" y="1188"/>
                    <a:pt x="44005" y="1188"/>
                  </a:cubicBezTo>
                  <a:cubicBezTo>
                    <a:pt x="44195" y="942"/>
                    <a:pt x="44392" y="689"/>
                    <a:pt x="44582" y="443"/>
                  </a:cubicBezTo>
                  <a:cubicBezTo>
                    <a:pt x="44617" y="401"/>
                    <a:pt x="44610" y="345"/>
                    <a:pt x="44575" y="310"/>
                  </a:cubicBezTo>
                  <a:cubicBezTo>
                    <a:pt x="45017" y="296"/>
                    <a:pt x="45446" y="282"/>
                    <a:pt x="45889" y="274"/>
                  </a:cubicBezTo>
                  <a:close/>
                  <a:moveTo>
                    <a:pt x="44455" y="310"/>
                  </a:moveTo>
                  <a:cubicBezTo>
                    <a:pt x="44223" y="612"/>
                    <a:pt x="43998" y="900"/>
                    <a:pt x="43766" y="1188"/>
                  </a:cubicBezTo>
                  <a:cubicBezTo>
                    <a:pt x="43612" y="1188"/>
                    <a:pt x="43443" y="1195"/>
                    <a:pt x="43288" y="1195"/>
                  </a:cubicBezTo>
                  <a:cubicBezTo>
                    <a:pt x="43450" y="963"/>
                    <a:pt x="43626" y="724"/>
                    <a:pt x="43794" y="485"/>
                  </a:cubicBezTo>
                  <a:cubicBezTo>
                    <a:pt x="43851" y="415"/>
                    <a:pt x="43794" y="338"/>
                    <a:pt x="43731" y="317"/>
                  </a:cubicBezTo>
                  <a:cubicBezTo>
                    <a:pt x="43977" y="317"/>
                    <a:pt x="44216" y="310"/>
                    <a:pt x="44455" y="310"/>
                  </a:cubicBezTo>
                  <a:close/>
                  <a:moveTo>
                    <a:pt x="43717" y="331"/>
                  </a:moveTo>
                  <a:cubicBezTo>
                    <a:pt x="43696" y="331"/>
                    <a:pt x="43682" y="338"/>
                    <a:pt x="43661" y="352"/>
                  </a:cubicBezTo>
                  <a:cubicBezTo>
                    <a:pt x="43464" y="633"/>
                    <a:pt x="43260" y="928"/>
                    <a:pt x="43056" y="1209"/>
                  </a:cubicBezTo>
                  <a:cubicBezTo>
                    <a:pt x="42916" y="1209"/>
                    <a:pt x="42768" y="1216"/>
                    <a:pt x="42627" y="1216"/>
                  </a:cubicBezTo>
                  <a:cubicBezTo>
                    <a:pt x="42810" y="949"/>
                    <a:pt x="42993" y="696"/>
                    <a:pt x="43176" y="436"/>
                  </a:cubicBezTo>
                  <a:cubicBezTo>
                    <a:pt x="43204" y="408"/>
                    <a:pt x="43197" y="373"/>
                    <a:pt x="43190" y="338"/>
                  </a:cubicBezTo>
                  <a:cubicBezTo>
                    <a:pt x="43365" y="338"/>
                    <a:pt x="43541" y="331"/>
                    <a:pt x="43717" y="331"/>
                  </a:cubicBezTo>
                  <a:close/>
                  <a:moveTo>
                    <a:pt x="43028" y="338"/>
                  </a:moveTo>
                  <a:lnTo>
                    <a:pt x="43028" y="338"/>
                  </a:lnTo>
                  <a:cubicBezTo>
                    <a:pt x="42817" y="626"/>
                    <a:pt x="42606" y="928"/>
                    <a:pt x="42395" y="1216"/>
                  </a:cubicBezTo>
                  <a:cubicBezTo>
                    <a:pt x="42178" y="1223"/>
                    <a:pt x="41967" y="1223"/>
                    <a:pt x="41749" y="1230"/>
                  </a:cubicBezTo>
                  <a:cubicBezTo>
                    <a:pt x="41974" y="984"/>
                    <a:pt x="42213" y="752"/>
                    <a:pt x="42445" y="506"/>
                  </a:cubicBezTo>
                  <a:cubicBezTo>
                    <a:pt x="42494" y="443"/>
                    <a:pt x="42452" y="366"/>
                    <a:pt x="42388" y="345"/>
                  </a:cubicBezTo>
                  <a:cubicBezTo>
                    <a:pt x="42599" y="345"/>
                    <a:pt x="42817" y="345"/>
                    <a:pt x="43028" y="338"/>
                  </a:cubicBezTo>
                  <a:close/>
                  <a:moveTo>
                    <a:pt x="42359" y="352"/>
                  </a:moveTo>
                  <a:cubicBezTo>
                    <a:pt x="42345" y="353"/>
                    <a:pt x="42325" y="366"/>
                    <a:pt x="42318" y="373"/>
                  </a:cubicBezTo>
                  <a:cubicBezTo>
                    <a:pt x="42044" y="661"/>
                    <a:pt x="41763" y="949"/>
                    <a:pt x="41496" y="1245"/>
                  </a:cubicBezTo>
                  <a:cubicBezTo>
                    <a:pt x="41250" y="1252"/>
                    <a:pt x="41004" y="1252"/>
                    <a:pt x="40758" y="1259"/>
                  </a:cubicBezTo>
                  <a:cubicBezTo>
                    <a:pt x="40947" y="977"/>
                    <a:pt x="41144" y="689"/>
                    <a:pt x="41327" y="408"/>
                  </a:cubicBezTo>
                  <a:cubicBezTo>
                    <a:pt x="41334" y="387"/>
                    <a:pt x="41334" y="387"/>
                    <a:pt x="41334" y="380"/>
                  </a:cubicBezTo>
                  <a:lnTo>
                    <a:pt x="42359" y="352"/>
                  </a:lnTo>
                  <a:close/>
                  <a:moveTo>
                    <a:pt x="41123" y="380"/>
                  </a:moveTo>
                  <a:cubicBezTo>
                    <a:pt x="40933" y="668"/>
                    <a:pt x="40729" y="970"/>
                    <a:pt x="40533" y="1259"/>
                  </a:cubicBezTo>
                  <a:cubicBezTo>
                    <a:pt x="40322" y="1266"/>
                    <a:pt x="40111" y="1266"/>
                    <a:pt x="39900" y="1280"/>
                  </a:cubicBezTo>
                  <a:cubicBezTo>
                    <a:pt x="40139" y="977"/>
                    <a:pt x="40378" y="689"/>
                    <a:pt x="40617" y="387"/>
                  </a:cubicBezTo>
                  <a:cubicBezTo>
                    <a:pt x="40779" y="387"/>
                    <a:pt x="40954" y="380"/>
                    <a:pt x="41123" y="380"/>
                  </a:cubicBezTo>
                  <a:close/>
                  <a:moveTo>
                    <a:pt x="40371" y="401"/>
                  </a:moveTo>
                  <a:cubicBezTo>
                    <a:pt x="40139" y="682"/>
                    <a:pt x="39921" y="963"/>
                    <a:pt x="39689" y="1245"/>
                  </a:cubicBezTo>
                  <a:cubicBezTo>
                    <a:pt x="39682" y="1259"/>
                    <a:pt x="39682" y="1266"/>
                    <a:pt x="39682" y="1287"/>
                  </a:cubicBezTo>
                  <a:cubicBezTo>
                    <a:pt x="39492" y="1294"/>
                    <a:pt x="39302" y="1294"/>
                    <a:pt x="39113" y="1294"/>
                  </a:cubicBezTo>
                  <a:cubicBezTo>
                    <a:pt x="39352" y="1041"/>
                    <a:pt x="39598" y="788"/>
                    <a:pt x="39830" y="542"/>
                  </a:cubicBezTo>
                  <a:cubicBezTo>
                    <a:pt x="39879" y="492"/>
                    <a:pt x="39865" y="443"/>
                    <a:pt x="39830" y="408"/>
                  </a:cubicBezTo>
                  <a:cubicBezTo>
                    <a:pt x="40005" y="408"/>
                    <a:pt x="40195" y="401"/>
                    <a:pt x="40371" y="401"/>
                  </a:cubicBezTo>
                  <a:close/>
                  <a:moveTo>
                    <a:pt x="39689" y="415"/>
                  </a:moveTo>
                  <a:cubicBezTo>
                    <a:pt x="39443" y="668"/>
                    <a:pt x="39197" y="935"/>
                    <a:pt x="38951" y="1188"/>
                  </a:cubicBezTo>
                  <a:cubicBezTo>
                    <a:pt x="38916" y="1223"/>
                    <a:pt x="38930" y="1266"/>
                    <a:pt x="38944" y="1301"/>
                  </a:cubicBezTo>
                  <a:cubicBezTo>
                    <a:pt x="38635" y="1308"/>
                    <a:pt x="38332" y="1322"/>
                    <a:pt x="38023" y="1322"/>
                  </a:cubicBezTo>
                  <a:cubicBezTo>
                    <a:pt x="38332" y="1020"/>
                    <a:pt x="38628" y="724"/>
                    <a:pt x="38916" y="436"/>
                  </a:cubicBezTo>
                  <a:cubicBezTo>
                    <a:pt x="39176" y="422"/>
                    <a:pt x="39436" y="422"/>
                    <a:pt x="39689" y="415"/>
                  </a:cubicBezTo>
                  <a:close/>
                  <a:moveTo>
                    <a:pt x="38656" y="443"/>
                  </a:moveTo>
                  <a:lnTo>
                    <a:pt x="37882" y="1216"/>
                  </a:lnTo>
                  <a:cubicBezTo>
                    <a:pt x="37847" y="1252"/>
                    <a:pt x="37854" y="1294"/>
                    <a:pt x="37875" y="1322"/>
                  </a:cubicBezTo>
                  <a:cubicBezTo>
                    <a:pt x="37194" y="1336"/>
                    <a:pt x="36512" y="1343"/>
                    <a:pt x="35837" y="1364"/>
                  </a:cubicBezTo>
                  <a:cubicBezTo>
                    <a:pt x="36132" y="1076"/>
                    <a:pt x="36420" y="788"/>
                    <a:pt x="36716" y="485"/>
                  </a:cubicBezTo>
                  <a:cubicBezTo>
                    <a:pt x="36723" y="485"/>
                    <a:pt x="36716" y="485"/>
                    <a:pt x="36723" y="478"/>
                  </a:cubicBezTo>
                  <a:cubicBezTo>
                    <a:pt x="36976" y="471"/>
                    <a:pt x="37222" y="471"/>
                    <a:pt x="37475" y="457"/>
                  </a:cubicBezTo>
                  <a:lnTo>
                    <a:pt x="37475" y="457"/>
                  </a:lnTo>
                  <a:cubicBezTo>
                    <a:pt x="37222" y="682"/>
                    <a:pt x="36955" y="907"/>
                    <a:pt x="36702" y="1125"/>
                  </a:cubicBezTo>
                  <a:cubicBezTo>
                    <a:pt x="36632" y="1194"/>
                    <a:pt x="36677" y="1312"/>
                    <a:pt x="36746" y="1312"/>
                  </a:cubicBezTo>
                  <a:cubicBezTo>
                    <a:pt x="36761" y="1312"/>
                    <a:pt x="36777" y="1306"/>
                    <a:pt x="36793" y="1294"/>
                  </a:cubicBezTo>
                  <a:cubicBezTo>
                    <a:pt x="37088" y="1041"/>
                    <a:pt x="37383" y="788"/>
                    <a:pt x="37679" y="528"/>
                  </a:cubicBezTo>
                  <a:cubicBezTo>
                    <a:pt x="37707" y="513"/>
                    <a:pt x="37714" y="485"/>
                    <a:pt x="37714" y="457"/>
                  </a:cubicBezTo>
                  <a:cubicBezTo>
                    <a:pt x="38030" y="450"/>
                    <a:pt x="38346" y="443"/>
                    <a:pt x="38656" y="443"/>
                  </a:cubicBezTo>
                  <a:close/>
                  <a:moveTo>
                    <a:pt x="36455" y="478"/>
                  </a:moveTo>
                  <a:cubicBezTo>
                    <a:pt x="36174" y="760"/>
                    <a:pt x="35893" y="1034"/>
                    <a:pt x="35612" y="1315"/>
                  </a:cubicBezTo>
                  <a:cubicBezTo>
                    <a:pt x="35598" y="1329"/>
                    <a:pt x="35598" y="1350"/>
                    <a:pt x="35598" y="1364"/>
                  </a:cubicBezTo>
                  <a:cubicBezTo>
                    <a:pt x="35394" y="1371"/>
                    <a:pt x="35204" y="1371"/>
                    <a:pt x="35000" y="1385"/>
                  </a:cubicBezTo>
                  <a:cubicBezTo>
                    <a:pt x="35282" y="1083"/>
                    <a:pt x="35563" y="795"/>
                    <a:pt x="35844" y="492"/>
                  </a:cubicBezTo>
                  <a:cubicBezTo>
                    <a:pt x="36048" y="485"/>
                    <a:pt x="36259" y="485"/>
                    <a:pt x="36455" y="478"/>
                  </a:cubicBezTo>
                  <a:close/>
                  <a:moveTo>
                    <a:pt x="35577" y="492"/>
                  </a:moveTo>
                  <a:cubicBezTo>
                    <a:pt x="35296" y="795"/>
                    <a:pt x="35014" y="1083"/>
                    <a:pt x="34733" y="1385"/>
                  </a:cubicBezTo>
                  <a:cubicBezTo>
                    <a:pt x="34536" y="1392"/>
                    <a:pt x="34333" y="1392"/>
                    <a:pt x="34129" y="1399"/>
                  </a:cubicBezTo>
                  <a:cubicBezTo>
                    <a:pt x="34410" y="1111"/>
                    <a:pt x="34691" y="809"/>
                    <a:pt x="34979" y="513"/>
                  </a:cubicBezTo>
                  <a:cubicBezTo>
                    <a:pt x="35183" y="506"/>
                    <a:pt x="35387" y="506"/>
                    <a:pt x="35577" y="492"/>
                  </a:cubicBezTo>
                  <a:close/>
                  <a:moveTo>
                    <a:pt x="34719" y="521"/>
                  </a:moveTo>
                  <a:cubicBezTo>
                    <a:pt x="34466" y="788"/>
                    <a:pt x="34220" y="1048"/>
                    <a:pt x="33960" y="1315"/>
                  </a:cubicBezTo>
                  <a:cubicBezTo>
                    <a:pt x="33939" y="1336"/>
                    <a:pt x="33939" y="1371"/>
                    <a:pt x="33946" y="1406"/>
                  </a:cubicBezTo>
                  <a:cubicBezTo>
                    <a:pt x="33749" y="1413"/>
                    <a:pt x="33552" y="1413"/>
                    <a:pt x="33355" y="1413"/>
                  </a:cubicBezTo>
                  <a:cubicBezTo>
                    <a:pt x="33594" y="1160"/>
                    <a:pt x="33819" y="907"/>
                    <a:pt x="34058" y="654"/>
                  </a:cubicBezTo>
                  <a:cubicBezTo>
                    <a:pt x="34094" y="619"/>
                    <a:pt x="34087" y="563"/>
                    <a:pt x="34058" y="542"/>
                  </a:cubicBezTo>
                  <a:cubicBezTo>
                    <a:pt x="34276" y="528"/>
                    <a:pt x="34501" y="528"/>
                    <a:pt x="34719" y="521"/>
                  </a:cubicBezTo>
                  <a:close/>
                  <a:moveTo>
                    <a:pt x="33911" y="528"/>
                  </a:moveTo>
                  <a:cubicBezTo>
                    <a:pt x="33665" y="795"/>
                    <a:pt x="33419" y="1055"/>
                    <a:pt x="33173" y="1329"/>
                  </a:cubicBezTo>
                  <a:cubicBezTo>
                    <a:pt x="33145" y="1357"/>
                    <a:pt x="33145" y="1392"/>
                    <a:pt x="33152" y="1413"/>
                  </a:cubicBezTo>
                  <a:cubicBezTo>
                    <a:pt x="32730" y="1427"/>
                    <a:pt x="32301" y="1434"/>
                    <a:pt x="31879" y="1441"/>
                  </a:cubicBezTo>
                  <a:cubicBezTo>
                    <a:pt x="32132" y="1153"/>
                    <a:pt x="32378" y="865"/>
                    <a:pt x="32624" y="563"/>
                  </a:cubicBezTo>
                  <a:cubicBezTo>
                    <a:pt x="32835" y="556"/>
                    <a:pt x="33046" y="556"/>
                    <a:pt x="33257" y="549"/>
                  </a:cubicBezTo>
                  <a:lnTo>
                    <a:pt x="33257" y="549"/>
                  </a:lnTo>
                  <a:cubicBezTo>
                    <a:pt x="33046" y="738"/>
                    <a:pt x="32835" y="935"/>
                    <a:pt x="32638" y="1139"/>
                  </a:cubicBezTo>
                  <a:cubicBezTo>
                    <a:pt x="32617" y="1153"/>
                    <a:pt x="32617" y="1174"/>
                    <a:pt x="32610" y="1188"/>
                  </a:cubicBezTo>
                  <a:cubicBezTo>
                    <a:pt x="32535" y="1223"/>
                    <a:pt x="32540" y="1364"/>
                    <a:pt x="32638" y="1364"/>
                  </a:cubicBezTo>
                  <a:cubicBezTo>
                    <a:pt x="32641" y="1364"/>
                    <a:pt x="32643" y="1364"/>
                    <a:pt x="32646" y="1364"/>
                  </a:cubicBezTo>
                  <a:cubicBezTo>
                    <a:pt x="32695" y="1364"/>
                    <a:pt x="32716" y="1322"/>
                    <a:pt x="32723" y="1280"/>
                  </a:cubicBezTo>
                  <a:cubicBezTo>
                    <a:pt x="32744" y="1280"/>
                    <a:pt x="32751" y="1280"/>
                    <a:pt x="32758" y="1259"/>
                  </a:cubicBezTo>
                  <a:cubicBezTo>
                    <a:pt x="33011" y="1020"/>
                    <a:pt x="33278" y="774"/>
                    <a:pt x="33531" y="535"/>
                  </a:cubicBezTo>
                  <a:cubicBezTo>
                    <a:pt x="33658" y="535"/>
                    <a:pt x="33784" y="528"/>
                    <a:pt x="33911" y="528"/>
                  </a:cubicBezTo>
                  <a:close/>
                  <a:moveTo>
                    <a:pt x="32378" y="577"/>
                  </a:moveTo>
                  <a:cubicBezTo>
                    <a:pt x="32153" y="844"/>
                    <a:pt x="31914" y="1125"/>
                    <a:pt x="31682" y="1399"/>
                  </a:cubicBezTo>
                  <a:cubicBezTo>
                    <a:pt x="31668" y="1420"/>
                    <a:pt x="31668" y="1434"/>
                    <a:pt x="31668" y="1455"/>
                  </a:cubicBezTo>
                  <a:cubicBezTo>
                    <a:pt x="30930" y="1469"/>
                    <a:pt x="30192" y="1491"/>
                    <a:pt x="29454" y="1498"/>
                  </a:cubicBezTo>
                  <a:cubicBezTo>
                    <a:pt x="29770" y="1209"/>
                    <a:pt x="30080" y="907"/>
                    <a:pt x="30396" y="619"/>
                  </a:cubicBezTo>
                  <a:cubicBezTo>
                    <a:pt x="30502" y="619"/>
                    <a:pt x="30607" y="612"/>
                    <a:pt x="30712" y="612"/>
                  </a:cubicBezTo>
                  <a:cubicBezTo>
                    <a:pt x="30502" y="830"/>
                    <a:pt x="30298" y="1041"/>
                    <a:pt x="30087" y="1259"/>
                  </a:cubicBezTo>
                  <a:cubicBezTo>
                    <a:pt x="30027" y="1329"/>
                    <a:pt x="30084" y="1420"/>
                    <a:pt x="30152" y="1420"/>
                  </a:cubicBezTo>
                  <a:cubicBezTo>
                    <a:pt x="30172" y="1420"/>
                    <a:pt x="30194" y="1412"/>
                    <a:pt x="30213" y="1392"/>
                  </a:cubicBezTo>
                  <a:cubicBezTo>
                    <a:pt x="30466" y="1125"/>
                    <a:pt x="30712" y="865"/>
                    <a:pt x="30965" y="598"/>
                  </a:cubicBezTo>
                  <a:cubicBezTo>
                    <a:pt x="31443" y="591"/>
                    <a:pt x="31914" y="584"/>
                    <a:pt x="32378" y="577"/>
                  </a:cubicBezTo>
                  <a:close/>
                  <a:moveTo>
                    <a:pt x="30115" y="619"/>
                  </a:moveTo>
                  <a:lnTo>
                    <a:pt x="30115" y="619"/>
                  </a:lnTo>
                  <a:cubicBezTo>
                    <a:pt x="29841" y="879"/>
                    <a:pt x="29560" y="1139"/>
                    <a:pt x="29285" y="1399"/>
                  </a:cubicBezTo>
                  <a:cubicBezTo>
                    <a:pt x="29250" y="1434"/>
                    <a:pt x="29257" y="1477"/>
                    <a:pt x="29278" y="1505"/>
                  </a:cubicBezTo>
                  <a:cubicBezTo>
                    <a:pt x="29124" y="1505"/>
                    <a:pt x="28955" y="1512"/>
                    <a:pt x="28793" y="1512"/>
                  </a:cubicBezTo>
                  <a:cubicBezTo>
                    <a:pt x="29032" y="1315"/>
                    <a:pt x="29271" y="1111"/>
                    <a:pt x="29503" y="900"/>
                  </a:cubicBezTo>
                  <a:cubicBezTo>
                    <a:pt x="29579" y="836"/>
                    <a:pt x="29529" y="714"/>
                    <a:pt x="29458" y="714"/>
                  </a:cubicBezTo>
                  <a:cubicBezTo>
                    <a:pt x="29443" y="714"/>
                    <a:pt x="29428" y="719"/>
                    <a:pt x="29412" y="731"/>
                  </a:cubicBezTo>
                  <a:cubicBezTo>
                    <a:pt x="29152" y="949"/>
                    <a:pt x="28892" y="1181"/>
                    <a:pt x="28639" y="1399"/>
                  </a:cubicBezTo>
                  <a:cubicBezTo>
                    <a:pt x="28604" y="1434"/>
                    <a:pt x="28597" y="1477"/>
                    <a:pt x="28611" y="1512"/>
                  </a:cubicBezTo>
                  <a:cubicBezTo>
                    <a:pt x="28407" y="1519"/>
                    <a:pt x="28210" y="1519"/>
                    <a:pt x="28006" y="1533"/>
                  </a:cubicBezTo>
                  <a:cubicBezTo>
                    <a:pt x="28315" y="1245"/>
                    <a:pt x="28611" y="949"/>
                    <a:pt x="28906" y="647"/>
                  </a:cubicBezTo>
                  <a:cubicBezTo>
                    <a:pt x="29314" y="633"/>
                    <a:pt x="29721" y="626"/>
                    <a:pt x="30115" y="619"/>
                  </a:cubicBezTo>
                  <a:close/>
                  <a:moveTo>
                    <a:pt x="28653" y="654"/>
                  </a:moveTo>
                  <a:lnTo>
                    <a:pt x="27809" y="1469"/>
                  </a:lnTo>
                  <a:cubicBezTo>
                    <a:pt x="27795" y="1491"/>
                    <a:pt x="27788" y="1512"/>
                    <a:pt x="27788" y="1540"/>
                  </a:cubicBezTo>
                  <a:cubicBezTo>
                    <a:pt x="27612" y="1540"/>
                    <a:pt x="27423" y="1547"/>
                    <a:pt x="27247" y="1547"/>
                  </a:cubicBezTo>
                  <a:cubicBezTo>
                    <a:pt x="27493" y="1287"/>
                    <a:pt x="27753" y="1020"/>
                    <a:pt x="27999" y="760"/>
                  </a:cubicBezTo>
                  <a:cubicBezTo>
                    <a:pt x="28020" y="731"/>
                    <a:pt x="28020" y="696"/>
                    <a:pt x="28013" y="668"/>
                  </a:cubicBezTo>
                  <a:cubicBezTo>
                    <a:pt x="28224" y="661"/>
                    <a:pt x="28435" y="661"/>
                    <a:pt x="28653" y="654"/>
                  </a:cubicBezTo>
                  <a:close/>
                  <a:moveTo>
                    <a:pt x="27830" y="668"/>
                  </a:moveTo>
                  <a:lnTo>
                    <a:pt x="27830" y="668"/>
                  </a:lnTo>
                  <a:cubicBezTo>
                    <a:pt x="27549" y="970"/>
                    <a:pt x="27275" y="1259"/>
                    <a:pt x="26994" y="1561"/>
                  </a:cubicBezTo>
                  <a:cubicBezTo>
                    <a:pt x="26684" y="1568"/>
                    <a:pt x="26368" y="1575"/>
                    <a:pt x="26066" y="1575"/>
                  </a:cubicBezTo>
                  <a:cubicBezTo>
                    <a:pt x="26396" y="1294"/>
                    <a:pt x="26741" y="1013"/>
                    <a:pt x="27071" y="731"/>
                  </a:cubicBezTo>
                  <a:cubicBezTo>
                    <a:pt x="27092" y="724"/>
                    <a:pt x="27099" y="703"/>
                    <a:pt x="27106" y="689"/>
                  </a:cubicBezTo>
                  <a:cubicBezTo>
                    <a:pt x="27345" y="682"/>
                    <a:pt x="27584" y="682"/>
                    <a:pt x="27830" y="668"/>
                  </a:cubicBezTo>
                  <a:close/>
                  <a:moveTo>
                    <a:pt x="26825" y="689"/>
                  </a:moveTo>
                  <a:lnTo>
                    <a:pt x="26825" y="689"/>
                  </a:lnTo>
                  <a:cubicBezTo>
                    <a:pt x="26495" y="970"/>
                    <a:pt x="26157" y="1238"/>
                    <a:pt x="25827" y="1519"/>
                  </a:cubicBezTo>
                  <a:cubicBezTo>
                    <a:pt x="25806" y="1540"/>
                    <a:pt x="25799" y="1561"/>
                    <a:pt x="25792" y="1575"/>
                  </a:cubicBezTo>
                  <a:cubicBezTo>
                    <a:pt x="25616" y="1575"/>
                    <a:pt x="25440" y="1582"/>
                    <a:pt x="25265" y="1582"/>
                  </a:cubicBezTo>
                  <a:cubicBezTo>
                    <a:pt x="25525" y="1378"/>
                    <a:pt x="25785" y="1188"/>
                    <a:pt x="26045" y="991"/>
                  </a:cubicBezTo>
                  <a:cubicBezTo>
                    <a:pt x="26126" y="933"/>
                    <a:pt x="26073" y="812"/>
                    <a:pt x="25996" y="812"/>
                  </a:cubicBezTo>
                  <a:cubicBezTo>
                    <a:pt x="25980" y="812"/>
                    <a:pt x="25963" y="818"/>
                    <a:pt x="25946" y="830"/>
                  </a:cubicBezTo>
                  <a:cubicBezTo>
                    <a:pt x="25623" y="1076"/>
                    <a:pt x="25293" y="1329"/>
                    <a:pt x="24962" y="1575"/>
                  </a:cubicBezTo>
                  <a:cubicBezTo>
                    <a:pt x="24955" y="1575"/>
                    <a:pt x="24955" y="1582"/>
                    <a:pt x="24955" y="1589"/>
                  </a:cubicBezTo>
                  <a:cubicBezTo>
                    <a:pt x="24175" y="1610"/>
                    <a:pt x="23395" y="1624"/>
                    <a:pt x="22600" y="1645"/>
                  </a:cubicBezTo>
                  <a:cubicBezTo>
                    <a:pt x="22903" y="1399"/>
                    <a:pt x="23198" y="1153"/>
                    <a:pt x="23500" y="900"/>
                  </a:cubicBezTo>
                  <a:cubicBezTo>
                    <a:pt x="23549" y="872"/>
                    <a:pt x="23542" y="809"/>
                    <a:pt x="23514" y="767"/>
                  </a:cubicBezTo>
                  <a:cubicBezTo>
                    <a:pt x="23725" y="760"/>
                    <a:pt x="23943" y="760"/>
                    <a:pt x="24154" y="752"/>
                  </a:cubicBezTo>
                  <a:lnTo>
                    <a:pt x="24154" y="752"/>
                  </a:lnTo>
                  <a:cubicBezTo>
                    <a:pt x="23908" y="970"/>
                    <a:pt x="23662" y="1195"/>
                    <a:pt x="23409" y="1413"/>
                  </a:cubicBezTo>
                  <a:cubicBezTo>
                    <a:pt x="23343" y="1479"/>
                    <a:pt x="23405" y="1574"/>
                    <a:pt x="23475" y="1574"/>
                  </a:cubicBezTo>
                  <a:cubicBezTo>
                    <a:pt x="23495" y="1574"/>
                    <a:pt x="23516" y="1566"/>
                    <a:pt x="23535" y="1547"/>
                  </a:cubicBezTo>
                  <a:cubicBezTo>
                    <a:pt x="23802" y="1301"/>
                    <a:pt x="24077" y="1055"/>
                    <a:pt x="24358" y="809"/>
                  </a:cubicBezTo>
                  <a:cubicBezTo>
                    <a:pt x="24386" y="795"/>
                    <a:pt x="24386" y="767"/>
                    <a:pt x="24386" y="738"/>
                  </a:cubicBezTo>
                  <a:cubicBezTo>
                    <a:pt x="24569" y="738"/>
                    <a:pt x="24744" y="731"/>
                    <a:pt x="24927" y="731"/>
                  </a:cubicBezTo>
                  <a:cubicBezTo>
                    <a:pt x="24702" y="956"/>
                    <a:pt x="24470" y="1181"/>
                    <a:pt x="24245" y="1406"/>
                  </a:cubicBezTo>
                  <a:cubicBezTo>
                    <a:pt x="24175" y="1471"/>
                    <a:pt x="24238" y="1570"/>
                    <a:pt x="24306" y="1570"/>
                  </a:cubicBezTo>
                  <a:cubicBezTo>
                    <a:pt x="24326" y="1570"/>
                    <a:pt x="24347" y="1561"/>
                    <a:pt x="24365" y="1540"/>
                  </a:cubicBezTo>
                  <a:cubicBezTo>
                    <a:pt x="24625" y="1287"/>
                    <a:pt x="24885" y="1034"/>
                    <a:pt x="25138" y="774"/>
                  </a:cubicBezTo>
                  <a:cubicBezTo>
                    <a:pt x="25159" y="760"/>
                    <a:pt x="25159" y="738"/>
                    <a:pt x="25166" y="724"/>
                  </a:cubicBezTo>
                  <a:cubicBezTo>
                    <a:pt x="25721" y="717"/>
                    <a:pt x="26277" y="696"/>
                    <a:pt x="26825" y="689"/>
                  </a:cubicBezTo>
                  <a:close/>
                  <a:moveTo>
                    <a:pt x="20646" y="830"/>
                  </a:moveTo>
                  <a:lnTo>
                    <a:pt x="20646" y="830"/>
                  </a:lnTo>
                  <a:cubicBezTo>
                    <a:pt x="20281" y="1090"/>
                    <a:pt x="19908" y="1357"/>
                    <a:pt x="19535" y="1610"/>
                  </a:cubicBezTo>
                  <a:cubicBezTo>
                    <a:pt x="19500" y="1638"/>
                    <a:pt x="19486" y="1680"/>
                    <a:pt x="19507" y="1716"/>
                  </a:cubicBezTo>
                  <a:cubicBezTo>
                    <a:pt x="19353" y="1716"/>
                    <a:pt x="19191" y="1723"/>
                    <a:pt x="19029" y="1723"/>
                  </a:cubicBezTo>
                  <a:cubicBezTo>
                    <a:pt x="19339" y="1462"/>
                    <a:pt x="19648" y="1209"/>
                    <a:pt x="19943" y="942"/>
                  </a:cubicBezTo>
                  <a:cubicBezTo>
                    <a:pt x="19985" y="914"/>
                    <a:pt x="19992" y="879"/>
                    <a:pt x="19985" y="844"/>
                  </a:cubicBezTo>
                  <a:cubicBezTo>
                    <a:pt x="20203" y="837"/>
                    <a:pt x="20428" y="837"/>
                    <a:pt x="20646" y="830"/>
                  </a:cubicBezTo>
                  <a:close/>
                  <a:moveTo>
                    <a:pt x="23381" y="774"/>
                  </a:moveTo>
                  <a:lnTo>
                    <a:pt x="23381" y="774"/>
                  </a:lnTo>
                  <a:cubicBezTo>
                    <a:pt x="23064" y="1041"/>
                    <a:pt x="22748" y="1294"/>
                    <a:pt x="22446" y="1561"/>
                  </a:cubicBezTo>
                  <a:cubicBezTo>
                    <a:pt x="22404" y="1582"/>
                    <a:pt x="22396" y="1631"/>
                    <a:pt x="22404" y="1666"/>
                  </a:cubicBezTo>
                  <a:cubicBezTo>
                    <a:pt x="22186" y="1673"/>
                    <a:pt x="21975" y="1673"/>
                    <a:pt x="21757" y="1680"/>
                  </a:cubicBezTo>
                  <a:cubicBezTo>
                    <a:pt x="21982" y="1477"/>
                    <a:pt x="22221" y="1280"/>
                    <a:pt x="22453" y="1076"/>
                  </a:cubicBezTo>
                  <a:cubicBezTo>
                    <a:pt x="22522" y="1012"/>
                    <a:pt x="22478" y="887"/>
                    <a:pt x="22405" y="887"/>
                  </a:cubicBezTo>
                  <a:cubicBezTo>
                    <a:pt x="22389" y="887"/>
                    <a:pt x="22372" y="893"/>
                    <a:pt x="22354" y="907"/>
                  </a:cubicBezTo>
                  <a:cubicBezTo>
                    <a:pt x="22073" y="1153"/>
                    <a:pt x="21799" y="1392"/>
                    <a:pt x="21518" y="1638"/>
                  </a:cubicBezTo>
                  <a:cubicBezTo>
                    <a:pt x="21504" y="1652"/>
                    <a:pt x="21497" y="1673"/>
                    <a:pt x="21497" y="1687"/>
                  </a:cubicBezTo>
                  <a:cubicBezTo>
                    <a:pt x="21201" y="1694"/>
                    <a:pt x="20913" y="1694"/>
                    <a:pt x="20618" y="1709"/>
                  </a:cubicBezTo>
                  <a:cubicBezTo>
                    <a:pt x="20850" y="1505"/>
                    <a:pt x="21089" y="1294"/>
                    <a:pt x="21328" y="1090"/>
                  </a:cubicBezTo>
                  <a:cubicBezTo>
                    <a:pt x="21397" y="1026"/>
                    <a:pt x="21353" y="910"/>
                    <a:pt x="21280" y="910"/>
                  </a:cubicBezTo>
                  <a:cubicBezTo>
                    <a:pt x="21264" y="910"/>
                    <a:pt x="21247" y="916"/>
                    <a:pt x="21230" y="928"/>
                  </a:cubicBezTo>
                  <a:cubicBezTo>
                    <a:pt x="20948" y="1160"/>
                    <a:pt x="20674" y="1406"/>
                    <a:pt x="20393" y="1645"/>
                  </a:cubicBezTo>
                  <a:cubicBezTo>
                    <a:pt x="20379" y="1666"/>
                    <a:pt x="20372" y="1687"/>
                    <a:pt x="20358" y="1709"/>
                  </a:cubicBezTo>
                  <a:cubicBezTo>
                    <a:pt x="20140" y="1716"/>
                    <a:pt x="19922" y="1716"/>
                    <a:pt x="19711" y="1723"/>
                  </a:cubicBezTo>
                  <a:cubicBezTo>
                    <a:pt x="20063" y="1477"/>
                    <a:pt x="20414" y="1223"/>
                    <a:pt x="20773" y="977"/>
                  </a:cubicBezTo>
                  <a:cubicBezTo>
                    <a:pt x="20822" y="935"/>
                    <a:pt x="20815" y="865"/>
                    <a:pt x="20794" y="830"/>
                  </a:cubicBezTo>
                  <a:cubicBezTo>
                    <a:pt x="21651" y="809"/>
                    <a:pt x="22523" y="795"/>
                    <a:pt x="23381" y="774"/>
                  </a:cubicBezTo>
                  <a:close/>
                  <a:moveTo>
                    <a:pt x="19782" y="844"/>
                  </a:moveTo>
                  <a:cubicBezTo>
                    <a:pt x="19486" y="1104"/>
                    <a:pt x="19191" y="1350"/>
                    <a:pt x="18903" y="1603"/>
                  </a:cubicBezTo>
                  <a:cubicBezTo>
                    <a:pt x="18854" y="1638"/>
                    <a:pt x="18854" y="1694"/>
                    <a:pt x="18882" y="1737"/>
                  </a:cubicBezTo>
                  <a:cubicBezTo>
                    <a:pt x="18713" y="1737"/>
                    <a:pt x="18558" y="1744"/>
                    <a:pt x="18390" y="1744"/>
                  </a:cubicBezTo>
                  <a:cubicBezTo>
                    <a:pt x="18706" y="1455"/>
                    <a:pt x="19022" y="1153"/>
                    <a:pt x="19332" y="858"/>
                  </a:cubicBezTo>
                  <a:cubicBezTo>
                    <a:pt x="19479" y="858"/>
                    <a:pt x="19634" y="844"/>
                    <a:pt x="19782" y="844"/>
                  </a:cubicBezTo>
                  <a:close/>
                  <a:moveTo>
                    <a:pt x="19057" y="865"/>
                  </a:moveTo>
                  <a:lnTo>
                    <a:pt x="18186" y="1680"/>
                  </a:lnTo>
                  <a:cubicBezTo>
                    <a:pt x="18165" y="1709"/>
                    <a:pt x="18165" y="1723"/>
                    <a:pt x="18165" y="1751"/>
                  </a:cubicBezTo>
                  <a:cubicBezTo>
                    <a:pt x="17982" y="1758"/>
                    <a:pt x="17785" y="1758"/>
                    <a:pt x="17602" y="1758"/>
                  </a:cubicBezTo>
                  <a:cubicBezTo>
                    <a:pt x="17891" y="1512"/>
                    <a:pt x="18186" y="1259"/>
                    <a:pt x="18481" y="1013"/>
                  </a:cubicBezTo>
                  <a:cubicBezTo>
                    <a:pt x="18530" y="977"/>
                    <a:pt x="18530" y="914"/>
                    <a:pt x="18509" y="872"/>
                  </a:cubicBezTo>
                  <a:cubicBezTo>
                    <a:pt x="18692" y="872"/>
                    <a:pt x="18875" y="865"/>
                    <a:pt x="19057" y="865"/>
                  </a:cubicBezTo>
                  <a:close/>
                  <a:moveTo>
                    <a:pt x="18355" y="879"/>
                  </a:moveTo>
                  <a:cubicBezTo>
                    <a:pt x="18059" y="1139"/>
                    <a:pt x="17750" y="1399"/>
                    <a:pt x="17455" y="1652"/>
                  </a:cubicBezTo>
                  <a:cubicBezTo>
                    <a:pt x="17420" y="1687"/>
                    <a:pt x="17406" y="1737"/>
                    <a:pt x="17427" y="1772"/>
                  </a:cubicBezTo>
                  <a:cubicBezTo>
                    <a:pt x="17258" y="1772"/>
                    <a:pt x="17089" y="1779"/>
                    <a:pt x="16928" y="1779"/>
                  </a:cubicBezTo>
                  <a:cubicBezTo>
                    <a:pt x="17174" y="1582"/>
                    <a:pt x="17427" y="1385"/>
                    <a:pt x="17673" y="1188"/>
                  </a:cubicBezTo>
                  <a:cubicBezTo>
                    <a:pt x="17743" y="1130"/>
                    <a:pt x="17696" y="1003"/>
                    <a:pt x="17622" y="1003"/>
                  </a:cubicBezTo>
                  <a:cubicBezTo>
                    <a:pt x="17607" y="1003"/>
                    <a:pt x="17591" y="1008"/>
                    <a:pt x="17574" y="1020"/>
                  </a:cubicBezTo>
                  <a:cubicBezTo>
                    <a:pt x="17286" y="1252"/>
                    <a:pt x="17005" y="1469"/>
                    <a:pt x="16717" y="1694"/>
                  </a:cubicBezTo>
                  <a:cubicBezTo>
                    <a:pt x="16689" y="1723"/>
                    <a:pt x="16682" y="1751"/>
                    <a:pt x="16682" y="1786"/>
                  </a:cubicBezTo>
                  <a:lnTo>
                    <a:pt x="15437" y="1814"/>
                  </a:lnTo>
                  <a:cubicBezTo>
                    <a:pt x="15704" y="1589"/>
                    <a:pt x="15979" y="1371"/>
                    <a:pt x="16239" y="1146"/>
                  </a:cubicBezTo>
                  <a:cubicBezTo>
                    <a:pt x="16315" y="1088"/>
                    <a:pt x="16264" y="961"/>
                    <a:pt x="16188" y="961"/>
                  </a:cubicBezTo>
                  <a:cubicBezTo>
                    <a:pt x="16173" y="961"/>
                    <a:pt x="16157" y="966"/>
                    <a:pt x="16140" y="977"/>
                  </a:cubicBezTo>
                  <a:lnTo>
                    <a:pt x="15191" y="1765"/>
                  </a:lnTo>
                  <a:cubicBezTo>
                    <a:pt x="15177" y="1779"/>
                    <a:pt x="15170" y="1793"/>
                    <a:pt x="15170" y="1814"/>
                  </a:cubicBezTo>
                  <a:cubicBezTo>
                    <a:pt x="14973" y="1821"/>
                    <a:pt x="14784" y="1821"/>
                    <a:pt x="14587" y="1821"/>
                  </a:cubicBezTo>
                  <a:lnTo>
                    <a:pt x="14488" y="1821"/>
                  </a:lnTo>
                  <a:cubicBezTo>
                    <a:pt x="14805" y="1568"/>
                    <a:pt x="15121" y="1308"/>
                    <a:pt x="15437" y="1048"/>
                  </a:cubicBezTo>
                  <a:cubicBezTo>
                    <a:pt x="15486" y="1034"/>
                    <a:pt x="15494" y="977"/>
                    <a:pt x="15472" y="942"/>
                  </a:cubicBezTo>
                  <a:lnTo>
                    <a:pt x="16794" y="914"/>
                  </a:lnTo>
                  <a:lnTo>
                    <a:pt x="16794" y="914"/>
                  </a:lnTo>
                  <a:cubicBezTo>
                    <a:pt x="16562" y="1146"/>
                    <a:pt x="16330" y="1364"/>
                    <a:pt x="16098" y="1596"/>
                  </a:cubicBezTo>
                  <a:cubicBezTo>
                    <a:pt x="16033" y="1656"/>
                    <a:pt x="16093" y="1752"/>
                    <a:pt x="16166" y="1752"/>
                  </a:cubicBezTo>
                  <a:cubicBezTo>
                    <a:pt x="16188" y="1752"/>
                    <a:pt x="16211" y="1744"/>
                    <a:pt x="16232" y="1723"/>
                  </a:cubicBezTo>
                  <a:cubicBezTo>
                    <a:pt x="16513" y="1455"/>
                    <a:pt x="16780" y="1181"/>
                    <a:pt x="17068" y="907"/>
                  </a:cubicBezTo>
                  <a:lnTo>
                    <a:pt x="18355" y="879"/>
                  </a:lnTo>
                  <a:close/>
                  <a:moveTo>
                    <a:pt x="15290" y="949"/>
                  </a:moveTo>
                  <a:cubicBezTo>
                    <a:pt x="14931" y="1245"/>
                    <a:pt x="14559" y="1540"/>
                    <a:pt x="14200" y="1828"/>
                  </a:cubicBezTo>
                  <a:lnTo>
                    <a:pt x="14193" y="1842"/>
                  </a:lnTo>
                  <a:cubicBezTo>
                    <a:pt x="14060" y="1842"/>
                    <a:pt x="13926" y="1849"/>
                    <a:pt x="13792" y="1849"/>
                  </a:cubicBezTo>
                  <a:cubicBezTo>
                    <a:pt x="14123" y="1547"/>
                    <a:pt x="14446" y="1252"/>
                    <a:pt x="14762" y="963"/>
                  </a:cubicBezTo>
                  <a:cubicBezTo>
                    <a:pt x="14938" y="963"/>
                    <a:pt x="15114" y="949"/>
                    <a:pt x="15290" y="949"/>
                  </a:cubicBezTo>
                  <a:close/>
                  <a:moveTo>
                    <a:pt x="14481" y="963"/>
                  </a:moveTo>
                  <a:cubicBezTo>
                    <a:pt x="14158" y="1259"/>
                    <a:pt x="13835" y="1547"/>
                    <a:pt x="13518" y="1849"/>
                  </a:cubicBezTo>
                  <a:cubicBezTo>
                    <a:pt x="13378" y="1849"/>
                    <a:pt x="13237" y="1856"/>
                    <a:pt x="13096" y="1856"/>
                  </a:cubicBezTo>
                  <a:cubicBezTo>
                    <a:pt x="13385" y="1575"/>
                    <a:pt x="13673" y="1294"/>
                    <a:pt x="13961" y="1006"/>
                  </a:cubicBezTo>
                  <a:cubicBezTo>
                    <a:pt x="13982" y="999"/>
                    <a:pt x="13982" y="984"/>
                    <a:pt x="13982" y="970"/>
                  </a:cubicBezTo>
                  <a:cubicBezTo>
                    <a:pt x="14151" y="970"/>
                    <a:pt x="14313" y="963"/>
                    <a:pt x="14481" y="963"/>
                  </a:cubicBezTo>
                  <a:close/>
                  <a:moveTo>
                    <a:pt x="13736" y="977"/>
                  </a:moveTo>
                  <a:lnTo>
                    <a:pt x="12893" y="1793"/>
                  </a:lnTo>
                  <a:cubicBezTo>
                    <a:pt x="12872" y="1814"/>
                    <a:pt x="12864" y="1842"/>
                    <a:pt x="12864" y="1863"/>
                  </a:cubicBezTo>
                  <a:cubicBezTo>
                    <a:pt x="12731" y="1863"/>
                    <a:pt x="12604" y="1870"/>
                    <a:pt x="12464" y="1870"/>
                  </a:cubicBezTo>
                  <a:cubicBezTo>
                    <a:pt x="12794" y="1575"/>
                    <a:pt x="13139" y="1280"/>
                    <a:pt x="13469" y="984"/>
                  </a:cubicBezTo>
                  <a:cubicBezTo>
                    <a:pt x="13567" y="977"/>
                    <a:pt x="13659" y="977"/>
                    <a:pt x="13736" y="977"/>
                  </a:cubicBezTo>
                  <a:close/>
                  <a:moveTo>
                    <a:pt x="13202" y="999"/>
                  </a:moveTo>
                  <a:cubicBezTo>
                    <a:pt x="12872" y="1280"/>
                    <a:pt x="12548" y="1568"/>
                    <a:pt x="12225" y="1849"/>
                  </a:cubicBezTo>
                  <a:cubicBezTo>
                    <a:pt x="12218" y="1856"/>
                    <a:pt x="12204" y="1877"/>
                    <a:pt x="12197" y="1884"/>
                  </a:cubicBezTo>
                  <a:cubicBezTo>
                    <a:pt x="11944" y="1891"/>
                    <a:pt x="11691" y="1891"/>
                    <a:pt x="11430" y="1898"/>
                  </a:cubicBezTo>
                  <a:cubicBezTo>
                    <a:pt x="11817" y="1645"/>
                    <a:pt x="12197" y="1392"/>
                    <a:pt x="12583" y="1139"/>
                  </a:cubicBezTo>
                  <a:cubicBezTo>
                    <a:pt x="12625" y="1104"/>
                    <a:pt x="12625" y="1048"/>
                    <a:pt x="12611" y="1006"/>
                  </a:cubicBezTo>
                  <a:cubicBezTo>
                    <a:pt x="12801" y="1006"/>
                    <a:pt x="12998" y="999"/>
                    <a:pt x="13202" y="999"/>
                  </a:cubicBezTo>
                  <a:close/>
                  <a:moveTo>
                    <a:pt x="12436" y="1006"/>
                  </a:moveTo>
                  <a:cubicBezTo>
                    <a:pt x="11986" y="1301"/>
                    <a:pt x="11536" y="1603"/>
                    <a:pt x="11079" y="1898"/>
                  </a:cubicBezTo>
                  <a:cubicBezTo>
                    <a:pt x="10805" y="1912"/>
                    <a:pt x="10538" y="1912"/>
                    <a:pt x="10264" y="1919"/>
                  </a:cubicBezTo>
                  <a:cubicBezTo>
                    <a:pt x="10678" y="1680"/>
                    <a:pt x="11079" y="1441"/>
                    <a:pt x="11494" y="1209"/>
                  </a:cubicBezTo>
                  <a:cubicBezTo>
                    <a:pt x="11572" y="1159"/>
                    <a:pt x="11530" y="1046"/>
                    <a:pt x="11457" y="1031"/>
                  </a:cubicBezTo>
                  <a:lnTo>
                    <a:pt x="11457" y="1031"/>
                  </a:lnTo>
                  <a:cubicBezTo>
                    <a:pt x="11781" y="1024"/>
                    <a:pt x="12105" y="1015"/>
                    <a:pt x="12436" y="1006"/>
                  </a:cubicBezTo>
                  <a:close/>
                  <a:moveTo>
                    <a:pt x="11418" y="1032"/>
                  </a:moveTo>
                  <a:cubicBezTo>
                    <a:pt x="11411" y="1034"/>
                    <a:pt x="11403" y="1037"/>
                    <a:pt x="11395" y="1041"/>
                  </a:cubicBezTo>
                  <a:cubicBezTo>
                    <a:pt x="10952" y="1301"/>
                    <a:pt x="10496" y="1561"/>
                    <a:pt x="10046" y="1821"/>
                  </a:cubicBezTo>
                  <a:cubicBezTo>
                    <a:pt x="10003" y="1849"/>
                    <a:pt x="10003" y="1884"/>
                    <a:pt x="10011" y="1919"/>
                  </a:cubicBezTo>
                  <a:cubicBezTo>
                    <a:pt x="9940" y="1919"/>
                    <a:pt x="9863" y="1919"/>
                    <a:pt x="9793" y="1926"/>
                  </a:cubicBezTo>
                  <a:cubicBezTo>
                    <a:pt x="9666" y="1926"/>
                    <a:pt x="9547" y="1933"/>
                    <a:pt x="9427" y="1933"/>
                  </a:cubicBezTo>
                  <a:cubicBezTo>
                    <a:pt x="9919" y="1680"/>
                    <a:pt x="10404" y="1427"/>
                    <a:pt x="10896" y="1167"/>
                  </a:cubicBezTo>
                  <a:cubicBezTo>
                    <a:pt x="10959" y="1146"/>
                    <a:pt x="10952" y="1083"/>
                    <a:pt x="10917" y="1041"/>
                  </a:cubicBezTo>
                  <a:cubicBezTo>
                    <a:pt x="11085" y="1038"/>
                    <a:pt x="11252" y="1035"/>
                    <a:pt x="11418" y="1032"/>
                  </a:cubicBezTo>
                  <a:close/>
                  <a:moveTo>
                    <a:pt x="10742" y="1048"/>
                  </a:moveTo>
                  <a:cubicBezTo>
                    <a:pt x="10200" y="1329"/>
                    <a:pt x="9659" y="1610"/>
                    <a:pt x="9125" y="1891"/>
                  </a:cubicBezTo>
                  <a:cubicBezTo>
                    <a:pt x="9097" y="1912"/>
                    <a:pt x="9090" y="1926"/>
                    <a:pt x="9076" y="1955"/>
                  </a:cubicBezTo>
                  <a:cubicBezTo>
                    <a:pt x="8886" y="1955"/>
                    <a:pt x="8703" y="1962"/>
                    <a:pt x="8506" y="1962"/>
                  </a:cubicBezTo>
                  <a:lnTo>
                    <a:pt x="8478" y="1962"/>
                  </a:lnTo>
                  <a:cubicBezTo>
                    <a:pt x="9174" y="1666"/>
                    <a:pt x="9863" y="1371"/>
                    <a:pt x="10538" y="1083"/>
                  </a:cubicBezTo>
                  <a:cubicBezTo>
                    <a:pt x="10552" y="1076"/>
                    <a:pt x="10566" y="1069"/>
                    <a:pt x="10573" y="1048"/>
                  </a:cubicBezTo>
                  <a:close/>
                  <a:moveTo>
                    <a:pt x="51281" y="1252"/>
                  </a:moveTo>
                  <a:cubicBezTo>
                    <a:pt x="53748" y="4113"/>
                    <a:pt x="56208" y="6981"/>
                    <a:pt x="58683" y="9842"/>
                  </a:cubicBezTo>
                  <a:cubicBezTo>
                    <a:pt x="58985" y="10193"/>
                    <a:pt x="59287" y="10552"/>
                    <a:pt x="59597" y="10903"/>
                  </a:cubicBezTo>
                  <a:cubicBezTo>
                    <a:pt x="57671" y="10917"/>
                    <a:pt x="55751" y="10959"/>
                    <a:pt x="53839" y="11002"/>
                  </a:cubicBezTo>
                  <a:cubicBezTo>
                    <a:pt x="49087" y="11107"/>
                    <a:pt x="44329" y="11212"/>
                    <a:pt x="39577" y="11311"/>
                  </a:cubicBezTo>
                  <a:cubicBezTo>
                    <a:pt x="36266" y="11381"/>
                    <a:pt x="32941" y="11451"/>
                    <a:pt x="29630" y="11529"/>
                  </a:cubicBezTo>
                  <a:cubicBezTo>
                    <a:pt x="29672" y="11480"/>
                    <a:pt x="29658" y="11360"/>
                    <a:pt x="29567" y="11360"/>
                  </a:cubicBezTo>
                  <a:cubicBezTo>
                    <a:pt x="27901" y="11325"/>
                    <a:pt x="26192" y="11297"/>
                    <a:pt x="24491" y="11177"/>
                  </a:cubicBezTo>
                  <a:cubicBezTo>
                    <a:pt x="24472" y="11154"/>
                    <a:pt x="24443" y="11139"/>
                    <a:pt x="24416" y="11139"/>
                  </a:cubicBezTo>
                  <a:cubicBezTo>
                    <a:pt x="24394" y="11139"/>
                    <a:pt x="24373" y="11148"/>
                    <a:pt x="24358" y="11170"/>
                  </a:cubicBezTo>
                  <a:cubicBezTo>
                    <a:pt x="20042" y="10861"/>
                    <a:pt x="15747" y="10038"/>
                    <a:pt x="12077" y="7480"/>
                  </a:cubicBezTo>
                  <a:cubicBezTo>
                    <a:pt x="12056" y="7452"/>
                    <a:pt x="12035" y="7445"/>
                    <a:pt x="12014" y="7438"/>
                  </a:cubicBezTo>
                  <a:cubicBezTo>
                    <a:pt x="11747" y="7255"/>
                    <a:pt x="11487" y="7058"/>
                    <a:pt x="11220" y="6847"/>
                  </a:cubicBezTo>
                  <a:cubicBezTo>
                    <a:pt x="11058" y="6714"/>
                    <a:pt x="10882" y="6573"/>
                    <a:pt x="10720" y="6432"/>
                  </a:cubicBezTo>
                  <a:lnTo>
                    <a:pt x="10720" y="6411"/>
                  </a:lnTo>
                  <a:cubicBezTo>
                    <a:pt x="10726" y="6339"/>
                    <a:pt x="10673" y="6297"/>
                    <a:pt x="10626" y="6297"/>
                  </a:cubicBezTo>
                  <a:cubicBezTo>
                    <a:pt x="10609" y="6297"/>
                    <a:pt x="10593" y="6302"/>
                    <a:pt x="10580" y="6313"/>
                  </a:cubicBezTo>
                  <a:cubicBezTo>
                    <a:pt x="10474" y="6214"/>
                    <a:pt x="10369" y="6130"/>
                    <a:pt x="10271" y="6032"/>
                  </a:cubicBezTo>
                  <a:cubicBezTo>
                    <a:pt x="10264" y="5997"/>
                    <a:pt x="10235" y="5968"/>
                    <a:pt x="10200" y="5968"/>
                  </a:cubicBezTo>
                  <a:cubicBezTo>
                    <a:pt x="9884" y="5673"/>
                    <a:pt x="9589" y="5364"/>
                    <a:pt x="9301" y="5040"/>
                  </a:cubicBezTo>
                  <a:cubicBezTo>
                    <a:pt x="8633" y="4281"/>
                    <a:pt x="7965" y="3262"/>
                    <a:pt x="8337" y="2172"/>
                  </a:cubicBezTo>
                  <a:lnTo>
                    <a:pt x="8337" y="2172"/>
                  </a:lnTo>
                  <a:cubicBezTo>
                    <a:pt x="8375" y="2173"/>
                    <a:pt x="8413" y="2174"/>
                    <a:pt x="8451" y="2174"/>
                  </a:cubicBezTo>
                  <a:cubicBezTo>
                    <a:pt x="8690" y="2174"/>
                    <a:pt x="8937" y="2156"/>
                    <a:pt x="9174" y="2144"/>
                  </a:cubicBezTo>
                  <a:cubicBezTo>
                    <a:pt x="10573" y="2123"/>
                    <a:pt x="11972" y="2088"/>
                    <a:pt x="13357" y="2060"/>
                  </a:cubicBezTo>
                  <a:lnTo>
                    <a:pt x="13462" y="2060"/>
                  </a:lnTo>
                  <a:cubicBezTo>
                    <a:pt x="13481" y="2075"/>
                    <a:pt x="13501" y="2084"/>
                    <a:pt x="13523" y="2084"/>
                  </a:cubicBezTo>
                  <a:cubicBezTo>
                    <a:pt x="13544" y="2084"/>
                    <a:pt x="13565" y="2077"/>
                    <a:pt x="13589" y="2060"/>
                  </a:cubicBezTo>
                  <a:cubicBezTo>
                    <a:pt x="18277" y="1955"/>
                    <a:pt x="22973" y="1856"/>
                    <a:pt x="27662" y="1751"/>
                  </a:cubicBezTo>
                  <a:cubicBezTo>
                    <a:pt x="29981" y="1701"/>
                    <a:pt x="32294" y="1652"/>
                    <a:pt x="34614" y="1603"/>
                  </a:cubicBezTo>
                  <a:cubicBezTo>
                    <a:pt x="34618" y="1646"/>
                    <a:pt x="34655" y="1682"/>
                    <a:pt x="34697" y="1682"/>
                  </a:cubicBezTo>
                  <a:cubicBezTo>
                    <a:pt x="34718" y="1682"/>
                    <a:pt x="34741" y="1673"/>
                    <a:pt x="34761" y="1652"/>
                  </a:cubicBezTo>
                  <a:cubicBezTo>
                    <a:pt x="34782" y="1638"/>
                    <a:pt x="34797" y="1617"/>
                    <a:pt x="34818" y="1596"/>
                  </a:cubicBezTo>
                  <a:cubicBezTo>
                    <a:pt x="36680" y="1547"/>
                    <a:pt x="38543" y="1512"/>
                    <a:pt x="40406" y="1469"/>
                  </a:cubicBezTo>
                  <a:lnTo>
                    <a:pt x="40406" y="1469"/>
                  </a:lnTo>
                  <a:cubicBezTo>
                    <a:pt x="40367" y="1538"/>
                    <a:pt x="40427" y="1597"/>
                    <a:pt x="40489" y="1597"/>
                  </a:cubicBezTo>
                  <a:cubicBezTo>
                    <a:pt x="40515" y="1597"/>
                    <a:pt x="40542" y="1586"/>
                    <a:pt x="40561" y="1561"/>
                  </a:cubicBezTo>
                  <a:cubicBezTo>
                    <a:pt x="40582" y="1533"/>
                    <a:pt x="40603" y="1498"/>
                    <a:pt x="40624" y="1469"/>
                  </a:cubicBezTo>
                  <a:cubicBezTo>
                    <a:pt x="40891" y="1462"/>
                    <a:pt x="41165" y="1462"/>
                    <a:pt x="41446" y="1455"/>
                  </a:cubicBezTo>
                  <a:cubicBezTo>
                    <a:pt x="41466" y="1467"/>
                    <a:pt x="41490" y="1477"/>
                    <a:pt x="41514" y="1477"/>
                  </a:cubicBezTo>
                  <a:cubicBezTo>
                    <a:pt x="41532" y="1477"/>
                    <a:pt x="41550" y="1471"/>
                    <a:pt x="41566" y="1455"/>
                  </a:cubicBezTo>
                  <a:cubicBezTo>
                    <a:pt x="41833" y="1441"/>
                    <a:pt x="42107" y="1441"/>
                    <a:pt x="42381" y="1434"/>
                  </a:cubicBezTo>
                  <a:cubicBezTo>
                    <a:pt x="42392" y="1449"/>
                    <a:pt x="42411" y="1458"/>
                    <a:pt x="42432" y="1458"/>
                  </a:cubicBezTo>
                  <a:cubicBezTo>
                    <a:pt x="42450" y="1458"/>
                    <a:pt x="42470" y="1451"/>
                    <a:pt x="42487" y="1434"/>
                  </a:cubicBezTo>
                  <a:cubicBezTo>
                    <a:pt x="42663" y="1434"/>
                    <a:pt x="42838" y="1427"/>
                    <a:pt x="43014" y="1427"/>
                  </a:cubicBezTo>
                  <a:lnTo>
                    <a:pt x="43028" y="1427"/>
                  </a:lnTo>
                  <a:cubicBezTo>
                    <a:pt x="43047" y="1446"/>
                    <a:pt x="43070" y="1459"/>
                    <a:pt x="43094" y="1459"/>
                  </a:cubicBezTo>
                  <a:cubicBezTo>
                    <a:pt x="43114" y="1459"/>
                    <a:pt x="43135" y="1450"/>
                    <a:pt x="43155" y="1427"/>
                  </a:cubicBezTo>
                  <a:cubicBezTo>
                    <a:pt x="43344" y="1420"/>
                    <a:pt x="43541" y="1420"/>
                    <a:pt x="43731" y="1420"/>
                  </a:cubicBezTo>
                  <a:cubicBezTo>
                    <a:pt x="43750" y="1439"/>
                    <a:pt x="43773" y="1452"/>
                    <a:pt x="43797" y="1452"/>
                  </a:cubicBezTo>
                  <a:cubicBezTo>
                    <a:pt x="43817" y="1452"/>
                    <a:pt x="43838" y="1443"/>
                    <a:pt x="43858" y="1420"/>
                  </a:cubicBezTo>
                  <a:lnTo>
                    <a:pt x="43858" y="1406"/>
                  </a:lnTo>
                  <a:cubicBezTo>
                    <a:pt x="44026" y="1406"/>
                    <a:pt x="44188" y="1399"/>
                    <a:pt x="44350" y="1399"/>
                  </a:cubicBezTo>
                  <a:cubicBezTo>
                    <a:pt x="44354" y="1452"/>
                    <a:pt x="44392" y="1498"/>
                    <a:pt x="44435" y="1498"/>
                  </a:cubicBezTo>
                  <a:cubicBezTo>
                    <a:pt x="44455" y="1498"/>
                    <a:pt x="44477" y="1487"/>
                    <a:pt x="44497" y="1462"/>
                  </a:cubicBezTo>
                  <a:cubicBezTo>
                    <a:pt x="44518" y="1434"/>
                    <a:pt x="44532" y="1420"/>
                    <a:pt x="44553" y="1392"/>
                  </a:cubicBezTo>
                  <a:cubicBezTo>
                    <a:pt x="45039" y="1385"/>
                    <a:pt x="45538" y="1371"/>
                    <a:pt x="46030" y="1357"/>
                  </a:cubicBezTo>
                  <a:lnTo>
                    <a:pt x="46030" y="1357"/>
                  </a:lnTo>
                  <a:cubicBezTo>
                    <a:pt x="46020" y="1408"/>
                    <a:pt x="46064" y="1462"/>
                    <a:pt x="46116" y="1462"/>
                  </a:cubicBezTo>
                  <a:cubicBezTo>
                    <a:pt x="46136" y="1462"/>
                    <a:pt x="46158" y="1454"/>
                    <a:pt x="46177" y="1434"/>
                  </a:cubicBezTo>
                  <a:cubicBezTo>
                    <a:pt x="46205" y="1406"/>
                    <a:pt x="46219" y="1385"/>
                    <a:pt x="46248" y="1357"/>
                  </a:cubicBezTo>
                  <a:cubicBezTo>
                    <a:pt x="46437" y="1357"/>
                    <a:pt x="46620" y="1350"/>
                    <a:pt x="46817" y="1350"/>
                  </a:cubicBezTo>
                  <a:cubicBezTo>
                    <a:pt x="46810" y="1357"/>
                    <a:pt x="46810" y="1364"/>
                    <a:pt x="46796" y="1371"/>
                  </a:cubicBezTo>
                  <a:cubicBezTo>
                    <a:pt x="46757" y="1445"/>
                    <a:pt x="46817" y="1512"/>
                    <a:pt x="46881" y="1512"/>
                  </a:cubicBezTo>
                  <a:cubicBezTo>
                    <a:pt x="46908" y="1512"/>
                    <a:pt x="46936" y="1499"/>
                    <a:pt x="46958" y="1469"/>
                  </a:cubicBezTo>
                  <a:cubicBezTo>
                    <a:pt x="46986" y="1427"/>
                    <a:pt x="47007" y="1392"/>
                    <a:pt x="47035" y="1350"/>
                  </a:cubicBezTo>
                  <a:cubicBezTo>
                    <a:pt x="47520" y="1336"/>
                    <a:pt x="48005" y="1329"/>
                    <a:pt x="48497" y="1315"/>
                  </a:cubicBezTo>
                  <a:cubicBezTo>
                    <a:pt x="49390" y="1294"/>
                    <a:pt x="50304" y="1336"/>
                    <a:pt x="51189" y="1252"/>
                  </a:cubicBezTo>
                  <a:close/>
                  <a:moveTo>
                    <a:pt x="24449" y="11367"/>
                  </a:moveTo>
                  <a:cubicBezTo>
                    <a:pt x="25967" y="11473"/>
                    <a:pt x="27486" y="11508"/>
                    <a:pt x="29004" y="11543"/>
                  </a:cubicBezTo>
                  <a:cubicBezTo>
                    <a:pt x="27437" y="11585"/>
                    <a:pt x="25862" y="11613"/>
                    <a:pt x="24294" y="11648"/>
                  </a:cubicBezTo>
                  <a:cubicBezTo>
                    <a:pt x="24351" y="11550"/>
                    <a:pt x="24393" y="11458"/>
                    <a:pt x="24449" y="11367"/>
                  </a:cubicBezTo>
                  <a:close/>
                  <a:moveTo>
                    <a:pt x="23711" y="11311"/>
                  </a:moveTo>
                  <a:cubicBezTo>
                    <a:pt x="23887" y="11332"/>
                    <a:pt x="24062" y="11339"/>
                    <a:pt x="24238" y="11353"/>
                  </a:cubicBezTo>
                  <a:cubicBezTo>
                    <a:pt x="24203" y="11437"/>
                    <a:pt x="24154" y="11522"/>
                    <a:pt x="24112" y="11599"/>
                  </a:cubicBezTo>
                  <a:cubicBezTo>
                    <a:pt x="24105" y="11620"/>
                    <a:pt x="24105" y="11634"/>
                    <a:pt x="24105" y="11655"/>
                  </a:cubicBezTo>
                  <a:cubicBezTo>
                    <a:pt x="23922" y="11655"/>
                    <a:pt x="23732" y="11662"/>
                    <a:pt x="23549" y="11662"/>
                  </a:cubicBezTo>
                  <a:lnTo>
                    <a:pt x="23570" y="11648"/>
                  </a:lnTo>
                  <a:cubicBezTo>
                    <a:pt x="23613" y="11529"/>
                    <a:pt x="23662" y="11423"/>
                    <a:pt x="23711" y="11311"/>
                  </a:cubicBezTo>
                  <a:close/>
                  <a:moveTo>
                    <a:pt x="23254" y="11276"/>
                  </a:moveTo>
                  <a:cubicBezTo>
                    <a:pt x="23345" y="11283"/>
                    <a:pt x="23437" y="11297"/>
                    <a:pt x="23535" y="11297"/>
                  </a:cubicBezTo>
                  <a:cubicBezTo>
                    <a:pt x="23500" y="11381"/>
                    <a:pt x="23465" y="11458"/>
                    <a:pt x="23416" y="11550"/>
                  </a:cubicBezTo>
                  <a:cubicBezTo>
                    <a:pt x="23395" y="11599"/>
                    <a:pt x="23409" y="11634"/>
                    <a:pt x="23444" y="11662"/>
                  </a:cubicBezTo>
                  <a:cubicBezTo>
                    <a:pt x="23324" y="11662"/>
                    <a:pt x="23198" y="11669"/>
                    <a:pt x="23064" y="11669"/>
                  </a:cubicBezTo>
                  <a:lnTo>
                    <a:pt x="23254" y="11276"/>
                  </a:lnTo>
                  <a:close/>
                  <a:moveTo>
                    <a:pt x="22678" y="11226"/>
                  </a:moveTo>
                  <a:cubicBezTo>
                    <a:pt x="22804" y="11241"/>
                    <a:pt x="22924" y="11248"/>
                    <a:pt x="23050" y="11269"/>
                  </a:cubicBezTo>
                  <a:cubicBezTo>
                    <a:pt x="22994" y="11381"/>
                    <a:pt x="22945" y="11487"/>
                    <a:pt x="22903" y="11599"/>
                  </a:cubicBezTo>
                  <a:cubicBezTo>
                    <a:pt x="22882" y="11634"/>
                    <a:pt x="22889" y="11662"/>
                    <a:pt x="22903" y="11690"/>
                  </a:cubicBezTo>
                  <a:cubicBezTo>
                    <a:pt x="22851" y="11688"/>
                    <a:pt x="22798" y="11687"/>
                    <a:pt x="22744" y="11687"/>
                  </a:cubicBezTo>
                  <a:cubicBezTo>
                    <a:pt x="22636" y="11687"/>
                    <a:pt x="22525" y="11690"/>
                    <a:pt x="22418" y="11690"/>
                  </a:cubicBezTo>
                  <a:cubicBezTo>
                    <a:pt x="22502" y="11543"/>
                    <a:pt x="22586" y="11388"/>
                    <a:pt x="22671" y="11248"/>
                  </a:cubicBezTo>
                  <a:cubicBezTo>
                    <a:pt x="22678" y="11241"/>
                    <a:pt x="22678" y="11234"/>
                    <a:pt x="22678" y="11226"/>
                  </a:cubicBezTo>
                  <a:close/>
                  <a:moveTo>
                    <a:pt x="22110" y="11163"/>
                  </a:moveTo>
                  <a:cubicBezTo>
                    <a:pt x="22239" y="11178"/>
                    <a:pt x="22368" y="11190"/>
                    <a:pt x="22495" y="11205"/>
                  </a:cubicBezTo>
                  <a:cubicBezTo>
                    <a:pt x="22404" y="11353"/>
                    <a:pt x="22326" y="11508"/>
                    <a:pt x="22242" y="11648"/>
                  </a:cubicBezTo>
                  <a:cubicBezTo>
                    <a:pt x="22228" y="11662"/>
                    <a:pt x="22221" y="11683"/>
                    <a:pt x="22221" y="11690"/>
                  </a:cubicBezTo>
                  <a:cubicBezTo>
                    <a:pt x="22143" y="11690"/>
                    <a:pt x="22052" y="11690"/>
                    <a:pt x="21975" y="11697"/>
                  </a:cubicBezTo>
                  <a:cubicBezTo>
                    <a:pt x="22038" y="11564"/>
                    <a:pt x="22094" y="11423"/>
                    <a:pt x="22150" y="11297"/>
                  </a:cubicBezTo>
                  <a:cubicBezTo>
                    <a:pt x="22175" y="11237"/>
                    <a:pt x="22149" y="11186"/>
                    <a:pt x="22110" y="11163"/>
                  </a:cubicBezTo>
                  <a:close/>
                  <a:moveTo>
                    <a:pt x="21771" y="11121"/>
                  </a:moveTo>
                  <a:cubicBezTo>
                    <a:pt x="21859" y="11134"/>
                    <a:pt x="21949" y="11145"/>
                    <a:pt x="22039" y="11155"/>
                  </a:cubicBezTo>
                  <a:lnTo>
                    <a:pt x="22039" y="11155"/>
                  </a:lnTo>
                  <a:cubicBezTo>
                    <a:pt x="22021" y="11162"/>
                    <a:pt x="22006" y="11176"/>
                    <a:pt x="21996" y="11198"/>
                  </a:cubicBezTo>
                  <a:cubicBezTo>
                    <a:pt x="21933" y="11346"/>
                    <a:pt x="21862" y="11494"/>
                    <a:pt x="21799" y="11655"/>
                  </a:cubicBezTo>
                  <a:cubicBezTo>
                    <a:pt x="21792" y="11669"/>
                    <a:pt x="21799" y="11690"/>
                    <a:pt x="21799" y="11704"/>
                  </a:cubicBezTo>
                  <a:cubicBezTo>
                    <a:pt x="21708" y="11704"/>
                    <a:pt x="21602" y="11719"/>
                    <a:pt x="21504" y="11719"/>
                  </a:cubicBezTo>
                  <a:cubicBezTo>
                    <a:pt x="21588" y="11543"/>
                    <a:pt x="21679" y="11353"/>
                    <a:pt x="21764" y="11177"/>
                  </a:cubicBezTo>
                  <a:cubicBezTo>
                    <a:pt x="21771" y="11156"/>
                    <a:pt x="21771" y="11135"/>
                    <a:pt x="21771" y="11121"/>
                  </a:cubicBezTo>
                  <a:close/>
                  <a:moveTo>
                    <a:pt x="21258" y="11037"/>
                  </a:moveTo>
                  <a:lnTo>
                    <a:pt x="21258" y="11037"/>
                  </a:lnTo>
                  <a:cubicBezTo>
                    <a:pt x="21370" y="11058"/>
                    <a:pt x="21497" y="11072"/>
                    <a:pt x="21609" y="11093"/>
                  </a:cubicBezTo>
                  <a:cubicBezTo>
                    <a:pt x="21518" y="11276"/>
                    <a:pt x="21426" y="11451"/>
                    <a:pt x="21335" y="11634"/>
                  </a:cubicBezTo>
                  <a:cubicBezTo>
                    <a:pt x="21328" y="11662"/>
                    <a:pt x="21328" y="11690"/>
                    <a:pt x="21335" y="11719"/>
                  </a:cubicBezTo>
                  <a:cubicBezTo>
                    <a:pt x="21230" y="11719"/>
                    <a:pt x="21131" y="11726"/>
                    <a:pt x="21026" y="11726"/>
                  </a:cubicBezTo>
                  <a:cubicBezTo>
                    <a:pt x="21040" y="11719"/>
                    <a:pt x="21047" y="11719"/>
                    <a:pt x="21047" y="11704"/>
                  </a:cubicBezTo>
                  <a:cubicBezTo>
                    <a:pt x="21117" y="11515"/>
                    <a:pt x="21187" y="11311"/>
                    <a:pt x="21258" y="11121"/>
                  </a:cubicBezTo>
                  <a:cubicBezTo>
                    <a:pt x="21265" y="11093"/>
                    <a:pt x="21265" y="11065"/>
                    <a:pt x="21258" y="11037"/>
                  </a:cubicBezTo>
                  <a:close/>
                  <a:moveTo>
                    <a:pt x="20337" y="10889"/>
                  </a:moveTo>
                  <a:lnTo>
                    <a:pt x="20337" y="10889"/>
                  </a:lnTo>
                  <a:cubicBezTo>
                    <a:pt x="20590" y="10931"/>
                    <a:pt x="20843" y="10980"/>
                    <a:pt x="21096" y="11016"/>
                  </a:cubicBezTo>
                  <a:lnTo>
                    <a:pt x="21089" y="11023"/>
                  </a:lnTo>
                  <a:cubicBezTo>
                    <a:pt x="21019" y="11212"/>
                    <a:pt x="20948" y="11416"/>
                    <a:pt x="20878" y="11613"/>
                  </a:cubicBezTo>
                  <a:cubicBezTo>
                    <a:pt x="20864" y="11655"/>
                    <a:pt x="20878" y="11697"/>
                    <a:pt x="20906" y="11726"/>
                  </a:cubicBezTo>
                  <a:cubicBezTo>
                    <a:pt x="20780" y="11726"/>
                    <a:pt x="20646" y="11726"/>
                    <a:pt x="20513" y="11733"/>
                  </a:cubicBezTo>
                  <a:cubicBezTo>
                    <a:pt x="20604" y="11529"/>
                    <a:pt x="20702" y="11332"/>
                    <a:pt x="20801" y="11135"/>
                  </a:cubicBezTo>
                  <a:cubicBezTo>
                    <a:pt x="20835" y="11062"/>
                    <a:pt x="20774" y="10992"/>
                    <a:pt x="20712" y="10992"/>
                  </a:cubicBezTo>
                  <a:cubicBezTo>
                    <a:pt x="20685" y="10992"/>
                    <a:pt x="20658" y="11005"/>
                    <a:pt x="20639" y="11037"/>
                  </a:cubicBezTo>
                  <a:cubicBezTo>
                    <a:pt x="20527" y="11269"/>
                    <a:pt x="20421" y="11494"/>
                    <a:pt x="20309" y="11726"/>
                  </a:cubicBezTo>
                  <a:lnTo>
                    <a:pt x="20309" y="11733"/>
                  </a:lnTo>
                  <a:cubicBezTo>
                    <a:pt x="20203" y="11733"/>
                    <a:pt x="20098" y="11740"/>
                    <a:pt x="19999" y="11740"/>
                  </a:cubicBezTo>
                  <a:cubicBezTo>
                    <a:pt x="20112" y="11473"/>
                    <a:pt x="20231" y="11198"/>
                    <a:pt x="20337" y="10924"/>
                  </a:cubicBezTo>
                  <a:cubicBezTo>
                    <a:pt x="20344" y="10917"/>
                    <a:pt x="20337" y="10896"/>
                    <a:pt x="20337" y="10889"/>
                  </a:cubicBezTo>
                  <a:close/>
                  <a:moveTo>
                    <a:pt x="19887" y="10805"/>
                  </a:moveTo>
                  <a:lnTo>
                    <a:pt x="20175" y="10854"/>
                  </a:lnTo>
                  <a:cubicBezTo>
                    <a:pt x="20063" y="11128"/>
                    <a:pt x="19957" y="11388"/>
                    <a:pt x="19845" y="11662"/>
                  </a:cubicBezTo>
                  <a:cubicBezTo>
                    <a:pt x="19831" y="11697"/>
                    <a:pt x="19831" y="11726"/>
                    <a:pt x="19845" y="11740"/>
                  </a:cubicBezTo>
                  <a:cubicBezTo>
                    <a:pt x="19753" y="11740"/>
                    <a:pt x="19669" y="11740"/>
                    <a:pt x="19578" y="11754"/>
                  </a:cubicBezTo>
                  <a:cubicBezTo>
                    <a:pt x="19683" y="11437"/>
                    <a:pt x="19789" y="11128"/>
                    <a:pt x="19887" y="10812"/>
                  </a:cubicBezTo>
                  <a:lnTo>
                    <a:pt x="19887" y="10805"/>
                  </a:lnTo>
                  <a:close/>
                  <a:moveTo>
                    <a:pt x="19437" y="10720"/>
                  </a:moveTo>
                  <a:lnTo>
                    <a:pt x="19437" y="10720"/>
                  </a:lnTo>
                  <a:cubicBezTo>
                    <a:pt x="19528" y="10741"/>
                    <a:pt x="19620" y="10755"/>
                    <a:pt x="19711" y="10777"/>
                  </a:cubicBezTo>
                  <a:cubicBezTo>
                    <a:pt x="19606" y="11093"/>
                    <a:pt x="19500" y="11416"/>
                    <a:pt x="19395" y="11733"/>
                  </a:cubicBezTo>
                  <a:lnTo>
                    <a:pt x="19395" y="11761"/>
                  </a:lnTo>
                  <a:lnTo>
                    <a:pt x="19114" y="11761"/>
                  </a:lnTo>
                  <a:cubicBezTo>
                    <a:pt x="19121" y="11754"/>
                    <a:pt x="19128" y="11754"/>
                    <a:pt x="19128" y="11740"/>
                  </a:cubicBezTo>
                  <a:cubicBezTo>
                    <a:pt x="19240" y="11444"/>
                    <a:pt x="19360" y="11135"/>
                    <a:pt x="19472" y="10840"/>
                  </a:cubicBezTo>
                  <a:cubicBezTo>
                    <a:pt x="19493" y="10784"/>
                    <a:pt x="19472" y="10748"/>
                    <a:pt x="19437" y="10720"/>
                  </a:cubicBezTo>
                  <a:close/>
                  <a:moveTo>
                    <a:pt x="18137" y="10404"/>
                  </a:moveTo>
                  <a:cubicBezTo>
                    <a:pt x="18383" y="10467"/>
                    <a:pt x="18636" y="10531"/>
                    <a:pt x="18889" y="10594"/>
                  </a:cubicBezTo>
                  <a:cubicBezTo>
                    <a:pt x="18734" y="10931"/>
                    <a:pt x="18579" y="11283"/>
                    <a:pt x="18418" y="11627"/>
                  </a:cubicBezTo>
                  <a:cubicBezTo>
                    <a:pt x="18379" y="11705"/>
                    <a:pt x="18444" y="11772"/>
                    <a:pt x="18504" y="11772"/>
                  </a:cubicBezTo>
                  <a:cubicBezTo>
                    <a:pt x="18531" y="11772"/>
                    <a:pt x="18557" y="11758"/>
                    <a:pt x="18572" y="11726"/>
                  </a:cubicBezTo>
                  <a:cubicBezTo>
                    <a:pt x="18734" y="11381"/>
                    <a:pt x="18889" y="11030"/>
                    <a:pt x="19050" y="10685"/>
                  </a:cubicBezTo>
                  <a:cubicBezTo>
                    <a:pt x="19057" y="10671"/>
                    <a:pt x="19057" y="10650"/>
                    <a:pt x="19050" y="10636"/>
                  </a:cubicBezTo>
                  <a:lnTo>
                    <a:pt x="19050" y="10636"/>
                  </a:lnTo>
                  <a:cubicBezTo>
                    <a:pt x="19156" y="10664"/>
                    <a:pt x="19254" y="10685"/>
                    <a:pt x="19360" y="10706"/>
                  </a:cubicBezTo>
                  <a:cubicBezTo>
                    <a:pt x="19339" y="10713"/>
                    <a:pt x="19325" y="10720"/>
                    <a:pt x="19311" y="10748"/>
                  </a:cubicBezTo>
                  <a:cubicBezTo>
                    <a:pt x="19198" y="11051"/>
                    <a:pt x="19086" y="11353"/>
                    <a:pt x="18973" y="11655"/>
                  </a:cubicBezTo>
                  <a:cubicBezTo>
                    <a:pt x="18952" y="11704"/>
                    <a:pt x="18973" y="11740"/>
                    <a:pt x="19008" y="11768"/>
                  </a:cubicBezTo>
                  <a:cubicBezTo>
                    <a:pt x="18706" y="11768"/>
                    <a:pt x="18411" y="11775"/>
                    <a:pt x="18101" y="11789"/>
                  </a:cubicBezTo>
                  <a:cubicBezTo>
                    <a:pt x="18256" y="11409"/>
                    <a:pt x="18425" y="11037"/>
                    <a:pt x="18587" y="10664"/>
                  </a:cubicBezTo>
                  <a:cubicBezTo>
                    <a:pt x="18615" y="10583"/>
                    <a:pt x="18556" y="10518"/>
                    <a:pt x="18497" y="10518"/>
                  </a:cubicBezTo>
                  <a:cubicBezTo>
                    <a:pt x="18470" y="10518"/>
                    <a:pt x="18443" y="10532"/>
                    <a:pt x="18425" y="10566"/>
                  </a:cubicBezTo>
                  <a:cubicBezTo>
                    <a:pt x="18249" y="10966"/>
                    <a:pt x="18073" y="11381"/>
                    <a:pt x="17898" y="11789"/>
                  </a:cubicBezTo>
                  <a:cubicBezTo>
                    <a:pt x="17820" y="11789"/>
                    <a:pt x="17743" y="11789"/>
                    <a:pt x="17659" y="11796"/>
                  </a:cubicBezTo>
                  <a:cubicBezTo>
                    <a:pt x="17820" y="11332"/>
                    <a:pt x="17975" y="10875"/>
                    <a:pt x="18137" y="10404"/>
                  </a:cubicBezTo>
                  <a:close/>
                  <a:moveTo>
                    <a:pt x="17054" y="10081"/>
                  </a:moveTo>
                  <a:cubicBezTo>
                    <a:pt x="17363" y="10179"/>
                    <a:pt x="17673" y="10263"/>
                    <a:pt x="17975" y="10348"/>
                  </a:cubicBezTo>
                  <a:cubicBezTo>
                    <a:pt x="17813" y="10840"/>
                    <a:pt x="17645" y="11318"/>
                    <a:pt x="17476" y="11796"/>
                  </a:cubicBezTo>
                  <a:lnTo>
                    <a:pt x="17307" y="11796"/>
                  </a:lnTo>
                  <a:cubicBezTo>
                    <a:pt x="17476" y="11346"/>
                    <a:pt x="17638" y="10889"/>
                    <a:pt x="17799" y="10439"/>
                  </a:cubicBezTo>
                  <a:cubicBezTo>
                    <a:pt x="17833" y="10363"/>
                    <a:pt x="17769" y="10293"/>
                    <a:pt x="17712" y="10293"/>
                  </a:cubicBezTo>
                  <a:cubicBezTo>
                    <a:pt x="17684" y="10293"/>
                    <a:pt x="17658" y="10309"/>
                    <a:pt x="17645" y="10348"/>
                  </a:cubicBezTo>
                  <a:lnTo>
                    <a:pt x="17117" y="11796"/>
                  </a:lnTo>
                  <a:lnTo>
                    <a:pt x="16970" y="11796"/>
                  </a:lnTo>
                  <a:cubicBezTo>
                    <a:pt x="17152" y="11304"/>
                    <a:pt x="17293" y="10805"/>
                    <a:pt x="17370" y="10277"/>
                  </a:cubicBezTo>
                  <a:cubicBezTo>
                    <a:pt x="17383" y="10203"/>
                    <a:pt x="17329" y="10157"/>
                    <a:pt x="17279" y="10157"/>
                  </a:cubicBezTo>
                  <a:cubicBezTo>
                    <a:pt x="17244" y="10157"/>
                    <a:pt x="17210" y="10179"/>
                    <a:pt x="17202" y="10228"/>
                  </a:cubicBezTo>
                  <a:cubicBezTo>
                    <a:pt x="17117" y="10777"/>
                    <a:pt x="16977" y="11304"/>
                    <a:pt x="16780" y="11803"/>
                  </a:cubicBezTo>
                  <a:cubicBezTo>
                    <a:pt x="16667" y="11803"/>
                    <a:pt x="16555" y="11810"/>
                    <a:pt x="16450" y="11810"/>
                  </a:cubicBezTo>
                  <a:cubicBezTo>
                    <a:pt x="16450" y="11810"/>
                    <a:pt x="16457" y="11810"/>
                    <a:pt x="16457" y="11803"/>
                  </a:cubicBezTo>
                  <a:cubicBezTo>
                    <a:pt x="16660" y="11234"/>
                    <a:pt x="16850" y="10664"/>
                    <a:pt x="17054" y="10081"/>
                  </a:cubicBezTo>
                  <a:close/>
                  <a:moveTo>
                    <a:pt x="16632" y="9940"/>
                  </a:moveTo>
                  <a:lnTo>
                    <a:pt x="16632" y="9940"/>
                  </a:lnTo>
                  <a:cubicBezTo>
                    <a:pt x="16717" y="9968"/>
                    <a:pt x="16801" y="10003"/>
                    <a:pt x="16878" y="10031"/>
                  </a:cubicBezTo>
                  <a:cubicBezTo>
                    <a:pt x="16682" y="10608"/>
                    <a:pt x="16478" y="11177"/>
                    <a:pt x="16281" y="11761"/>
                  </a:cubicBezTo>
                  <a:cubicBezTo>
                    <a:pt x="16274" y="11789"/>
                    <a:pt x="16281" y="11803"/>
                    <a:pt x="16281" y="11824"/>
                  </a:cubicBezTo>
                  <a:cubicBezTo>
                    <a:pt x="16168" y="11824"/>
                    <a:pt x="16056" y="11831"/>
                    <a:pt x="15929" y="11831"/>
                  </a:cubicBezTo>
                  <a:cubicBezTo>
                    <a:pt x="16168" y="11212"/>
                    <a:pt x="16407" y="10608"/>
                    <a:pt x="16632" y="9996"/>
                  </a:cubicBezTo>
                  <a:cubicBezTo>
                    <a:pt x="16646" y="9975"/>
                    <a:pt x="16632" y="9954"/>
                    <a:pt x="16632" y="9940"/>
                  </a:cubicBezTo>
                  <a:close/>
                  <a:moveTo>
                    <a:pt x="16267" y="9828"/>
                  </a:moveTo>
                  <a:cubicBezTo>
                    <a:pt x="16344" y="9849"/>
                    <a:pt x="16421" y="9877"/>
                    <a:pt x="16492" y="9905"/>
                  </a:cubicBezTo>
                  <a:cubicBezTo>
                    <a:pt x="16492" y="9905"/>
                    <a:pt x="16485" y="9905"/>
                    <a:pt x="16485" y="9912"/>
                  </a:cubicBezTo>
                  <a:cubicBezTo>
                    <a:pt x="16239" y="10552"/>
                    <a:pt x="15993" y="11198"/>
                    <a:pt x="15747" y="11831"/>
                  </a:cubicBezTo>
                  <a:lnTo>
                    <a:pt x="15747" y="11838"/>
                  </a:lnTo>
                  <a:cubicBezTo>
                    <a:pt x="15669" y="11838"/>
                    <a:pt x="15578" y="11838"/>
                    <a:pt x="15501" y="11845"/>
                  </a:cubicBezTo>
                  <a:cubicBezTo>
                    <a:pt x="15754" y="11170"/>
                    <a:pt x="16014" y="10495"/>
                    <a:pt x="16267" y="9828"/>
                  </a:cubicBezTo>
                  <a:close/>
                  <a:moveTo>
                    <a:pt x="15634" y="9589"/>
                  </a:moveTo>
                  <a:lnTo>
                    <a:pt x="15634" y="9589"/>
                  </a:lnTo>
                  <a:cubicBezTo>
                    <a:pt x="15782" y="9652"/>
                    <a:pt x="15943" y="9715"/>
                    <a:pt x="16091" y="9764"/>
                  </a:cubicBezTo>
                  <a:cubicBezTo>
                    <a:pt x="15838" y="10439"/>
                    <a:pt x="15578" y="11121"/>
                    <a:pt x="15325" y="11803"/>
                  </a:cubicBezTo>
                  <a:cubicBezTo>
                    <a:pt x="15318" y="11810"/>
                    <a:pt x="15325" y="11831"/>
                    <a:pt x="15325" y="11845"/>
                  </a:cubicBezTo>
                  <a:cubicBezTo>
                    <a:pt x="15198" y="11845"/>
                    <a:pt x="15079" y="11859"/>
                    <a:pt x="14959" y="11859"/>
                  </a:cubicBezTo>
                  <a:cubicBezTo>
                    <a:pt x="15255" y="11135"/>
                    <a:pt x="15486" y="10390"/>
                    <a:pt x="15641" y="9624"/>
                  </a:cubicBezTo>
                  <a:cubicBezTo>
                    <a:pt x="15641" y="9603"/>
                    <a:pt x="15641" y="9596"/>
                    <a:pt x="15634" y="9589"/>
                  </a:cubicBezTo>
                  <a:close/>
                  <a:moveTo>
                    <a:pt x="15332" y="9455"/>
                  </a:moveTo>
                  <a:cubicBezTo>
                    <a:pt x="15388" y="9483"/>
                    <a:pt x="15437" y="9497"/>
                    <a:pt x="15501" y="9525"/>
                  </a:cubicBezTo>
                  <a:cubicBezTo>
                    <a:pt x="15494" y="9532"/>
                    <a:pt x="15472" y="9553"/>
                    <a:pt x="15465" y="9568"/>
                  </a:cubicBezTo>
                  <a:cubicBezTo>
                    <a:pt x="15311" y="10341"/>
                    <a:pt x="15079" y="11079"/>
                    <a:pt x="14784" y="11803"/>
                  </a:cubicBezTo>
                  <a:cubicBezTo>
                    <a:pt x="14784" y="11824"/>
                    <a:pt x="14784" y="11838"/>
                    <a:pt x="14791" y="11859"/>
                  </a:cubicBezTo>
                  <a:cubicBezTo>
                    <a:pt x="14692" y="11859"/>
                    <a:pt x="14587" y="11866"/>
                    <a:pt x="14488" y="11866"/>
                  </a:cubicBezTo>
                  <a:cubicBezTo>
                    <a:pt x="14495" y="11859"/>
                    <a:pt x="14509" y="11845"/>
                    <a:pt x="14509" y="11831"/>
                  </a:cubicBezTo>
                  <a:cubicBezTo>
                    <a:pt x="14784" y="11044"/>
                    <a:pt x="15065" y="10263"/>
                    <a:pt x="15332" y="9483"/>
                  </a:cubicBezTo>
                  <a:lnTo>
                    <a:pt x="15332" y="9455"/>
                  </a:lnTo>
                  <a:close/>
                  <a:moveTo>
                    <a:pt x="14826" y="9237"/>
                  </a:moveTo>
                  <a:lnTo>
                    <a:pt x="15191" y="9399"/>
                  </a:lnTo>
                  <a:cubicBezTo>
                    <a:pt x="15184" y="9406"/>
                    <a:pt x="15177" y="9420"/>
                    <a:pt x="15170" y="9441"/>
                  </a:cubicBezTo>
                  <a:cubicBezTo>
                    <a:pt x="14896" y="10221"/>
                    <a:pt x="14615" y="11002"/>
                    <a:pt x="14341" y="11789"/>
                  </a:cubicBezTo>
                  <a:cubicBezTo>
                    <a:pt x="14334" y="11824"/>
                    <a:pt x="14341" y="11845"/>
                    <a:pt x="14362" y="11873"/>
                  </a:cubicBezTo>
                  <a:cubicBezTo>
                    <a:pt x="14315" y="11871"/>
                    <a:pt x="14269" y="11870"/>
                    <a:pt x="14223" y="11870"/>
                  </a:cubicBezTo>
                  <a:cubicBezTo>
                    <a:pt x="14132" y="11870"/>
                    <a:pt x="14043" y="11873"/>
                    <a:pt x="13954" y="11873"/>
                  </a:cubicBezTo>
                  <a:cubicBezTo>
                    <a:pt x="14242" y="10994"/>
                    <a:pt x="14538" y="10123"/>
                    <a:pt x="14826" y="9244"/>
                  </a:cubicBezTo>
                  <a:lnTo>
                    <a:pt x="14826" y="9237"/>
                  </a:lnTo>
                  <a:close/>
                  <a:moveTo>
                    <a:pt x="14362" y="9019"/>
                  </a:moveTo>
                  <a:lnTo>
                    <a:pt x="14671" y="9174"/>
                  </a:lnTo>
                  <a:cubicBezTo>
                    <a:pt x="14664" y="9181"/>
                    <a:pt x="14657" y="9181"/>
                    <a:pt x="14657" y="9202"/>
                  </a:cubicBezTo>
                  <a:cubicBezTo>
                    <a:pt x="14355" y="10095"/>
                    <a:pt x="14060" y="10987"/>
                    <a:pt x="13771" y="11880"/>
                  </a:cubicBezTo>
                  <a:lnTo>
                    <a:pt x="13525" y="11880"/>
                  </a:lnTo>
                  <a:cubicBezTo>
                    <a:pt x="13806" y="10931"/>
                    <a:pt x="14081" y="9982"/>
                    <a:pt x="14362" y="9033"/>
                  </a:cubicBezTo>
                  <a:lnTo>
                    <a:pt x="14362" y="9019"/>
                  </a:lnTo>
                  <a:close/>
                  <a:moveTo>
                    <a:pt x="13497" y="8576"/>
                  </a:moveTo>
                  <a:cubicBezTo>
                    <a:pt x="13525" y="8597"/>
                    <a:pt x="13553" y="8611"/>
                    <a:pt x="13574" y="8626"/>
                  </a:cubicBezTo>
                  <a:cubicBezTo>
                    <a:pt x="13638" y="8647"/>
                    <a:pt x="13694" y="8675"/>
                    <a:pt x="13750" y="8710"/>
                  </a:cubicBezTo>
                  <a:cubicBezTo>
                    <a:pt x="13462" y="9764"/>
                    <a:pt x="13174" y="10812"/>
                    <a:pt x="12886" y="11866"/>
                  </a:cubicBezTo>
                  <a:lnTo>
                    <a:pt x="12886" y="11894"/>
                  </a:lnTo>
                  <a:cubicBezTo>
                    <a:pt x="12801" y="11901"/>
                    <a:pt x="12717" y="11901"/>
                    <a:pt x="12640" y="11901"/>
                  </a:cubicBezTo>
                  <a:cubicBezTo>
                    <a:pt x="12928" y="10791"/>
                    <a:pt x="13209" y="9687"/>
                    <a:pt x="13497" y="8576"/>
                  </a:cubicBezTo>
                  <a:close/>
                  <a:moveTo>
                    <a:pt x="13912" y="8801"/>
                  </a:moveTo>
                  <a:cubicBezTo>
                    <a:pt x="14017" y="8850"/>
                    <a:pt x="14116" y="8907"/>
                    <a:pt x="14221" y="8956"/>
                  </a:cubicBezTo>
                  <a:cubicBezTo>
                    <a:pt x="14207" y="8963"/>
                    <a:pt x="14193" y="8977"/>
                    <a:pt x="14186" y="8998"/>
                  </a:cubicBezTo>
                  <a:cubicBezTo>
                    <a:pt x="13905" y="9947"/>
                    <a:pt x="13617" y="10917"/>
                    <a:pt x="13342" y="11894"/>
                  </a:cubicBezTo>
                  <a:cubicBezTo>
                    <a:pt x="13244" y="11894"/>
                    <a:pt x="13146" y="11894"/>
                    <a:pt x="13061" y="11901"/>
                  </a:cubicBezTo>
                  <a:cubicBezTo>
                    <a:pt x="13342" y="10861"/>
                    <a:pt x="13631" y="9835"/>
                    <a:pt x="13912" y="8801"/>
                  </a:cubicBezTo>
                  <a:close/>
                  <a:moveTo>
                    <a:pt x="13005" y="8288"/>
                  </a:moveTo>
                  <a:cubicBezTo>
                    <a:pt x="13118" y="8358"/>
                    <a:pt x="13230" y="8422"/>
                    <a:pt x="13350" y="8492"/>
                  </a:cubicBezTo>
                  <a:cubicBezTo>
                    <a:pt x="13350" y="8499"/>
                    <a:pt x="13342" y="8499"/>
                    <a:pt x="13342" y="8499"/>
                  </a:cubicBezTo>
                  <a:cubicBezTo>
                    <a:pt x="13040" y="9631"/>
                    <a:pt x="12738" y="10777"/>
                    <a:pt x="12450" y="11908"/>
                  </a:cubicBezTo>
                  <a:cubicBezTo>
                    <a:pt x="12281" y="11908"/>
                    <a:pt x="12119" y="11915"/>
                    <a:pt x="11951" y="11915"/>
                  </a:cubicBezTo>
                  <a:cubicBezTo>
                    <a:pt x="12302" y="10713"/>
                    <a:pt x="12654" y="9518"/>
                    <a:pt x="13005" y="8316"/>
                  </a:cubicBezTo>
                  <a:lnTo>
                    <a:pt x="13005" y="8288"/>
                  </a:lnTo>
                  <a:close/>
                  <a:moveTo>
                    <a:pt x="12499" y="7993"/>
                  </a:moveTo>
                  <a:cubicBezTo>
                    <a:pt x="12618" y="8070"/>
                    <a:pt x="12738" y="8141"/>
                    <a:pt x="12864" y="8211"/>
                  </a:cubicBezTo>
                  <a:cubicBezTo>
                    <a:pt x="12850" y="8218"/>
                    <a:pt x="12829" y="8239"/>
                    <a:pt x="12822" y="8260"/>
                  </a:cubicBezTo>
                  <a:cubicBezTo>
                    <a:pt x="12471" y="9483"/>
                    <a:pt x="12119" y="10706"/>
                    <a:pt x="11761" y="11915"/>
                  </a:cubicBezTo>
                  <a:cubicBezTo>
                    <a:pt x="11698" y="11915"/>
                    <a:pt x="11627" y="11915"/>
                    <a:pt x="11564" y="11929"/>
                  </a:cubicBezTo>
                  <a:cubicBezTo>
                    <a:pt x="11873" y="10615"/>
                    <a:pt x="12190" y="9314"/>
                    <a:pt x="12499" y="8007"/>
                  </a:cubicBezTo>
                  <a:lnTo>
                    <a:pt x="12499" y="7993"/>
                  </a:lnTo>
                  <a:close/>
                  <a:moveTo>
                    <a:pt x="12049" y="7684"/>
                  </a:moveTo>
                  <a:cubicBezTo>
                    <a:pt x="12155" y="7754"/>
                    <a:pt x="12267" y="7831"/>
                    <a:pt x="12372" y="7902"/>
                  </a:cubicBezTo>
                  <a:cubicBezTo>
                    <a:pt x="12358" y="7909"/>
                    <a:pt x="12337" y="7930"/>
                    <a:pt x="12330" y="7965"/>
                  </a:cubicBezTo>
                  <a:cubicBezTo>
                    <a:pt x="12014" y="9293"/>
                    <a:pt x="11698" y="10608"/>
                    <a:pt x="11381" y="11936"/>
                  </a:cubicBezTo>
                  <a:lnTo>
                    <a:pt x="11058" y="11936"/>
                  </a:lnTo>
                  <a:cubicBezTo>
                    <a:pt x="11388" y="10524"/>
                    <a:pt x="11712" y="9097"/>
                    <a:pt x="12049" y="7684"/>
                  </a:cubicBezTo>
                  <a:close/>
                  <a:moveTo>
                    <a:pt x="11508" y="7304"/>
                  </a:moveTo>
                  <a:cubicBezTo>
                    <a:pt x="11634" y="7402"/>
                    <a:pt x="11768" y="7480"/>
                    <a:pt x="11887" y="7564"/>
                  </a:cubicBezTo>
                  <a:cubicBezTo>
                    <a:pt x="11550" y="9026"/>
                    <a:pt x="11213" y="10488"/>
                    <a:pt x="10868" y="11943"/>
                  </a:cubicBezTo>
                  <a:cubicBezTo>
                    <a:pt x="10692" y="11943"/>
                    <a:pt x="10510" y="11951"/>
                    <a:pt x="10334" y="11951"/>
                  </a:cubicBezTo>
                  <a:cubicBezTo>
                    <a:pt x="10728" y="10404"/>
                    <a:pt x="11114" y="8850"/>
                    <a:pt x="11508" y="7304"/>
                  </a:cubicBezTo>
                  <a:close/>
                  <a:moveTo>
                    <a:pt x="11044" y="6945"/>
                  </a:moveTo>
                  <a:cubicBezTo>
                    <a:pt x="11142" y="7023"/>
                    <a:pt x="11248" y="7114"/>
                    <a:pt x="11353" y="7184"/>
                  </a:cubicBezTo>
                  <a:cubicBezTo>
                    <a:pt x="10959" y="8773"/>
                    <a:pt x="10552" y="10362"/>
                    <a:pt x="10151" y="11951"/>
                  </a:cubicBezTo>
                  <a:cubicBezTo>
                    <a:pt x="10074" y="11951"/>
                    <a:pt x="9989" y="11951"/>
                    <a:pt x="9905" y="11965"/>
                  </a:cubicBezTo>
                  <a:cubicBezTo>
                    <a:pt x="10285" y="10292"/>
                    <a:pt x="10671" y="8611"/>
                    <a:pt x="11044" y="6945"/>
                  </a:cubicBezTo>
                  <a:close/>
                  <a:moveTo>
                    <a:pt x="10678" y="6643"/>
                  </a:moveTo>
                  <a:cubicBezTo>
                    <a:pt x="10749" y="6706"/>
                    <a:pt x="10826" y="6763"/>
                    <a:pt x="10896" y="6819"/>
                  </a:cubicBezTo>
                  <a:cubicBezTo>
                    <a:pt x="10503" y="8534"/>
                    <a:pt x="10116" y="10249"/>
                    <a:pt x="9722" y="11972"/>
                  </a:cubicBezTo>
                  <a:lnTo>
                    <a:pt x="9420" y="11972"/>
                  </a:lnTo>
                  <a:cubicBezTo>
                    <a:pt x="10003" y="10242"/>
                    <a:pt x="10411" y="8464"/>
                    <a:pt x="10678" y="6643"/>
                  </a:cubicBezTo>
                  <a:close/>
                  <a:moveTo>
                    <a:pt x="10235" y="6243"/>
                  </a:moveTo>
                  <a:cubicBezTo>
                    <a:pt x="10334" y="6327"/>
                    <a:pt x="10432" y="6425"/>
                    <a:pt x="10524" y="6503"/>
                  </a:cubicBezTo>
                  <a:cubicBezTo>
                    <a:pt x="10264" y="8358"/>
                    <a:pt x="9835" y="10179"/>
                    <a:pt x="9244" y="11943"/>
                  </a:cubicBezTo>
                  <a:cubicBezTo>
                    <a:pt x="9237" y="11965"/>
                    <a:pt x="9244" y="11965"/>
                    <a:pt x="9244" y="11979"/>
                  </a:cubicBezTo>
                  <a:cubicBezTo>
                    <a:pt x="9132" y="11979"/>
                    <a:pt x="9005" y="11979"/>
                    <a:pt x="8893" y="11986"/>
                  </a:cubicBezTo>
                  <a:lnTo>
                    <a:pt x="10235" y="6243"/>
                  </a:lnTo>
                  <a:close/>
                  <a:moveTo>
                    <a:pt x="9666" y="5694"/>
                  </a:moveTo>
                  <a:cubicBezTo>
                    <a:pt x="9708" y="5743"/>
                    <a:pt x="9757" y="5786"/>
                    <a:pt x="9793" y="5828"/>
                  </a:cubicBezTo>
                  <a:cubicBezTo>
                    <a:pt x="9884" y="5926"/>
                    <a:pt x="9989" y="6011"/>
                    <a:pt x="10088" y="6102"/>
                  </a:cubicBezTo>
                  <a:cubicBezTo>
                    <a:pt x="9631" y="8063"/>
                    <a:pt x="9174" y="10031"/>
                    <a:pt x="8717" y="11986"/>
                  </a:cubicBezTo>
                  <a:cubicBezTo>
                    <a:pt x="8584" y="11986"/>
                    <a:pt x="8457" y="12000"/>
                    <a:pt x="8330" y="12000"/>
                  </a:cubicBezTo>
                  <a:cubicBezTo>
                    <a:pt x="8780" y="9898"/>
                    <a:pt x="9216" y="7796"/>
                    <a:pt x="9666" y="5694"/>
                  </a:cubicBezTo>
                  <a:close/>
                  <a:moveTo>
                    <a:pt x="9167" y="5153"/>
                  </a:moveTo>
                  <a:cubicBezTo>
                    <a:pt x="9279" y="5287"/>
                    <a:pt x="9406" y="5413"/>
                    <a:pt x="9518" y="5540"/>
                  </a:cubicBezTo>
                  <a:cubicBezTo>
                    <a:pt x="9518" y="5547"/>
                    <a:pt x="9511" y="5547"/>
                    <a:pt x="9511" y="5547"/>
                  </a:cubicBezTo>
                  <a:cubicBezTo>
                    <a:pt x="9055" y="7712"/>
                    <a:pt x="8605" y="9856"/>
                    <a:pt x="8148" y="12000"/>
                  </a:cubicBezTo>
                  <a:cubicBezTo>
                    <a:pt x="7979" y="12000"/>
                    <a:pt x="7810" y="12007"/>
                    <a:pt x="7656" y="12007"/>
                  </a:cubicBezTo>
                  <a:cubicBezTo>
                    <a:pt x="8155" y="9722"/>
                    <a:pt x="8668" y="7438"/>
                    <a:pt x="9167" y="5153"/>
                  </a:cubicBezTo>
                  <a:close/>
                  <a:moveTo>
                    <a:pt x="8710" y="4591"/>
                  </a:moveTo>
                  <a:cubicBezTo>
                    <a:pt x="8808" y="4731"/>
                    <a:pt x="8921" y="4872"/>
                    <a:pt x="9033" y="5005"/>
                  </a:cubicBezTo>
                  <a:cubicBezTo>
                    <a:pt x="9026" y="5012"/>
                    <a:pt x="9019" y="5019"/>
                    <a:pt x="9005" y="5040"/>
                  </a:cubicBezTo>
                  <a:cubicBezTo>
                    <a:pt x="8499" y="7367"/>
                    <a:pt x="7979" y="9687"/>
                    <a:pt x="7473" y="12014"/>
                  </a:cubicBezTo>
                  <a:lnTo>
                    <a:pt x="7417" y="12014"/>
                  </a:lnTo>
                  <a:cubicBezTo>
                    <a:pt x="7283" y="12014"/>
                    <a:pt x="7142" y="12021"/>
                    <a:pt x="7016" y="12021"/>
                  </a:cubicBezTo>
                  <a:cubicBezTo>
                    <a:pt x="7578" y="9546"/>
                    <a:pt x="8148" y="7065"/>
                    <a:pt x="8710" y="4591"/>
                  </a:cubicBezTo>
                  <a:close/>
                  <a:moveTo>
                    <a:pt x="8260" y="3810"/>
                  </a:moveTo>
                  <a:cubicBezTo>
                    <a:pt x="8352" y="4007"/>
                    <a:pt x="8457" y="4211"/>
                    <a:pt x="8576" y="4408"/>
                  </a:cubicBezTo>
                  <a:cubicBezTo>
                    <a:pt x="8576" y="4415"/>
                    <a:pt x="8569" y="4415"/>
                    <a:pt x="8569" y="4422"/>
                  </a:cubicBezTo>
                  <a:lnTo>
                    <a:pt x="6826" y="12042"/>
                  </a:lnTo>
                  <a:cubicBezTo>
                    <a:pt x="6766" y="12038"/>
                    <a:pt x="6705" y="12037"/>
                    <a:pt x="6643" y="12037"/>
                  </a:cubicBezTo>
                  <a:cubicBezTo>
                    <a:pt x="6580" y="12037"/>
                    <a:pt x="6517" y="12038"/>
                    <a:pt x="6454" y="12042"/>
                  </a:cubicBezTo>
                  <a:cubicBezTo>
                    <a:pt x="7213" y="9343"/>
                    <a:pt x="7824" y="6594"/>
                    <a:pt x="8260" y="3810"/>
                  </a:cubicBezTo>
                  <a:close/>
                  <a:moveTo>
                    <a:pt x="8049" y="2932"/>
                  </a:moveTo>
                  <a:cubicBezTo>
                    <a:pt x="8056" y="3121"/>
                    <a:pt x="8091" y="3318"/>
                    <a:pt x="8155" y="3508"/>
                  </a:cubicBezTo>
                  <a:cubicBezTo>
                    <a:pt x="8141" y="3515"/>
                    <a:pt x="8127" y="3536"/>
                    <a:pt x="8120" y="3564"/>
                  </a:cubicBezTo>
                  <a:cubicBezTo>
                    <a:pt x="7684" y="6425"/>
                    <a:pt x="7065" y="9265"/>
                    <a:pt x="6264" y="12042"/>
                  </a:cubicBezTo>
                  <a:cubicBezTo>
                    <a:pt x="6144" y="12042"/>
                    <a:pt x="6018" y="12049"/>
                    <a:pt x="5891" y="12049"/>
                  </a:cubicBezTo>
                  <a:cubicBezTo>
                    <a:pt x="6805" y="9068"/>
                    <a:pt x="7522" y="6025"/>
                    <a:pt x="8049" y="2932"/>
                  </a:cubicBezTo>
                  <a:close/>
                  <a:moveTo>
                    <a:pt x="7972" y="2411"/>
                  </a:moveTo>
                  <a:lnTo>
                    <a:pt x="7972" y="2411"/>
                  </a:lnTo>
                  <a:cubicBezTo>
                    <a:pt x="7438" y="5680"/>
                    <a:pt x="6679" y="8900"/>
                    <a:pt x="5723" y="12049"/>
                  </a:cubicBezTo>
                  <a:lnTo>
                    <a:pt x="5723" y="12056"/>
                  </a:lnTo>
                  <a:lnTo>
                    <a:pt x="5315" y="12056"/>
                  </a:lnTo>
                  <a:lnTo>
                    <a:pt x="7613" y="3121"/>
                  </a:lnTo>
                  <a:cubicBezTo>
                    <a:pt x="7625" y="3056"/>
                    <a:pt x="7577" y="3011"/>
                    <a:pt x="7532" y="3011"/>
                  </a:cubicBezTo>
                  <a:cubicBezTo>
                    <a:pt x="7524" y="3011"/>
                    <a:pt x="7516" y="3013"/>
                    <a:pt x="7508" y="3016"/>
                  </a:cubicBezTo>
                  <a:cubicBezTo>
                    <a:pt x="7628" y="2868"/>
                    <a:pt x="7740" y="2707"/>
                    <a:pt x="7867" y="2559"/>
                  </a:cubicBezTo>
                  <a:cubicBezTo>
                    <a:pt x="7902" y="2517"/>
                    <a:pt x="7937" y="2461"/>
                    <a:pt x="7972" y="2411"/>
                  </a:cubicBezTo>
                  <a:close/>
                  <a:moveTo>
                    <a:pt x="7438" y="3093"/>
                  </a:moveTo>
                  <a:lnTo>
                    <a:pt x="7438" y="3093"/>
                  </a:lnTo>
                  <a:cubicBezTo>
                    <a:pt x="6671" y="6081"/>
                    <a:pt x="5905" y="9068"/>
                    <a:pt x="5132" y="12056"/>
                  </a:cubicBezTo>
                  <a:cubicBezTo>
                    <a:pt x="4921" y="12070"/>
                    <a:pt x="4717" y="12077"/>
                    <a:pt x="4520" y="12077"/>
                  </a:cubicBezTo>
                  <a:lnTo>
                    <a:pt x="6861" y="3824"/>
                  </a:lnTo>
                  <a:cubicBezTo>
                    <a:pt x="7058" y="3578"/>
                    <a:pt x="7241" y="3339"/>
                    <a:pt x="7438" y="3093"/>
                  </a:cubicBezTo>
                  <a:close/>
                  <a:moveTo>
                    <a:pt x="6573" y="4183"/>
                  </a:moveTo>
                  <a:lnTo>
                    <a:pt x="6573" y="4183"/>
                  </a:lnTo>
                  <a:cubicBezTo>
                    <a:pt x="5828" y="6812"/>
                    <a:pt x="5083" y="9448"/>
                    <a:pt x="4331" y="12077"/>
                  </a:cubicBezTo>
                  <a:cubicBezTo>
                    <a:pt x="4246" y="12084"/>
                    <a:pt x="4155" y="12084"/>
                    <a:pt x="4078" y="12084"/>
                  </a:cubicBezTo>
                  <a:lnTo>
                    <a:pt x="6137" y="4759"/>
                  </a:lnTo>
                  <a:lnTo>
                    <a:pt x="6137" y="4738"/>
                  </a:lnTo>
                  <a:cubicBezTo>
                    <a:pt x="6285" y="4555"/>
                    <a:pt x="6425" y="4373"/>
                    <a:pt x="6573" y="4183"/>
                  </a:cubicBezTo>
                  <a:close/>
                  <a:moveTo>
                    <a:pt x="5856" y="5097"/>
                  </a:moveTo>
                  <a:lnTo>
                    <a:pt x="5856" y="5097"/>
                  </a:lnTo>
                  <a:cubicBezTo>
                    <a:pt x="5195" y="7431"/>
                    <a:pt x="4542" y="9757"/>
                    <a:pt x="3888" y="12091"/>
                  </a:cubicBezTo>
                  <a:lnTo>
                    <a:pt x="3663" y="12091"/>
                  </a:lnTo>
                  <a:cubicBezTo>
                    <a:pt x="4218" y="10038"/>
                    <a:pt x="4774" y="7972"/>
                    <a:pt x="5329" y="5919"/>
                  </a:cubicBezTo>
                  <a:cubicBezTo>
                    <a:pt x="5336" y="5870"/>
                    <a:pt x="5315" y="5835"/>
                    <a:pt x="5280" y="5821"/>
                  </a:cubicBezTo>
                  <a:cubicBezTo>
                    <a:pt x="5476" y="5582"/>
                    <a:pt x="5659" y="5336"/>
                    <a:pt x="5856" y="5097"/>
                  </a:cubicBezTo>
                  <a:close/>
                  <a:moveTo>
                    <a:pt x="5118" y="6046"/>
                  </a:moveTo>
                  <a:cubicBezTo>
                    <a:pt x="4570" y="8070"/>
                    <a:pt x="4035" y="10081"/>
                    <a:pt x="3487" y="12105"/>
                  </a:cubicBezTo>
                  <a:cubicBezTo>
                    <a:pt x="3325" y="12105"/>
                    <a:pt x="3157" y="12112"/>
                    <a:pt x="2995" y="12112"/>
                  </a:cubicBezTo>
                  <a:cubicBezTo>
                    <a:pt x="3649" y="10453"/>
                    <a:pt x="4155" y="8731"/>
                    <a:pt x="4528" y="6960"/>
                  </a:cubicBezTo>
                  <a:cubicBezTo>
                    <a:pt x="4535" y="6910"/>
                    <a:pt x="4506" y="6875"/>
                    <a:pt x="4471" y="6854"/>
                  </a:cubicBezTo>
                  <a:cubicBezTo>
                    <a:pt x="4682" y="6587"/>
                    <a:pt x="4893" y="6320"/>
                    <a:pt x="5118" y="6046"/>
                  </a:cubicBezTo>
                  <a:close/>
                  <a:moveTo>
                    <a:pt x="4331" y="7044"/>
                  </a:moveTo>
                  <a:cubicBezTo>
                    <a:pt x="3965" y="8780"/>
                    <a:pt x="3466" y="10474"/>
                    <a:pt x="2812" y="12112"/>
                  </a:cubicBezTo>
                  <a:cubicBezTo>
                    <a:pt x="2714" y="12119"/>
                    <a:pt x="2623" y="12119"/>
                    <a:pt x="2531" y="12119"/>
                  </a:cubicBezTo>
                  <a:lnTo>
                    <a:pt x="2412" y="12119"/>
                  </a:lnTo>
                  <a:cubicBezTo>
                    <a:pt x="2890" y="10671"/>
                    <a:pt x="3375" y="9223"/>
                    <a:pt x="3867" y="7768"/>
                  </a:cubicBezTo>
                  <a:cubicBezTo>
                    <a:pt x="3888" y="7726"/>
                    <a:pt x="3860" y="7698"/>
                    <a:pt x="3832" y="7677"/>
                  </a:cubicBezTo>
                  <a:lnTo>
                    <a:pt x="4331" y="7044"/>
                  </a:lnTo>
                  <a:close/>
                  <a:moveTo>
                    <a:pt x="3614" y="7958"/>
                  </a:moveTo>
                  <a:lnTo>
                    <a:pt x="3614" y="7958"/>
                  </a:lnTo>
                  <a:cubicBezTo>
                    <a:pt x="3150" y="9343"/>
                    <a:pt x="2679" y="10741"/>
                    <a:pt x="2215" y="12126"/>
                  </a:cubicBezTo>
                  <a:cubicBezTo>
                    <a:pt x="2095" y="12126"/>
                    <a:pt x="1969" y="12140"/>
                    <a:pt x="1842" y="12140"/>
                  </a:cubicBezTo>
                  <a:cubicBezTo>
                    <a:pt x="2292" y="10959"/>
                    <a:pt x="2742" y="9785"/>
                    <a:pt x="3185" y="8604"/>
                  </a:cubicBezTo>
                  <a:cubicBezTo>
                    <a:pt x="3199" y="8569"/>
                    <a:pt x="3185" y="8534"/>
                    <a:pt x="3171" y="8506"/>
                  </a:cubicBezTo>
                  <a:cubicBezTo>
                    <a:pt x="3325" y="8323"/>
                    <a:pt x="3459" y="8141"/>
                    <a:pt x="3614" y="7958"/>
                  </a:cubicBezTo>
                  <a:close/>
                  <a:moveTo>
                    <a:pt x="2897" y="8850"/>
                  </a:moveTo>
                  <a:lnTo>
                    <a:pt x="2897" y="8850"/>
                  </a:lnTo>
                  <a:cubicBezTo>
                    <a:pt x="2489" y="9933"/>
                    <a:pt x="2081" y="11009"/>
                    <a:pt x="1666" y="12105"/>
                  </a:cubicBezTo>
                  <a:cubicBezTo>
                    <a:pt x="1659" y="12119"/>
                    <a:pt x="1674" y="12126"/>
                    <a:pt x="1674" y="12140"/>
                  </a:cubicBezTo>
                  <a:cubicBezTo>
                    <a:pt x="1589" y="12140"/>
                    <a:pt x="1519" y="12140"/>
                    <a:pt x="1442" y="12147"/>
                  </a:cubicBezTo>
                  <a:cubicBezTo>
                    <a:pt x="1716" y="11339"/>
                    <a:pt x="1990" y="10538"/>
                    <a:pt x="2257" y="9729"/>
                  </a:cubicBezTo>
                  <a:cubicBezTo>
                    <a:pt x="2271" y="9701"/>
                    <a:pt x="2257" y="9687"/>
                    <a:pt x="2257" y="9666"/>
                  </a:cubicBezTo>
                  <a:cubicBezTo>
                    <a:pt x="2468" y="9399"/>
                    <a:pt x="2693" y="9125"/>
                    <a:pt x="2897" y="8850"/>
                  </a:cubicBezTo>
                  <a:close/>
                  <a:moveTo>
                    <a:pt x="1969" y="10031"/>
                  </a:moveTo>
                  <a:cubicBezTo>
                    <a:pt x="1730" y="10720"/>
                    <a:pt x="1498" y="11416"/>
                    <a:pt x="1259" y="12119"/>
                  </a:cubicBezTo>
                  <a:lnTo>
                    <a:pt x="1259" y="12147"/>
                  </a:lnTo>
                  <a:cubicBezTo>
                    <a:pt x="1167" y="12154"/>
                    <a:pt x="1083" y="12154"/>
                    <a:pt x="992" y="12154"/>
                  </a:cubicBezTo>
                  <a:cubicBezTo>
                    <a:pt x="856" y="12154"/>
                    <a:pt x="674" y="12136"/>
                    <a:pt x="504" y="12136"/>
                  </a:cubicBezTo>
                  <a:cubicBezTo>
                    <a:pt x="436" y="12136"/>
                    <a:pt x="370" y="12139"/>
                    <a:pt x="310" y="12147"/>
                  </a:cubicBezTo>
                  <a:cubicBezTo>
                    <a:pt x="865" y="11444"/>
                    <a:pt x="1413" y="10741"/>
                    <a:pt x="1969" y="10031"/>
                  </a:cubicBezTo>
                  <a:close/>
                  <a:moveTo>
                    <a:pt x="49903" y="0"/>
                  </a:moveTo>
                  <a:cubicBezTo>
                    <a:pt x="46852" y="71"/>
                    <a:pt x="43794" y="134"/>
                    <a:pt x="40743" y="204"/>
                  </a:cubicBezTo>
                  <a:cubicBezTo>
                    <a:pt x="40764" y="138"/>
                    <a:pt x="40718" y="72"/>
                    <a:pt x="40665" y="72"/>
                  </a:cubicBezTo>
                  <a:cubicBezTo>
                    <a:pt x="40644" y="72"/>
                    <a:pt x="40622" y="82"/>
                    <a:pt x="40603" y="106"/>
                  </a:cubicBezTo>
                  <a:cubicBezTo>
                    <a:pt x="40582" y="141"/>
                    <a:pt x="40554" y="176"/>
                    <a:pt x="40519" y="211"/>
                  </a:cubicBezTo>
                  <a:cubicBezTo>
                    <a:pt x="40026" y="225"/>
                    <a:pt x="39534" y="232"/>
                    <a:pt x="39042" y="246"/>
                  </a:cubicBezTo>
                  <a:cubicBezTo>
                    <a:pt x="39028" y="208"/>
                    <a:pt x="38990" y="172"/>
                    <a:pt x="38950" y="172"/>
                  </a:cubicBezTo>
                  <a:cubicBezTo>
                    <a:pt x="38931" y="172"/>
                    <a:pt x="38912" y="180"/>
                    <a:pt x="38895" y="197"/>
                  </a:cubicBezTo>
                  <a:lnTo>
                    <a:pt x="38838" y="246"/>
                  </a:lnTo>
                  <a:cubicBezTo>
                    <a:pt x="37854" y="267"/>
                    <a:pt x="36870" y="296"/>
                    <a:pt x="35893" y="310"/>
                  </a:cubicBezTo>
                  <a:cubicBezTo>
                    <a:pt x="35873" y="290"/>
                    <a:pt x="35849" y="277"/>
                    <a:pt x="35825" y="277"/>
                  </a:cubicBezTo>
                  <a:cubicBezTo>
                    <a:pt x="35807" y="277"/>
                    <a:pt x="35789" y="284"/>
                    <a:pt x="35774" y="303"/>
                  </a:cubicBezTo>
                  <a:lnTo>
                    <a:pt x="35767" y="310"/>
                  </a:lnTo>
                  <a:cubicBezTo>
                    <a:pt x="35499" y="317"/>
                    <a:pt x="35239" y="317"/>
                    <a:pt x="34972" y="331"/>
                  </a:cubicBezTo>
                  <a:cubicBezTo>
                    <a:pt x="34968" y="326"/>
                    <a:pt x="34963" y="324"/>
                    <a:pt x="34958" y="324"/>
                  </a:cubicBezTo>
                  <a:cubicBezTo>
                    <a:pt x="34949" y="324"/>
                    <a:pt x="34939" y="331"/>
                    <a:pt x="34930" y="331"/>
                  </a:cubicBezTo>
                  <a:cubicBezTo>
                    <a:pt x="34206" y="345"/>
                    <a:pt x="33482" y="366"/>
                    <a:pt x="32758" y="373"/>
                  </a:cubicBezTo>
                  <a:cubicBezTo>
                    <a:pt x="32758" y="319"/>
                    <a:pt x="32717" y="272"/>
                    <a:pt x="32671" y="272"/>
                  </a:cubicBezTo>
                  <a:cubicBezTo>
                    <a:pt x="32651" y="272"/>
                    <a:pt x="32630" y="281"/>
                    <a:pt x="32610" y="303"/>
                  </a:cubicBezTo>
                  <a:cubicBezTo>
                    <a:pt x="32589" y="331"/>
                    <a:pt x="32568" y="352"/>
                    <a:pt x="32547" y="373"/>
                  </a:cubicBezTo>
                  <a:cubicBezTo>
                    <a:pt x="32020" y="380"/>
                    <a:pt x="31493" y="401"/>
                    <a:pt x="30965" y="408"/>
                  </a:cubicBezTo>
                  <a:cubicBezTo>
                    <a:pt x="30961" y="406"/>
                    <a:pt x="30956" y="405"/>
                    <a:pt x="30951" y="405"/>
                  </a:cubicBezTo>
                  <a:cubicBezTo>
                    <a:pt x="30942" y="405"/>
                    <a:pt x="30933" y="408"/>
                    <a:pt x="30923" y="408"/>
                  </a:cubicBezTo>
                  <a:cubicBezTo>
                    <a:pt x="30776" y="408"/>
                    <a:pt x="30635" y="415"/>
                    <a:pt x="30480" y="415"/>
                  </a:cubicBezTo>
                  <a:cubicBezTo>
                    <a:pt x="30468" y="390"/>
                    <a:pt x="30441" y="373"/>
                    <a:pt x="30412" y="373"/>
                  </a:cubicBezTo>
                  <a:cubicBezTo>
                    <a:pt x="30392" y="373"/>
                    <a:pt x="30371" y="381"/>
                    <a:pt x="30354" y="401"/>
                  </a:cubicBezTo>
                  <a:lnTo>
                    <a:pt x="30333" y="415"/>
                  </a:lnTo>
                  <a:cubicBezTo>
                    <a:pt x="26670" y="492"/>
                    <a:pt x="22994" y="577"/>
                    <a:pt x="19332" y="654"/>
                  </a:cubicBezTo>
                  <a:lnTo>
                    <a:pt x="19128" y="654"/>
                  </a:lnTo>
                  <a:cubicBezTo>
                    <a:pt x="18446" y="668"/>
                    <a:pt x="17771" y="682"/>
                    <a:pt x="17082" y="696"/>
                  </a:cubicBezTo>
                  <a:cubicBezTo>
                    <a:pt x="17075" y="693"/>
                    <a:pt x="17065" y="691"/>
                    <a:pt x="17053" y="691"/>
                  </a:cubicBezTo>
                  <a:cubicBezTo>
                    <a:pt x="17042" y="691"/>
                    <a:pt x="17029" y="693"/>
                    <a:pt x="17019" y="696"/>
                  </a:cubicBezTo>
                  <a:cubicBezTo>
                    <a:pt x="16302" y="717"/>
                    <a:pt x="15571" y="731"/>
                    <a:pt x="14847" y="738"/>
                  </a:cubicBezTo>
                  <a:cubicBezTo>
                    <a:pt x="14827" y="719"/>
                    <a:pt x="14804" y="708"/>
                    <a:pt x="14781" y="708"/>
                  </a:cubicBezTo>
                  <a:cubicBezTo>
                    <a:pt x="14762" y="708"/>
                    <a:pt x="14743" y="716"/>
                    <a:pt x="14727" y="731"/>
                  </a:cubicBezTo>
                  <a:lnTo>
                    <a:pt x="14720" y="738"/>
                  </a:lnTo>
                  <a:cubicBezTo>
                    <a:pt x="13293" y="774"/>
                    <a:pt x="11880" y="802"/>
                    <a:pt x="10453" y="837"/>
                  </a:cubicBezTo>
                  <a:cubicBezTo>
                    <a:pt x="10404" y="837"/>
                    <a:pt x="10376" y="879"/>
                    <a:pt x="10376" y="935"/>
                  </a:cubicBezTo>
                  <a:cubicBezTo>
                    <a:pt x="9589" y="1280"/>
                    <a:pt x="8787" y="1610"/>
                    <a:pt x="7993" y="1955"/>
                  </a:cubicBezTo>
                  <a:cubicBezTo>
                    <a:pt x="7937" y="1983"/>
                    <a:pt x="7937" y="2060"/>
                    <a:pt x="7965" y="2102"/>
                  </a:cubicBezTo>
                  <a:cubicBezTo>
                    <a:pt x="7881" y="2201"/>
                    <a:pt x="7810" y="2334"/>
                    <a:pt x="7754" y="2404"/>
                  </a:cubicBezTo>
                  <a:cubicBezTo>
                    <a:pt x="7494" y="2728"/>
                    <a:pt x="7241" y="3044"/>
                    <a:pt x="6988" y="3367"/>
                  </a:cubicBezTo>
                  <a:lnTo>
                    <a:pt x="4668" y="6320"/>
                  </a:lnTo>
                  <a:cubicBezTo>
                    <a:pt x="3220" y="8169"/>
                    <a:pt x="1765" y="10003"/>
                    <a:pt x="317" y="11845"/>
                  </a:cubicBezTo>
                  <a:cubicBezTo>
                    <a:pt x="232" y="11965"/>
                    <a:pt x="141" y="12077"/>
                    <a:pt x="57" y="12182"/>
                  </a:cubicBezTo>
                  <a:cubicBezTo>
                    <a:pt x="1" y="12246"/>
                    <a:pt x="43" y="12351"/>
                    <a:pt x="113" y="12351"/>
                  </a:cubicBezTo>
                  <a:cubicBezTo>
                    <a:pt x="809" y="12330"/>
                    <a:pt x="1498" y="12323"/>
                    <a:pt x="2187" y="12302"/>
                  </a:cubicBezTo>
                  <a:cubicBezTo>
                    <a:pt x="2198" y="12346"/>
                    <a:pt x="2233" y="12371"/>
                    <a:pt x="2270" y="12371"/>
                  </a:cubicBezTo>
                  <a:cubicBezTo>
                    <a:pt x="2304" y="12371"/>
                    <a:pt x="2338" y="12349"/>
                    <a:pt x="2355" y="12302"/>
                  </a:cubicBezTo>
                  <a:cubicBezTo>
                    <a:pt x="3586" y="12281"/>
                    <a:pt x="4823" y="12253"/>
                    <a:pt x="6053" y="12225"/>
                  </a:cubicBezTo>
                  <a:cubicBezTo>
                    <a:pt x="6137" y="12225"/>
                    <a:pt x="6215" y="12225"/>
                    <a:pt x="6292" y="12218"/>
                  </a:cubicBezTo>
                  <a:cubicBezTo>
                    <a:pt x="6309" y="12232"/>
                    <a:pt x="6329" y="12239"/>
                    <a:pt x="6348" y="12239"/>
                  </a:cubicBezTo>
                  <a:cubicBezTo>
                    <a:pt x="6367" y="12239"/>
                    <a:pt x="6387" y="12232"/>
                    <a:pt x="6404" y="12218"/>
                  </a:cubicBezTo>
                  <a:cubicBezTo>
                    <a:pt x="7016" y="12211"/>
                    <a:pt x="7613" y="12190"/>
                    <a:pt x="8218" y="12175"/>
                  </a:cubicBezTo>
                  <a:cubicBezTo>
                    <a:pt x="8232" y="12179"/>
                    <a:pt x="8243" y="12181"/>
                    <a:pt x="8253" y="12181"/>
                  </a:cubicBezTo>
                  <a:cubicBezTo>
                    <a:pt x="8264" y="12181"/>
                    <a:pt x="8274" y="12179"/>
                    <a:pt x="8288" y="12175"/>
                  </a:cubicBezTo>
                  <a:cubicBezTo>
                    <a:pt x="8900" y="12154"/>
                    <a:pt x="9518" y="12147"/>
                    <a:pt x="10144" y="12126"/>
                  </a:cubicBezTo>
                  <a:lnTo>
                    <a:pt x="10144" y="12126"/>
                  </a:lnTo>
                  <a:cubicBezTo>
                    <a:pt x="10136" y="12186"/>
                    <a:pt x="10183" y="12224"/>
                    <a:pt x="10229" y="12224"/>
                  </a:cubicBezTo>
                  <a:cubicBezTo>
                    <a:pt x="10263" y="12224"/>
                    <a:pt x="10297" y="12203"/>
                    <a:pt x="10306" y="12154"/>
                  </a:cubicBezTo>
                  <a:cubicBezTo>
                    <a:pt x="10306" y="12147"/>
                    <a:pt x="10320" y="12126"/>
                    <a:pt x="10320" y="12119"/>
                  </a:cubicBezTo>
                  <a:cubicBezTo>
                    <a:pt x="10510" y="12119"/>
                    <a:pt x="10706" y="12112"/>
                    <a:pt x="10896" y="12112"/>
                  </a:cubicBezTo>
                  <a:cubicBezTo>
                    <a:pt x="10914" y="12133"/>
                    <a:pt x="10938" y="12144"/>
                    <a:pt x="10963" y="12144"/>
                  </a:cubicBezTo>
                  <a:cubicBezTo>
                    <a:pt x="10988" y="12144"/>
                    <a:pt x="11012" y="12133"/>
                    <a:pt x="11030" y="12112"/>
                  </a:cubicBezTo>
                  <a:cubicBezTo>
                    <a:pt x="11269" y="12105"/>
                    <a:pt x="11508" y="12105"/>
                    <a:pt x="11747" y="12091"/>
                  </a:cubicBezTo>
                  <a:cubicBezTo>
                    <a:pt x="11747" y="12146"/>
                    <a:pt x="11791" y="12179"/>
                    <a:pt x="11834" y="12179"/>
                  </a:cubicBezTo>
                  <a:cubicBezTo>
                    <a:pt x="11869" y="12179"/>
                    <a:pt x="11903" y="12159"/>
                    <a:pt x="11916" y="12112"/>
                  </a:cubicBezTo>
                  <a:cubicBezTo>
                    <a:pt x="11916" y="12105"/>
                    <a:pt x="11916" y="12091"/>
                    <a:pt x="11923" y="12084"/>
                  </a:cubicBezTo>
                  <a:cubicBezTo>
                    <a:pt x="12126" y="12084"/>
                    <a:pt x="12323" y="12077"/>
                    <a:pt x="12520" y="12077"/>
                  </a:cubicBezTo>
                  <a:cubicBezTo>
                    <a:pt x="12531" y="12081"/>
                    <a:pt x="12541" y="12082"/>
                    <a:pt x="12552" y="12082"/>
                  </a:cubicBezTo>
                  <a:cubicBezTo>
                    <a:pt x="12562" y="12082"/>
                    <a:pt x="12573" y="12081"/>
                    <a:pt x="12583" y="12077"/>
                  </a:cubicBezTo>
                  <a:cubicBezTo>
                    <a:pt x="12850" y="12070"/>
                    <a:pt x="13111" y="12070"/>
                    <a:pt x="13378" y="12056"/>
                  </a:cubicBezTo>
                  <a:cubicBezTo>
                    <a:pt x="13396" y="12071"/>
                    <a:pt x="13417" y="12080"/>
                    <a:pt x="13437" y="12080"/>
                  </a:cubicBezTo>
                  <a:cubicBezTo>
                    <a:pt x="13455" y="12080"/>
                    <a:pt x="13474" y="12073"/>
                    <a:pt x="13490" y="12056"/>
                  </a:cubicBezTo>
                  <a:cubicBezTo>
                    <a:pt x="14720" y="12035"/>
                    <a:pt x="15950" y="12007"/>
                    <a:pt x="17174" y="11979"/>
                  </a:cubicBezTo>
                  <a:cubicBezTo>
                    <a:pt x="17184" y="11993"/>
                    <a:pt x="17202" y="12000"/>
                    <a:pt x="17219" y="12000"/>
                  </a:cubicBezTo>
                  <a:cubicBezTo>
                    <a:pt x="17237" y="12000"/>
                    <a:pt x="17254" y="11993"/>
                    <a:pt x="17265" y="11979"/>
                  </a:cubicBezTo>
                  <a:cubicBezTo>
                    <a:pt x="17335" y="11979"/>
                    <a:pt x="17406" y="11979"/>
                    <a:pt x="17476" y="11972"/>
                  </a:cubicBezTo>
                  <a:cubicBezTo>
                    <a:pt x="17491" y="12005"/>
                    <a:pt x="17525" y="12024"/>
                    <a:pt x="17559" y="12024"/>
                  </a:cubicBezTo>
                  <a:cubicBezTo>
                    <a:pt x="17590" y="12024"/>
                    <a:pt x="17621" y="12008"/>
                    <a:pt x="17638" y="11972"/>
                  </a:cubicBezTo>
                  <a:cubicBezTo>
                    <a:pt x="17729" y="11972"/>
                    <a:pt x="17834" y="11965"/>
                    <a:pt x="17933" y="11965"/>
                  </a:cubicBezTo>
                  <a:cubicBezTo>
                    <a:pt x="17952" y="11976"/>
                    <a:pt x="17972" y="11986"/>
                    <a:pt x="17992" y="11986"/>
                  </a:cubicBezTo>
                  <a:cubicBezTo>
                    <a:pt x="18007" y="11986"/>
                    <a:pt x="18023" y="11980"/>
                    <a:pt x="18038" y="11965"/>
                  </a:cubicBezTo>
                  <a:lnTo>
                    <a:pt x="20337" y="11908"/>
                  </a:lnTo>
                  <a:cubicBezTo>
                    <a:pt x="26080" y="11789"/>
                    <a:pt x="31837" y="11655"/>
                    <a:pt x="37580" y="11529"/>
                  </a:cubicBezTo>
                  <a:cubicBezTo>
                    <a:pt x="42557" y="11423"/>
                    <a:pt x="47520" y="11311"/>
                    <a:pt x="52483" y="11205"/>
                  </a:cubicBezTo>
                  <a:cubicBezTo>
                    <a:pt x="54114" y="11170"/>
                    <a:pt x="55744" y="11135"/>
                    <a:pt x="57368" y="11100"/>
                  </a:cubicBezTo>
                  <a:cubicBezTo>
                    <a:pt x="57437" y="11099"/>
                    <a:pt x="57505" y="11098"/>
                    <a:pt x="57574" y="11098"/>
                  </a:cubicBezTo>
                  <a:cubicBezTo>
                    <a:pt x="57939" y="11098"/>
                    <a:pt x="58313" y="11113"/>
                    <a:pt x="58685" y="11113"/>
                  </a:cubicBezTo>
                  <a:cubicBezTo>
                    <a:pt x="59031" y="11113"/>
                    <a:pt x="59376" y="11100"/>
                    <a:pt x="59709" y="11051"/>
                  </a:cubicBezTo>
                  <a:cubicBezTo>
                    <a:pt x="59721" y="11046"/>
                    <a:pt x="59731" y="11044"/>
                    <a:pt x="59741" y="11044"/>
                  </a:cubicBezTo>
                  <a:cubicBezTo>
                    <a:pt x="59760" y="11044"/>
                    <a:pt x="59777" y="11051"/>
                    <a:pt x="59800" y="11051"/>
                  </a:cubicBezTo>
                  <a:cubicBezTo>
                    <a:pt x="59804" y="11052"/>
                    <a:pt x="59807" y="11052"/>
                    <a:pt x="59811" y="11052"/>
                  </a:cubicBezTo>
                  <a:cubicBezTo>
                    <a:pt x="59861" y="11052"/>
                    <a:pt x="59889" y="10955"/>
                    <a:pt x="59843" y="10896"/>
                  </a:cubicBezTo>
                  <a:cubicBezTo>
                    <a:pt x="57361" y="8028"/>
                    <a:pt x="54894" y="5153"/>
                    <a:pt x="52412" y="2278"/>
                  </a:cubicBezTo>
                  <a:cubicBezTo>
                    <a:pt x="52061" y="1877"/>
                    <a:pt x="51710" y="1462"/>
                    <a:pt x="51358" y="1055"/>
                  </a:cubicBezTo>
                  <a:cubicBezTo>
                    <a:pt x="51351" y="1048"/>
                    <a:pt x="51344" y="1048"/>
                    <a:pt x="51337" y="1041"/>
                  </a:cubicBezTo>
                  <a:cubicBezTo>
                    <a:pt x="51351" y="999"/>
                    <a:pt x="51344" y="949"/>
                    <a:pt x="51302" y="935"/>
                  </a:cubicBezTo>
                  <a:cubicBezTo>
                    <a:pt x="50817" y="689"/>
                    <a:pt x="50325" y="443"/>
                    <a:pt x="49840" y="197"/>
                  </a:cubicBezTo>
                  <a:lnTo>
                    <a:pt x="49910" y="197"/>
                  </a:lnTo>
                  <a:cubicBezTo>
                    <a:pt x="50022" y="197"/>
                    <a:pt x="50015" y="0"/>
                    <a:pt x="49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812125" y="4013700"/>
              <a:ext cx="23025" cy="18975"/>
            </a:xfrm>
            <a:custGeom>
              <a:avLst/>
              <a:gdLst/>
              <a:ahLst/>
              <a:cxnLst/>
              <a:rect l="l" t="t" r="r" b="b"/>
              <a:pathLst>
                <a:path w="921" h="759" extrusionOk="0">
                  <a:moveTo>
                    <a:pt x="781" y="0"/>
                  </a:moveTo>
                  <a:cubicBezTo>
                    <a:pt x="759" y="0"/>
                    <a:pt x="736" y="8"/>
                    <a:pt x="716" y="27"/>
                  </a:cubicBezTo>
                  <a:cubicBezTo>
                    <a:pt x="526" y="203"/>
                    <a:pt x="322" y="379"/>
                    <a:pt x="132" y="562"/>
                  </a:cubicBezTo>
                  <a:cubicBezTo>
                    <a:pt x="125" y="562"/>
                    <a:pt x="125" y="555"/>
                    <a:pt x="111" y="555"/>
                  </a:cubicBezTo>
                  <a:cubicBezTo>
                    <a:pt x="1" y="561"/>
                    <a:pt x="6" y="745"/>
                    <a:pt x="119" y="745"/>
                  </a:cubicBezTo>
                  <a:cubicBezTo>
                    <a:pt x="121" y="745"/>
                    <a:pt x="123" y="744"/>
                    <a:pt x="125" y="744"/>
                  </a:cubicBezTo>
                  <a:cubicBezTo>
                    <a:pt x="141" y="754"/>
                    <a:pt x="155" y="759"/>
                    <a:pt x="169" y="759"/>
                  </a:cubicBezTo>
                  <a:cubicBezTo>
                    <a:pt x="188" y="759"/>
                    <a:pt x="207" y="750"/>
                    <a:pt x="231" y="730"/>
                  </a:cubicBezTo>
                  <a:cubicBezTo>
                    <a:pt x="442" y="533"/>
                    <a:pt x="653" y="351"/>
                    <a:pt x="849" y="154"/>
                  </a:cubicBezTo>
                  <a:cubicBezTo>
                    <a:pt x="920" y="94"/>
                    <a:pt x="856" y="0"/>
                    <a:pt x="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38300" y="3704225"/>
              <a:ext cx="12750" cy="12425"/>
            </a:xfrm>
            <a:custGeom>
              <a:avLst/>
              <a:gdLst/>
              <a:ahLst/>
              <a:cxnLst/>
              <a:rect l="l" t="t" r="r" b="b"/>
              <a:pathLst>
                <a:path w="510" h="497" extrusionOk="0">
                  <a:moveTo>
                    <a:pt x="377" y="0"/>
                  </a:moveTo>
                  <a:cubicBezTo>
                    <a:pt x="358" y="0"/>
                    <a:pt x="339" y="8"/>
                    <a:pt x="323" y="27"/>
                  </a:cubicBezTo>
                  <a:cubicBezTo>
                    <a:pt x="238" y="126"/>
                    <a:pt x="147" y="224"/>
                    <a:pt x="70" y="330"/>
                  </a:cubicBezTo>
                  <a:cubicBezTo>
                    <a:pt x="0" y="399"/>
                    <a:pt x="61" y="497"/>
                    <a:pt x="131" y="497"/>
                  </a:cubicBezTo>
                  <a:cubicBezTo>
                    <a:pt x="153" y="497"/>
                    <a:pt x="176" y="487"/>
                    <a:pt x="196" y="463"/>
                  </a:cubicBezTo>
                  <a:cubicBezTo>
                    <a:pt x="281" y="365"/>
                    <a:pt x="372" y="266"/>
                    <a:pt x="449" y="161"/>
                  </a:cubicBezTo>
                  <a:cubicBezTo>
                    <a:pt x="509" y="95"/>
                    <a:pt x="442" y="0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3917825" y="3702025"/>
              <a:ext cx="9825" cy="9100"/>
            </a:xfrm>
            <a:custGeom>
              <a:avLst/>
              <a:gdLst/>
              <a:ahLst/>
              <a:cxnLst/>
              <a:rect l="l" t="t" r="r" b="b"/>
              <a:pathLst>
                <a:path w="393" h="364" extrusionOk="0">
                  <a:moveTo>
                    <a:pt x="263" y="0"/>
                  </a:moveTo>
                  <a:cubicBezTo>
                    <a:pt x="243" y="0"/>
                    <a:pt x="223" y="9"/>
                    <a:pt x="206" y="31"/>
                  </a:cubicBezTo>
                  <a:cubicBezTo>
                    <a:pt x="164" y="80"/>
                    <a:pt x="115" y="136"/>
                    <a:pt x="66" y="200"/>
                  </a:cubicBezTo>
                  <a:cubicBezTo>
                    <a:pt x="1" y="265"/>
                    <a:pt x="65" y="363"/>
                    <a:pt x="134" y="363"/>
                  </a:cubicBezTo>
                  <a:cubicBezTo>
                    <a:pt x="154" y="363"/>
                    <a:pt x="175" y="354"/>
                    <a:pt x="192" y="333"/>
                  </a:cubicBezTo>
                  <a:cubicBezTo>
                    <a:pt x="235" y="277"/>
                    <a:pt x="291" y="228"/>
                    <a:pt x="333" y="165"/>
                  </a:cubicBezTo>
                  <a:cubicBezTo>
                    <a:pt x="392" y="95"/>
                    <a:pt x="32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3992700" y="3696475"/>
              <a:ext cx="14700" cy="18550"/>
            </a:xfrm>
            <a:custGeom>
              <a:avLst/>
              <a:gdLst/>
              <a:ahLst/>
              <a:cxnLst/>
              <a:rect l="l" t="t" r="r" b="b"/>
              <a:pathLst>
                <a:path w="588" h="742" extrusionOk="0">
                  <a:moveTo>
                    <a:pt x="466" y="0"/>
                  </a:moveTo>
                  <a:cubicBezTo>
                    <a:pt x="438" y="0"/>
                    <a:pt x="410" y="12"/>
                    <a:pt x="389" y="42"/>
                  </a:cubicBezTo>
                  <a:lnTo>
                    <a:pt x="44" y="597"/>
                  </a:lnTo>
                  <a:cubicBezTo>
                    <a:pt x="0" y="671"/>
                    <a:pt x="65" y="741"/>
                    <a:pt x="128" y="741"/>
                  </a:cubicBezTo>
                  <a:cubicBezTo>
                    <a:pt x="155" y="741"/>
                    <a:pt x="182" y="728"/>
                    <a:pt x="199" y="696"/>
                  </a:cubicBezTo>
                  <a:lnTo>
                    <a:pt x="543" y="141"/>
                  </a:lnTo>
                  <a:cubicBezTo>
                    <a:pt x="588" y="67"/>
                    <a:pt x="529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3606675" y="3938325"/>
              <a:ext cx="20575" cy="36075"/>
            </a:xfrm>
            <a:custGeom>
              <a:avLst/>
              <a:gdLst/>
              <a:ahLst/>
              <a:cxnLst/>
              <a:rect l="l" t="t" r="r" b="b"/>
              <a:pathLst>
                <a:path w="823" h="1443" extrusionOk="0">
                  <a:moveTo>
                    <a:pt x="706" y="0"/>
                  </a:moveTo>
                  <a:cubicBezTo>
                    <a:pt x="678" y="0"/>
                    <a:pt x="650" y="16"/>
                    <a:pt x="632" y="55"/>
                  </a:cubicBezTo>
                  <a:cubicBezTo>
                    <a:pt x="435" y="463"/>
                    <a:pt x="238" y="884"/>
                    <a:pt x="35" y="1299"/>
                  </a:cubicBezTo>
                  <a:cubicBezTo>
                    <a:pt x="0" y="1373"/>
                    <a:pt x="65" y="1443"/>
                    <a:pt x="126" y="1443"/>
                  </a:cubicBezTo>
                  <a:cubicBezTo>
                    <a:pt x="153" y="1443"/>
                    <a:pt x="179" y="1429"/>
                    <a:pt x="196" y="1397"/>
                  </a:cubicBezTo>
                  <a:cubicBezTo>
                    <a:pt x="393" y="983"/>
                    <a:pt x="590" y="561"/>
                    <a:pt x="794" y="146"/>
                  </a:cubicBezTo>
                  <a:cubicBezTo>
                    <a:pt x="822" y="70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3870250" y="4107400"/>
              <a:ext cx="66475" cy="88125"/>
            </a:xfrm>
            <a:custGeom>
              <a:avLst/>
              <a:gdLst/>
              <a:ahLst/>
              <a:cxnLst/>
              <a:rect l="l" t="t" r="r" b="b"/>
              <a:pathLst>
                <a:path w="2659" h="3525" extrusionOk="0">
                  <a:moveTo>
                    <a:pt x="2530" y="0"/>
                  </a:moveTo>
                  <a:cubicBezTo>
                    <a:pt x="2517" y="0"/>
                    <a:pt x="2503" y="4"/>
                    <a:pt x="2489" y="12"/>
                  </a:cubicBezTo>
                  <a:cubicBezTo>
                    <a:pt x="2120" y="210"/>
                    <a:pt x="1739" y="309"/>
                    <a:pt x="1338" y="309"/>
                  </a:cubicBezTo>
                  <a:cubicBezTo>
                    <a:pt x="1226" y="309"/>
                    <a:pt x="1113" y="301"/>
                    <a:pt x="999" y="286"/>
                  </a:cubicBezTo>
                  <a:cubicBezTo>
                    <a:pt x="866" y="263"/>
                    <a:pt x="724" y="226"/>
                    <a:pt x="586" y="226"/>
                  </a:cubicBezTo>
                  <a:cubicBezTo>
                    <a:pt x="476" y="226"/>
                    <a:pt x="368" y="250"/>
                    <a:pt x="268" y="321"/>
                  </a:cubicBezTo>
                  <a:cubicBezTo>
                    <a:pt x="1" y="511"/>
                    <a:pt x="22" y="961"/>
                    <a:pt x="366" y="1010"/>
                  </a:cubicBezTo>
                  <a:cubicBezTo>
                    <a:pt x="372" y="1011"/>
                    <a:pt x="378" y="1012"/>
                    <a:pt x="384" y="1012"/>
                  </a:cubicBezTo>
                  <a:cubicBezTo>
                    <a:pt x="483" y="1012"/>
                    <a:pt x="515" y="847"/>
                    <a:pt x="408" y="827"/>
                  </a:cubicBezTo>
                  <a:cubicBezTo>
                    <a:pt x="503" y="573"/>
                    <a:pt x="640" y="440"/>
                    <a:pt x="805" y="440"/>
                  </a:cubicBezTo>
                  <a:cubicBezTo>
                    <a:pt x="849" y="440"/>
                    <a:pt x="895" y="450"/>
                    <a:pt x="943" y="469"/>
                  </a:cubicBezTo>
                  <a:cubicBezTo>
                    <a:pt x="992" y="476"/>
                    <a:pt x="1055" y="483"/>
                    <a:pt x="1111" y="497"/>
                  </a:cubicBezTo>
                  <a:cubicBezTo>
                    <a:pt x="1190" y="503"/>
                    <a:pt x="1270" y="506"/>
                    <a:pt x="1351" y="506"/>
                  </a:cubicBezTo>
                  <a:cubicBezTo>
                    <a:pt x="1465" y="506"/>
                    <a:pt x="1582" y="499"/>
                    <a:pt x="1702" y="483"/>
                  </a:cubicBezTo>
                  <a:cubicBezTo>
                    <a:pt x="1807" y="469"/>
                    <a:pt x="1899" y="448"/>
                    <a:pt x="1997" y="413"/>
                  </a:cubicBezTo>
                  <a:lnTo>
                    <a:pt x="1997" y="413"/>
                  </a:lnTo>
                  <a:cubicBezTo>
                    <a:pt x="1245" y="1172"/>
                    <a:pt x="872" y="2325"/>
                    <a:pt x="1069" y="3456"/>
                  </a:cubicBezTo>
                  <a:cubicBezTo>
                    <a:pt x="1075" y="3504"/>
                    <a:pt x="1106" y="3525"/>
                    <a:pt x="1139" y="3525"/>
                  </a:cubicBezTo>
                  <a:cubicBezTo>
                    <a:pt x="1191" y="3525"/>
                    <a:pt x="1248" y="3477"/>
                    <a:pt x="1231" y="3400"/>
                  </a:cubicBezTo>
                  <a:cubicBezTo>
                    <a:pt x="1027" y="2135"/>
                    <a:pt x="1575" y="834"/>
                    <a:pt x="2580" y="181"/>
                  </a:cubicBezTo>
                  <a:cubicBezTo>
                    <a:pt x="2659" y="127"/>
                    <a:pt x="2608" y="0"/>
                    <a:pt x="2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913075" y="4108750"/>
              <a:ext cx="77225" cy="81750"/>
            </a:xfrm>
            <a:custGeom>
              <a:avLst/>
              <a:gdLst/>
              <a:ahLst/>
              <a:cxnLst/>
              <a:rect l="l" t="t" r="r" b="b"/>
              <a:pathLst>
                <a:path w="3089" h="3270" extrusionOk="0">
                  <a:moveTo>
                    <a:pt x="2470" y="197"/>
                  </a:moveTo>
                  <a:cubicBezTo>
                    <a:pt x="2470" y="204"/>
                    <a:pt x="2484" y="204"/>
                    <a:pt x="2484" y="211"/>
                  </a:cubicBezTo>
                  <a:cubicBezTo>
                    <a:pt x="2470" y="204"/>
                    <a:pt x="2463" y="204"/>
                    <a:pt x="2442" y="197"/>
                  </a:cubicBezTo>
                  <a:close/>
                  <a:moveTo>
                    <a:pt x="2116" y="325"/>
                  </a:moveTo>
                  <a:cubicBezTo>
                    <a:pt x="2249" y="325"/>
                    <a:pt x="2387" y="363"/>
                    <a:pt x="2526" y="450"/>
                  </a:cubicBezTo>
                  <a:cubicBezTo>
                    <a:pt x="2538" y="459"/>
                    <a:pt x="2550" y="463"/>
                    <a:pt x="2561" y="463"/>
                  </a:cubicBezTo>
                  <a:cubicBezTo>
                    <a:pt x="2584" y="463"/>
                    <a:pt x="2606" y="448"/>
                    <a:pt x="2625" y="429"/>
                  </a:cubicBezTo>
                  <a:cubicBezTo>
                    <a:pt x="2681" y="527"/>
                    <a:pt x="2737" y="619"/>
                    <a:pt x="2801" y="710"/>
                  </a:cubicBezTo>
                  <a:cubicBezTo>
                    <a:pt x="2836" y="851"/>
                    <a:pt x="2765" y="1118"/>
                    <a:pt x="2737" y="1266"/>
                  </a:cubicBezTo>
                  <a:cubicBezTo>
                    <a:pt x="2702" y="1483"/>
                    <a:pt x="2667" y="1708"/>
                    <a:pt x="2604" y="1926"/>
                  </a:cubicBezTo>
                  <a:cubicBezTo>
                    <a:pt x="2461" y="2425"/>
                    <a:pt x="2078" y="3089"/>
                    <a:pt x="1561" y="3089"/>
                  </a:cubicBezTo>
                  <a:cubicBezTo>
                    <a:pt x="1465" y="3089"/>
                    <a:pt x="1365" y="3066"/>
                    <a:pt x="1261" y="3016"/>
                  </a:cubicBezTo>
                  <a:cubicBezTo>
                    <a:pt x="329" y="2562"/>
                    <a:pt x="1099" y="325"/>
                    <a:pt x="2116" y="325"/>
                  </a:cubicBezTo>
                  <a:close/>
                  <a:moveTo>
                    <a:pt x="2412" y="1"/>
                  </a:moveTo>
                  <a:cubicBezTo>
                    <a:pt x="2326" y="1"/>
                    <a:pt x="2238" y="26"/>
                    <a:pt x="2154" y="78"/>
                  </a:cubicBezTo>
                  <a:cubicBezTo>
                    <a:pt x="2140" y="92"/>
                    <a:pt x="2133" y="106"/>
                    <a:pt x="2119" y="127"/>
                  </a:cubicBezTo>
                  <a:cubicBezTo>
                    <a:pt x="2108" y="126"/>
                    <a:pt x="2098" y="126"/>
                    <a:pt x="2087" y="126"/>
                  </a:cubicBezTo>
                  <a:cubicBezTo>
                    <a:pt x="805" y="126"/>
                    <a:pt x="1" y="3088"/>
                    <a:pt x="1437" y="3262"/>
                  </a:cubicBezTo>
                  <a:cubicBezTo>
                    <a:pt x="1479" y="3267"/>
                    <a:pt x="1519" y="3269"/>
                    <a:pt x="1559" y="3269"/>
                  </a:cubicBezTo>
                  <a:cubicBezTo>
                    <a:pt x="2354" y="3269"/>
                    <a:pt x="2737" y="2291"/>
                    <a:pt x="2871" y="1568"/>
                  </a:cubicBezTo>
                  <a:cubicBezTo>
                    <a:pt x="2948" y="1160"/>
                    <a:pt x="3089" y="619"/>
                    <a:pt x="2836" y="246"/>
                  </a:cubicBezTo>
                  <a:cubicBezTo>
                    <a:pt x="2726" y="86"/>
                    <a:pt x="2572" y="1"/>
                    <a:pt x="2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013475" y="4087600"/>
              <a:ext cx="31900" cy="96650"/>
            </a:xfrm>
            <a:custGeom>
              <a:avLst/>
              <a:gdLst/>
              <a:ahLst/>
              <a:cxnLst/>
              <a:rect l="l" t="t" r="r" b="b"/>
              <a:pathLst>
                <a:path w="1276" h="3866" extrusionOk="0">
                  <a:moveTo>
                    <a:pt x="1170" y="0"/>
                  </a:moveTo>
                  <a:cubicBezTo>
                    <a:pt x="1134" y="0"/>
                    <a:pt x="1097" y="20"/>
                    <a:pt x="1083" y="66"/>
                  </a:cubicBezTo>
                  <a:cubicBezTo>
                    <a:pt x="760" y="1170"/>
                    <a:pt x="436" y="2266"/>
                    <a:pt x="106" y="3377"/>
                  </a:cubicBezTo>
                  <a:cubicBezTo>
                    <a:pt x="101" y="3376"/>
                    <a:pt x="96" y="3376"/>
                    <a:pt x="91" y="3376"/>
                  </a:cubicBezTo>
                  <a:cubicBezTo>
                    <a:pt x="46" y="3376"/>
                    <a:pt x="1" y="3405"/>
                    <a:pt x="1" y="3468"/>
                  </a:cubicBezTo>
                  <a:lnTo>
                    <a:pt x="1" y="3770"/>
                  </a:lnTo>
                  <a:cubicBezTo>
                    <a:pt x="1" y="3834"/>
                    <a:pt x="40" y="3866"/>
                    <a:pt x="83" y="3866"/>
                  </a:cubicBezTo>
                  <a:cubicBezTo>
                    <a:pt x="120" y="3866"/>
                    <a:pt x="160" y="3841"/>
                    <a:pt x="176" y="3792"/>
                  </a:cubicBezTo>
                  <a:cubicBezTo>
                    <a:pt x="542" y="2568"/>
                    <a:pt x="900" y="1338"/>
                    <a:pt x="1259" y="115"/>
                  </a:cubicBezTo>
                  <a:cubicBezTo>
                    <a:pt x="1276" y="44"/>
                    <a:pt x="1223" y="0"/>
                    <a:pt x="1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000700" y="4094425"/>
              <a:ext cx="29750" cy="24000"/>
            </a:xfrm>
            <a:custGeom>
              <a:avLst/>
              <a:gdLst/>
              <a:ahLst/>
              <a:cxnLst/>
              <a:rect l="l" t="t" r="r" b="b"/>
              <a:pathLst>
                <a:path w="1190" h="960" extrusionOk="0">
                  <a:moveTo>
                    <a:pt x="567" y="190"/>
                  </a:moveTo>
                  <a:cubicBezTo>
                    <a:pt x="759" y="190"/>
                    <a:pt x="940" y="392"/>
                    <a:pt x="793" y="629"/>
                  </a:cubicBezTo>
                  <a:cubicBezTo>
                    <a:pt x="733" y="726"/>
                    <a:pt x="657" y="765"/>
                    <a:pt x="585" y="765"/>
                  </a:cubicBezTo>
                  <a:cubicBezTo>
                    <a:pt x="403" y="765"/>
                    <a:pt x="237" y="518"/>
                    <a:pt x="357" y="292"/>
                  </a:cubicBezTo>
                  <a:cubicBezTo>
                    <a:pt x="416" y="221"/>
                    <a:pt x="492" y="190"/>
                    <a:pt x="567" y="190"/>
                  </a:cubicBezTo>
                  <a:close/>
                  <a:moveTo>
                    <a:pt x="555" y="0"/>
                  </a:moveTo>
                  <a:cubicBezTo>
                    <a:pt x="438" y="0"/>
                    <a:pt x="318" y="51"/>
                    <a:pt x="223" y="173"/>
                  </a:cubicBezTo>
                  <a:cubicBezTo>
                    <a:pt x="216" y="180"/>
                    <a:pt x="223" y="180"/>
                    <a:pt x="216" y="187"/>
                  </a:cubicBezTo>
                  <a:cubicBezTo>
                    <a:pt x="209" y="194"/>
                    <a:pt x="209" y="194"/>
                    <a:pt x="195" y="194"/>
                  </a:cubicBezTo>
                  <a:cubicBezTo>
                    <a:pt x="1" y="562"/>
                    <a:pt x="290" y="960"/>
                    <a:pt x="598" y="960"/>
                  </a:cubicBezTo>
                  <a:cubicBezTo>
                    <a:pt x="713" y="960"/>
                    <a:pt x="831" y="904"/>
                    <a:pt x="926" y="770"/>
                  </a:cubicBezTo>
                  <a:cubicBezTo>
                    <a:pt x="1190" y="393"/>
                    <a:pt x="880" y="0"/>
                    <a:pt x="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032800" y="4146275"/>
              <a:ext cx="28150" cy="29825"/>
            </a:xfrm>
            <a:custGeom>
              <a:avLst/>
              <a:gdLst/>
              <a:ahLst/>
              <a:cxnLst/>
              <a:rect l="l" t="t" r="r" b="b"/>
              <a:pathLst>
                <a:path w="1126" h="1193" extrusionOk="0">
                  <a:moveTo>
                    <a:pt x="582" y="201"/>
                  </a:moveTo>
                  <a:cubicBezTo>
                    <a:pt x="752" y="201"/>
                    <a:pt x="916" y="318"/>
                    <a:pt x="929" y="566"/>
                  </a:cubicBezTo>
                  <a:cubicBezTo>
                    <a:pt x="929" y="770"/>
                    <a:pt x="823" y="960"/>
                    <a:pt x="634" y="995"/>
                  </a:cubicBezTo>
                  <a:cubicBezTo>
                    <a:pt x="618" y="997"/>
                    <a:pt x="602" y="998"/>
                    <a:pt x="586" y="998"/>
                  </a:cubicBezTo>
                  <a:cubicBezTo>
                    <a:pt x="340" y="998"/>
                    <a:pt x="146" y="699"/>
                    <a:pt x="331" y="467"/>
                  </a:cubicBezTo>
                  <a:cubicBezTo>
                    <a:pt x="373" y="418"/>
                    <a:pt x="345" y="348"/>
                    <a:pt x="303" y="320"/>
                  </a:cubicBezTo>
                  <a:cubicBezTo>
                    <a:pt x="379" y="242"/>
                    <a:pt x="481" y="201"/>
                    <a:pt x="582" y="201"/>
                  </a:cubicBezTo>
                  <a:close/>
                  <a:moveTo>
                    <a:pt x="590" y="0"/>
                  </a:moveTo>
                  <a:cubicBezTo>
                    <a:pt x="298" y="0"/>
                    <a:pt x="48" y="249"/>
                    <a:pt x="15" y="566"/>
                  </a:cubicBezTo>
                  <a:cubicBezTo>
                    <a:pt x="1" y="629"/>
                    <a:pt x="50" y="650"/>
                    <a:pt x="92" y="650"/>
                  </a:cubicBezTo>
                  <a:cubicBezTo>
                    <a:pt x="85" y="882"/>
                    <a:pt x="205" y="1100"/>
                    <a:pt x="437" y="1170"/>
                  </a:cubicBezTo>
                  <a:cubicBezTo>
                    <a:pt x="485" y="1185"/>
                    <a:pt x="533" y="1192"/>
                    <a:pt x="580" y="1192"/>
                  </a:cubicBezTo>
                  <a:cubicBezTo>
                    <a:pt x="841" y="1192"/>
                    <a:pt x="1055" y="970"/>
                    <a:pt x="1090" y="671"/>
                  </a:cubicBezTo>
                  <a:cubicBezTo>
                    <a:pt x="1126" y="355"/>
                    <a:pt x="950" y="39"/>
                    <a:pt x="648" y="4"/>
                  </a:cubicBezTo>
                  <a:cubicBezTo>
                    <a:pt x="628" y="1"/>
                    <a:pt x="609" y="0"/>
                    <a:pt x="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872975" y="3804400"/>
              <a:ext cx="39825" cy="88275"/>
            </a:xfrm>
            <a:custGeom>
              <a:avLst/>
              <a:gdLst/>
              <a:ahLst/>
              <a:cxnLst/>
              <a:rect l="l" t="t" r="r" b="b"/>
              <a:pathLst>
                <a:path w="1593" h="3531" extrusionOk="0">
                  <a:moveTo>
                    <a:pt x="1142" y="0"/>
                  </a:moveTo>
                  <a:cubicBezTo>
                    <a:pt x="1121" y="0"/>
                    <a:pt x="1099" y="10"/>
                    <a:pt x="1080" y="34"/>
                  </a:cubicBezTo>
                  <a:cubicBezTo>
                    <a:pt x="834" y="322"/>
                    <a:pt x="588" y="604"/>
                    <a:pt x="342" y="892"/>
                  </a:cubicBezTo>
                  <a:cubicBezTo>
                    <a:pt x="282" y="962"/>
                    <a:pt x="342" y="1056"/>
                    <a:pt x="408" y="1056"/>
                  </a:cubicBezTo>
                  <a:cubicBezTo>
                    <a:pt x="429" y="1056"/>
                    <a:pt x="450" y="1047"/>
                    <a:pt x="468" y="1025"/>
                  </a:cubicBezTo>
                  <a:cubicBezTo>
                    <a:pt x="658" y="793"/>
                    <a:pt x="855" y="568"/>
                    <a:pt x="1044" y="351"/>
                  </a:cubicBezTo>
                  <a:lnTo>
                    <a:pt x="1044" y="351"/>
                  </a:lnTo>
                  <a:cubicBezTo>
                    <a:pt x="1044" y="660"/>
                    <a:pt x="1002" y="969"/>
                    <a:pt x="904" y="1264"/>
                  </a:cubicBezTo>
                  <a:cubicBezTo>
                    <a:pt x="630" y="1342"/>
                    <a:pt x="489" y="1693"/>
                    <a:pt x="658" y="1953"/>
                  </a:cubicBezTo>
                  <a:cubicBezTo>
                    <a:pt x="675" y="1985"/>
                    <a:pt x="704" y="2001"/>
                    <a:pt x="732" y="2001"/>
                  </a:cubicBezTo>
                  <a:cubicBezTo>
                    <a:pt x="760" y="2001"/>
                    <a:pt x="788" y="1985"/>
                    <a:pt x="805" y="1953"/>
                  </a:cubicBezTo>
                  <a:cubicBezTo>
                    <a:pt x="869" y="1841"/>
                    <a:pt x="925" y="1721"/>
                    <a:pt x="974" y="1595"/>
                  </a:cubicBezTo>
                  <a:cubicBezTo>
                    <a:pt x="995" y="1602"/>
                    <a:pt x="1009" y="1602"/>
                    <a:pt x="1030" y="1616"/>
                  </a:cubicBezTo>
                  <a:cubicBezTo>
                    <a:pt x="1077" y="1602"/>
                    <a:pt x="1119" y="1595"/>
                    <a:pt x="1156" y="1595"/>
                  </a:cubicBezTo>
                  <a:cubicBezTo>
                    <a:pt x="1305" y="1595"/>
                    <a:pt x="1379" y="1707"/>
                    <a:pt x="1368" y="1932"/>
                  </a:cubicBezTo>
                  <a:cubicBezTo>
                    <a:pt x="1396" y="2185"/>
                    <a:pt x="1262" y="2459"/>
                    <a:pt x="1171" y="2677"/>
                  </a:cubicBezTo>
                  <a:cubicBezTo>
                    <a:pt x="1101" y="2825"/>
                    <a:pt x="1030" y="2987"/>
                    <a:pt x="932" y="3106"/>
                  </a:cubicBezTo>
                  <a:cubicBezTo>
                    <a:pt x="835" y="3227"/>
                    <a:pt x="634" y="3349"/>
                    <a:pt x="465" y="3349"/>
                  </a:cubicBezTo>
                  <a:cubicBezTo>
                    <a:pt x="328" y="3349"/>
                    <a:pt x="212" y="3269"/>
                    <a:pt x="187" y="3043"/>
                  </a:cubicBezTo>
                  <a:cubicBezTo>
                    <a:pt x="176" y="2983"/>
                    <a:pt x="127" y="2953"/>
                    <a:pt x="83" y="2953"/>
                  </a:cubicBezTo>
                  <a:cubicBezTo>
                    <a:pt x="39" y="2953"/>
                    <a:pt x="1" y="2983"/>
                    <a:pt x="11" y="3043"/>
                  </a:cubicBezTo>
                  <a:cubicBezTo>
                    <a:pt x="50" y="3341"/>
                    <a:pt x="279" y="3530"/>
                    <a:pt x="539" y="3530"/>
                  </a:cubicBezTo>
                  <a:cubicBezTo>
                    <a:pt x="610" y="3530"/>
                    <a:pt x="684" y="3516"/>
                    <a:pt x="756" y="3486"/>
                  </a:cubicBezTo>
                  <a:cubicBezTo>
                    <a:pt x="1185" y="3310"/>
                    <a:pt x="1508" y="2551"/>
                    <a:pt x="1558" y="2087"/>
                  </a:cubicBezTo>
                  <a:cubicBezTo>
                    <a:pt x="1593" y="1756"/>
                    <a:pt x="1431" y="1307"/>
                    <a:pt x="1108" y="1243"/>
                  </a:cubicBezTo>
                  <a:cubicBezTo>
                    <a:pt x="1213" y="878"/>
                    <a:pt x="1255" y="498"/>
                    <a:pt x="1227" y="90"/>
                  </a:cubicBezTo>
                  <a:cubicBezTo>
                    <a:pt x="1223" y="39"/>
                    <a:pt x="1184" y="0"/>
                    <a:pt x="1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917350" y="3801175"/>
              <a:ext cx="48025" cy="91725"/>
            </a:xfrm>
            <a:custGeom>
              <a:avLst/>
              <a:gdLst/>
              <a:ahLst/>
              <a:cxnLst/>
              <a:rect l="l" t="t" r="r" b="b"/>
              <a:pathLst>
                <a:path w="1921" h="3669" extrusionOk="0">
                  <a:moveTo>
                    <a:pt x="1002" y="1"/>
                  </a:moveTo>
                  <a:cubicBezTo>
                    <a:pt x="988" y="1"/>
                    <a:pt x="975" y="4"/>
                    <a:pt x="964" y="9"/>
                  </a:cubicBezTo>
                  <a:cubicBezTo>
                    <a:pt x="942" y="23"/>
                    <a:pt x="914" y="37"/>
                    <a:pt x="900" y="72"/>
                  </a:cubicBezTo>
                  <a:cubicBezTo>
                    <a:pt x="767" y="690"/>
                    <a:pt x="619" y="1309"/>
                    <a:pt x="486" y="1928"/>
                  </a:cubicBezTo>
                  <a:cubicBezTo>
                    <a:pt x="469" y="1998"/>
                    <a:pt x="518" y="2044"/>
                    <a:pt x="567" y="2044"/>
                  </a:cubicBezTo>
                  <a:cubicBezTo>
                    <a:pt x="602" y="2044"/>
                    <a:pt x="636" y="2022"/>
                    <a:pt x="647" y="1970"/>
                  </a:cubicBezTo>
                  <a:cubicBezTo>
                    <a:pt x="675" y="1829"/>
                    <a:pt x="711" y="1696"/>
                    <a:pt x="767" y="1576"/>
                  </a:cubicBezTo>
                  <a:cubicBezTo>
                    <a:pt x="952" y="1492"/>
                    <a:pt x="1102" y="1450"/>
                    <a:pt x="1216" y="1450"/>
                  </a:cubicBezTo>
                  <a:cubicBezTo>
                    <a:pt x="1436" y="1450"/>
                    <a:pt x="1525" y="1606"/>
                    <a:pt x="1484" y="1921"/>
                  </a:cubicBezTo>
                  <a:cubicBezTo>
                    <a:pt x="1484" y="2139"/>
                    <a:pt x="1456" y="2378"/>
                    <a:pt x="1413" y="2588"/>
                  </a:cubicBezTo>
                  <a:cubicBezTo>
                    <a:pt x="1371" y="2820"/>
                    <a:pt x="1301" y="3059"/>
                    <a:pt x="1139" y="3235"/>
                  </a:cubicBezTo>
                  <a:cubicBezTo>
                    <a:pt x="1020" y="3376"/>
                    <a:pt x="872" y="3453"/>
                    <a:pt x="696" y="3474"/>
                  </a:cubicBezTo>
                  <a:cubicBezTo>
                    <a:pt x="324" y="3369"/>
                    <a:pt x="211" y="3151"/>
                    <a:pt x="359" y="2813"/>
                  </a:cubicBezTo>
                  <a:cubicBezTo>
                    <a:pt x="403" y="2739"/>
                    <a:pt x="344" y="2676"/>
                    <a:pt x="281" y="2676"/>
                  </a:cubicBezTo>
                  <a:cubicBezTo>
                    <a:pt x="253" y="2676"/>
                    <a:pt x="225" y="2688"/>
                    <a:pt x="204" y="2715"/>
                  </a:cubicBezTo>
                  <a:cubicBezTo>
                    <a:pt x="1" y="3066"/>
                    <a:pt x="190" y="3551"/>
                    <a:pt x="563" y="3650"/>
                  </a:cubicBezTo>
                  <a:cubicBezTo>
                    <a:pt x="613" y="3663"/>
                    <a:pt x="662" y="3668"/>
                    <a:pt x="709" y="3668"/>
                  </a:cubicBezTo>
                  <a:cubicBezTo>
                    <a:pt x="1112" y="3668"/>
                    <a:pt x="1428" y="3244"/>
                    <a:pt x="1547" y="2848"/>
                  </a:cubicBezTo>
                  <a:cubicBezTo>
                    <a:pt x="1681" y="2392"/>
                    <a:pt x="1842" y="1436"/>
                    <a:pt x="1378" y="1147"/>
                  </a:cubicBezTo>
                  <a:cubicBezTo>
                    <a:pt x="1289" y="1090"/>
                    <a:pt x="1205" y="1064"/>
                    <a:pt x="1128" y="1064"/>
                  </a:cubicBezTo>
                  <a:cubicBezTo>
                    <a:pt x="1017" y="1064"/>
                    <a:pt x="920" y="1117"/>
                    <a:pt x="837" y="1204"/>
                  </a:cubicBezTo>
                  <a:cubicBezTo>
                    <a:pt x="893" y="936"/>
                    <a:pt x="957" y="669"/>
                    <a:pt x="1020" y="395"/>
                  </a:cubicBezTo>
                  <a:cubicBezTo>
                    <a:pt x="1113" y="555"/>
                    <a:pt x="1277" y="643"/>
                    <a:pt x="1440" y="643"/>
                  </a:cubicBezTo>
                  <a:cubicBezTo>
                    <a:pt x="1621" y="643"/>
                    <a:pt x="1803" y="536"/>
                    <a:pt x="1891" y="304"/>
                  </a:cubicBezTo>
                  <a:cubicBezTo>
                    <a:pt x="1920" y="223"/>
                    <a:pt x="1855" y="154"/>
                    <a:pt x="1796" y="154"/>
                  </a:cubicBezTo>
                  <a:cubicBezTo>
                    <a:pt x="1769" y="154"/>
                    <a:pt x="1743" y="169"/>
                    <a:pt x="1730" y="205"/>
                  </a:cubicBezTo>
                  <a:cubicBezTo>
                    <a:pt x="1667" y="369"/>
                    <a:pt x="1535" y="448"/>
                    <a:pt x="1408" y="448"/>
                  </a:cubicBezTo>
                  <a:cubicBezTo>
                    <a:pt x="1250" y="448"/>
                    <a:pt x="1098" y="326"/>
                    <a:pt x="1090" y="93"/>
                  </a:cubicBezTo>
                  <a:cubicBezTo>
                    <a:pt x="1090" y="28"/>
                    <a:pt x="1045" y="1"/>
                    <a:pt x="1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3986075" y="3804050"/>
              <a:ext cx="28475" cy="82300"/>
            </a:xfrm>
            <a:custGeom>
              <a:avLst/>
              <a:gdLst/>
              <a:ahLst/>
              <a:cxnLst/>
              <a:rect l="l" t="t" r="r" b="b"/>
              <a:pathLst>
                <a:path w="1139" h="3292" extrusionOk="0">
                  <a:moveTo>
                    <a:pt x="1034" y="1"/>
                  </a:moveTo>
                  <a:cubicBezTo>
                    <a:pt x="999" y="1"/>
                    <a:pt x="963" y="21"/>
                    <a:pt x="949" y="69"/>
                  </a:cubicBezTo>
                  <a:cubicBezTo>
                    <a:pt x="640" y="1110"/>
                    <a:pt x="337" y="2143"/>
                    <a:pt x="21" y="3183"/>
                  </a:cubicBezTo>
                  <a:cubicBezTo>
                    <a:pt x="0" y="3250"/>
                    <a:pt x="48" y="3292"/>
                    <a:pt x="98" y="3292"/>
                  </a:cubicBezTo>
                  <a:cubicBezTo>
                    <a:pt x="133" y="3292"/>
                    <a:pt x="168" y="3272"/>
                    <a:pt x="183" y="3226"/>
                  </a:cubicBezTo>
                  <a:cubicBezTo>
                    <a:pt x="492" y="2192"/>
                    <a:pt x="801" y="1152"/>
                    <a:pt x="1118" y="119"/>
                  </a:cubicBezTo>
                  <a:cubicBezTo>
                    <a:pt x="1139" y="47"/>
                    <a:pt x="1087" y="1"/>
                    <a:pt x="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972875" y="3803000"/>
              <a:ext cx="26575" cy="25150"/>
            </a:xfrm>
            <a:custGeom>
              <a:avLst/>
              <a:gdLst/>
              <a:ahLst/>
              <a:cxnLst/>
              <a:rect l="l" t="t" r="r" b="b"/>
              <a:pathLst>
                <a:path w="1063" h="1006" extrusionOk="0">
                  <a:moveTo>
                    <a:pt x="557" y="195"/>
                  </a:moveTo>
                  <a:cubicBezTo>
                    <a:pt x="634" y="195"/>
                    <a:pt x="712" y="233"/>
                    <a:pt x="767" y="315"/>
                  </a:cubicBezTo>
                  <a:cubicBezTo>
                    <a:pt x="865" y="477"/>
                    <a:pt x="816" y="674"/>
                    <a:pt x="669" y="765"/>
                  </a:cubicBezTo>
                  <a:cubicBezTo>
                    <a:pt x="614" y="798"/>
                    <a:pt x="562" y="812"/>
                    <a:pt x="513" y="812"/>
                  </a:cubicBezTo>
                  <a:cubicBezTo>
                    <a:pt x="343" y="812"/>
                    <a:pt x="223" y="635"/>
                    <a:pt x="240" y="449"/>
                  </a:cubicBezTo>
                  <a:cubicBezTo>
                    <a:pt x="275" y="442"/>
                    <a:pt x="303" y="428"/>
                    <a:pt x="317" y="385"/>
                  </a:cubicBezTo>
                  <a:cubicBezTo>
                    <a:pt x="357" y="262"/>
                    <a:pt x="456" y="195"/>
                    <a:pt x="557" y="195"/>
                  </a:cubicBezTo>
                  <a:close/>
                  <a:moveTo>
                    <a:pt x="566" y="1"/>
                  </a:moveTo>
                  <a:cubicBezTo>
                    <a:pt x="476" y="1"/>
                    <a:pt x="389" y="33"/>
                    <a:pt x="317" y="90"/>
                  </a:cubicBezTo>
                  <a:cubicBezTo>
                    <a:pt x="300" y="80"/>
                    <a:pt x="282" y="73"/>
                    <a:pt x="264" y="73"/>
                  </a:cubicBezTo>
                  <a:cubicBezTo>
                    <a:pt x="247" y="73"/>
                    <a:pt x="229" y="80"/>
                    <a:pt x="212" y="97"/>
                  </a:cubicBezTo>
                  <a:cubicBezTo>
                    <a:pt x="15" y="287"/>
                    <a:pt x="1" y="646"/>
                    <a:pt x="184" y="863"/>
                  </a:cubicBezTo>
                  <a:cubicBezTo>
                    <a:pt x="271" y="960"/>
                    <a:pt x="387" y="1005"/>
                    <a:pt x="505" y="1005"/>
                  </a:cubicBezTo>
                  <a:cubicBezTo>
                    <a:pt x="644" y="1005"/>
                    <a:pt x="784" y="942"/>
                    <a:pt x="880" y="828"/>
                  </a:cubicBezTo>
                  <a:cubicBezTo>
                    <a:pt x="1062" y="603"/>
                    <a:pt x="1020" y="245"/>
                    <a:pt x="795" y="76"/>
                  </a:cubicBezTo>
                  <a:cubicBezTo>
                    <a:pt x="721" y="24"/>
                    <a:pt x="642" y="1"/>
                    <a:pt x="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4009000" y="3852000"/>
              <a:ext cx="28925" cy="31100"/>
            </a:xfrm>
            <a:custGeom>
              <a:avLst/>
              <a:gdLst/>
              <a:ahLst/>
              <a:cxnLst/>
              <a:rect l="l" t="t" r="r" b="b"/>
              <a:pathLst>
                <a:path w="1157" h="1244" extrusionOk="0">
                  <a:moveTo>
                    <a:pt x="524" y="1"/>
                  </a:moveTo>
                  <a:cubicBezTo>
                    <a:pt x="345" y="1"/>
                    <a:pt x="165" y="92"/>
                    <a:pt x="53" y="253"/>
                  </a:cubicBezTo>
                  <a:cubicBezTo>
                    <a:pt x="0" y="327"/>
                    <a:pt x="55" y="421"/>
                    <a:pt x="115" y="421"/>
                  </a:cubicBezTo>
                  <a:cubicBezTo>
                    <a:pt x="135" y="421"/>
                    <a:pt x="155" y="411"/>
                    <a:pt x="173" y="387"/>
                  </a:cubicBezTo>
                  <a:cubicBezTo>
                    <a:pt x="264" y="263"/>
                    <a:pt x="387" y="209"/>
                    <a:pt x="507" y="209"/>
                  </a:cubicBezTo>
                  <a:cubicBezTo>
                    <a:pt x="757" y="209"/>
                    <a:pt x="992" y="443"/>
                    <a:pt x="897" y="780"/>
                  </a:cubicBezTo>
                  <a:cubicBezTo>
                    <a:pt x="853" y="938"/>
                    <a:pt x="710" y="1061"/>
                    <a:pt x="559" y="1061"/>
                  </a:cubicBezTo>
                  <a:cubicBezTo>
                    <a:pt x="514" y="1061"/>
                    <a:pt x="469" y="1050"/>
                    <a:pt x="426" y="1026"/>
                  </a:cubicBezTo>
                  <a:cubicBezTo>
                    <a:pt x="271" y="942"/>
                    <a:pt x="264" y="640"/>
                    <a:pt x="447" y="569"/>
                  </a:cubicBezTo>
                  <a:cubicBezTo>
                    <a:pt x="543" y="537"/>
                    <a:pt x="516" y="382"/>
                    <a:pt x="420" y="382"/>
                  </a:cubicBezTo>
                  <a:cubicBezTo>
                    <a:pt x="411" y="382"/>
                    <a:pt x="401" y="384"/>
                    <a:pt x="391" y="387"/>
                  </a:cubicBezTo>
                  <a:cubicBezTo>
                    <a:pt x="145" y="471"/>
                    <a:pt x="53" y="815"/>
                    <a:pt x="194" y="1054"/>
                  </a:cubicBezTo>
                  <a:cubicBezTo>
                    <a:pt x="274" y="1186"/>
                    <a:pt x="402" y="1243"/>
                    <a:pt x="534" y="1243"/>
                  </a:cubicBezTo>
                  <a:cubicBezTo>
                    <a:pt x="690" y="1243"/>
                    <a:pt x="854" y="1163"/>
                    <a:pt x="953" y="1033"/>
                  </a:cubicBezTo>
                  <a:cubicBezTo>
                    <a:pt x="1157" y="780"/>
                    <a:pt x="1108" y="352"/>
                    <a:pt x="876" y="141"/>
                  </a:cubicBezTo>
                  <a:cubicBezTo>
                    <a:pt x="774" y="45"/>
                    <a:pt x="649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750425" y="3513475"/>
              <a:ext cx="22700" cy="82100"/>
            </a:xfrm>
            <a:custGeom>
              <a:avLst/>
              <a:gdLst/>
              <a:ahLst/>
              <a:cxnLst/>
              <a:rect l="l" t="t" r="r" b="b"/>
              <a:pathLst>
                <a:path w="908" h="3284" extrusionOk="0">
                  <a:moveTo>
                    <a:pt x="808" y="0"/>
                  </a:moveTo>
                  <a:cubicBezTo>
                    <a:pt x="775" y="0"/>
                    <a:pt x="743" y="24"/>
                    <a:pt x="738" y="80"/>
                  </a:cubicBezTo>
                  <a:cubicBezTo>
                    <a:pt x="709" y="199"/>
                    <a:pt x="681" y="333"/>
                    <a:pt x="653" y="452"/>
                  </a:cubicBezTo>
                  <a:cubicBezTo>
                    <a:pt x="548" y="797"/>
                    <a:pt x="358" y="1092"/>
                    <a:pt x="77" y="1317"/>
                  </a:cubicBezTo>
                  <a:cubicBezTo>
                    <a:pt x="1" y="1375"/>
                    <a:pt x="51" y="1502"/>
                    <a:pt x="119" y="1502"/>
                  </a:cubicBezTo>
                  <a:cubicBezTo>
                    <a:pt x="133" y="1502"/>
                    <a:pt x="147" y="1497"/>
                    <a:pt x="161" y="1485"/>
                  </a:cubicBezTo>
                  <a:cubicBezTo>
                    <a:pt x="302" y="1373"/>
                    <a:pt x="421" y="1239"/>
                    <a:pt x="527" y="1106"/>
                  </a:cubicBezTo>
                  <a:lnTo>
                    <a:pt x="527" y="1106"/>
                  </a:lnTo>
                  <a:cubicBezTo>
                    <a:pt x="400" y="1710"/>
                    <a:pt x="281" y="2322"/>
                    <a:pt x="154" y="2934"/>
                  </a:cubicBezTo>
                  <a:cubicBezTo>
                    <a:pt x="149" y="2932"/>
                    <a:pt x="143" y="2931"/>
                    <a:pt x="137" y="2931"/>
                  </a:cubicBezTo>
                  <a:cubicBezTo>
                    <a:pt x="97" y="2931"/>
                    <a:pt x="51" y="2971"/>
                    <a:pt x="70" y="3032"/>
                  </a:cubicBezTo>
                  <a:cubicBezTo>
                    <a:pt x="84" y="3095"/>
                    <a:pt x="105" y="3151"/>
                    <a:pt x="112" y="3215"/>
                  </a:cubicBezTo>
                  <a:cubicBezTo>
                    <a:pt x="126" y="3260"/>
                    <a:pt x="163" y="3283"/>
                    <a:pt x="199" y="3283"/>
                  </a:cubicBezTo>
                  <a:cubicBezTo>
                    <a:pt x="235" y="3283"/>
                    <a:pt x="270" y="3260"/>
                    <a:pt x="281" y="3215"/>
                  </a:cubicBezTo>
                  <a:cubicBezTo>
                    <a:pt x="492" y="2188"/>
                    <a:pt x="702" y="1148"/>
                    <a:pt x="899" y="122"/>
                  </a:cubicBezTo>
                  <a:cubicBezTo>
                    <a:pt x="908" y="48"/>
                    <a:pt x="856" y="0"/>
                    <a:pt x="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762000" y="3515025"/>
              <a:ext cx="61700" cy="74100"/>
            </a:xfrm>
            <a:custGeom>
              <a:avLst/>
              <a:gdLst/>
              <a:ahLst/>
              <a:cxnLst/>
              <a:rect l="l" t="t" r="r" b="b"/>
              <a:pathLst>
                <a:path w="2468" h="2964" extrusionOk="0">
                  <a:moveTo>
                    <a:pt x="1835" y="235"/>
                  </a:moveTo>
                  <a:cubicBezTo>
                    <a:pt x="1905" y="306"/>
                    <a:pt x="1969" y="383"/>
                    <a:pt x="2039" y="453"/>
                  </a:cubicBezTo>
                  <a:cubicBezTo>
                    <a:pt x="2116" y="587"/>
                    <a:pt x="2144" y="770"/>
                    <a:pt x="2151" y="917"/>
                  </a:cubicBezTo>
                  <a:cubicBezTo>
                    <a:pt x="2159" y="1156"/>
                    <a:pt x="2130" y="1395"/>
                    <a:pt x="2081" y="1620"/>
                  </a:cubicBezTo>
                  <a:cubicBezTo>
                    <a:pt x="1981" y="2114"/>
                    <a:pt x="1686" y="2770"/>
                    <a:pt x="1177" y="2770"/>
                  </a:cubicBezTo>
                  <a:cubicBezTo>
                    <a:pt x="1114" y="2770"/>
                    <a:pt x="1047" y="2760"/>
                    <a:pt x="978" y="2738"/>
                  </a:cubicBezTo>
                  <a:cubicBezTo>
                    <a:pt x="0" y="2450"/>
                    <a:pt x="696" y="1156"/>
                    <a:pt x="1224" y="489"/>
                  </a:cubicBezTo>
                  <a:cubicBezTo>
                    <a:pt x="1235" y="496"/>
                    <a:pt x="1248" y="499"/>
                    <a:pt x="1260" y="499"/>
                  </a:cubicBezTo>
                  <a:cubicBezTo>
                    <a:pt x="1284" y="499"/>
                    <a:pt x="1306" y="484"/>
                    <a:pt x="1315" y="446"/>
                  </a:cubicBezTo>
                  <a:cubicBezTo>
                    <a:pt x="1491" y="376"/>
                    <a:pt x="1659" y="306"/>
                    <a:pt x="1835" y="235"/>
                  </a:cubicBezTo>
                  <a:close/>
                  <a:moveTo>
                    <a:pt x="1603" y="0"/>
                  </a:moveTo>
                  <a:cubicBezTo>
                    <a:pt x="1553" y="0"/>
                    <a:pt x="1503" y="8"/>
                    <a:pt x="1456" y="25"/>
                  </a:cubicBezTo>
                  <a:cubicBezTo>
                    <a:pt x="1446" y="18"/>
                    <a:pt x="1434" y="15"/>
                    <a:pt x="1420" y="15"/>
                  </a:cubicBezTo>
                  <a:cubicBezTo>
                    <a:pt x="1403" y="15"/>
                    <a:pt x="1384" y="20"/>
                    <a:pt x="1364" y="32"/>
                  </a:cubicBezTo>
                  <a:cubicBezTo>
                    <a:pt x="837" y="552"/>
                    <a:pt x="232" y="1388"/>
                    <a:pt x="352" y="2232"/>
                  </a:cubicBezTo>
                  <a:cubicBezTo>
                    <a:pt x="422" y="2711"/>
                    <a:pt x="759" y="2964"/>
                    <a:pt x="1131" y="2964"/>
                  </a:cubicBezTo>
                  <a:cubicBezTo>
                    <a:pt x="1315" y="2964"/>
                    <a:pt x="1508" y="2901"/>
                    <a:pt x="1681" y="2773"/>
                  </a:cubicBezTo>
                  <a:cubicBezTo>
                    <a:pt x="2215" y="2372"/>
                    <a:pt x="2468" y="1276"/>
                    <a:pt x="2285" y="608"/>
                  </a:cubicBezTo>
                  <a:cubicBezTo>
                    <a:pt x="2195" y="261"/>
                    <a:pt x="1891" y="0"/>
                    <a:pt x="1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3837225" y="3528100"/>
              <a:ext cx="20750" cy="57900"/>
            </a:xfrm>
            <a:custGeom>
              <a:avLst/>
              <a:gdLst/>
              <a:ahLst/>
              <a:cxnLst/>
              <a:rect l="l" t="t" r="r" b="b"/>
              <a:pathLst>
                <a:path w="830" h="2316" extrusionOk="0">
                  <a:moveTo>
                    <a:pt x="724" y="0"/>
                  </a:moveTo>
                  <a:cubicBezTo>
                    <a:pt x="688" y="0"/>
                    <a:pt x="651" y="22"/>
                    <a:pt x="640" y="71"/>
                  </a:cubicBezTo>
                  <a:cubicBezTo>
                    <a:pt x="436" y="788"/>
                    <a:pt x="232" y="1498"/>
                    <a:pt x="21" y="2201"/>
                  </a:cubicBezTo>
                  <a:cubicBezTo>
                    <a:pt x="0" y="2268"/>
                    <a:pt x="55" y="2315"/>
                    <a:pt x="108" y="2315"/>
                  </a:cubicBezTo>
                  <a:cubicBezTo>
                    <a:pt x="143" y="2315"/>
                    <a:pt x="179" y="2294"/>
                    <a:pt x="190" y="2243"/>
                  </a:cubicBezTo>
                  <a:cubicBezTo>
                    <a:pt x="394" y="1533"/>
                    <a:pt x="591" y="823"/>
                    <a:pt x="808" y="120"/>
                  </a:cubicBezTo>
                  <a:cubicBezTo>
                    <a:pt x="829" y="45"/>
                    <a:pt x="776" y="0"/>
                    <a:pt x="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3823650" y="3516950"/>
              <a:ext cx="28400" cy="22525"/>
            </a:xfrm>
            <a:custGeom>
              <a:avLst/>
              <a:gdLst/>
              <a:ahLst/>
              <a:cxnLst/>
              <a:rect l="l" t="t" r="r" b="b"/>
              <a:pathLst>
                <a:path w="1136" h="901" extrusionOk="0">
                  <a:moveTo>
                    <a:pt x="524" y="196"/>
                  </a:moveTo>
                  <a:cubicBezTo>
                    <a:pt x="739" y="196"/>
                    <a:pt x="899" y="494"/>
                    <a:pt x="670" y="658"/>
                  </a:cubicBezTo>
                  <a:cubicBezTo>
                    <a:pt x="624" y="690"/>
                    <a:pt x="579" y="704"/>
                    <a:pt x="537" y="704"/>
                  </a:cubicBezTo>
                  <a:cubicBezTo>
                    <a:pt x="356" y="704"/>
                    <a:pt x="238" y="434"/>
                    <a:pt x="381" y="257"/>
                  </a:cubicBezTo>
                  <a:cubicBezTo>
                    <a:pt x="388" y="250"/>
                    <a:pt x="388" y="236"/>
                    <a:pt x="388" y="229"/>
                  </a:cubicBezTo>
                  <a:cubicBezTo>
                    <a:pt x="395" y="229"/>
                    <a:pt x="410" y="229"/>
                    <a:pt x="417" y="222"/>
                  </a:cubicBezTo>
                  <a:cubicBezTo>
                    <a:pt x="453" y="204"/>
                    <a:pt x="489" y="196"/>
                    <a:pt x="524" y="196"/>
                  </a:cubicBezTo>
                  <a:close/>
                  <a:moveTo>
                    <a:pt x="532" y="0"/>
                  </a:moveTo>
                  <a:cubicBezTo>
                    <a:pt x="479" y="0"/>
                    <a:pt x="424" y="12"/>
                    <a:pt x="367" y="39"/>
                  </a:cubicBezTo>
                  <a:cubicBezTo>
                    <a:pt x="339" y="46"/>
                    <a:pt x="318" y="74"/>
                    <a:pt x="311" y="88"/>
                  </a:cubicBezTo>
                  <a:cubicBezTo>
                    <a:pt x="297" y="88"/>
                    <a:pt x="269" y="95"/>
                    <a:pt x="248" y="116"/>
                  </a:cubicBezTo>
                  <a:cubicBezTo>
                    <a:pt x="0" y="433"/>
                    <a:pt x="224" y="901"/>
                    <a:pt x="542" y="901"/>
                  </a:cubicBezTo>
                  <a:cubicBezTo>
                    <a:pt x="612" y="901"/>
                    <a:pt x="686" y="878"/>
                    <a:pt x="761" y="826"/>
                  </a:cubicBezTo>
                  <a:cubicBezTo>
                    <a:pt x="1135" y="569"/>
                    <a:pt x="894" y="0"/>
                    <a:pt x="5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3847475" y="3562325"/>
              <a:ext cx="25350" cy="22450"/>
            </a:xfrm>
            <a:custGeom>
              <a:avLst/>
              <a:gdLst/>
              <a:ahLst/>
              <a:cxnLst/>
              <a:rect l="l" t="t" r="r" b="b"/>
              <a:pathLst>
                <a:path w="1014" h="898" extrusionOk="0">
                  <a:moveTo>
                    <a:pt x="491" y="207"/>
                  </a:moveTo>
                  <a:cubicBezTo>
                    <a:pt x="638" y="207"/>
                    <a:pt x="781" y="330"/>
                    <a:pt x="729" y="523"/>
                  </a:cubicBezTo>
                  <a:cubicBezTo>
                    <a:pt x="689" y="658"/>
                    <a:pt x="600" y="715"/>
                    <a:pt x="510" y="715"/>
                  </a:cubicBezTo>
                  <a:cubicBezTo>
                    <a:pt x="362" y="715"/>
                    <a:pt x="211" y="561"/>
                    <a:pt x="272" y="347"/>
                  </a:cubicBezTo>
                  <a:cubicBezTo>
                    <a:pt x="272" y="333"/>
                    <a:pt x="265" y="319"/>
                    <a:pt x="265" y="312"/>
                  </a:cubicBezTo>
                  <a:cubicBezTo>
                    <a:pt x="268" y="308"/>
                    <a:pt x="272" y="308"/>
                    <a:pt x="276" y="308"/>
                  </a:cubicBezTo>
                  <a:cubicBezTo>
                    <a:pt x="281" y="308"/>
                    <a:pt x="286" y="308"/>
                    <a:pt x="293" y="305"/>
                  </a:cubicBezTo>
                  <a:cubicBezTo>
                    <a:pt x="344" y="237"/>
                    <a:pt x="418" y="207"/>
                    <a:pt x="491" y="207"/>
                  </a:cubicBezTo>
                  <a:close/>
                  <a:moveTo>
                    <a:pt x="476" y="1"/>
                  </a:moveTo>
                  <a:cubicBezTo>
                    <a:pt x="362" y="1"/>
                    <a:pt x="247" y="50"/>
                    <a:pt x="159" y="164"/>
                  </a:cubicBezTo>
                  <a:cubicBezTo>
                    <a:pt x="138" y="192"/>
                    <a:pt x="138" y="206"/>
                    <a:pt x="138" y="234"/>
                  </a:cubicBezTo>
                  <a:cubicBezTo>
                    <a:pt x="124" y="241"/>
                    <a:pt x="103" y="263"/>
                    <a:pt x="96" y="284"/>
                  </a:cubicBezTo>
                  <a:cubicBezTo>
                    <a:pt x="1" y="633"/>
                    <a:pt x="260" y="897"/>
                    <a:pt x="514" y="897"/>
                  </a:cubicBezTo>
                  <a:cubicBezTo>
                    <a:pt x="654" y="897"/>
                    <a:pt x="792" y="817"/>
                    <a:pt x="869" y="628"/>
                  </a:cubicBezTo>
                  <a:cubicBezTo>
                    <a:pt x="1013" y="281"/>
                    <a:pt x="748" y="1"/>
                    <a:pt x="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776925" y="3638725"/>
              <a:ext cx="4425" cy="7100"/>
            </a:xfrm>
            <a:custGeom>
              <a:avLst/>
              <a:gdLst/>
              <a:ahLst/>
              <a:cxnLst/>
              <a:rect l="l" t="t" r="r" b="b"/>
              <a:pathLst>
                <a:path w="177" h="284" extrusionOk="0">
                  <a:moveTo>
                    <a:pt x="89" y="1"/>
                  </a:moveTo>
                  <a:cubicBezTo>
                    <a:pt x="45" y="1"/>
                    <a:pt x="1" y="32"/>
                    <a:pt x="1" y="96"/>
                  </a:cubicBezTo>
                  <a:lnTo>
                    <a:pt x="1" y="194"/>
                  </a:lnTo>
                  <a:cubicBezTo>
                    <a:pt x="1" y="254"/>
                    <a:pt x="45" y="284"/>
                    <a:pt x="89" y="284"/>
                  </a:cubicBezTo>
                  <a:cubicBezTo>
                    <a:pt x="133" y="284"/>
                    <a:pt x="177" y="254"/>
                    <a:pt x="177" y="194"/>
                  </a:cubicBezTo>
                  <a:lnTo>
                    <a:pt x="177" y="96"/>
                  </a:lnTo>
                  <a:cubicBezTo>
                    <a:pt x="177" y="32"/>
                    <a:pt x="133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2415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14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767773" y="4844032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951267" y="4844032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767773" y="4080433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950967" y="4080433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>
            <a:spLocks noGrp="1"/>
          </p:cNvSpPr>
          <p:nvPr>
            <p:ph type="pic" idx="5"/>
          </p:nvPr>
        </p:nvSpPr>
        <p:spPr>
          <a:xfrm>
            <a:off x="1707167" y="2033867"/>
            <a:ext cx="1828400" cy="1828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5"/>
          <p:cNvSpPr>
            <a:spLocks noGrp="1"/>
          </p:cNvSpPr>
          <p:nvPr>
            <p:ph type="pic" idx="6"/>
          </p:nvPr>
        </p:nvSpPr>
        <p:spPr>
          <a:xfrm>
            <a:off x="5523967" y="2033867"/>
            <a:ext cx="1828400" cy="1828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34" name="Google Shape;3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888758">
            <a:off x="527768" y="1344899"/>
            <a:ext cx="277200" cy="69293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/>
          <p:nvPr/>
        </p:nvSpPr>
        <p:spPr>
          <a:xfrm>
            <a:off x="0" y="6343667"/>
            <a:ext cx="12192000" cy="5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5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956677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6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5604608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60000" y="2267067"/>
            <a:ext cx="5726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6343667"/>
            <a:ext cx="12192000" cy="5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" name="Google Shape;45;p7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988063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208233" y="719333"/>
            <a:ext cx="6032800" cy="30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0" y="6343667"/>
            <a:ext cx="12192000" cy="5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" name="Google Shape;49;p8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075708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386400" y="719333"/>
            <a:ext cx="5346000" cy="21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386400" y="2873700"/>
            <a:ext cx="5346000" cy="13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 l="75471" t="40835"/>
          <a:stretch/>
        </p:blipFill>
        <p:spPr>
          <a:xfrm flipH="1">
            <a:off x="6" y="-195251"/>
            <a:ext cx="1091700" cy="26332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" name="Google Shape;55;p9"/>
          <p:cNvSpPr/>
          <p:nvPr/>
        </p:nvSpPr>
        <p:spPr>
          <a:xfrm>
            <a:off x="0" y="6343667"/>
            <a:ext cx="12192000" cy="5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295688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960000" y="5285100"/>
            <a:ext cx="10272000" cy="831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34338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991400" y="719333"/>
            <a:ext cx="8209200" cy="1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3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991400" y="2255233"/>
            <a:ext cx="82092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0" y="6343667"/>
            <a:ext cx="12192000" cy="5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11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113319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3994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8166861" y="25200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8166944" y="49318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567833" y="588103"/>
            <a:ext cx="66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4567833" y="29625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8166861" y="29625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4567917" y="53750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8166944" y="53750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4669433" y="1792993"/>
            <a:ext cx="979600" cy="596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4669517" y="4204721"/>
            <a:ext cx="979600" cy="596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8268461" y="1792993"/>
            <a:ext cx="979600" cy="596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8268544" y="4204721"/>
            <a:ext cx="979600" cy="596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4567833" y="2520049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4567917" y="49318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365419">
            <a:off x="11237235" y="3982550"/>
            <a:ext cx="277200" cy="69293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13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427668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950999" y="3356000"/>
            <a:ext cx="84712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950967" y="724167"/>
            <a:ext cx="84712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14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359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6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372" name="Google Shape;372;p6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373" name="Google Shape;373;p6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6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6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6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6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6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" name="Google Shape;393;p6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6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6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6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6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6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6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6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6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6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6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6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6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6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6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6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6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9" name="Google Shape;419;p6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420" name="Google Shape;420;p6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49" name="Google Shape;449;p6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6"/>
          <p:cNvSpPr/>
          <p:nvPr/>
        </p:nvSpPr>
        <p:spPr>
          <a:xfrm rot="658304" flipH="1">
            <a:off x="10635551" y="6323674"/>
            <a:ext cx="1348236" cy="318673"/>
          </a:xfrm>
          <a:custGeom>
            <a:avLst/>
            <a:gdLst/>
            <a:ahLst/>
            <a:cxnLst/>
            <a:rect l="l" t="t" r="r" b="b"/>
            <a:pathLst>
              <a:path w="17050" h="4030" extrusionOk="0">
                <a:moveTo>
                  <a:pt x="214" y="1081"/>
                </a:moveTo>
                <a:lnTo>
                  <a:pt x="114" y="1214"/>
                </a:lnTo>
                <a:lnTo>
                  <a:pt x="114" y="1138"/>
                </a:lnTo>
                <a:cubicBezTo>
                  <a:pt x="114" y="1100"/>
                  <a:pt x="86" y="1081"/>
                  <a:pt x="57" y="1081"/>
                </a:cubicBezTo>
                <a:cubicBezTo>
                  <a:pt x="29" y="1081"/>
                  <a:pt x="0" y="1100"/>
                  <a:pt x="0" y="1138"/>
                </a:cubicBezTo>
                <a:cubicBezTo>
                  <a:pt x="0" y="1213"/>
                  <a:pt x="1" y="1288"/>
                  <a:pt x="2" y="1364"/>
                </a:cubicBezTo>
                <a:lnTo>
                  <a:pt x="2" y="1364"/>
                </a:lnTo>
                <a:lnTo>
                  <a:pt x="190" y="1176"/>
                </a:lnTo>
                <a:cubicBezTo>
                  <a:pt x="216" y="1150"/>
                  <a:pt x="224" y="1105"/>
                  <a:pt x="214" y="1081"/>
                </a:cubicBezTo>
                <a:close/>
                <a:moveTo>
                  <a:pt x="5109" y="1166"/>
                </a:moveTo>
                <a:cubicBezTo>
                  <a:pt x="5098" y="1166"/>
                  <a:pt x="5088" y="1169"/>
                  <a:pt x="5081" y="1176"/>
                </a:cubicBezTo>
                <a:lnTo>
                  <a:pt x="3943" y="2465"/>
                </a:lnTo>
                <a:cubicBezTo>
                  <a:pt x="3943" y="2521"/>
                  <a:pt x="3964" y="2556"/>
                  <a:pt x="3990" y="2556"/>
                </a:cubicBezTo>
                <a:cubicBezTo>
                  <a:pt x="3999" y="2556"/>
                  <a:pt x="4009" y="2551"/>
                  <a:pt x="4019" y="2541"/>
                </a:cubicBezTo>
                <a:lnTo>
                  <a:pt x="5157" y="1252"/>
                </a:lnTo>
                <a:cubicBezTo>
                  <a:pt x="5218" y="1221"/>
                  <a:pt x="5155" y="1166"/>
                  <a:pt x="5109" y="1166"/>
                </a:cubicBezTo>
                <a:close/>
                <a:moveTo>
                  <a:pt x="6204" y="1393"/>
                </a:moveTo>
                <a:cubicBezTo>
                  <a:pt x="6196" y="1393"/>
                  <a:pt x="6187" y="1397"/>
                  <a:pt x="6180" y="1404"/>
                </a:cubicBezTo>
                <a:cubicBezTo>
                  <a:pt x="5877" y="1745"/>
                  <a:pt x="5612" y="2124"/>
                  <a:pt x="5308" y="2465"/>
                </a:cubicBezTo>
                <a:cubicBezTo>
                  <a:pt x="5281" y="2521"/>
                  <a:pt x="5314" y="2556"/>
                  <a:pt x="5348" y="2556"/>
                </a:cubicBezTo>
                <a:cubicBezTo>
                  <a:pt x="5361" y="2556"/>
                  <a:pt x="5374" y="2551"/>
                  <a:pt x="5384" y="2541"/>
                </a:cubicBezTo>
                <a:cubicBezTo>
                  <a:pt x="5688" y="2200"/>
                  <a:pt x="5953" y="1821"/>
                  <a:pt x="6256" y="1517"/>
                </a:cubicBezTo>
                <a:cubicBezTo>
                  <a:pt x="6287" y="1455"/>
                  <a:pt x="6242" y="1393"/>
                  <a:pt x="6204" y="1393"/>
                </a:cubicBezTo>
                <a:close/>
                <a:moveTo>
                  <a:pt x="4540" y="1355"/>
                </a:moveTo>
                <a:cubicBezTo>
                  <a:pt x="4529" y="1355"/>
                  <a:pt x="4519" y="1358"/>
                  <a:pt x="4512" y="1366"/>
                </a:cubicBezTo>
                <a:cubicBezTo>
                  <a:pt x="4171" y="1745"/>
                  <a:pt x="3792" y="2124"/>
                  <a:pt x="3451" y="2503"/>
                </a:cubicBezTo>
                <a:cubicBezTo>
                  <a:pt x="3422" y="2532"/>
                  <a:pt x="3459" y="2604"/>
                  <a:pt x="3511" y="2604"/>
                </a:cubicBezTo>
                <a:cubicBezTo>
                  <a:pt x="3528" y="2604"/>
                  <a:pt x="3546" y="2597"/>
                  <a:pt x="3564" y="2579"/>
                </a:cubicBezTo>
                <a:cubicBezTo>
                  <a:pt x="3906" y="2200"/>
                  <a:pt x="4285" y="1821"/>
                  <a:pt x="4588" y="1441"/>
                </a:cubicBezTo>
                <a:cubicBezTo>
                  <a:pt x="4649" y="1411"/>
                  <a:pt x="4587" y="1355"/>
                  <a:pt x="4540" y="1355"/>
                </a:cubicBezTo>
                <a:close/>
                <a:moveTo>
                  <a:pt x="10033" y="1204"/>
                </a:moveTo>
                <a:cubicBezTo>
                  <a:pt x="10025" y="1204"/>
                  <a:pt x="10017" y="1207"/>
                  <a:pt x="10010" y="1214"/>
                </a:cubicBezTo>
                <a:lnTo>
                  <a:pt x="8872" y="2503"/>
                </a:lnTo>
                <a:cubicBezTo>
                  <a:pt x="8843" y="2532"/>
                  <a:pt x="8880" y="2604"/>
                  <a:pt x="8916" y="2604"/>
                </a:cubicBezTo>
                <a:cubicBezTo>
                  <a:pt x="8928" y="2604"/>
                  <a:pt x="8939" y="2597"/>
                  <a:pt x="8948" y="2579"/>
                </a:cubicBezTo>
                <a:lnTo>
                  <a:pt x="10086" y="1328"/>
                </a:lnTo>
                <a:cubicBezTo>
                  <a:pt x="10116" y="1266"/>
                  <a:pt x="10072" y="1204"/>
                  <a:pt x="10033" y="1204"/>
                </a:cubicBezTo>
                <a:close/>
                <a:moveTo>
                  <a:pt x="6980" y="1295"/>
                </a:moveTo>
                <a:cubicBezTo>
                  <a:pt x="6966" y="1295"/>
                  <a:pt x="6950" y="1304"/>
                  <a:pt x="6939" y="1328"/>
                </a:cubicBezTo>
                <a:cubicBezTo>
                  <a:pt x="6597" y="1745"/>
                  <a:pt x="6294" y="2162"/>
                  <a:pt x="5991" y="2579"/>
                </a:cubicBezTo>
                <a:cubicBezTo>
                  <a:pt x="5935" y="2634"/>
                  <a:pt x="5981" y="2670"/>
                  <a:pt x="6025" y="2670"/>
                </a:cubicBezTo>
                <a:cubicBezTo>
                  <a:pt x="6041" y="2670"/>
                  <a:pt x="6057" y="2665"/>
                  <a:pt x="6067" y="2655"/>
                </a:cubicBezTo>
                <a:cubicBezTo>
                  <a:pt x="6408" y="2200"/>
                  <a:pt x="6673" y="1783"/>
                  <a:pt x="7015" y="1366"/>
                </a:cubicBezTo>
                <a:cubicBezTo>
                  <a:pt x="7041" y="1339"/>
                  <a:pt x="7013" y="1295"/>
                  <a:pt x="6980" y="1295"/>
                </a:cubicBezTo>
                <a:close/>
                <a:moveTo>
                  <a:pt x="5725" y="1492"/>
                </a:moveTo>
                <a:cubicBezTo>
                  <a:pt x="5710" y="1492"/>
                  <a:pt x="5697" y="1499"/>
                  <a:pt x="5688" y="1517"/>
                </a:cubicBezTo>
                <a:cubicBezTo>
                  <a:pt x="5422" y="1821"/>
                  <a:pt x="5119" y="2200"/>
                  <a:pt x="4891" y="2541"/>
                </a:cubicBezTo>
                <a:cubicBezTo>
                  <a:pt x="4891" y="2623"/>
                  <a:pt x="4911" y="2685"/>
                  <a:pt x="4936" y="2685"/>
                </a:cubicBezTo>
                <a:cubicBezTo>
                  <a:pt x="4946" y="2685"/>
                  <a:pt x="4957" y="2676"/>
                  <a:pt x="4967" y="2655"/>
                </a:cubicBezTo>
                <a:cubicBezTo>
                  <a:pt x="5270" y="2313"/>
                  <a:pt x="5536" y="1934"/>
                  <a:pt x="5801" y="1593"/>
                </a:cubicBezTo>
                <a:cubicBezTo>
                  <a:pt x="5830" y="1564"/>
                  <a:pt x="5771" y="1492"/>
                  <a:pt x="5725" y="1492"/>
                </a:cubicBezTo>
                <a:close/>
                <a:moveTo>
                  <a:pt x="10284" y="1388"/>
                </a:moveTo>
                <a:cubicBezTo>
                  <a:pt x="10266" y="1388"/>
                  <a:pt x="10248" y="1392"/>
                  <a:pt x="10237" y="1404"/>
                </a:cubicBezTo>
                <a:cubicBezTo>
                  <a:pt x="9972" y="1821"/>
                  <a:pt x="9668" y="2276"/>
                  <a:pt x="9403" y="2655"/>
                </a:cubicBezTo>
                <a:cubicBezTo>
                  <a:pt x="9351" y="2681"/>
                  <a:pt x="9389" y="2725"/>
                  <a:pt x="9430" y="2725"/>
                </a:cubicBezTo>
                <a:cubicBezTo>
                  <a:pt x="9448" y="2725"/>
                  <a:pt x="9467" y="2716"/>
                  <a:pt x="9479" y="2693"/>
                </a:cubicBezTo>
                <a:cubicBezTo>
                  <a:pt x="9782" y="2276"/>
                  <a:pt x="10048" y="1821"/>
                  <a:pt x="10351" y="1441"/>
                </a:cubicBezTo>
                <a:cubicBezTo>
                  <a:pt x="10378" y="1415"/>
                  <a:pt x="10329" y="1388"/>
                  <a:pt x="10284" y="1388"/>
                </a:cubicBezTo>
                <a:close/>
                <a:moveTo>
                  <a:pt x="1726" y="1244"/>
                </a:moveTo>
                <a:cubicBezTo>
                  <a:pt x="1719" y="1244"/>
                  <a:pt x="1712" y="1247"/>
                  <a:pt x="1707" y="1252"/>
                </a:cubicBezTo>
                <a:lnTo>
                  <a:pt x="304" y="2693"/>
                </a:lnTo>
                <a:cubicBezTo>
                  <a:pt x="246" y="2721"/>
                  <a:pt x="298" y="2794"/>
                  <a:pt x="343" y="2794"/>
                </a:cubicBezTo>
                <a:cubicBezTo>
                  <a:pt x="357" y="2794"/>
                  <a:pt x="370" y="2787"/>
                  <a:pt x="380" y="2768"/>
                </a:cubicBezTo>
                <a:lnTo>
                  <a:pt x="1820" y="1366"/>
                </a:lnTo>
                <a:cubicBezTo>
                  <a:pt x="1853" y="1333"/>
                  <a:pt x="1773" y="1244"/>
                  <a:pt x="1726" y="1244"/>
                </a:cubicBezTo>
                <a:close/>
                <a:moveTo>
                  <a:pt x="7531" y="1204"/>
                </a:moveTo>
                <a:cubicBezTo>
                  <a:pt x="7523" y="1204"/>
                  <a:pt x="7514" y="1207"/>
                  <a:pt x="7507" y="1214"/>
                </a:cubicBezTo>
                <a:cubicBezTo>
                  <a:pt x="7128" y="1707"/>
                  <a:pt x="6673" y="2200"/>
                  <a:pt x="6294" y="2693"/>
                </a:cubicBezTo>
                <a:cubicBezTo>
                  <a:pt x="6265" y="2721"/>
                  <a:pt x="6302" y="2794"/>
                  <a:pt x="6355" y="2794"/>
                </a:cubicBezTo>
                <a:cubicBezTo>
                  <a:pt x="6371" y="2794"/>
                  <a:pt x="6390" y="2787"/>
                  <a:pt x="6408" y="2768"/>
                </a:cubicBezTo>
                <a:cubicBezTo>
                  <a:pt x="6787" y="2313"/>
                  <a:pt x="7204" y="1783"/>
                  <a:pt x="7583" y="1328"/>
                </a:cubicBezTo>
                <a:cubicBezTo>
                  <a:pt x="7614" y="1266"/>
                  <a:pt x="7569" y="1204"/>
                  <a:pt x="7531" y="1204"/>
                </a:cubicBezTo>
                <a:close/>
                <a:moveTo>
                  <a:pt x="14282" y="1295"/>
                </a:moveTo>
                <a:cubicBezTo>
                  <a:pt x="14267" y="1295"/>
                  <a:pt x="14256" y="1304"/>
                  <a:pt x="14256" y="1328"/>
                </a:cubicBezTo>
                <a:lnTo>
                  <a:pt x="13270" y="2730"/>
                </a:lnTo>
                <a:cubicBezTo>
                  <a:pt x="13244" y="2757"/>
                  <a:pt x="13272" y="2801"/>
                  <a:pt x="13317" y="2801"/>
                </a:cubicBezTo>
                <a:cubicBezTo>
                  <a:pt x="13337" y="2801"/>
                  <a:pt x="13360" y="2792"/>
                  <a:pt x="13384" y="2768"/>
                </a:cubicBezTo>
                <a:lnTo>
                  <a:pt x="14370" y="1366"/>
                </a:lnTo>
                <a:cubicBezTo>
                  <a:pt x="14370" y="1339"/>
                  <a:pt x="14316" y="1295"/>
                  <a:pt x="14282" y="1295"/>
                </a:cubicBezTo>
                <a:close/>
                <a:moveTo>
                  <a:pt x="2457" y="1540"/>
                </a:moveTo>
                <a:cubicBezTo>
                  <a:pt x="2447" y="1540"/>
                  <a:pt x="2437" y="1545"/>
                  <a:pt x="2427" y="1555"/>
                </a:cubicBezTo>
                <a:cubicBezTo>
                  <a:pt x="2048" y="1934"/>
                  <a:pt x="1669" y="2351"/>
                  <a:pt x="1290" y="2730"/>
                </a:cubicBezTo>
                <a:cubicBezTo>
                  <a:pt x="1257" y="2763"/>
                  <a:pt x="1308" y="2852"/>
                  <a:pt x="1348" y="2852"/>
                </a:cubicBezTo>
                <a:cubicBezTo>
                  <a:pt x="1354" y="2852"/>
                  <a:pt x="1360" y="2850"/>
                  <a:pt x="1365" y="2844"/>
                </a:cubicBezTo>
                <a:cubicBezTo>
                  <a:pt x="1744" y="2427"/>
                  <a:pt x="2124" y="2010"/>
                  <a:pt x="2503" y="1631"/>
                </a:cubicBezTo>
                <a:cubicBezTo>
                  <a:pt x="2503" y="1575"/>
                  <a:pt x="2482" y="1540"/>
                  <a:pt x="2457" y="1540"/>
                </a:cubicBezTo>
                <a:close/>
                <a:moveTo>
                  <a:pt x="5384" y="1492"/>
                </a:moveTo>
                <a:cubicBezTo>
                  <a:pt x="5369" y="1492"/>
                  <a:pt x="5355" y="1499"/>
                  <a:pt x="5346" y="1517"/>
                </a:cubicBezTo>
                <a:cubicBezTo>
                  <a:pt x="5043" y="1934"/>
                  <a:pt x="4702" y="2351"/>
                  <a:pt x="4361" y="2730"/>
                </a:cubicBezTo>
                <a:cubicBezTo>
                  <a:pt x="4328" y="2763"/>
                  <a:pt x="4380" y="2852"/>
                  <a:pt x="4419" y="2852"/>
                </a:cubicBezTo>
                <a:cubicBezTo>
                  <a:pt x="4425" y="2852"/>
                  <a:pt x="4431" y="2850"/>
                  <a:pt x="4436" y="2844"/>
                </a:cubicBezTo>
                <a:cubicBezTo>
                  <a:pt x="4778" y="2389"/>
                  <a:pt x="5119" y="1972"/>
                  <a:pt x="5460" y="1593"/>
                </a:cubicBezTo>
                <a:cubicBezTo>
                  <a:pt x="5489" y="1564"/>
                  <a:pt x="5430" y="1492"/>
                  <a:pt x="5384" y="1492"/>
                </a:cubicBezTo>
                <a:close/>
                <a:moveTo>
                  <a:pt x="3981" y="1138"/>
                </a:moveTo>
                <a:cubicBezTo>
                  <a:pt x="3564" y="1631"/>
                  <a:pt x="3147" y="2200"/>
                  <a:pt x="2768" y="2730"/>
                </a:cubicBezTo>
                <a:cubicBezTo>
                  <a:pt x="2768" y="2816"/>
                  <a:pt x="2789" y="2858"/>
                  <a:pt x="2816" y="2858"/>
                </a:cubicBezTo>
                <a:cubicBezTo>
                  <a:pt x="2825" y="2858"/>
                  <a:pt x="2835" y="2854"/>
                  <a:pt x="2844" y="2844"/>
                </a:cubicBezTo>
                <a:cubicBezTo>
                  <a:pt x="3261" y="2313"/>
                  <a:pt x="3716" y="1745"/>
                  <a:pt x="4095" y="1214"/>
                </a:cubicBezTo>
                <a:cubicBezTo>
                  <a:pt x="4113" y="1196"/>
                  <a:pt x="4097" y="1162"/>
                  <a:pt x="4072" y="1138"/>
                </a:cubicBezTo>
                <a:close/>
                <a:moveTo>
                  <a:pt x="11097" y="1539"/>
                </a:moveTo>
                <a:cubicBezTo>
                  <a:pt x="11078" y="1539"/>
                  <a:pt x="11056" y="1544"/>
                  <a:pt x="11033" y="1555"/>
                </a:cubicBezTo>
                <a:cubicBezTo>
                  <a:pt x="10768" y="1972"/>
                  <a:pt x="10465" y="2389"/>
                  <a:pt x="10161" y="2768"/>
                </a:cubicBezTo>
                <a:cubicBezTo>
                  <a:pt x="10106" y="2824"/>
                  <a:pt x="10152" y="2859"/>
                  <a:pt x="10195" y="2859"/>
                </a:cubicBezTo>
                <a:cubicBezTo>
                  <a:pt x="10211" y="2859"/>
                  <a:pt x="10227" y="2854"/>
                  <a:pt x="10237" y="2844"/>
                </a:cubicBezTo>
                <a:cubicBezTo>
                  <a:pt x="10540" y="2389"/>
                  <a:pt x="10806" y="1972"/>
                  <a:pt x="11147" y="1593"/>
                </a:cubicBezTo>
                <a:cubicBezTo>
                  <a:pt x="11174" y="1566"/>
                  <a:pt x="11144" y="1539"/>
                  <a:pt x="11097" y="1539"/>
                </a:cubicBezTo>
                <a:close/>
                <a:moveTo>
                  <a:pt x="15592" y="971"/>
                </a:moveTo>
                <a:cubicBezTo>
                  <a:pt x="15574" y="971"/>
                  <a:pt x="15556" y="975"/>
                  <a:pt x="15545" y="986"/>
                </a:cubicBezTo>
                <a:cubicBezTo>
                  <a:pt x="15166" y="1593"/>
                  <a:pt x="14787" y="2200"/>
                  <a:pt x="14408" y="2768"/>
                </a:cubicBezTo>
                <a:cubicBezTo>
                  <a:pt x="14408" y="2824"/>
                  <a:pt x="14469" y="2859"/>
                  <a:pt x="14501" y="2859"/>
                </a:cubicBezTo>
                <a:cubicBezTo>
                  <a:pt x="14513" y="2859"/>
                  <a:pt x="14521" y="2854"/>
                  <a:pt x="14521" y="2844"/>
                </a:cubicBezTo>
                <a:cubicBezTo>
                  <a:pt x="14901" y="2200"/>
                  <a:pt x="15280" y="1593"/>
                  <a:pt x="15659" y="1024"/>
                </a:cubicBezTo>
                <a:cubicBezTo>
                  <a:pt x="15686" y="998"/>
                  <a:pt x="15637" y="971"/>
                  <a:pt x="15592" y="971"/>
                </a:cubicBezTo>
                <a:close/>
                <a:moveTo>
                  <a:pt x="3210" y="1166"/>
                </a:moveTo>
                <a:cubicBezTo>
                  <a:pt x="3201" y="1166"/>
                  <a:pt x="3192" y="1169"/>
                  <a:pt x="3185" y="1176"/>
                </a:cubicBezTo>
                <a:cubicBezTo>
                  <a:pt x="2654" y="1707"/>
                  <a:pt x="2199" y="2276"/>
                  <a:pt x="1669" y="2768"/>
                </a:cubicBezTo>
                <a:cubicBezTo>
                  <a:pt x="1607" y="2830"/>
                  <a:pt x="1671" y="2892"/>
                  <a:pt x="1718" y="2892"/>
                </a:cubicBezTo>
                <a:cubicBezTo>
                  <a:pt x="1728" y="2892"/>
                  <a:pt x="1738" y="2889"/>
                  <a:pt x="1744" y="2882"/>
                </a:cubicBezTo>
                <a:cubicBezTo>
                  <a:pt x="2275" y="2351"/>
                  <a:pt x="2768" y="1783"/>
                  <a:pt x="3261" y="1252"/>
                </a:cubicBezTo>
                <a:cubicBezTo>
                  <a:pt x="3292" y="1221"/>
                  <a:pt x="3248" y="1166"/>
                  <a:pt x="3210" y="1166"/>
                </a:cubicBezTo>
                <a:close/>
                <a:moveTo>
                  <a:pt x="8956" y="1296"/>
                </a:moveTo>
                <a:cubicBezTo>
                  <a:pt x="8939" y="1296"/>
                  <a:pt x="8921" y="1305"/>
                  <a:pt x="8910" y="1328"/>
                </a:cubicBezTo>
                <a:cubicBezTo>
                  <a:pt x="8493" y="1783"/>
                  <a:pt x="8114" y="2276"/>
                  <a:pt x="7697" y="2768"/>
                </a:cubicBezTo>
                <a:cubicBezTo>
                  <a:pt x="7635" y="2830"/>
                  <a:pt x="7700" y="2892"/>
                  <a:pt x="7746" y="2892"/>
                </a:cubicBezTo>
                <a:cubicBezTo>
                  <a:pt x="7756" y="2892"/>
                  <a:pt x="7766" y="2889"/>
                  <a:pt x="7773" y="2882"/>
                </a:cubicBezTo>
                <a:cubicBezTo>
                  <a:pt x="8190" y="2389"/>
                  <a:pt x="8569" y="1934"/>
                  <a:pt x="8986" y="1404"/>
                </a:cubicBezTo>
                <a:cubicBezTo>
                  <a:pt x="9040" y="1350"/>
                  <a:pt x="8998" y="1296"/>
                  <a:pt x="8956" y="1296"/>
                </a:cubicBezTo>
                <a:close/>
                <a:moveTo>
                  <a:pt x="6644" y="1350"/>
                </a:moveTo>
                <a:cubicBezTo>
                  <a:pt x="6626" y="1350"/>
                  <a:pt x="6609" y="1354"/>
                  <a:pt x="6597" y="1366"/>
                </a:cubicBezTo>
                <a:cubicBezTo>
                  <a:pt x="6256" y="1821"/>
                  <a:pt x="5915" y="2351"/>
                  <a:pt x="5612" y="2844"/>
                </a:cubicBezTo>
                <a:cubicBezTo>
                  <a:pt x="5558" y="2871"/>
                  <a:pt x="5599" y="2898"/>
                  <a:pt x="5641" y="2898"/>
                </a:cubicBezTo>
                <a:cubicBezTo>
                  <a:pt x="5659" y="2898"/>
                  <a:pt x="5676" y="2893"/>
                  <a:pt x="5688" y="2882"/>
                </a:cubicBezTo>
                <a:cubicBezTo>
                  <a:pt x="6029" y="2389"/>
                  <a:pt x="6370" y="1896"/>
                  <a:pt x="6673" y="1404"/>
                </a:cubicBezTo>
                <a:cubicBezTo>
                  <a:pt x="6727" y="1377"/>
                  <a:pt x="6686" y="1350"/>
                  <a:pt x="6644" y="1350"/>
                </a:cubicBezTo>
                <a:close/>
                <a:moveTo>
                  <a:pt x="7595" y="1674"/>
                </a:moveTo>
                <a:cubicBezTo>
                  <a:pt x="7576" y="1674"/>
                  <a:pt x="7557" y="1683"/>
                  <a:pt x="7545" y="1707"/>
                </a:cubicBezTo>
                <a:lnTo>
                  <a:pt x="6673" y="2844"/>
                </a:lnTo>
                <a:cubicBezTo>
                  <a:pt x="6646" y="2871"/>
                  <a:pt x="6695" y="2898"/>
                  <a:pt x="6740" y="2898"/>
                </a:cubicBezTo>
                <a:cubicBezTo>
                  <a:pt x="6758" y="2898"/>
                  <a:pt x="6776" y="2893"/>
                  <a:pt x="6787" y="2882"/>
                </a:cubicBezTo>
                <a:lnTo>
                  <a:pt x="7621" y="1745"/>
                </a:lnTo>
                <a:cubicBezTo>
                  <a:pt x="7673" y="1719"/>
                  <a:pt x="7636" y="1674"/>
                  <a:pt x="7595" y="1674"/>
                </a:cubicBezTo>
                <a:close/>
                <a:moveTo>
                  <a:pt x="10718" y="1388"/>
                </a:moveTo>
                <a:cubicBezTo>
                  <a:pt x="10699" y="1388"/>
                  <a:pt x="10676" y="1392"/>
                  <a:pt x="10654" y="1404"/>
                </a:cubicBezTo>
                <a:cubicBezTo>
                  <a:pt x="10351" y="1896"/>
                  <a:pt x="9972" y="2351"/>
                  <a:pt x="9631" y="2844"/>
                </a:cubicBezTo>
                <a:cubicBezTo>
                  <a:pt x="9631" y="2871"/>
                  <a:pt x="9650" y="2898"/>
                  <a:pt x="9674" y="2898"/>
                </a:cubicBezTo>
                <a:cubicBezTo>
                  <a:pt x="9684" y="2898"/>
                  <a:pt x="9695" y="2893"/>
                  <a:pt x="9706" y="2882"/>
                </a:cubicBezTo>
                <a:cubicBezTo>
                  <a:pt x="10048" y="2389"/>
                  <a:pt x="10427" y="1934"/>
                  <a:pt x="10768" y="1441"/>
                </a:cubicBezTo>
                <a:cubicBezTo>
                  <a:pt x="10795" y="1415"/>
                  <a:pt x="10765" y="1388"/>
                  <a:pt x="10718" y="1388"/>
                </a:cubicBezTo>
                <a:close/>
                <a:moveTo>
                  <a:pt x="14455" y="1767"/>
                </a:moveTo>
                <a:cubicBezTo>
                  <a:pt x="14436" y="1767"/>
                  <a:pt x="14419" y="1772"/>
                  <a:pt x="14408" y="1783"/>
                </a:cubicBezTo>
                <a:cubicBezTo>
                  <a:pt x="14180" y="2124"/>
                  <a:pt x="13953" y="2503"/>
                  <a:pt x="13763" y="2844"/>
                </a:cubicBezTo>
                <a:cubicBezTo>
                  <a:pt x="13710" y="2871"/>
                  <a:pt x="13751" y="2898"/>
                  <a:pt x="13793" y="2898"/>
                </a:cubicBezTo>
                <a:cubicBezTo>
                  <a:pt x="13810" y="2898"/>
                  <a:pt x="13828" y="2893"/>
                  <a:pt x="13839" y="2882"/>
                </a:cubicBezTo>
                <a:cubicBezTo>
                  <a:pt x="14066" y="2541"/>
                  <a:pt x="14332" y="2162"/>
                  <a:pt x="14521" y="1821"/>
                </a:cubicBezTo>
                <a:cubicBezTo>
                  <a:pt x="14548" y="1794"/>
                  <a:pt x="14499" y="1767"/>
                  <a:pt x="14455" y="1767"/>
                </a:cubicBezTo>
                <a:close/>
                <a:moveTo>
                  <a:pt x="15166" y="1"/>
                </a:moveTo>
                <a:cubicBezTo>
                  <a:pt x="15128" y="1"/>
                  <a:pt x="15128" y="39"/>
                  <a:pt x="15128" y="39"/>
                </a:cubicBezTo>
                <a:lnTo>
                  <a:pt x="15128" y="77"/>
                </a:lnTo>
                <a:lnTo>
                  <a:pt x="15166" y="77"/>
                </a:lnTo>
                <a:cubicBezTo>
                  <a:pt x="15204" y="190"/>
                  <a:pt x="15318" y="266"/>
                  <a:pt x="15393" y="380"/>
                </a:cubicBezTo>
                <a:cubicBezTo>
                  <a:pt x="15280" y="569"/>
                  <a:pt x="15166" y="759"/>
                  <a:pt x="15014" y="949"/>
                </a:cubicBezTo>
                <a:lnTo>
                  <a:pt x="15014" y="77"/>
                </a:lnTo>
                <a:cubicBezTo>
                  <a:pt x="15014" y="58"/>
                  <a:pt x="14995" y="48"/>
                  <a:pt x="14976" y="48"/>
                </a:cubicBezTo>
                <a:cubicBezTo>
                  <a:pt x="14957" y="48"/>
                  <a:pt x="14938" y="58"/>
                  <a:pt x="14938" y="77"/>
                </a:cubicBezTo>
                <a:lnTo>
                  <a:pt x="14938" y="986"/>
                </a:lnTo>
                <a:lnTo>
                  <a:pt x="114" y="986"/>
                </a:lnTo>
                <a:lnTo>
                  <a:pt x="114" y="1062"/>
                </a:lnTo>
                <a:lnTo>
                  <a:pt x="190" y="1062"/>
                </a:lnTo>
                <a:cubicBezTo>
                  <a:pt x="202" y="1062"/>
                  <a:pt x="210" y="1069"/>
                  <a:pt x="214" y="1081"/>
                </a:cubicBezTo>
                <a:lnTo>
                  <a:pt x="214" y="1081"/>
                </a:lnTo>
                <a:lnTo>
                  <a:pt x="228" y="1062"/>
                </a:lnTo>
                <a:lnTo>
                  <a:pt x="2237" y="1062"/>
                </a:lnTo>
                <a:cubicBezTo>
                  <a:pt x="1669" y="1707"/>
                  <a:pt x="1100" y="2276"/>
                  <a:pt x="531" y="2844"/>
                </a:cubicBezTo>
                <a:cubicBezTo>
                  <a:pt x="501" y="2875"/>
                  <a:pt x="544" y="2930"/>
                  <a:pt x="582" y="2930"/>
                </a:cubicBezTo>
                <a:cubicBezTo>
                  <a:pt x="591" y="2930"/>
                  <a:pt x="600" y="2927"/>
                  <a:pt x="607" y="2920"/>
                </a:cubicBezTo>
                <a:cubicBezTo>
                  <a:pt x="1176" y="2351"/>
                  <a:pt x="1820" y="1745"/>
                  <a:pt x="2389" y="1138"/>
                </a:cubicBezTo>
                <a:lnTo>
                  <a:pt x="3981" y="1138"/>
                </a:lnTo>
                <a:cubicBezTo>
                  <a:pt x="3991" y="1120"/>
                  <a:pt x="4004" y="1113"/>
                  <a:pt x="4019" y="1113"/>
                </a:cubicBezTo>
                <a:cubicBezTo>
                  <a:pt x="4037" y="1113"/>
                  <a:pt x="4056" y="1123"/>
                  <a:pt x="4072" y="1138"/>
                </a:cubicBezTo>
                <a:lnTo>
                  <a:pt x="8266" y="1138"/>
                </a:lnTo>
                <a:cubicBezTo>
                  <a:pt x="7887" y="1593"/>
                  <a:pt x="7432" y="2124"/>
                  <a:pt x="7052" y="2579"/>
                </a:cubicBezTo>
                <a:cubicBezTo>
                  <a:pt x="7052" y="2664"/>
                  <a:pt x="7095" y="2707"/>
                  <a:pt x="7132" y="2707"/>
                </a:cubicBezTo>
                <a:cubicBezTo>
                  <a:pt x="7145" y="2707"/>
                  <a:pt x="7157" y="2702"/>
                  <a:pt x="7166" y="2693"/>
                </a:cubicBezTo>
                <a:cubicBezTo>
                  <a:pt x="7545" y="2162"/>
                  <a:pt x="7962" y="1707"/>
                  <a:pt x="8341" y="1176"/>
                </a:cubicBezTo>
                <a:lnTo>
                  <a:pt x="8341" y="1138"/>
                </a:lnTo>
                <a:lnTo>
                  <a:pt x="9441" y="1138"/>
                </a:lnTo>
                <a:cubicBezTo>
                  <a:pt x="9024" y="1631"/>
                  <a:pt x="8569" y="2124"/>
                  <a:pt x="8152" y="2655"/>
                </a:cubicBezTo>
                <a:cubicBezTo>
                  <a:pt x="8152" y="2710"/>
                  <a:pt x="8172" y="2745"/>
                  <a:pt x="8213" y="2745"/>
                </a:cubicBezTo>
                <a:cubicBezTo>
                  <a:pt x="8228" y="2745"/>
                  <a:pt x="8245" y="2741"/>
                  <a:pt x="8266" y="2730"/>
                </a:cubicBezTo>
                <a:cubicBezTo>
                  <a:pt x="8683" y="2200"/>
                  <a:pt x="9100" y="1745"/>
                  <a:pt x="9517" y="1214"/>
                </a:cubicBezTo>
                <a:cubicBezTo>
                  <a:pt x="9593" y="1176"/>
                  <a:pt x="9517" y="1138"/>
                  <a:pt x="9517" y="1138"/>
                </a:cubicBezTo>
                <a:lnTo>
                  <a:pt x="12512" y="1138"/>
                </a:lnTo>
                <a:cubicBezTo>
                  <a:pt x="12133" y="1707"/>
                  <a:pt x="11716" y="2276"/>
                  <a:pt x="11299" y="2844"/>
                </a:cubicBezTo>
                <a:cubicBezTo>
                  <a:pt x="11245" y="2871"/>
                  <a:pt x="11286" y="2898"/>
                  <a:pt x="11328" y="2898"/>
                </a:cubicBezTo>
                <a:cubicBezTo>
                  <a:pt x="11346" y="2898"/>
                  <a:pt x="11363" y="2893"/>
                  <a:pt x="11375" y="2882"/>
                </a:cubicBezTo>
                <a:lnTo>
                  <a:pt x="12664" y="1176"/>
                </a:lnTo>
                <a:lnTo>
                  <a:pt x="12664" y="1138"/>
                </a:lnTo>
                <a:lnTo>
                  <a:pt x="12929" y="1138"/>
                </a:lnTo>
                <a:cubicBezTo>
                  <a:pt x="12626" y="1593"/>
                  <a:pt x="12247" y="2124"/>
                  <a:pt x="11905" y="2579"/>
                </a:cubicBezTo>
                <a:cubicBezTo>
                  <a:pt x="11878" y="2634"/>
                  <a:pt x="11911" y="2670"/>
                  <a:pt x="11945" y="2670"/>
                </a:cubicBezTo>
                <a:cubicBezTo>
                  <a:pt x="11958" y="2670"/>
                  <a:pt x="11971" y="2665"/>
                  <a:pt x="11981" y="2655"/>
                </a:cubicBezTo>
                <a:cubicBezTo>
                  <a:pt x="12360" y="2162"/>
                  <a:pt x="12702" y="1631"/>
                  <a:pt x="13081" y="1138"/>
                </a:cubicBezTo>
                <a:lnTo>
                  <a:pt x="13308" y="1138"/>
                </a:lnTo>
                <a:lnTo>
                  <a:pt x="12474" y="2541"/>
                </a:lnTo>
                <a:cubicBezTo>
                  <a:pt x="12448" y="2567"/>
                  <a:pt x="12476" y="2611"/>
                  <a:pt x="12508" y="2611"/>
                </a:cubicBezTo>
                <a:cubicBezTo>
                  <a:pt x="12523" y="2611"/>
                  <a:pt x="12538" y="2602"/>
                  <a:pt x="12550" y="2579"/>
                </a:cubicBezTo>
                <a:cubicBezTo>
                  <a:pt x="12891" y="2086"/>
                  <a:pt x="13194" y="1593"/>
                  <a:pt x="13460" y="1138"/>
                </a:cubicBezTo>
                <a:lnTo>
                  <a:pt x="13460" y="1062"/>
                </a:lnTo>
                <a:lnTo>
                  <a:pt x="13953" y="1062"/>
                </a:lnTo>
                <a:lnTo>
                  <a:pt x="12929" y="2503"/>
                </a:lnTo>
                <a:cubicBezTo>
                  <a:pt x="12902" y="2530"/>
                  <a:pt x="12951" y="2557"/>
                  <a:pt x="12996" y="2557"/>
                </a:cubicBezTo>
                <a:cubicBezTo>
                  <a:pt x="13014" y="2557"/>
                  <a:pt x="13032" y="2552"/>
                  <a:pt x="13043" y="2541"/>
                </a:cubicBezTo>
                <a:cubicBezTo>
                  <a:pt x="13384" y="2086"/>
                  <a:pt x="13687" y="1555"/>
                  <a:pt x="14029" y="1062"/>
                </a:cubicBezTo>
                <a:lnTo>
                  <a:pt x="14029" y="1024"/>
                </a:lnTo>
                <a:lnTo>
                  <a:pt x="15166" y="1024"/>
                </a:lnTo>
                <a:cubicBezTo>
                  <a:pt x="15204" y="1024"/>
                  <a:pt x="15204" y="949"/>
                  <a:pt x="15166" y="949"/>
                </a:cubicBezTo>
                <a:cubicBezTo>
                  <a:pt x="15280" y="797"/>
                  <a:pt x="15393" y="607"/>
                  <a:pt x="15507" y="456"/>
                </a:cubicBezTo>
                <a:lnTo>
                  <a:pt x="15545" y="494"/>
                </a:lnTo>
                <a:lnTo>
                  <a:pt x="15962" y="949"/>
                </a:lnTo>
                <a:lnTo>
                  <a:pt x="16872" y="1821"/>
                </a:lnTo>
                <a:cubicBezTo>
                  <a:pt x="16881" y="1839"/>
                  <a:pt x="16895" y="1846"/>
                  <a:pt x="16909" y="1846"/>
                </a:cubicBezTo>
                <a:cubicBezTo>
                  <a:pt x="16956" y="1846"/>
                  <a:pt x="17015" y="1774"/>
                  <a:pt x="16986" y="1745"/>
                </a:cubicBezTo>
                <a:lnTo>
                  <a:pt x="15204" y="1"/>
                </a:lnTo>
                <a:close/>
                <a:moveTo>
                  <a:pt x="3407" y="1302"/>
                </a:moveTo>
                <a:cubicBezTo>
                  <a:pt x="3395" y="1302"/>
                  <a:pt x="3384" y="1309"/>
                  <a:pt x="3375" y="1328"/>
                </a:cubicBezTo>
                <a:lnTo>
                  <a:pt x="1934" y="2882"/>
                </a:lnTo>
                <a:cubicBezTo>
                  <a:pt x="1934" y="2911"/>
                  <a:pt x="1978" y="2983"/>
                  <a:pt x="2015" y="2983"/>
                </a:cubicBezTo>
                <a:cubicBezTo>
                  <a:pt x="2027" y="2983"/>
                  <a:pt x="2039" y="2976"/>
                  <a:pt x="2048" y="2958"/>
                </a:cubicBezTo>
                <a:lnTo>
                  <a:pt x="3451" y="1404"/>
                </a:lnTo>
                <a:cubicBezTo>
                  <a:pt x="3479" y="1375"/>
                  <a:pt x="3443" y="1302"/>
                  <a:pt x="3407" y="1302"/>
                </a:cubicBezTo>
                <a:close/>
                <a:moveTo>
                  <a:pt x="11952" y="1198"/>
                </a:moveTo>
                <a:cubicBezTo>
                  <a:pt x="11934" y="1198"/>
                  <a:pt x="11916" y="1203"/>
                  <a:pt x="11905" y="1214"/>
                </a:cubicBezTo>
                <a:cubicBezTo>
                  <a:pt x="11488" y="1783"/>
                  <a:pt x="11033" y="2351"/>
                  <a:pt x="10578" y="2920"/>
                </a:cubicBezTo>
                <a:cubicBezTo>
                  <a:pt x="10552" y="2946"/>
                  <a:pt x="10580" y="2990"/>
                  <a:pt x="10613" y="2990"/>
                </a:cubicBezTo>
                <a:cubicBezTo>
                  <a:pt x="10627" y="2990"/>
                  <a:pt x="10642" y="2981"/>
                  <a:pt x="10654" y="2958"/>
                </a:cubicBezTo>
                <a:cubicBezTo>
                  <a:pt x="11109" y="2389"/>
                  <a:pt x="11526" y="1821"/>
                  <a:pt x="11981" y="1252"/>
                </a:cubicBezTo>
                <a:cubicBezTo>
                  <a:pt x="12035" y="1225"/>
                  <a:pt x="11994" y="1198"/>
                  <a:pt x="11952" y="1198"/>
                </a:cubicBezTo>
                <a:close/>
                <a:moveTo>
                  <a:pt x="15971" y="1198"/>
                </a:moveTo>
                <a:cubicBezTo>
                  <a:pt x="15953" y="1198"/>
                  <a:pt x="15935" y="1203"/>
                  <a:pt x="15924" y="1214"/>
                </a:cubicBezTo>
                <a:cubicBezTo>
                  <a:pt x="15545" y="1783"/>
                  <a:pt x="15128" y="2351"/>
                  <a:pt x="14749" y="2920"/>
                </a:cubicBezTo>
                <a:cubicBezTo>
                  <a:pt x="14749" y="3005"/>
                  <a:pt x="14792" y="3048"/>
                  <a:pt x="14813" y="3048"/>
                </a:cubicBezTo>
                <a:cubicBezTo>
                  <a:pt x="14820" y="3048"/>
                  <a:pt x="14825" y="3043"/>
                  <a:pt x="14825" y="3034"/>
                </a:cubicBezTo>
                <a:cubicBezTo>
                  <a:pt x="15204" y="2465"/>
                  <a:pt x="15659" y="1896"/>
                  <a:pt x="16038" y="1252"/>
                </a:cubicBezTo>
                <a:cubicBezTo>
                  <a:pt x="16065" y="1225"/>
                  <a:pt x="16016" y="1198"/>
                  <a:pt x="15971" y="1198"/>
                </a:cubicBezTo>
                <a:close/>
                <a:moveTo>
                  <a:pt x="16315" y="1864"/>
                </a:moveTo>
                <a:cubicBezTo>
                  <a:pt x="16296" y="1864"/>
                  <a:pt x="16277" y="1873"/>
                  <a:pt x="16265" y="1896"/>
                </a:cubicBezTo>
                <a:cubicBezTo>
                  <a:pt x="15924" y="2351"/>
                  <a:pt x="15659" y="2768"/>
                  <a:pt x="15318" y="3261"/>
                </a:cubicBezTo>
                <a:cubicBezTo>
                  <a:pt x="15291" y="3288"/>
                  <a:pt x="15321" y="3315"/>
                  <a:pt x="15354" y="3315"/>
                </a:cubicBezTo>
                <a:cubicBezTo>
                  <a:pt x="15368" y="3315"/>
                  <a:pt x="15382" y="3310"/>
                  <a:pt x="15393" y="3299"/>
                </a:cubicBezTo>
                <a:cubicBezTo>
                  <a:pt x="15735" y="2844"/>
                  <a:pt x="16038" y="2389"/>
                  <a:pt x="16341" y="1934"/>
                </a:cubicBezTo>
                <a:cubicBezTo>
                  <a:pt x="16394" y="1908"/>
                  <a:pt x="16356" y="1864"/>
                  <a:pt x="16315" y="1864"/>
                </a:cubicBezTo>
                <a:close/>
                <a:moveTo>
                  <a:pt x="1175" y="1113"/>
                </a:moveTo>
                <a:cubicBezTo>
                  <a:pt x="1160" y="1113"/>
                  <a:pt x="1147" y="1120"/>
                  <a:pt x="1138" y="1138"/>
                </a:cubicBezTo>
                <a:cubicBezTo>
                  <a:pt x="797" y="1479"/>
                  <a:pt x="418" y="1896"/>
                  <a:pt x="38" y="2276"/>
                </a:cubicBezTo>
                <a:lnTo>
                  <a:pt x="38" y="1934"/>
                </a:lnTo>
                <a:cubicBezTo>
                  <a:pt x="304" y="1745"/>
                  <a:pt x="493" y="1479"/>
                  <a:pt x="721" y="1328"/>
                </a:cubicBezTo>
                <a:cubicBezTo>
                  <a:pt x="752" y="1266"/>
                  <a:pt x="707" y="1204"/>
                  <a:pt x="648" y="1204"/>
                </a:cubicBezTo>
                <a:cubicBezTo>
                  <a:pt x="635" y="1204"/>
                  <a:pt x="621" y="1207"/>
                  <a:pt x="607" y="1214"/>
                </a:cubicBezTo>
                <a:cubicBezTo>
                  <a:pt x="383" y="1400"/>
                  <a:pt x="196" y="1587"/>
                  <a:pt x="10" y="1774"/>
                </a:cubicBezTo>
                <a:lnTo>
                  <a:pt x="10" y="1774"/>
                </a:lnTo>
                <a:cubicBezTo>
                  <a:pt x="6" y="1636"/>
                  <a:pt x="3" y="1499"/>
                  <a:pt x="2" y="1364"/>
                </a:cubicBezTo>
                <a:lnTo>
                  <a:pt x="2" y="1364"/>
                </a:lnTo>
                <a:lnTo>
                  <a:pt x="0" y="1366"/>
                </a:lnTo>
                <a:lnTo>
                  <a:pt x="0" y="1783"/>
                </a:lnTo>
                <a:cubicBezTo>
                  <a:pt x="4" y="1780"/>
                  <a:pt x="7" y="1777"/>
                  <a:pt x="10" y="1774"/>
                </a:cubicBezTo>
                <a:lnTo>
                  <a:pt x="10" y="1774"/>
                </a:lnTo>
                <a:cubicBezTo>
                  <a:pt x="21" y="2235"/>
                  <a:pt x="38" y="2709"/>
                  <a:pt x="38" y="3148"/>
                </a:cubicBezTo>
                <a:cubicBezTo>
                  <a:pt x="38" y="3185"/>
                  <a:pt x="67" y="3204"/>
                  <a:pt x="95" y="3204"/>
                </a:cubicBezTo>
                <a:cubicBezTo>
                  <a:pt x="124" y="3204"/>
                  <a:pt x="152" y="3185"/>
                  <a:pt x="152" y="3148"/>
                </a:cubicBezTo>
                <a:lnTo>
                  <a:pt x="14825" y="3148"/>
                </a:lnTo>
                <a:cubicBezTo>
                  <a:pt x="14825" y="3337"/>
                  <a:pt x="14901" y="3603"/>
                  <a:pt x="14901" y="3830"/>
                </a:cubicBezTo>
                <a:cubicBezTo>
                  <a:pt x="14825" y="3868"/>
                  <a:pt x="14787" y="3868"/>
                  <a:pt x="14749" y="3906"/>
                </a:cubicBezTo>
                <a:cubicBezTo>
                  <a:pt x="14718" y="3968"/>
                  <a:pt x="14738" y="4030"/>
                  <a:pt x="14766" y="4030"/>
                </a:cubicBezTo>
                <a:cubicBezTo>
                  <a:pt x="14773" y="4030"/>
                  <a:pt x="14780" y="4027"/>
                  <a:pt x="14787" y="4020"/>
                </a:cubicBezTo>
                <a:cubicBezTo>
                  <a:pt x="14825" y="4020"/>
                  <a:pt x="14825" y="3982"/>
                  <a:pt x="14901" y="3982"/>
                </a:cubicBezTo>
                <a:cubicBezTo>
                  <a:pt x="14901" y="4001"/>
                  <a:pt x="14920" y="4010"/>
                  <a:pt x="14938" y="4010"/>
                </a:cubicBezTo>
                <a:cubicBezTo>
                  <a:pt x="14957" y="4010"/>
                  <a:pt x="14976" y="4001"/>
                  <a:pt x="14976" y="3982"/>
                </a:cubicBezTo>
                <a:lnTo>
                  <a:pt x="14976" y="3906"/>
                </a:lnTo>
                <a:cubicBezTo>
                  <a:pt x="15735" y="3337"/>
                  <a:pt x="16455" y="2693"/>
                  <a:pt x="17024" y="1934"/>
                </a:cubicBezTo>
                <a:cubicBezTo>
                  <a:pt x="17050" y="1908"/>
                  <a:pt x="17022" y="1864"/>
                  <a:pt x="16965" y="1864"/>
                </a:cubicBezTo>
                <a:cubicBezTo>
                  <a:pt x="16939" y="1864"/>
                  <a:pt x="16907" y="1873"/>
                  <a:pt x="16872" y="1896"/>
                </a:cubicBezTo>
                <a:cubicBezTo>
                  <a:pt x="16303" y="2579"/>
                  <a:pt x="15659" y="3261"/>
                  <a:pt x="14901" y="3792"/>
                </a:cubicBezTo>
                <a:lnTo>
                  <a:pt x="14901" y="3489"/>
                </a:lnTo>
                <a:cubicBezTo>
                  <a:pt x="15318" y="2920"/>
                  <a:pt x="15697" y="2313"/>
                  <a:pt x="16114" y="1745"/>
                </a:cubicBezTo>
                <a:cubicBezTo>
                  <a:pt x="16140" y="1719"/>
                  <a:pt x="16112" y="1674"/>
                  <a:pt x="16080" y="1674"/>
                </a:cubicBezTo>
                <a:cubicBezTo>
                  <a:pt x="16065" y="1674"/>
                  <a:pt x="16050" y="1683"/>
                  <a:pt x="16038" y="1707"/>
                </a:cubicBezTo>
                <a:cubicBezTo>
                  <a:pt x="15659" y="2276"/>
                  <a:pt x="15280" y="2768"/>
                  <a:pt x="14901" y="3337"/>
                </a:cubicBezTo>
                <a:lnTo>
                  <a:pt x="14901" y="3223"/>
                </a:lnTo>
                <a:cubicBezTo>
                  <a:pt x="14938" y="3223"/>
                  <a:pt x="14938" y="3110"/>
                  <a:pt x="14901" y="3110"/>
                </a:cubicBezTo>
                <a:cubicBezTo>
                  <a:pt x="14901" y="3091"/>
                  <a:pt x="14872" y="3081"/>
                  <a:pt x="14844" y="3081"/>
                </a:cubicBezTo>
                <a:cubicBezTo>
                  <a:pt x="14815" y="3081"/>
                  <a:pt x="14787" y="3091"/>
                  <a:pt x="14787" y="3110"/>
                </a:cubicBezTo>
                <a:lnTo>
                  <a:pt x="38" y="3110"/>
                </a:lnTo>
                <a:lnTo>
                  <a:pt x="38" y="2389"/>
                </a:lnTo>
                <a:lnTo>
                  <a:pt x="1252" y="1214"/>
                </a:lnTo>
                <a:cubicBezTo>
                  <a:pt x="1280" y="1185"/>
                  <a:pt x="1222" y="1113"/>
                  <a:pt x="1175" y="11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6"/>
          <p:cNvSpPr/>
          <p:nvPr/>
        </p:nvSpPr>
        <p:spPr>
          <a:xfrm rot="-1197720">
            <a:off x="10919489" y="209881"/>
            <a:ext cx="1384204" cy="879068"/>
          </a:xfrm>
          <a:custGeom>
            <a:avLst/>
            <a:gdLst/>
            <a:ahLst/>
            <a:cxnLst/>
            <a:rect l="l" t="t" r="r" b="b"/>
            <a:pathLst>
              <a:path w="35100" h="22291" extrusionOk="0">
                <a:moveTo>
                  <a:pt x="28163" y="349"/>
                </a:moveTo>
                <a:cubicBezTo>
                  <a:pt x="28075" y="349"/>
                  <a:pt x="27987" y="389"/>
                  <a:pt x="27929" y="475"/>
                </a:cubicBezTo>
                <a:cubicBezTo>
                  <a:pt x="27894" y="520"/>
                  <a:pt x="27934" y="562"/>
                  <a:pt x="27977" y="562"/>
                </a:cubicBezTo>
                <a:cubicBezTo>
                  <a:pt x="27995" y="562"/>
                  <a:pt x="28013" y="555"/>
                  <a:pt x="28027" y="539"/>
                </a:cubicBezTo>
                <a:cubicBezTo>
                  <a:pt x="28062" y="488"/>
                  <a:pt x="28115" y="464"/>
                  <a:pt x="28165" y="464"/>
                </a:cubicBezTo>
                <a:cubicBezTo>
                  <a:pt x="28247" y="464"/>
                  <a:pt x="28324" y="526"/>
                  <a:pt x="28316" y="630"/>
                </a:cubicBezTo>
                <a:cubicBezTo>
                  <a:pt x="28301" y="719"/>
                  <a:pt x="28233" y="763"/>
                  <a:pt x="28163" y="763"/>
                </a:cubicBezTo>
                <a:cubicBezTo>
                  <a:pt x="28101" y="763"/>
                  <a:pt x="28036" y="728"/>
                  <a:pt x="28006" y="658"/>
                </a:cubicBezTo>
                <a:cubicBezTo>
                  <a:pt x="27995" y="630"/>
                  <a:pt x="27970" y="617"/>
                  <a:pt x="27946" y="617"/>
                </a:cubicBezTo>
                <a:cubicBezTo>
                  <a:pt x="27910" y="617"/>
                  <a:pt x="27877" y="644"/>
                  <a:pt x="27894" y="686"/>
                </a:cubicBezTo>
                <a:cubicBezTo>
                  <a:pt x="27941" y="809"/>
                  <a:pt x="28058" y="872"/>
                  <a:pt x="28171" y="872"/>
                </a:cubicBezTo>
                <a:cubicBezTo>
                  <a:pt x="28291" y="872"/>
                  <a:pt x="28406" y="800"/>
                  <a:pt x="28428" y="651"/>
                </a:cubicBezTo>
                <a:cubicBezTo>
                  <a:pt x="28450" y="462"/>
                  <a:pt x="28309" y="349"/>
                  <a:pt x="28163" y="349"/>
                </a:cubicBezTo>
                <a:close/>
                <a:moveTo>
                  <a:pt x="10179" y="201"/>
                </a:moveTo>
                <a:lnTo>
                  <a:pt x="10179" y="236"/>
                </a:lnTo>
                <a:cubicBezTo>
                  <a:pt x="10257" y="419"/>
                  <a:pt x="10348" y="609"/>
                  <a:pt x="10433" y="792"/>
                </a:cubicBezTo>
                <a:lnTo>
                  <a:pt x="10426" y="792"/>
                </a:lnTo>
                <a:cubicBezTo>
                  <a:pt x="10130" y="1045"/>
                  <a:pt x="9835" y="1298"/>
                  <a:pt x="9547" y="1544"/>
                </a:cubicBezTo>
                <a:cubicBezTo>
                  <a:pt x="9737" y="1115"/>
                  <a:pt x="9933" y="686"/>
                  <a:pt x="10137" y="257"/>
                </a:cubicBezTo>
                <a:cubicBezTo>
                  <a:pt x="10144" y="243"/>
                  <a:pt x="10137" y="236"/>
                  <a:pt x="10137" y="229"/>
                </a:cubicBezTo>
                <a:cubicBezTo>
                  <a:pt x="10151" y="222"/>
                  <a:pt x="10158" y="208"/>
                  <a:pt x="10179" y="201"/>
                </a:cubicBezTo>
                <a:close/>
                <a:moveTo>
                  <a:pt x="27336" y="517"/>
                </a:moveTo>
                <a:cubicBezTo>
                  <a:pt x="27363" y="517"/>
                  <a:pt x="27388" y="523"/>
                  <a:pt x="27409" y="539"/>
                </a:cubicBezTo>
                <a:lnTo>
                  <a:pt x="27409" y="574"/>
                </a:lnTo>
                <a:cubicBezTo>
                  <a:pt x="27514" y="771"/>
                  <a:pt x="27627" y="1010"/>
                  <a:pt x="27585" y="1249"/>
                </a:cubicBezTo>
                <a:cubicBezTo>
                  <a:pt x="27556" y="1408"/>
                  <a:pt x="27393" y="1575"/>
                  <a:pt x="27237" y="1575"/>
                </a:cubicBezTo>
                <a:cubicBezTo>
                  <a:pt x="27160" y="1575"/>
                  <a:pt x="27085" y="1534"/>
                  <a:pt x="27029" y="1431"/>
                </a:cubicBezTo>
                <a:cubicBezTo>
                  <a:pt x="26959" y="1284"/>
                  <a:pt x="26994" y="1066"/>
                  <a:pt x="27022" y="911"/>
                </a:cubicBezTo>
                <a:cubicBezTo>
                  <a:pt x="27043" y="827"/>
                  <a:pt x="27057" y="721"/>
                  <a:pt x="27114" y="644"/>
                </a:cubicBezTo>
                <a:cubicBezTo>
                  <a:pt x="27151" y="580"/>
                  <a:pt x="27252" y="517"/>
                  <a:pt x="27336" y="517"/>
                </a:cubicBezTo>
                <a:close/>
                <a:moveTo>
                  <a:pt x="26667" y="386"/>
                </a:moveTo>
                <a:cubicBezTo>
                  <a:pt x="26657" y="386"/>
                  <a:pt x="26646" y="390"/>
                  <a:pt x="26636" y="398"/>
                </a:cubicBezTo>
                <a:cubicBezTo>
                  <a:pt x="26530" y="468"/>
                  <a:pt x="26432" y="539"/>
                  <a:pt x="26326" y="595"/>
                </a:cubicBezTo>
                <a:cubicBezTo>
                  <a:pt x="26274" y="635"/>
                  <a:pt x="26308" y="704"/>
                  <a:pt x="26356" y="704"/>
                </a:cubicBezTo>
                <a:cubicBezTo>
                  <a:pt x="26367" y="704"/>
                  <a:pt x="26378" y="701"/>
                  <a:pt x="26390" y="693"/>
                </a:cubicBezTo>
                <a:cubicBezTo>
                  <a:pt x="26453" y="651"/>
                  <a:pt x="26509" y="616"/>
                  <a:pt x="26565" y="574"/>
                </a:cubicBezTo>
                <a:lnTo>
                  <a:pt x="26565" y="574"/>
                </a:lnTo>
                <a:cubicBezTo>
                  <a:pt x="26544" y="630"/>
                  <a:pt x="26530" y="700"/>
                  <a:pt x="26509" y="764"/>
                </a:cubicBezTo>
                <a:cubicBezTo>
                  <a:pt x="26418" y="813"/>
                  <a:pt x="26382" y="939"/>
                  <a:pt x="26453" y="1038"/>
                </a:cubicBezTo>
                <a:cubicBezTo>
                  <a:pt x="26462" y="1053"/>
                  <a:pt x="26480" y="1062"/>
                  <a:pt x="26498" y="1062"/>
                </a:cubicBezTo>
                <a:cubicBezTo>
                  <a:pt x="26522" y="1062"/>
                  <a:pt x="26546" y="1048"/>
                  <a:pt x="26558" y="1017"/>
                </a:cubicBezTo>
                <a:cubicBezTo>
                  <a:pt x="26558" y="1010"/>
                  <a:pt x="26565" y="1003"/>
                  <a:pt x="26565" y="989"/>
                </a:cubicBezTo>
                <a:cubicBezTo>
                  <a:pt x="26734" y="1192"/>
                  <a:pt x="26783" y="1052"/>
                  <a:pt x="26769" y="1277"/>
                </a:cubicBezTo>
                <a:lnTo>
                  <a:pt x="26741" y="1403"/>
                </a:lnTo>
                <a:cubicBezTo>
                  <a:pt x="26708" y="1521"/>
                  <a:pt x="26651" y="1579"/>
                  <a:pt x="26574" y="1579"/>
                </a:cubicBezTo>
                <a:cubicBezTo>
                  <a:pt x="26503" y="1579"/>
                  <a:pt x="26416" y="1532"/>
                  <a:pt x="26312" y="1438"/>
                </a:cubicBezTo>
                <a:cubicBezTo>
                  <a:pt x="26312" y="1403"/>
                  <a:pt x="26284" y="1386"/>
                  <a:pt x="26256" y="1386"/>
                </a:cubicBezTo>
                <a:cubicBezTo>
                  <a:pt x="26228" y="1386"/>
                  <a:pt x="26200" y="1403"/>
                  <a:pt x="26200" y="1438"/>
                </a:cubicBezTo>
                <a:cubicBezTo>
                  <a:pt x="26200" y="1619"/>
                  <a:pt x="26321" y="1755"/>
                  <a:pt x="26485" y="1755"/>
                </a:cubicBezTo>
                <a:cubicBezTo>
                  <a:pt x="26506" y="1755"/>
                  <a:pt x="26528" y="1753"/>
                  <a:pt x="26551" y="1748"/>
                </a:cubicBezTo>
                <a:cubicBezTo>
                  <a:pt x="26769" y="1706"/>
                  <a:pt x="26868" y="1467"/>
                  <a:pt x="26882" y="1263"/>
                </a:cubicBezTo>
                <a:cubicBezTo>
                  <a:pt x="26889" y="1326"/>
                  <a:pt x="26903" y="1389"/>
                  <a:pt x="26917" y="1431"/>
                </a:cubicBezTo>
                <a:cubicBezTo>
                  <a:pt x="26977" y="1589"/>
                  <a:pt x="27116" y="1667"/>
                  <a:pt x="27261" y="1667"/>
                </a:cubicBezTo>
                <a:cubicBezTo>
                  <a:pt x="27369" y="1667"/>
                  <a:pt x="27480" y="1624"/>
                  <a:pt x="27563" y="1537"/>
                </a:cubicBezTo>
                <a:cubicBezTo>
                  <a:pt x="27809" y="1284"/>
                  <a:pt x="27704" y="925"/>
                  <a:pt x="27578" y="630"/>
                </a:cubicBezTo>
                <a:cubicBezTo>
                  <a:pt x="27585" y="623"/>
                  <a:pt x="27592" y="609"/>
                  <a:pt x="27585" y="581"/>
                </a:cubicBezTo>
                <a:cubicBezTo>
                  <a:pt x="27543" y="456"/>
                  <a:pt x="27433" y="398"/>
                  <a:pt x="27320" y="398"/>
                </a:cubicBezTo>
                <a:cubicBezTo>
                  <a:pt x="27222" y="398"/>
                  <a:pt x="27122" y="440"/>
                  <a:pt x="27057" y="518"/>
                </a:cubicBezTo>
                <a:cubicBezTo>
                  <a:pt x="26945" y="644"/>
                  <a:pt x="26882" y="869"/>
                  <a:pt x="26875" y="1080"/>
                </a:cubicBezTo>
                <a:cubicBezTo>
                  <a:pt x="26853" y="932"/>
                  <a:pt x="26783" y="785"/>
                  <a:pt x="26636" y="757"/>
                </a:cubicBezTo>
                <a:cubicBezTo>
                  <a:pt x="26664" y="658"/>
                  <a:pt x="26685" y="553"/>
                  <a:pt x="26720" y="454"/>
                </a:cubicBezTo>
                <a:cubicBezTo>
                  <a:pt x="26731" y="422"/>
                  <a:pt x="26701" y="386"/>
                  <a:pt x="26667" y="386"/>
                </a:cubicBezTo>
                <a:close/>
                <a:moveTo>
                  <a:pt x="28670" y="1614"/>
                </a:moveTo>
                <a:cubicBezTo>
                  <a:pt x="28711" y="1614"/>
                  <a:pt x="28753" y="1639"/>
                  <a:pt x="28773" y="1699"/>
                </a:cubicBezTo>
                <a:cubicBezTo>
                  <a:pt x="28800" y="1782"/>
                  <a:pt x="28733" y="1835"/>
                  <a:pt x="28662" y="1835"/>
                </a:cubicBezTo>
                <a:cubicBezTo>
                  <a:pt x="28626" y="1835"/>
                  <a:pt x="28588" y="1821"/>
                  <a:pt x="28562" y="1790"/>
                </a:cubicBezTo>
                <a:cubicBezTo>
                  <a:pt x="28516" y="1695"/>
                  <a:pt x="28594" y="1614"/>
                  <a:pt x="28670" y="1614"/>
                </a:cubicBezTo>
                <a:close/>
                <a:moveTo>
                  <a:pt x="28748" y="614"/>
                </a:moveTo>
                <a:cubicBezTo>
                  <a:pt x="28731" y="614"/>
                  <a:pt x="28714" y="621"/>
                  <a:pt x="28702" y="637"/>
                </a:cubicBezTo>
                <a:lnTo>
                  <a:pt x="27880" y="1776"/>
                </a:lnTo>
                <a:cubicBezTo>
                  <a:pt x="27848" y="1813"/>
                  <a:pt x="27895" y="1857"/>
                  <a:pt x="27938" y="1857"/>
                </a:cubicBezTo>
                <a:cubicBezTo>
                  <a:pt x="27953" y="1857"/>
                  <a:pt x="27967" y="1852"/>
                  <a:pt x="27978" y="1839"/>
                </a:cubicBezTo>
                <a:lnTo>
                  <a:pt x="28794" y="700"/>
                </a:lnTo>
                <a:cubicBezTo>
                  <a:pt x="28829" y="655"/>
                  <a:pt x="28789" y="614"/>
                  <a:pt x="28748" y="614"/>
                </a:cubicBezTo>
                <a:close/>
                <a:moveTo>
                  <a:pt x="18263" y="1684"/>
                </a:moveTo>
                <a:cubicBezTo>
                  <a:pt x="18299" y="1684"/>
                  <a:pt x="18327" y="1734"/>
                  <a:pt x="18334" y="1769"/>
                </a:cubicBezTo>
                <a:cubicBezTo>
                  <a:pt x="18341" y="1811"/>
                  <a:pt x="18327" y="1853"/>
                  <a:pt x="18292" y="1881"/>
                </a:cubicBezTo>
                <a:cubicBezTo>
                  <a:pt x="18282" y="1885"/>
                  <a:pt x="18273" y="1887"/>
                  <a:pt x="18265" y="1887"/>
                </a:cubicBezTo>
                <a:cubicBezTo>
                  <a:pt x="18242" y="1887"/>
                  <a:pt x="18223" y="1874"/>
                  <a:pt x="18207" y="1853"/>
                </a:cubicBezTo>
                <a:cubicBezTo>
                  <a:pt x="18228" y="1839"/>
                  <a:pt x="18235" y="1818"/>
                  <a:pt x="18221" y="1790"/>
                </a:cubicBezTo>
                <a:lnTo>
                  <a:pt x="18228" y="1790"/>
                </a:lnTo>
                <a:cubicBezTo>
                  <a:pt x="18292" y="1790"/>
                  <a:pt x="18299" y="1720"/>
                  <a:pt x="18263" y="1684"/>
                </a:cubicBezTo>
                <a:close/>
                <a:moveTo>
                  <a:pt x="28669" y="1489"/>
                </a:moveTo>
                <a:cubicBezTo>
                  <a:pt x="28513" y="1489"/>
                  <a:pt x="28364" y="1675"/>
                  <a:pt x="28463" y="1853"/>
                </a:cubicBezTo>
                <a:lnTo>
                  <a:pt x="28470" y="1860"/>
                </a:lnTo>
                <a:cubicBezTo>
                  <a:pt x="28520" y="1924"/>
                  <a:pt x="28586" y="1951"/>
                  <a:pt x="28651" y="1951"/>
                </a:cubicBezTo>
                <a:cubicBezTo>
                  <a:pt x="28814" y="1951"/>
                  <a:pt x="28970" y="1781"/>
                  <a:pt x="28850" y="1600"/>
                </a:cubicBezTo>
                <a:cubicBezTo>
                  <a:pt x="28800" y="1521"/>
                  <a:pt x="28734" y="1489"/>
                  <a:pt x="28669" y="1489"/>
                </a:cubicBezTo>
                <a:close/>
                <a:moveTo>
                  <a:pt x="18277" y="1551"/>
                </a:moveTo>
                <a:cubicBezTo>
                  <a:pt x="18172" y="1551"/>
                  <a:pt x="18116" y="1649"/>
                  <a:pt x="18102" y="1748"/>
                </a:cubicBezTo>
                <a:cubicBezTo>
                  <a:pt x="18081" y="1804"/>
                  <a:pt x="18067" y="1867"/>
                  <a:pt x="18102" y="1931"/>
                </a:cubicBezTo>
                <a:cubicBezTo>
                  <a:pt x="18137" y="1977"/>
                  <a:pt x="18187" y="1997"/>
                  <a:pt x="18239" y="1997"/>
                </a:cubicBezTo>
                <a:cubicBezTo>
                  <a:pt x="18311" y="1997"/>
                  <a:pt x="18385" y="1957"/>
                  <a:pt x="18418" y="1895"/>
                </a:cubicBezTo>
                <a:cubicBezTo>
                  <a:pt x="18481" y="1790"/>
                  <a:pt x="18418" y="1565"/>
                  <a:pt x="18277" y="1551"/>
                </a:cubicBezTo>
                <a:close/>
                <a:moveTo>
                  <a:pt x="4407" y="1541"/>
                </a:moveTo>
                <a:cubicBezTo>
                  <a:pt x="4286" y="1541"/>
                  <a:pt x="4160" y="1630"/>
                  <a:pt x="4141" y="1783"/>
                </a:cubicBezTo>
                <a:cubicBezTo>
                  <a:pt x="4138" y="1822"/>
                  <a:pt x="4164" y="1841"/>
                  <a:pt x="4194" y="1841"/>
                </a:cubicBezTo>
                <a:cubicBezTo>
                  <a:pt x="4224" y="1841"/>
                  <a:pt x="4257" y="1822"/>
                  <a:pt x="4268" y="1783"/>
                </a:cubicBezTo>
                <a:cubicBezTo>
                  <a:pt x="4275" y="1699"/>
                  <a:pt x="4340" y="1655"/>
                  <a:pt x="4405" y="1655"/>
                </a:cubicBezTo>
                <a:cubicBezTo>
                  <a:pt x="4465" y="1655"/>
                  <a:pt x="4525" y="1694"/>
                  <a:pt x="4535" y="1776"/>
                </a:cubicBezTo>
                <a:cubicBezTo>
                  <a:pt x="4548" y="1868"/>
                  <a:pt x="4476" y="1922"/>
                  <a:pt x="4401" y="1922"/>
                </a:cubicBezTo>
                <a:cubicBezTo>
                  <a:pt x="4357" y="1922"/>
                  <a:pt x="4311" y="1902"/>
                  <a:pt x="4282" y="1860"/>
                </a:cubicBezTo>
                <a:cubicBezTo>
                  <a:pt x="4270" y="1846"/>
                  <a:pt x="4253" y="1840"/>
                  <a:pt x="4237" y="1840"/>
                </a:cubicBezTo>
                <a:cubicBezTo>
                  <a:pt x="4195" y="1840"/>
                  <a:pt x="4153" y="1878"/>
                  <a:pt x="4183" y="1923"/>
                </a:cubicBezTo>
                <a:cubicBezTo>
                  <a:pt x="4238" y="1999"/>
                  <a:pt x="4320" y="2033"/>
                  <a:pt x="4400" y="2033"/>
                </a:cubicBezTo>
                <a:cubicBezTo>
                  <a:pt x="4544" y="2033"/>
                  <a:pt x="4681" y="1922"/>
                  <a:pt x="4640" y="1741"/>
                </a:cubicBezTo>
                <a:cubicBezTo>
                  <a:pt x="4608" y="1603"/>
                  <a:pt x="4509" y="1541"/>
                  <a:pt x="4407" y="1541"/>
                </a:cubicBezTo>
                <a:close/>
                <a:moveTo>
                  <a:pt x="17605" y="1939"/>
                </a:moveTo>
                <a:cubicBezTo>
                  <a:pt x="17680" y="1939"/>
                  <a:pt x="17754" y="1965"/>
                  <a:pt x="17806" y="2022"/>
                </a:cubicBezTo>
                <a:cubicBezTo>
                  <a:pt x="17940" y="2141"/>
                  <a:pt x="17975" y="2380"/>
                  <a:pt x="17835" y="2514"/>
                </a:cubicBezTo>
                <a:cubicBezTo>
                  <a:pt x="17771" y="2574"/>
                  <a:pt x="17678" y="2609"/>
                  <a:pt x="17588" y="2609"/>
                </a:cubicBezTo>
                <a:cubicBezTo>
                  <a:pt x="17497" y="2609"/>
                  <a:pt x="17409" y="2574"/>
                  <a:pt x="17357" y="2493"/>
                </a:cubicBezTo>
                <a:cubicBezTo>
                  <a:pt x="17314" y="2430"/>
                  <a:pt x="17307" y="2359"/>
                  <a:pt x="17314" y="2289"/>
                </a:cubicBezTo>
                <a:cubicBezTo>
                  <a:pt x="17343" y="2282"/>
                  <a:pt x="17357" y="2254"/>
                  <a:pt x="17350" y="2233"/>
                </a:cubicBezTo>
                <a:cubicBezTo>
                  <a:pt x="17350" y="2219"/>
                  <a:pt x="17350" y="2212"/>
                  <a:pt x="17343" y="2205"/>
                </a:cubicBezTo>
                <a:cubicBezTo>
                  <a:pt x="17364" y="2141"/>
                  <a:pt x="17413" y="2099"/>
                  <a:pt x="17469" y="2071"/>
                </a:cubicBezTo>
                <a:cubicBezTo>
                  <a:pt x="17525" y="2043"/>
                  <a:pt x="17497" y="1980"/>
                  <a:pt x="17448" y="1980"/>
                </a:cubicBezTo>
                <a:cubicBezTo>
                  <a:pt x="17496" y="1953"/>
                  <a:pt x="17551" y="1939"/>
                  <a:pt x="17605" y="1939"/>
                </a:cubicBezTo>
                <a:close/>
                <a:moveTo>
                  <a:pt x="3755" y="1417"/>
                </a:moveTo>
                <a:cubicBezTo>
                  <a:pt x="3755" y="1417"/>
                  <a:pt x="3755" y="1424"/>
                  <a:pt x="3762" y="1424"/>
                </a:cubicBezTo>
                <a:cubicBezTo>
                  <a:pt x="3888" y="1600"/>
                  <a:pt x="3965" y="1783"/>
                  <a:pt x="4008" y="1994"/>
                </a:cubicBezTo>
                <a:cubicBezTo>
                  <a:pt x="4043" y="2191"/>
                  <a:pt x="4071" y="2619"/>
                  <a:pt x="3881" y="2739"/>
                </a:cubicBezTo>
                <a:cubicBezTo>
                  <a:pt x="3755" y="2739"/>
                  <a:pt x="3621" y="2746"/>
                  <a:pt x="3501" y="2746"/>
                </a:cubicBezTo>
                <a:cubicBezTo>
                  <a:pt x="3410" y="2633"/>
                  <a:pt x="3368" y="2507"/>
                  <a:pt x="3368" y="2359"/>
                </a:cubicBezTo>
                <a:cubicBezTo>
                  <a:pt x="3340" y="2275"/>
                  <a:pt x="3333" y="2170"/>
                  <a:pt x="3340" y="2071"/>
                </a:cubicBezTo>
                <a:cubicBezTo>
                  <a:pt x="3354" y="1783"/>
                  <a:pt x="3417" y="1474"/>
                  <a:pt x="3755" y="1417"/>
                </a:cubicBezTo>
                <a:close/>
                <a:moveTo>
                  <a:pt x="10510" y="989"/>
                </a:moveTo>
                <a:cubicBezTo>
                  <a:pt x="10566" y="1080"/>
                  <a:pt x="10608" y="1178"/>
                  <a:pt x="10643" y="1263"/>
                </a:cubicBezTo>
                <a:cubicBezTo>
                  <a:pt x="10088" y="1769"/>
                  <a:pt x="9540" y="2268"/>
                  <a:pt x="8977" y="2774"/>
                </a:cubicBezTo>
                <a:cubicBezTo>
                  <a:pt x="9090" y="2528"/>
                  <a:pt x="9202" y="2282"/>
                  <a:pt x="9308" y="2036"/>
                </a:cubicBezTo>
                <a:cubicBezTo>
                  <a:pt x="9716" y="1684"/>
                  <a:pt x="10109" y="1340"/>
                  <a:pt x="10510" y="989"/>
                </a:cubicBezTo>
                <a:close/>
                <a:moveTo>
                  <a:pt x="18817" y="2565"/>
                </a:moveTo>
                <a:cubicBezTo>
                  <a:pt x="18877" y="2565"/>
                  <a:pt x="18935" y="2606"/>
                  <a:pt x="18938" y="2697"/>
                </a:cubicBezTo>
                <a:cubicBezTo>
                  <a:pt x="18938" y="2781"/>
                  <a:pt x="18883" y="2817"/>
                  <a:pt x="18824" y="2817"/>
                </a:cubicBezTo>
                <a:cubicBezTo>
                  <a:pt x="18768" y="2817"/>
                  <a:pt x="18709" y="2786"/>
                  <a:pt x="18685" y="2732"/>
                </a:cubicBezTo>
                <a:cubicBezTo>
                  <a:pt x="18666" y="2627"/>
                  <a:pt x="18743" y="2565"/>
                  <a:pt x="18817" y="2565"/>
                </a:cubicBezTo>
                <a:close/>
                <a:moveTo>
                  <a:pt x="16747" y="1741"/>
                </a:moveTo>
                <a:cubicBezTo>
                  <a:pt x="16644" y="1741"/>
                  <a:pt x="16554" y="1824"/>
                  <a:pt x="16569" y="1938"/>
                </a:cubicBezTo>
                <a:cubicBezTo>
                  <a:pt x="16573" y="1973"/>
                  <a:pt x="16603" y="1990"/>
                  <a:pt x="16631" y="1990"/>
                </a:cubicBezTo>
                <a:cubicBezTo>
                  <a:pt x="16659" y="1990"/>
                  <a:pt x="16685" y="1973"/>
                  <a:pt x="16682" y="1938"/>
                </a:cubicBezTo>
                <a:lnTo>
                  <a:pt x="16682" y="1938"/>
                </a:lnTo>
                <a:cubicBezTo>
                  <a:pt x="16731" y="1952"/>
                  <a:pt x="16780" y="1952"/>
                  <a:pt x="16829" y="1952"/>
                </a:cubicBezTo>
                <a:cubicBezTo>
                  <a:pt x="16836" y="2001"/>
                  <a:pt x="16829" y="2057"/>
                  <a:pt x="16801" y="2099"/>
                </a:cubicBezTo>
                <a:cubicBezTo>
                  <a:pt x="16801" y="2106"/>
                  <a:pt x="16794" y="2127"/>
                  <a:pt x="16787" y="2134"/>
                </a:cubicBezTo>
                <a:cubicBezTo>
                  <a:pt x="16759" y="2162"/>
                  <a:pt x="16745" y="2184"/>
                  <a:pt x="16731" y="2219"/>
                </a:cubicBezTo>
                <a:lnTo>
                  <a:pt x="16731" y="2233"/>
                </a:lnTo>
                <a:cubicBezTo>
                  <a:pt x="16731" y="2240"/>
                  <a:pt x="16724" y="2240"/>
                  <a:pt x="16724" y="2247"/>
                </a:cubicBezTo>
                <a:cubicBezTo>
                  <a:pt x="16715" y="2288"/>
                  <a:pt x="16747" y="2317"/>
                  <a:pt x="16781" y="2317"/>
                </a:cubicBezTo>
                <a:cubicBezTo>
                  <a:pt x="16799" y="2317"/>
                  <a:pt x="16817" y="2309"/>
                  <a:pt x="16829" y="2289"/>
                </a:cubicBezTo>
                <a:cubicBezTo>
                  <a:pt x="16829" y="2282"/>
                  <a:pt x="16836" y="2282"/>
                  <a:pt x="16836" y="2275"/>
                </a:cubicBezTo>
                <a:cubicBezTo>
                  <a:pt x="16888" y="2248"/>
                  <a:pt x="16933" y="2233"/>
                  <a:pt x="16971" y="2233"/>
                </a:cubicBezTo>
                <a:cubicBezTo>
                  <a:pt x="17030" y="2233"/>
                  <a:pt x="17070" y="2270"/>
                  <a:pt x="17082" y="2352"/>
                </a:cubicBezTo>
                <a:cubicBezTo>
                  <a:pt x="17082" y="2373"/>
                  <a:pt x="17097" y="2394"/>
                  <a:pt x="17097" y="2423"/>
                </a:cubicBezTo>
                <a:cubicBezTo>
                  <a:pt x="17097" y="2521"/>
                  <a:pt x="17061" y="2591"/>
                  <a:pt x="16998" y="2655"/>
                </a:cubicBezTo>
                <a:cubicBezTo>
                  <a:pt x="16943" y="2706"/>
                  <a:pt x="16877" y="2730"/>
                  <a:pt x="16810" y="2730"/>
                </a:cubicBezTo>
                <a:cubicBezTo>
                  <a:pt x="16714" y="2730"/>
                  <a:pt x="16617" y="2681"/>
                  <a:pt x="16555" y="2598"/>
                </a:cubicBezTo>
                <a:cubicBezTo>
                  <a:pt x="16543" y="2584"/>
                  <a:pt x="16527" y="2578"/>
                  <a:pt x="16510" y="2578"/>
                </a:cubicBezTo>
                <a:cubicBezTo>
                  <a:pt x="16469" y="2578"/>
                  <a:pt x="16429" y="2616"/>
                  <a:pt x="16464" y="2662"/>
                </a:cubicBezTo>
                <a:cubicBezTo>
                  <a:pt x="16548" y="2782"/>
                  <a:pt x="16679" y="2843"/>
                  <a:pt x="16809" y="2843"/>
                </a:cubicBezTo>
                <a:cubicBezTo>
                  <a:pt x="16982" y="2843"/>
                  <a:pt x="17153" y="2735"/>
                  <a:pt x="17209" y="2514"/>
                </a:cubicBezTo>
                <a:cubicBezTo>
                  <a:pt x="17214" y="2495"/>
                  <a:pt x="17217" y="2475"/>
                  <a:pt x="17219" y="2456"/>
                </a:cubicBezTo>
                <a:lnTo>
                  <a:pt x="17219" y="2456"/>
                </a:lnTo>
                <a:cubicBezTo>
                  <a:pt x="17233" y="2504"/>
                  <a:pt x="17255" y="2550"/>
                  <a:pt x="17286" y="2591"/>
                </a:cubicBezTo>
                <a:cubicBezTo>
                  <a:pt x="17364" y="2681"/>
                  <a:pt x="17475" y="2722"/>
                  <a:pt x="17588" y="2722"/>
                </a:cubicBezTo>
                <a:cubicBezTo>
                  <a:pt x="17732" y="2722"/>
                  <a:pt x="17879" y="2656"/>
                  <a:pt x="17961" y="2542"/>
                </a:cubicBezTo>
                <a:cubicBezTo>
                  <a:pt x="18123" y="2310"/>
                  <a:pt x="18010" y="1966"/>
                  <a:pt x="17750" y="1853"/>
                </a:cubicBezTo>
                <a:cubicBezTo>
                  <a:pt x="17697" y="1830"/>
                  <a:pt x="17641" y="1819"/>
                  <a:pt x="17586" y="1819"/>
                </a:cubicBezTo>
                <a:cubicBezTo>
                  <a:pt x="17378" y="1819"/>
                  <a:pt x="17184" y="1975"/>
                  <a:pt x="17223" y="2198"/>
                </a:cubicBezTo>
                <a:cubicBezTo>
                  <a:pt x="17213" y="2230"/>
                  <a:pt x="17206" y="2263"/>
                  <a:pt x="17204" y="2297"/>
                </a:cubicBezTo>
                <a:lnTo>
                  <a:pt x="17204" y="2297"/>
                </a:lnTo>
                <a:cubicBezTo>
                  <a:pt x="17219" y="2349"/>
                  <a:pt x="17224" y="2403"/>
                  <a:pt x="17219" y="2456"/>
                </a:cubicBezTo>
                <a:lnTo>
                  <a:pt x="17219" y="2456"/>
                </a:lnTo>
                <a:cubicBezTo>
                  <a:pt x="17204" y="2404"/>
                  <a:pt x="17199" y="2350"/>
                  <a:pt x="17204" y="2297"/>
                </a:cubicBezTo>
                <a:lnTo>
                  <a:pt x="17204" y="2297"/>
                </a:lnTo>
                <a:cubicBezTo>
                  <a:pt x="17181" y="2222"/>
                  <a:pt x="17137" y="2153"/>
                  <a:pt x="17068" y="2106"/>
                </a:cubicBezTo>
                <a:cubicBezTo>
                  <a:pt x="17026" y="2078"/>
                  <a:pt x="16977" y="2071"/>
                  <a:pt x="16935" y="2071"/>
                </a:cubicBezTo>
                <a:cubicBezTo>
                  <a:pt x="16970" y="1966"/>
                  <a:pt x="16963" y="1853"/>
                  <a:pt x="16858" y="1776"/>
                </a:cubicBezTo>
                <a:cubicBezTo>
                  <a:pt x="16822" y="1752"/>
                  <a:pt x="16784" y="1741"/>
                  <a:pt x="16747" y="1741"/>
                </a:cubicBezTo>
                <a:close/>
                <a:moveTo>
                  <a:pt x="18642" y="1855"/>
                </a:moveTo>
                <a:cubicBezTo>
                  <a:pt x="18619" y="1855"/>
                  <a:pt x="18595" y="1867"/>
                  <a:pt x="18587" y="1895"/>
                </a:cubicBezTo>
                <a:cubicBezTo>
                  <a:pt x="18516" y="2198"/>
                  <a:pt x="18439" y="2507"/>
                  <a:pt x="18362" y="2809"/>
                </a:cubicBezTo>
                <a:cubicBezTo>
                  <a:pt x="18349" y="2851"/>
                  <a:pt x="18382" y="2878"/>
                  <a:pt x="18416" y="2878"/>
                </a:cubicBezTo>
                <a:cubicBezTo>
                  <a:pt x="18439" y="2878"/>
                  <a:pt x="18463" y="2866"/>
                  <a:pt x="18474" y="2837"/>
                </a:cubicBezTo>
                <a:cubicBezTo>
                  <a:pt x="18545" y="2535"/>
                  <a:pt x="18622" y="2233"/>
                  <a:pt x="18699" y="1923"/>
                </a:cubicBezTo>
                <a:cubicBezTo>
                  <a:pt x="18712" y="1882"/>
                  <a:pt x="18677" y="1855"/>
                  <a:pt x="18642" y="1855"/>
                </a:cubicBezTo>
                <a:close/>
                <a:moveTo>
                  <a:pt x="4820" y="2612"/>
                </a:moveTo>
                <a:cubicBezTo>
                  <a:pt x="4878" y="2612"/>
                  <a:pt x="4934" y="2649"/>
                  <a:pt x="4950" y="2732"/>
                </a:cubicBezTo>
                <a:cubicBezTo>
                  <a:pt x="4966" y="2839"/>
                  <a:pt x="4889" y="2900"/>
                  <a:pt x="4809" y="2900"/>
                </a:cubicBezTo>
                <a:cubicBezTo>
                  <a:pt x="4752" y="2900"/>
                  <a:pt x="4695" y="2869"/>
                  <a:pt x="4668" y="2802"/>
                </a:cubicBezTo>
                <a:lnTo>
                  <a:pt x="4640" y="2774"/>
                </a:lnTo>
                <a:cubicBezTo>
                  <a:pt x="4654" y="2767"/>
                  <a:pt x="4654" y="2767"/>
                  <a:pt x="4661" y="2753"/>
                </a:cubicBezTo>
                <a:cubicBezTo>
                  <a:pt x="4677" y="2665"/>
                  <a:pt x="4751" y="2612"/>
                  <a:pt x="4820" y="2612"/>
                </a:cubicBezTo>
                <a:close/>
                <a:moveTo>
                  <a:pt x="18826" y="2448"/>
                </a:moveTo>
                <a:cubicBezTo>
                  <a:pt x="18684" y="2448"/>
                  <a:pt x="18534" y="2573"/>
                  <a:pt x="18573" y="2760"/>
                </a:cubicBezTo>
                <a:cubicBezTo>
                  <a:pt x="18573" y="2767"/>
                  <a:pt x="18580" y="2767"/>
                  <a:pt x="18580" y="2774"/>
                </a:cubicBezTo>
                <a:lnTo>
                  <a:pt x="18580" y="2788"/>
                </a:lnTo>
                <a:cubicBezTo>
                  <a:pt x="18624" y="2885"/>
                  <a:pt x="18711" y="2927"/>
                  <a:pt x="18798" y="2927"/>
                </a:cubicBezTo>
                <a:cubicBezTo>
                  <a:pt x="18944" y="2927"/>
                  <a:pt x="19092" y="2807"/>
                  <a:pt x="19044" y="2626"/>
                </a:cubicBezTo>
                <a:cubicBezTo>
                  <a:pt x="19010" y="2501"/>
                  <a:pt x="18920" y="2448"/>
                  <a:pt x="18826" y="2448"/>
                </a:cubicBezTo>
                <a:close/>
                <a:moveTo>
                  <a:pt x="2751" y="1351"/>
                </a:moveTo>
                <a:cubicBezTo>
                  <a:pt x="2723" y="1351"/>
                  <a:pt x="2697" y="1368"/>
                  <a:pt x="2700" y="1403"/>
                </a:cubicBezTo>
                <a:cubicBezTo>
                  <a:pt x="2742" y="1776"/>
                  <a:pt x="2665" y="2127"/>
                  <a:pt x="2454" y="2437"/>
                </a:cubicBezTo>
                <a:cubicBezTo>
                  <a:pt x="2425" y="2477"/>
                  <a:pt x="2462" y="2521"/>
                  <a:pt x="2503" y="2521"/>
                </a:cubicBezTo>
                <a:cubicBezTo>
                  <a:pt x="2513" y="2521"/>
                  <a:pt x="2522" y="2519"/>
                  <a:pt x="2531" y="2514"/>
                </a:cubicBezTo>
                <a:cubicBezTo>
                  <a:pt x="2600" y="2476"/>
                  <a:pt x="2671" y="2457"/>
                  <a:pt x="2742" y="2457"/>
                </a:cubicBezTo>
                <a:cubicBezTo>
                  <a:pt x="2816" y="2457"/>
                  <a:pt x="2892" y="2478"/>
                  <a:pt x="2967" y="2521"/>
                </a:cubicBezTo>
                <a:lnTo>
                  <a:pt x="2974" y="2521"/>
                </a:lnTo>
                <a:lnTo>
                  <a:pt x="2974" y="2901"/>
                </a:lnTo>
                <a:cubicBezTo>
                  <a:pt x="2974" y="2936"/>
                  <a:pt x="3002" y="2953"/>
                  <a:pt x="3030" y="2953"/>
                </a:cubicBezTo>
                <a:cubicBezTo>
                  <a:pt x="3059" y="2953"/>
                  <a:pt x="3087" y="2936"/>
                  <a:pt x="3087" y="2901"/>
                </a:cubicBezTo>
                <a:lnTo>
                  <a:pt x="3087" y="1938"/>
                </a:lnTo>
                <a:cubicBezTo>
                  <a:pt x="3087" y="1902"/>
                  <a:pt x="3059" y="1885"/>
                  <a:pt x="3030" y="1885"/>
                </a:cubicBezTo>
                <a:cubicBezTo>
                  <a:pt x="3002" y="1885"/>
                  <a:pt x="2974" y="1902"/>
                  <a:pt x="2974" y="1938"/>
                </a:cubicBezTo>
                <a:lnTo>
                  <a:pt x="2974" y="2394"/>
                </a:lnTo>
                <a:cubicBezTo>
                  <a:pt x="2896" y="2360"/>
                  <a:pt x="2813" y="2343"/>
                  <a:pt x="2733" y="2343"/>
                </a:cubicBezTo>
                <a:cubicBezTo>
                  <a:pt x="2698" y="2343"/>
                  <a:pt x="2664" y="2346"/>
                  <a:pt x="2630" y="2352"/>
                </a:cubicBezTo>
                <a:cubicBezTo>
                  <a:pt x="2777" y="2064"/>
                  <a:pt x="2848" y="1741"/>
                  <a:pt x="2813" y="1403"/>
                </a:cubicBezTo>
                <a:cubicBezTo>
                  <a:pt x="2809" y="1368"/>
                  <a:pt x="2779" y="1351"/>
                  <a:pt x="2751" y="1351"/>
                </a:cubicBezTo>
                <a:close/>
                <a:moveTo>
                  <a:pt x="3730" y="1297"/>
                </a:moveTo>
                <a:cubicBezTo>
                  <a:pt x="3727" y="1297"/>
                  <a:pt x="3723" y="1297"/>
                  <a:pt x="3719" y="1298"/>
                </a:cubicBezTo>
                <a:cubicBezTo>
                  <a:pt x="3340" y="1368"/>
                  <a:pt x="3227" y="1734"/>
                  <a:pt x="3220" y="2071"/>
                </a:cubicBezTo>
                <a:cubicBezTo>
                  <a:pt x="3220" y="2366"/>
                  <a:pt x="3220" y="2830"/>
                  <a:pt x="3551" y="2936"/>
                </a:cubicBezTo>
                <a:cubicBezTo>
                  <a:pt x="3591" y="2950"/>
                  <a:pt x="3630" y="2956"/>
                  <a:pt x="3667" y="2956"/>
                </a:cubicBezTo>
                <a:cubicBezTo>
                  <a:pt x="3887" y="2956"/>
                  <a:pt x="4045" y="2726"/>
                  <a:pt x="4099" y="2521"/>
                </a:cubicBezTo>
                <a:cubicBezTo>
                  <a:pt x="4204" y="2127"/>
                  <a:pt x="4071" y="1692"/>
                  <a:pt x="3853" y="1368"/>
                </a:cubicBezTo>
                <a:cubicBezTo>
                  <a:pt x="3832" y="1347"/>
                  <a:pt x="3804" y="1347"/>
                  <a:pt x="3790" y="1347"/>
                </a:cubicBezTo>
                <a:cubicBezTo>
                  <a:pt x="3783" y="1322"/>
                  <a:pt x="3760" y="1297"/>
                  <a:pt x="3730" y="1297"/>
                </a:cubicBezTo>
                <a:close/>
                <a:moveTo>
                  <a:pt x="4825" y="1819"/>
                </a:moveTo>
                <a:cubicBezTo>
                  <a:pt x="4808" y="1819"/>
                  <a:pt x="4792" y="1827"/>
                  <a:pt x="4781" y="1846"/>
                </a:cubicBezTo>
                <a:lnTo>
                  <a:pt x="4204" y="2872"/>
                </a:lnTo>
                <a:cubicBezTo>
                  <a:pt x="4180" y="2917"/>
                  <a:pt x="4221" y="2962"/>
                  <a:pt x="4261" y="2962"/>
                </a:cubicBezTo>
                <a:cubicBezTo>
                  <a:pt x="4277" y="2962"/>
                  <a:pt x="4293" y="2954"/>
                  <a:pt x="4303" y="2936"/>
                </a:cubicBezTo>
                <a:lnTo>
                  <a:pt x="4879" y="1909"/>
                </a:lnTo>
                <a:cubicBezTo>
                  <a:pt x="4904" y="1861"/>
                  <a:pt x="4864" y="1819"/>
                  <a:pt x="4825" y="1819"/>
                </a:cubicBezTo>
                <a:close/>
                <a:moveTo>
                  <a:pt x="4814" y="2499"/>
                </a:moveTo>
                <a:cubicBezTo>
                  <a:pt x="4695" y="2499"/>
                  <a:pt x="4573" y="2575"/>
                  <a:pt x="4549" y="2725"/>
                </a:cubicBezTo>
                <a:cubicBezTo>
                  <a:pt x="4549" y="2746"/>
                  <a:pt x="4556" y="2767"/>
                  <a:pt x="4570" y="2774"/>
                </a:cubicBezTo>
                <a:cubicBezTo>
                  <a:pt x="4556" y="2781"/>
                  <a:pt x="4549" y="2802"/>
                  <a:pt x="4556" y="2830"/>
                </a:cubicBezTo>
                <a:cubicBezTo>
                  <a:pt x="4602" y="2947"/>
                  <a:pt x="4710" y="3003"/>
                  <a:pt x="4814" y="3003"/>
                </a:cubicBezTo>
                <a:cubicBezTo>
                  <a:pt x="4949" y="3003"/>
                  <a:pt x="5078" y="2910"/>
                  <a:pt x="5062" y="2732"/>
                </a:cubicBezTo>
                <a:cubicBezTo>
                  <a:pt x="5051" y="2576"/>
                  <a:pt x="4934" y="2499"/>
                  <a:pt x="4814" y="2499"/>
                </a:cubicBezTo>
                <a:close/>
                <a:moveTo>
                  <a:pt x="10749" y="1474"/>
                </a:moveTo>
                <a:cubicBezTo>
                  <a:pt x="10819" y="1642"/>
                  <a:pt x="10889" y="1811"/>
                  <a:pt x="10967" y="1966"/>
                </a:cubicBezTo>
                <a:cubicBezTo>
                  <a:pt x="10953" y="1966"/>
                  <a:pt x="10925" y="1966"/>
                  <a:pt x="10911" y="1987"/>
                </a:cubicBezTo>
                <a:cubicBezTo>
                  <a:pt x="10046" y="2732"/>
                  <a:pt x="9188" y="3470"/>
                  <a:pt x="8324" y="4215"/>
                </a:cubicBezTo>
                <a:cubicBezTo>
                  <a:pt x="8471" y="3892"/>
                  <a:pt x="8612" y="3575"/>
                  <a:pt x="8767" y="3252"/>
                </a:cubicBezTo>
                <a:cubicBezTo>
                  <a:pt x="8770" y="3249"/>
                  <a:pt x="8774" y="3249"/>
                  <a:pt x="8779" y="3249"/>
                </a:cubicBezTo>
                <a:cubicBezTo>
                  <a:pt x="8784" y="3249"/>
                  <a:pt x="8791" y="3249"/>
                  <a:pt x="8802" y="3245"/>
                </a:cubicBezTo>
                <a:lnTo>
                  <a:pt x="10749" y="1474"/>
                </a:lnTo>
                <a:close/>
                <a:moveTo>
                  <a:pt x="25511" y="3470"/>
                </a:moveTo>
                <a:cubicBezTo>
                  <a:pt x="25609" y="3646"/>
                  <a:pt x="25722" y="3828"/>
                  <a:pt x="25827" y="4018"/>
                </a:cubicBezTo>
                <a:cubicBezTo>
                  <a:pt x="25398" y="4440"/>
                  <a:pt x="24970" y="4855"/>
                  <a:pt x="24541" y="5284"/>
                </a:cubicBezTo>
                <a:cubicBezTo>
                  <a:pt x="24871" y="4672"/>
                  <a:pt x="25195" y="4075"/>
                  <a:pt x="25511" y="3470"/>
                </a:cubicBezTo>
                <a:close/>
                <a:moveTo>
                  <a:pt x="11058" y="2170"/>
                </a:moveTo>
                <a:cubicBezTo>
                  <a:pt x="11121" y="2303"/>
                  <a:pt x="11178" y="2444"/>
                  <a:pt x="11248" y="2584"/>
                </a:cubicBezTo>
                <a:cubicBezTo>
                  <a:pt x="10067" y="3611"/>
                  <a:pt x="8865" y="4630"/>
                  <a:pt x="7684" y="5656"/>
                </a:cubicBezTo>
                <a:cubicBezTo>
                  <a:pt x="7832" y="5326"/>
                  <a:pt x="7979" y="4988"/>
                  <a:pt x="8134" y="4665"/>
                </a:cubicBezTo>
                <a:cubicBezTo>
                  <a:pt x="8148" y="4665"/>
                  <a:pt x="8162" y="4665"/>
                  <a:pt x="8183" y="4651"/>
                </a:cubicBezTo>
                <a:lnTo>
                  <a:pt x="11058" y="2170"/>
                </a:lnTo>
                <a:close/>
                <a:moveTo>
                  <a:pt x="11346" y="2795"/>
                </a:moveTo>
                <a:cubicBezTo>
                  <a:pt x="11417" y="2943"/>
                  <a:pt x="11487" y="3097"/>
                  <a:pt x="11557" y="3259"/>
                </a:cubicBezTo>
                <a:cubicBezTo>
                  <a:pt x="10109" y="4412"/>
                  <a:pt x="8661" y="5565"/>
                  <a:pt x="7206" y="6725"/>
                </a:cubicBezTo>
                <a:cubicBezTo>
                  <a:pt x="7297" y="6528"/>
                  <a:pt x="7382" y="6338"/>
                  <a:pt x="7473" y="6134"/>
                </a:cubicBezTo>
                <a:cubicBezTo>
                  <a:pt x="8767" y="5016"/>
                  <a:pt x="10053" y="3913"/>
                  <a:pt x="11346" y="2795"/>
                </a:cubicBezTo>
                <a:close/>
                <a:moveTo>
                  <a:pt x="25940" y="4208"/>
                </a:moveTo>
                <a:cubicBezTo>
                  <a:pt x="26024" y="4349"/>
                  <a:pt x="26108" y="4489"/>
                  <a:pt x="26186" y="4630"/>
                </a:cubicBezTo>
                <a:cubicBezTo>
                  <a:pt x="25321" y="5459"/>
                  <a:pt x="24449" y="6275"/>
                  <a:pt x="23571" y="7097"/>
                </a:cubicBezTo>
                <a:cubicBezTo>
                  <a:pt x="23789" y="6682"/>
                  <a:pt x="24007" y="6282"/>
                  <a:pt x="24231" y="5867"/>
                </a:cubicBezTo>
                <a:cubicBezTo>
                  <a:pt x="24246" y="5867"/>
                  <a:pt x="24274" y="5860"/>
                  <a:pt x="24288" y="5846"/>
                </a:cubicBezTo>
                <a:cubicBezTo>
                  <a:pt x="24843" y="5298"/>
                  <a:pt x="25398" y="4749"/>
                  <a:pt x="25940" y="4208"/>
                </a:cubicBezTo>
                <a:close/>
                <a:moveTo>
                  <a:pt x="11663" y="3470"/>
                </a:moveTo>
                <a:cubicBezTo>
                  <a:pt x="11705" y="3582"/>
                  <a:pt x="11761" y="3702"/>
                  <a:pt x="11810" y="3814"/>
                </a:cubicBezTo>
                <a:cubicBezTo>
                  <a:pt x="11796" y="3814"/>
                  <a:pt x="11768" y="3814"/>
                  <a:pt x="11754" y="3828"/>
                </a:cubicBezTo>
                <a:lnTo>
                  <a:pt x="6742" y="7758"/>
                </a:lnTo>
                <a:cubicBezTo>
                  <a:pt x="6833" y="7554"/>
                  <a:pt x="6918" y="7357"/>
                  <a:pt x="7016" y="7160"/>
                </a:cubicBezTo>
                <a:cubicBezTo>
                  <a:pt x="8563" y="5930"/>
                  <a:pt x="10109" y="4700"/>
                  <a:pt x="11663" y="3470"/>
                </a:cubicBezTo>
                <a:close/>
                <a:moveTo>
                  <a:pt x="16970" y="5333"/>
                </a:moveTo>
                <a:cubicBezTo>
                  <a:pt x="17251" y="5748"/>
                  <a:pt x="17525" y="6169"/>
                  <a:pt x="17785" y="6591"/>
                </a:cubicBezTo>
                <a:cubicBezTo>
                  <a:pt x="16977" y="7160"/>
                  <a:pt x="16225" y="7793"/>
                  <a:pt x="15529" y="8496"/>
                </a:cubicBezTo>
                <a:cubicBezTo>
                  <a:pt x="15958" y="7540"/>
                  <a:pt x="16394" y="6591"/>
                  <a:pt x="16815" y="5635"/>
                </a:cubicBezTo>
                <a:cubicBezTo>
                  <a:pt x="16872" y="5530"/>
                  <a:pt x="16921" y="5431"/>
                  <a:pt x="16970" y="5333"/>
                </a:cubicBezTo>
                <a:close/>
                <a:moveTo>
                  <a:pt x="26298" y="4827"/>
                </a:moveTo>
                <a:cubicBezTo>
                  <a:pt x="26361" y="4932"/>
                  <a:pt x="26425" y="5031"/>
                  <a:pt x="26488" y="5129"/>
                </a:cubicBezTo>
                <a:cubicBezTo>
                  <a:pt x="25195" y="6380"/>
                  <a:pt x="23915" y="7638"/>
                  <a:pt x="22622" y="8883"/>
                </a:cubicBezTo>
                <a:cubicBezTo>
                  <a:pt x="22833" y="8496"/>
                  <a:pt x="23036" y="8102"/>
                  <a:pt x="23247" y="7716"/>
                </a:cubicBezTo>
                <a:cubicBezTo>
                  <a:pt x="24267" y="6746"/>
                  <a:pt x="25286" y="5790"/>
                  <a:pt x="26298" y="4827"/>
                </a:cubicBezTo>
                <a:close/>
                <a:moveTo>
                  <a:pt x="11881" y="3990"/>
                </a:moveTo>
                <a:cubicBezTo>
                  <a:pt x="11944" y="4131"/>
                  <a:pt x="12014" y="4271"/>
                  <a:pt x="12077" y="4412"/>
                </a:cubicBezTo>
                <a:cubicBezTo>
                  <a:pt x="10109" y="5930"/>
                  <a:pt x="8148" y="7449"/>
                  <a:pt x="6180" y="8974"/>
                </a:cubicBezTo>
                <a:cubicBezTo>
                  <a:pt x="6292" y="8707"/>
                  <a:pt x="6419" y="8447"/>
                  <a:pt x="6531" y="8180"/>
                </a:cubicBezTo>
                <a:cubicBezTo>
                  <a:pt x="8317" y="6809"/>
                  <a:pt x="10088" y="5424"/>
                  <a:pt x="11860" y="4025"/>
                </a:cubicBezTo>
                <a:cubicBezTo>
                  <a:pt x="11867" y="4018"/>
                  <a:pt x="11881" y="4004"/>
                  <a:pt x="11881" y="3990"/>
                </a:cubicBezTo>
                <a:close/>
                <a:moveTo>
                  <a:pt x="12162" y="4623"/>
                </a:moveTo>
                <a:cubicBezTo>
                  <a:pt x="12267" y="4834"/>
                  <a:pt x="12366" y="5031"/>
                  <a:pt x="12457" y="5234"/>
                </a:cubicBezTo>
                <a:cubicBezTo>
                  <a:pt x="10144" y="6978"/>
                  <a:pt x="7832" y="8714"/>
                  <a:pt x="5512" y="10457"/>
                </a:cubicBezTo>
                <a:cubicBezTo>
                  <a:pt x="5674" y="10106"/>
                  <a:pt x="5828" y="9761"/>
                  <a:pt x="5976" y="9410"/>
                </a:cubicBezTo>
                <a:cubicBezTo>
                  <a:pt x="8043" y="7814"/>
                  <a:pt x="10102" y="6219"/>
                  <a:pt x="12162" y="4623"/>
                </a:cubicBezTo>
                <a:close/>
                <a:moveTo>
                  <a:pt x="26593" y="5333"/>
                </a:moveTo>
                <a:cubicBezTo>
                  <a:pt x="26671" y="5459"/>
                  <a:pt x="26748" y="5586"/>
                  <a:pt x="26818" y="5712"/>
                </a:cubicBezTo>
                <a:cubicBezTo>
                  <a:pt x="25117" y="7343"/>
                  <a:pt x="23402" y="8988"/>
                  <a:pt x="21701" y="10626"/>
                </a:cubicBezTo>
                <a:cubicBezTo>
                  <a:pt x="21891" y="10253"/>
                  <a:pt x="22087" y="9895"/>
                  <a:pt x="22277" y="9522"/>
                </a:cubicBezTo>
                <a:cubicBezTo>
                  <a:pt x="23718" y="8131"/>
                  <a:pt x="25159" y="6732"/>
                  <a:pt x="26593" y="5333"/>
                </a:cubicBezTo>
                <a:close/>
                <a:moveTo>
                  <a:pt x="17919" y="6774"/>
                </a:moveTo>
                <a:cubicBezTo>
                  <a:pt x="18031" y="6957"/>
                  <a:pt x="18151" y="7153"/>
                  <a:pt x="18270" y="7343"/>
                </a:cubicBezTo>
                <a:cubicBezTo>
                  <a:pt x="17033" y="8461"/>
                  <a:pt x="15782" y="9579"/>
                  <a:pt x="14545" y="10703"/>
                </a:cubicBezTo>
                <a:cubicBezTo>
                  <a:pt x="14622" y="10521"/>
                  <a:pt x="14714" y="10331"/>
                  <a:pt x="14791" y="10155"/>
                </a:cubicBezTo>
                <a:lnTo>
                  <a:pt x="14819" y="10134"/>
                </a:lnTo>
                <a:cubicBezTo>
                  <a:pt x="14847" y="10106"/>
                  <a:pt x="14854" y="10071"/>
                  <a:pt x="14847" y="10036"/>
                </a:cubicBezTo>
                <a:cubicBezTo>
                  <a:pt x="14995" y="9698"/>
                  <a:pt x="15142" y="9375"/>
                  <a:pt x="15290" y="9044"/>
                </a:cubicBezTo>
                <a:cubicBezTo>
                  <a:pt x="15304" y="9030"/>
                  <a:pt x="15318" y="9044"/>
                  <a:pt x="15325" y="9023"/>
                </a:cubicBezTo>
                <a:cubicBezTo>
                  <a:pt x="16119" y="8180"/>
                  <a:pt x="16977" y="7435"/>
                  <a:pt x="17919" y="6774"/>
                </a:cubicBezTo>
                <a:close/>
                <a:moveTo>
                  <a:pt x="24625" y="4665"/>
                </a:moveTo>
                <a:cubicBezTo>
                  <a:pt x="23437" y="6907"/>
                  <a:pt x="21462" y="10591"/>
                  <a:pt x="20949" y="11561"/>
                </a:cubicBezTo>
                <a:cubicBezTo>
                  <a:pt x="20850" y="11378"/>
                  <a:pt x="20752" y="11195"/>
                  <a:pt x="20653" y="11013"/>
                </a:cubicBezTo>
                <a:cubicBezTo>
                  <a:pt x="20660" y="10999"/>
                  <a:pt x="20682" y="10992"/>
                  <a:pt x="20696" y="10978"/>
                </a:cubicBezTo>
                <a:cubicBezTo>
                  <a:pt x="22003" y="8869"/>
                  <a:pt x="23318" y="6767"/>
                  <a:pt x="24625" y="4665"/>
                </a:cubicBezTo>
                <a:close/>
                <a:moveTo>
                  <a:pt x="12548" y="5445"/>
                </a:moveTo>
                <a:lnTo>
                  <a:pt x="12738" y="5846"/>
                </a:lnTo>
                <a:cubicBezTo>
                  <a:pt x="10144" y="7793"/>
                  <a:pt x="7550" y="9754"/>
                  <a:pt x="4957" y="11702"/>
                </a:cubicBezTo>
                <a:cubicBezTo>
                  <a:pt x="5083" y="11434"/>
                  <a:pt x="5203" y="11160"/>
                  <a:pt x="5329" y="10879"/>
                </a:cubicBezTo>
                <a:lnTo>
                  <a:pt x="12548" y="5445"/>
                </a:lnTo>
                <a:close/>
                <a:moveTo>
                  <a:pt x="26952" y="5909"/>
                </a:moveTo>
                <a:cubicBezTo>
                  <a:pt x="27029" y="6071"/>
                  <a:pt x="27128" y="6233"/>
                  <a:pt x="27226" y="6394"/>
                </a:cubicBezTo>
                <a:cubicBezTo>
                  <a:pt x="25230" y="8292"/>
                  <a:pt x="23226" y="10204"/>
                  <a:pt x="21230" y="12102"/>
                </a:cubicBezTo>
                <a:cubicBezTo>
                  <a:pt x="21181" y="12004"/>
                  <a:pt x="21124" y="11898"/>
                  <a:pt x="21075" y="11800"/>
                </a:cubicBezTo>
                <a:cubicBezTo>
                  <a:pt x="21181" y="11610"/>
                  <a:pt x="21286" y="11406"/>
                  <a:pt x="21392" y="11209"/>
                </a:cubicBezTo>
                <a:cubicBezTo>
                  <a:pt x="21406" y="11202"/>
                  <a:pt x="21420" y="11209"/>
                  <a:pt x="21434" y="11195"/>
                </a:cubicBezTo>
                <a:cubicBezTo>
                  <a:pt x="23268" y="9438"/>
                  <a:pt x="25110" y="7667"/>
                  <a:pt x="26952" y="5909"/>
                </a:cubicBezTo>
                <a:close/>
                <a:moveTo>
                  <a:pt x="27346" y="6591"/>
                </a:moveTo>
                <a:cubicBezTo>
                  <a:pt x="27430" y="6732"/>
                  <a:pt x="27507" y="6872"/>
                  <a:pt x="27585" y="7006"/>
                </a:cubicBezTo>
                <a:cubicBezTo>
                  <a:pt x="27578" y="7006"/>
                  <a:pt x="27578" y="7006"/>
                  <a:pt x="27563" y="7013"/>
                </a:cubicBezTo>
                <a:cubicBezTo>
                  <a:pt x="25546" y="8883"/>
                  <a:pt x="23536" y="10753"/>
                  <a:pt x="21511" y="12629"/>
                </a:cubicBezTo>
                <a:cubicBezTo>
                  <a:pt x="21483" y="12573"/>
                  <a:pt x="21462" y="12524"/>
                  <a:pt x="21434" y="12475"/>
                </a:cubicBezTo>
                <a:cubicBezTo>
                  <a:pt x="21455" y="12426"/>
                  <a:pt x="21420" y="12383"/>
                  <a:pt x="21370" y="12355"/>
                </a:cubicBezTo>
                <a:lnTo>
                  <a:pt x="21349" y="12299"/>
                </a:lnTo>
                <a:cubicBezTo>
                  <a:pt x="23353" y="10394"/>
                  <a:pt x="25342" y="8496"/>
                  <a:pt x="27346" y="6591"/>
                </a:cubicBezTo>
                <a:close/>
                <a:moveTo>
                  <a:pt x="18348" y="7575"/>
                </a:moveTo>
                <a:cubicBezTo>
                  <a:pt x="18362" y="7582"/>
                  <a:pt x="18376" y="7589"/>
                  <a:pt x="18397" y="7589"/>
                </a:cubicBezTo>
                <a:cubicBezTo>
                  <a:pt x="18404" y="7589"/>
                  <a:pt x="18411" y="7582"/>
                  <a:pt x="18418" y="7582"/>
                </a:cubicBezTo>
                <a:cubicBezTo>
                  <a:pt x="18587" y="7863"/>
                  <a:pt x="18763" y="8138"/>
                  <a:pt x="18931" y="8419"/>
                </a:cubicBezTo>
                <a:cubicBezTo>
                  <a:pt x="17111" y="9965"/>
                  <a:pt x="15304" y="11505"/>
                  <a:pt x="13490" y="13037"/>
                </a:cubicBezTo>
                <a:cubicBezTo>
                  <a:pt x="13779" y="12397"/>
                  <a:pt x="14074" y="11758"/>
                  <a:pt x="14355" y="11118"/>
                </a:cubicBezTo>
                <a:cubicBezTo>
                  <a:pt x="14376" y="11118"/>
                  <a:pt x="14411" y="11118"/>
                  <a:pt x="14439" y="11090"/>
                </a:cubicBezTo>
                <a:cubicBezTo>
                  <a:pt x="15740" y="9923"/>
                  <a:pt x="17040" y="8742"/>
                  <a:pt x="18348" y="7575"/>
                </a:cubicBezTo>
                <a:close/>
                <a:moveTo>
                  <a:pt x="12823" y="6043"/>
                </a:moveTo>
                <a:cubicBezTo>
                  <a:pt x="12865" y="6148"/>
                  <a:pt x="12921" y="6254"/>
                  <a:pt x="12963" y="6359"/>
                </a:cubicBezTo>
                <a:lnTo>
                  <a:pt x="4268" y="13213"/>
                </a:lnTo>
                <a:cubicBezTo>
                  <a:pt x="4429" y="12840"/>
                  <a:pt x="4605" y="12468"/>
                  <a:pt x="4774" y="12088"/>
                </a:cubicBezTo>
                <a:cubicBezTo>
                  <a:pt x="4795" y="12088"/>
                  <a:pt x="4809" y="12081"/>
                  <a:pt x="4830" y="12074"/>
                </a:cubicBezTo>
                <a:cubicBezTo>
                  <a:pt x="7501" y="10064"/>
                  <a:pt x="10158" y="8060"/>
                  <a:pt x="12823" y="6043"/>
                </a:cubicBezTo>
                <a:close/>
                <a:moveTo>
                  <a:pt x="27697" y="7196"/>
                </a:moveTo>
                <a:cubicBezTo>
                  <a:pt x="27781" y="7336"/>
                  <a:pt x="27859" y="7477"/>
                  <a:pt x="27943" y="7617"/>
                </a:cubicBezTo>
                <a:cubicBezTo>
                  <a:pt x="25904" y="9487"/>
                  <a:pt x="23880" y="11371"/>
                  <a:pt x="21841" y="13241"/>
                </a:cubicBezTo>
                <a:cubicBezTo>
                  <a:pt x="21771" y="13107"/>
                  <a:pt x="21701" y="12967"/>
                  <a:pt x="21631" y="12840"/>
                </a:cubicBezTo>
                <a:cubicBezTo>
                  <a:pt x="23648" y="10956"/>
                  <a:pt x="25680" y="9080"/>
                  <a:pt x="27697" y="7196"/>
                </a:cubicBezTo>
                <a:close/>
                <a:moveTo>
                  <a:pt x="28056" y="7800"/>
                </a:moveTo>
                <a:cubicBezTo>
                  <a:pt x="28147" y="7969"/>
                  <a:pt x="28231" y="8116"/>
                  <a:pt x="28323" y="8271"/>
                </a:cubicBezTo>
                <a:lnTo>
                  <a:pt x="22158" y="13860"/>
                </a:lnTo>
                <a:cubicBezTo>
                  <a:pt x="22102" y="13761"/>
                  <a:pt x="22059" y="13670"/>
                  <a:pt x="22003" y="13578"/>
                </a:cubicBezTo>
                <a:cubicBezTo>
                  <a:pt x="22024" y="13557"/>
                  <a:pt x="22038" y="13543"/>
                  <a:pt x="22066" y="13522"/>
                </a:cubicBezTo>
                <a:cubicBezTo>
                  <a:pt x="22137" y="13459"/>
                  <a:pt x="22094" y="13389"/>
                  <a:pt x="22031" y="13353"/>
                </a:cubicBezTo>
                <a:cubicBezTo>
                  <a:pt x="24042" y="11505"/>
                  <a:pt x="26045" y="9656"/>
                  <a:pt x="28056" y="7800"/>
                </a:cubicBezTo>
                <a:close/>
                <a:moveTo>
                  <a:pt x="28435" y="8468"/>
                </a:moveTo>
                <a:cubicBezTo>
                  <a:pt x="28505" y="8573"/>
                  <a:pt x="28569" y="8693"/>
                  <a:pt x="28632" y="8798"/>
                </a:cubicBezTo>
                <a:cubicBezTo>
                  <a:pt x="26572" y="10682"/>
                  <a:pt x="24527" y="12573"/>
                  <a:pt x="22467" y="14464"/>
                </a:cubicBezTo>
                <a:lnTo>
                  <a:pt x="22256" y="14071"/>
                </a:lnTo>
                <a:cubicBezTo>
                  <a:pt x="24316" y="12208"/>
                  <a:pt x="26368" y="10331"/>
                  <a:pt x="28435" y="8468"/>
                </a:cubicBezTo>
                <a:close/>
                <a:moveTo>
                  <a:pt x="13055" y="6570"/>
                </a:moveTo>
                <a:cubicBezTo>
                  <a:pt x="13125" y="6690"/>
                  <a:pt x="13174" y="6809"/>
                  <a:pt x="13230" y="6921"/>
                </a:cubicBezTo>
                <a:cubicBezTo>
                  <a:pt x="9997" y="9558"/>
                  <a:pt x="6770" y="12187"/>
                  <a:pt x="3537" y="14823"/>
                </a:cubicBezTo>
                <a:cubicBezTo>
                  <a:pt x="3726" y="14401"/>
                  <a:pt x="3923" y="13979"/>
                  <a:pt x="4113" y="13550"/>
                </a:cubicBezTo>
                <a:cubicBezTo>
                  <a:pt x="4126" y="13557"/>
                  <a:pt x="4140" y="13560"/>
                  <a:pt x="4155" y="13560"/>
                </a:cubicBezTo>
                <a:cubicBezTo>
                  <a:pt x="4173" y="13560"/>
                  <a:pt x="4192" y="13555"/>
                  <a:pt x="4211" y="13543"/>
                </a:cubicBezTo>
                <a:cubicBezTo>
                  <a:pt x="7157" y="11209"/>
                  <a:pt x="10109" y="8890"/>
                  <a:pt x="13055" y="6570"/>
                </a:cubicBezTo>
                <a:close/>
                <a:moveTo>
                  <a:pt x="28744" y="8995"/>
                </a:moveTo>
                <a:cubicBezTo>
                  <a:pt x="28843" y="9157"/>
                  <a:pt x="28927" y="9304"/>
                  <a:pt x="29019" y="9466"/>
                </a:cubicBezTo>
                <a:cubicBezTo>
                  <a:pt x="26945" y="11336"/>
                  <a:pt x="24871" y="13213"/>
                  <a:pt x="22797" y="15090"/>
                </a:cubicBezTo>
                <a:cubicBezTo>
                  <a:pt x="22727" y="14949"/>
                  <a:pt x="22657" y="14809"/>
                  <a:pt x="22580" y="14675"/>
                </a:cubicBezTo>
                <a:cubicBezTo>
                  <a:pt x="24632" y="12784"/>
                  <a:pt x="26692" y="10893"/>
                  <a:pt x="28744" y="8995"/>
                </a:cubicBezTo>
                <a:close/>
                <a:moveTo>
                  <a:pt x="19044" y="8630"/>
                </a:moveTo>
                <a:cubicBezTo>
                  <a:pt x="19177" y="8855"/>
                  <a:pt x="19318" y="9094"/>
                  <a:pt x="19451" y="9333"/>
                </a:cubicBezTo>
                <a:cubicBezTo>
                  <a:pt x="17118" y="11315"/>
                  <a:pt x="14798" y="13311"/>
                  <a:pt x="12478" y="15301"/>
                </a:cubicBezTo>
                <a:cubicBezTo>
                  <a:pt x="12773" y="14654"/>
                  <a:pt x="13062" y="14007"/>
                  <a:pt x="13350" y="13368"/>
                </a:cubicBezTo>
                <a:cubicBezTo>
                  <a:pt x="13366" y="13374"/>
                  <a:pt x="13384" y="13379"/>
                  <a:pt x="13402" y="13379"/>
                </a:cubicBezTo>
                <a:cubicBezTo>
                  <a:pt x="13424" y="13379"/>
                  <a:pt x="13447" y="13372"/>
                  <a:pt x="13469" y="13353"/>
                </a:cubicBezTo>
                <a:cubicBezTo>
                  <a:pt x="15325" y="11786"/>
                  <a:pt x="17188" y="10204"/>
                  <a:pt x="19044" y="8630"/>
                </a:cubicBezTo>
                <a:close/>
                <a:moveTo>
                  <a:pt x="29138" y="9656"/>
                </a:moveTo>
                <a:cubicBezTo>
                  <a:pt x="29201" y="9782"/>
                  <a:pt x="29272" y="9895"/>
                  <a:pt x="29342" y="10007"/>
                </a:cubicBezTo>
                <a:lnTo>
                  <a:pt x="23093" y="15652"/>
                </a:lnTo>
                <a:cubicBezTo>
                  <a:pt x="23036" y="15526"/>
                  <a:pt x="22973" y="15413"/>
                  <a:pt x="22910" y="15287"/>
                </a:cubicBezTo>
                <a:cubicBezTo>
                  <a:pt x="24984" y="13410"/>
                  <a:pt x="27064" y="11540"/>
                  <a:pt x="29138" y="9656"/>
                </a:cubicBezTo>
                <a:close/>
                <a:moveTo>
                  <a:pt x="29454" y="10211"/>
                </a:moveTo>
                <a:cubicBezTo>
                  <a:pt x="29553" y="10380"/>
                  <a:pt x="29658" y="10556"/>
                  <a:pt x="29757" y="10731"/>
                </a:cubicBezTo>
                <a:cubicBezTo>
                  <a:pt x="27627" y="12545"/>
                  <a:pt x="25497" y="14366"/>
                  <a:pt x="23367" y="16186"/>
                </a:cubicBezTo>
                <a:cubicBezTo>
                  <a:pt x="23318" y="16081"/>
                  <a:pt x="23254" y="15968"/>
                  <a:pt x="23198" y="15863"/>
                </a:cubicBezTo>
                <a:cubicBezTo>
                  <a:pt x="25286" y="13979"/>
                  <a:pt x="27367" y="12088"/>
                  <a:pt x="29454" y="10211"/>
                </a:cubicBezTo>
                <a:close/>
                <a:moveTo>
                  <a:pt x="13322" y="7132"/>
                </a:moveTo>
                <a:cubicBezTo>
                  <a:pt x="13357" y="7217"/>
                  <a:pt x="13392" y="7294"/>
                  <a:pt x="13427" y="7378"/>
                </a:cubicBezTo>
                <a:cubicBezTo>
                  <a:pt x="9926" y="10324"/>
                  <a:pt x="6405" y="13269"/>
                  <a:pt x="2904" y="16215"/>
                </a:cubicBezTo>
                <a:lnTo>
                  <a:pt x="3354" y="15237"/>
                </a:lnTo>
                <a:cubicBezTo>
                  <a:pt x="3375" y="15237"/>
                  <a:pt x="3396" y="15230"/>
                  <a:pt x="3424" y="15209"/>
                </a:cubicBezTo>
                <a:cubicBezTo>
                  <a:pt x="6728" y="12524"/>
                  <a:pt x="10018" y="9832"/>
                  <a:pt x="13322" y="7132"/>
                </a:cubicBezTo>
                <a:close/>
                <a:moveTo>
                  <a:pt x="29862" y="10921"/>
                </a:moveTo>
                <a:cubicBezTo>
                  <a:pt x="29946" y="11055"/>
                  <a:pt x="30017" y="11174"/>
                  <a:pt x="30087" y="11308"/>
                </a:cubicBezTo>
                <a:cubicBezTo>
                  <a:pt x="27943" y="13122"/>
                  <a:pt x="25799" y="14935"/>
                  <a:pt x="23655" y="16749"/>
                </a:cubicBezTo>
                <a:cubicBezTo>
                  <a:pt x="23599" y="16622"/>
                  <a:pt x="23536" y="16503"/>
                  <a:pt x="23465" y="16376"/>
                </a:cubicBezTo>
                <a:cubicBezTo>
                  <a:pt x="25595" y="14563"/>
                  <a:pt x="27725" y="12742"/>
                  <a:pt x="29862" y="10921"/>
                </a:cubicBezTo>
                <a:close/>
                <a:moveTo>
                  <a:pt x="19557" y="9536"/>
                </a:moveTo>
                <a:cubicBezTo>
                  <a:pt x="19719" y="9818"/>
                  <a:pt x="19887" y="10106"/>
                  <a:pt x="20049" y="10394"/>
                </a:cubicBezTo>
                <a:cubicBezTo>
                  <a:pt x="17279" y="12749"/>
                  <a:pt x="14460" y="15041"/>
                  <a:pt x="11592" y="17276"/>
                </a:cubicBezTo>
                <a:cubicBezTo>
                  <a:pt x="11824" y="16763"/>
                  <a:pt x="12049" y="16257"/>
                  <a:pt x="12281" y="15736"/>
                </a:cubicBezTo>
                <a:cubicBezTo>
                  <a:pt x="12288" y="15733"/>
                  <a:pt x="12294" y="15733"/>
                  <a:pt x="12299" y="15733"/>
                </a:cubicBezTo>
                <a:cubicBezTo>
                  <a:pt x="12304" y="15733"/>
                  <a:pt x="12309" y="15733"/>
                  <a:pt x="12316" y="15729"/>
                </a:cubicBezTo>
                <a:cubicBezTo>
                  <a:pt x="14728" y="13663"/>
                  <a:pt x="17139" y="11596"/>
                  <a:pt x="19557" y="9536"/>
                </a:cubicBezTo>
                <a:close/>
                <a:moveTo>
                  <a:pt x="30214" y="11512"/>
                </a:moveTo>
                <a:cubicBezTo>
                  <a:pt x="30298" y="11666"/>
                  <a:pt x="30396" y="11835"/>
                  <a:pt x="30495" y="12004"/>
                </a:cubicBezTo>
                <a:cubicBezTo>
                  <a:pt x="28323" y="13796"/>
                  <a:pt x="26165" y="15582"/>
                  <a:pt x="23992" y="17374"/>
                </a:cubicBezTo>
                <a:cubicBezTo>
                  <a:pt x="23985" y="17346"/>
                  <a:pt x="23964" y="17325"/>
                  <a:pt x="23957" y="17304"/>
                </a:cubicBezTo>
                <a:cubicBezTo>
                  <a:pt x="24016" y="17226"/>
                  <a:pt x="23960" y="17112"/>
                  <a:pt x="23879" y="17112"/>
                </a:cubicBezTo>
                <a:cubicBezTo>
                  <a:pt x="23872" y="17112"/>
                  <a:pt x="23866" y="17113"/>
                  <a:pt x="23859" y="17114"/>
                </a:cubicBezTo>
                <a:lnTo>
                  <a:pt x="23782" y="16960"/>
                </a:lnTo>
                <a:cubicBezTo>
                  <a:pt x="25926" y="15139"/>
                  <a:pt x="28070" y="13332"/>
                  <a:pt x="30214" y="11512"/>
                </a:cubicBezTo>
                <a:close/>
                <a:moveTo>
                  <a:pt x="30600" y="12194"/>
                </a:moveTo>
                <a:cubicBezTo>
                  <a:pt x="30670" y="12313"/>
                  <a:pt x="30741" y="12426"/>
                  <a:pt x="30804" y="12538"/>
                </a:cubicBezTo>
                <a:cubicBezTo>
                  <a:pt x="30790" y="12538"/>
                  <a:pt x="30790" y="12545"/>
                  <a:pt x="30783" y="12545"/>
                </a:cubicBezTo>
                <a:cubicBezTo>
                  <a:pt x="28611" y="14338"/>
                  <a:pt x="26453" y="16130"/>
                  <a:pt x="24281" y="17923"/>
                </a:cubicBezTo>
                <a:cubicBezTo>
                  <a:pt x="24217" y="17803"/>
                  <a:pt x="24147" y="17691"/>
                  <a:pt x="24091" y="17564"/>
                </a:cubicBezTo>
                <a:cubicBezTo>
                  <a:pt x="26256" y="15772"/>
                  <a:pt x="28428" y="13986"/>
                  <a:pt x="30600" y="12194"/>
                </a:cubicBezTo>
                <a:close/>
                <a:moveTo>
                  <a:pt x="13519" y="7589"/>
                </a:moveTo>
                <a:cubicBezTo>
                  <a:pt x="13617" y="7779"/>
                  <a:pt x="13701" y="7962"/>
                  <a:pt x="13779" y="8152"/>
                </a:cubicBezTo>
                <a:cubicBezTo>
                  <a:pt x="9842" y="11498"/>
                  <a:pt x="5906" y="14837"/>
                  <a:pt x="1969" y="18190"/>
                </a:cubicBezTo>
                <a:cubicBezTo>
                  <a:pt x="2208" y="17691"/>
                  <a:pt x="2447" y="17185"/>
                  <a:pt x="2672" y="16685"/>
                </a:cubicBezTo>
                <a:cubicBezTo>
                  <a:pt x="6285" y="13656"/>
                  <a:pt x="9905" y="10626"/>
                  <a:pt x="13519" y="7589"/>
                </a:cubicBezTo>
                <a:close/>
                <a:moveTo>
                  <a:pt x="30909" y="12728"/>
                </a:moveTo>
                <a:cubicBezTo>
                  <a:pt x="31022" y="12925"/>
                  <a:pt x="31127" y="13107"/>
                  <a:pt x="31233" y="13297"/>
                </a:cubicBezTo>
                <a:cubicBezTo>
                  <a:pt x="29019" y="15034"/>
                  <a:pt x="26811" y="16784"/>
                  <a:pt x="24597" y="18520"/>
                </a:cubicBezTo>
                <a:lnTo>
                  <a:pt x="24386" y="18127"/>
                </a:lnTo>
                <a:cubicBezTo>
                  <a:pt x="26558" y="16327"/>
                  <a:pt x="28737" y="14534"/>
                  <a:pt x="30909" y="12728"/>
                </a:cubicBezTo>
                <a:close/>
                <a:moveTo>
                  <a:pt x="31345" y="13487"/>
                </a:moveTo>
                <a:cubicBezTo>
                  <a:pt x="31423" y="13628"/>
                  <a:pt x="31493" y="13761"/>
                  <a:pt x="31570" y="13895"/>
                </a:cubicBezTo>
                <a:cubicBezTo>
                  <a:pt x="29370" y="15666"/>
                  <a:pt x="27170" y="17445"/>
                  <a:pt x="24970" y="19216"/>
                </a:cubicBezTo>
                <a:cubicBezTo>
                  <a:pt x="24878" y="19047"/>
                  <a:pt x="24794" y="18886"/>
                  <a:pt x="24702" y="18724"/>
                </a:cubicBezTo>
                <a:cubicBezTo>
                  <a:pt x="26917" y="16974"/>
                  <a:pt x="29131" y="15237"/>
                  <a:pt x="31345" y="13487"/>
                </a:cubicBezTo>
                <a:close/>
                <a:moveTo>
                  <a:pt x="31690" y="14092"/>
                </a:moveTo>
                <a:cubicBezTo>
                  <a:pt x="31795" y="14267"/>
                  <a:pt x="31894" y="14457"/>
                  <a:pt x="31999" y="14633"/>
                </a:cubicBezTo>
                <a:cubicBezTo>
                  <a:pt x="29996" y="16186"/>
                  <a:pt x="27992" y="17747"/>
                  <a:pt x="25975" y="19307"/>
                </a:cubicBezTo>
                <a:cubicBezTo>
                  <a:pt x="25722" y="19293"/>
                  <a:pt x="25476" y="19293"/>
                  <a:pt x="25230" y="19293"/>
                </a:cubicBezTo>
                <a:cubicBezTo>
                  <a:pt x="27381" y="17564"/>
                  <a:pt x="29539" y="15828"/>
                  <a:pt x="31690" y="14092"/>
                </a:cubicBezTo>
                <a:close/>
                <a:moveTo>
                  <a:pt x="32090" y="14816"/>
                </a:moveTo>
                <a:cubicBezTo>
                  <a:pt x="32189" y="14991"/>
                  <a:pt x="32287" y="15167"/>
                  <a:pt x="32393" y="15343"/>
                </a:cubicBezTo>
                <a:cubicBezTo>
                  <a:pt x="30607" y="16657"/>
                  <a:pt x="28815" y="17986"/>
                  <a:pt x="27029" y="19307"/>
                </a:cubicBezTo>
                <a:cubicBezTo>
                  <a:pt x="26804" y="19307"/>
                  <a:pt x="26572" y="19307"/>
                  <a:pt x="26347" y="19293"/>
                </a:cubicBezTo>
                <a:lnTo>
                  <a:pt x="26326" y="19293"/>
                </a:lnTo>
                <a:cubicBezTo>
                  <a:pt x="28252" y="17803"/>
                  <a:pt x="30178" y="16306"/>
                  <a:pt x="32090" y="14816"/>
                </a:cubicBezTo>
                <a:close/>
                <a:moveTo>
                  <a:pt x="32505" y="15533"/>
                </a:moveTo>
                <a:cubicBezTo>
                  <a:pt x="32568" y="15652"/>
                  <a:pt x="32639" y="15772"/>
                  <a:pt x="32702" y="15884"/>
                </a:cubicBezTo>
                <a:lnTo>
                  <a:pt x="28245" y="19315"/>
                </a:lnTo>
                <a:cubicBezTo>
                  <a:pt x="27971" y="19315"/>
                  <a:pt x="27690" y="19307"/>
                  <a:pt x="27409" y="19307"/>
                </a:cubicBezTo>
                <a:cubicBezTo>
                  <a:pt x="29103" y="18049"/>
                  <a:pt x="30811" y="16791"/>
                  <a:pt x="32505" y="15533"/>
                </a:cubicBezTo>
                <a:close/>
                <a:moveTo>
                  <a:pt x="32814" y="16081"/>
                </a:moveTo>
                <a:cubicBezTo>
                  <a:pt x="32892" y="16229"/>
                  <a:pt x="32976" y="16369"/>
                  <a:pt x="33061" y="16517"/>
                </a:cubicBezTo>
                <a:lnTo>
                  <a:pt x="29265" y="19315"/>
                </a:lnTo>
                <a:lnTo>
                  <a:pt x="28611" y="19315"/>
                </a:lnTo>
                <a:cubicBezTo>
                  <a:pt x="30010" y="18232"/>
                  <a:pt x="31416" y="17163"/>
                  <a:pt x="32814" y="16081"/>
                </a:cubicBezTo>
                <a:close/>
                <a:moveTo>
                  <a:pt x="33173" y="16721"/>
                </a:moveTo>
                <a:cubicBezTo>
                  <a:pt x="33250" y="16868"/>
                  <a:pt x="33342" y="17009"/>
                  <a:pt x="33419" y="17163"/>
                </a:cubicBezTo>
                <a:cubicBezTo>
                  <a:pt x="32449" y="17881"/>
                  <a:pt x="31479" y="18612"/>
                  <a:pt x="30509" y="19329"/>
                </a:cubicBezTo>
                <a:cubicBezTo>
                  <a:pt x="30221" y="19322"/>
                  <a:pt x="29932" y="19322"/>
                  <a:pt x="29637" y="19322"/>
                </a:cubicBezTo>
                <a:cubicBezTo>
                  <a:pt x="30818" y="18450"/>
                  <a:pt x="31992" y="17592"/>
                  <a:pt x="33173" y="16721"/>
                </a:cubicBezTo>
                <a:close/>
                <a:moveTo>
                  <a:pt x="33517" y="17353"/>
                </a:moveTo>
                <a:cubicBezTo>
                  <a:pt x="33567" y="17445"/>
                  <a:pt x="33623" y="17536"/>
                  <a:pt x="33665" y="17634"/>
                </a:cubicBezTo>
                <a:lnTo>
                  <a:pt x="33658" y="17634"/>
                </a:lnTo>
                <a:cubicBezTo>
                  <a:pt x="32913" y="18197"/>
                  <a:pt x="32161" y="18766"/>
                  <a:pt x="31416" y="19329"/>
                </a:cubicBezTo>
                <a:lnTo>
                  <a:pt x="30867" y="19329"/>
                </a:lnTo>
                <a:cubicBezTo>
                  <a:pt x="31746" y="18675"/>
                  <a:pt x="32639" y="18014"/>
                  <a:pt x="33517" y="17353"/>
                </a:cubicBezTo>
                <a:close/>
                <a:moveTo>
                  <a:pt x="33778" y="17817"/>
                </a:moveTo>
                <a:cubicBezTo>
                  <a:pt x="33848" y="17944"/>
                  <a:pt x="33918" y="18077"/>
                  <a:pt x="33988" y="18197"/>
                </a:cubicBezTo>
                <a:lnTo>
                  <a:pt x="32491" y="19329"/>
                </a:lnTo>
                <a:cubicBezTo>
                  <a:pt x="32375" y="19336"/>
                  <a:pt x="32257" y="19339"/>
                  <a:pt x="32140" y="19339"/>
                </a:cubicBezTo>
                <a:cubicBezTo>
                  <a:pt x="32022" y="19339"/>
                  <a:pt x="31904" y="19336"/>
                  <a:pt x="31788" y="19329"/>
                </a:cubicBezTo>
                <a:cubicBezTo>
                  <a:pt x="32456" y="18829"/>
                  <a:pt x="33110" y="18330"/>
                  <a:pt x="33778" y="17817"/>
                </a:cubicBezTo>
                <a:close/>
                <a:moveTo>
                  <a:pt x="34094" y="18401"/>
                </a:moveTo>
                <a:cubicBezTo>
                  <a:pt x="34164" y="18534"/>
                  <a:pt x="34234" y="18654"/>
                  <a:pt x="34305" y="18787"/>
                </a:cubicBezTo>
                <a:cubicBezTo>
                  <a:pt x="34059" y="18970"/>
                  <a:pt x="33813" y="19167"/>
                  <a:pt x="33567" y="19350"/>
                </a:cubicBezTo>
                <a:cubicBezTo>
                  <a:pt x="33328" y="19350"/>
                  <a:pt x="33096" y="19343"/>
                  <a:pt x="32857" y="19343"/>
                </a:cubicBezTo>
                <a:cubicBezTo>
                  <a:pt x="33271" y="19026"/>
                  <a:pt x="33679" y="18717"/>
                  <a:pt x="34094" y="18401"/>
                </a:cubicBezTo>
                <a:close/>
                <a:moveTo>
                  <a:pt x="34424" y="18977"/>
                </a:moveTo>
                <a:cubicBezTo>
                  <a:pt x="34480" y="19104"/>
                  <a:pt x="34551" y="19216"/>
                  <a:pt x="34614" y="19329"/>
                </a:cubicBezTo>
                <a:cubicBezTo>
                  <a:pt x="34607" y="19329"/>
                  <a:pt x="34607" y="19329"/>
                  <a:pt x="34600" y="19343"/>
                </a:cubicBezTo>
                <a:lnTo>
                  <a:pt x="34586" y="19350"/>
                </a:lnTo>
                <a:lnTo>
                  <a:pt x="33939" y="19350"/>
                </a:lnTo>
                <a:cubicBezTo>
                  <a:pt x="34094" y="19223"/>
                  <a:pt x="34256" y="19104"/>
                  <a:pt x="34424" y="18977"/>
                </a:cubicBezTo>
                <a:close/>
                <a:moveTo>
                  <a:pt x="20154" y="10598"/>
                </a:moveTo>
                <a:cubicBezTo>
                  <a:pt x="20351" y="10949"/>
                  <a:pt x="20548" y="11301"/>
                  <a:pt x="20738" y="11659"/>
                </a:cubicBezTo>
                <a:cubicBezTo>
                  <a:pt x="20731" y="11659"/>
                  <a:pt x="20731" y="11659"/>
                  <a:pt x="20724" y="11666"/>
                </a:cubicBezTo>
                <a:cubicBezTo>
                  <a:pt x="17181" y="14197"/>
                  <a:pt x="13765" y="16903"/>
                  <a:pt x="10475" y="19757"/>
                </a:cubicBezTo>
                <a:cubicBezTo>
                  <a:pt x="10784" y="19083"/>
                  <a:pt x="11086" y="18401"/>
                  <a:pt x="11389" y="17719"/>
                </a:cubicBezTo>
                <a:cubicBezTo>
                  <a:pt x="14362" y="15413"/>
                  <a:pt x="17279" y="13030"/>
                  <a:pt x="20154" y="10598"/>
                </a:cubicBezTo>
                <a:close/>
                <a:moveTo>
                  <a:pt x="13877" y="8363"/>
                </a:moveTo>
                <a:cubicBezTo>
                  <a:pt x="13954" y="8538"/>
                  <a:pt x="14046" y="8714"/>
                  <a:pt x="14123" y="8890"/>
                </a:cubicBezTo>
                <a:cubicBezTo>
                  <a:pt x="9730" y="12707"/>
                  <a:pt x="5343" y="16517"/>
                  <a:pt x="950" y="20334"/>
                </a:cubicBezTo>
                <a:lnTo>
                  <a:pt x="1821" y="18513"/>
                </a:lnTo>
                <a:cubicBezTo>
                  <a:pt x="1839" y="18524"/>
                  <a:pt x="1858" y="18531"/>
                  <a:pt x="1879" y="18531"/>
                </a:cubicBezTo>
                <a:cubicBezTo>
                  <a:pt x="1900" y="18531"/>
                  <a:pt x="1923" y="18524"/>
                  <a:pt x="1948" y="18506"/>
                </a:cubicBezTo>
                <a:cubicBezTo>
                  <a:pt x="5927" y="15125"/>
                  <a:pt x="9905" y="11751"/>
                  <a:pt x="13877" y="8363"/>
                </a:cubicBezTo>
                <a:close/>
                <a:moveTo>
                  <a:pt x="9041" y="2092"/>
                </a:moveTo>
                <a:lnTo>
                  <a:pt x="9041" y="2092"/>
                </a:lnTo>
                <a:cubicBezTo>
                  <a:pt x="8457" y="3386"/>
                  <a:pt x="7867" y="4679"/>
                  <a:pt x="7283" y="5980"/>
                </a:cubicBezTo>
                <a:lnTo>
                  <a:pt x="7269" y="6001"/>
                </a:lnTo>
                <a:cubicBezTo>
                  <a:pt x="7234" y="6029"/>
                  <a:pt x="7234" y="6064"/>
                  <a:pt x="7241" y="6085"/>
                </a:cubicBezTo>
                <a:cubicBezTo>
                  <a:pt x="7101" y="6394"/>
                  <a:pt x="6967" y="6704"/>
                  <a:pt x="6833" y="7013"/>
                </a:cubicBezTo>
                <a:cubicBezTo>
                  <a:pt x="6812" y="7027"/>
                  <a:pt x="6798" y="7034"/>
                  <a:pt x="6777" y="7055"/>
                </a:cubicBezTo>
                <a:cubicBezTo>
                  <a:pt x="6735" y="7090"/>
                  <a:pt x="6735" y="7139"/>
                  <a:pt x="6756" y="7182"/>
                </a:cubicBezTo>
                <a:cubicBezTo>
                  <a:pt x="6630" y="7470"/>
                  <a:pt x="6496" y="7765"/>
                  <a:pt x="6362" y="8060"/>
                </a:cubicBezTo>
                <a:cubicBezTo>
                  <a:pt x="6334" y="8081"/>
                  <a:pt x="6320" y="8116"/>
                  <a:pt x="6320" y="8145"/>
                </a:cubicBezTo>
                <a:cubicBezTo>
                  <a:pt x="6152" y="8524"/>
                  <a:pt x="5976" y="8904"/>
                  <a:pt x="5807" y="9290"/>
                </a:cubicBezTo>
                <a:cubicBezTo>
                  <a:pt x="5793" y="9304"/>
                  <a:pt x="5786" y="9326"/>
                  <a:pt x="5786" y="9340"/>
                </a:cubicBezTo>
                <a:cubicBezTo>
                  <a:pt x="4704" y="11751"/>
                  <a:pt x="3614" y="14148"/>
                  <a:pt x="2503" y="16538"/>
                </a:cubicBezTo>
                <a:cubicBezTo>
                  <a:pt x="2496" y="16545"/>
                  <a:pt x="2489" y="16552"/>
                  <a:pt x="2468" y="16566"/>
                </a:cubicBezTo>
                <a:cubicBezTo>
                  <a:pt x="2433" y="16587"/>
                  <a:pt x="2433" y="16622"/>
                  <a:pt x="2447" y="16657"/>
                </a:cubicBezTo>
                <a:cubicBezTo>
                  <a:pt x="2482" y="16763"/>
                  <a:pt x="2201" y="17178"/>
                  <a:pt x="2152" y="17283"/>
                </a:cubicBezTo>
                <a:cubicBezTo>
                  <a:pt x="2046" y="17508"/>
                  <a:pt x="1934" y="17740"/>
                  <a:pt x="1828" y="17979"/>
                </a:cubicBezTo>
                <a:cubicBezTo>
                  <a:pt x="1611" y="18436"/>
                  <a:pt x="1400" y="18900"/>
                  <a:pt x="1182" y="19357"/>
                </a:cubicBezTo>
                <a:cubicBezTo>
                  <a:pt x="985" y="19757"/>
                  <a:pt x="809" y="20186"/>
                  <a:pt x="605" y="20594"/>
                </a:cubicBezTo>
                <a:cubicBezTo>
                  <a:pt x="514" y="20207"/>
                  <a:pt x="416" y="19807"/>
                  <a:pt x="303" y="19413"/>
                </a:cubicBezTo>
                <a:cubicBezTo>
                  <a:pt x="275" y="19307"/>
                  <a:pt x="198" y="19167"/>
                  <a:pt x="205" y="19068"/>
                </a:cubicBezTo>
                <a:cubicBezTo>
                  <a:pt x="212" y="18991"/>
                  <a:pt x="303" y="18872"/>
                  <a:pt x="345" y="18801"/>
                </a:cubicBezTo>
                <a:lnTo>
                  <a:pt x="978" y="17592"/>
                </a:lnTo>
                <a:cubicBezTo>
                  <a:pt x="1744" y="16123"/>
                  <a:pt x="2510" y="14647"/>
                  <a:pt x="3269" y="13178"/>
                </a:cubicBezTo>
                <a:cubicBezTo>
                  <a:pt x="5097" y="9663"/>
                  <a:pt x="6925" y="6148"/>
                  <a:pt x="8767" y="2633"/>
                </a:cubicBezTo>
                <a:cubicBezTo>
                  <a:pt x="8858" y="2451"/>
                  <a:pt x="8949" y="2275"/>
                  <a:pt x="9041" y="2092"/>
                </a:cubicBezTo>
                <a:close/>
                <a:moveTo>
                  <a:pt x="14221" y="9101"/>
                </a:moveTo>
                <a:lnTo>
                  <a:pt x="14376" y="9445"/>
                </a:lnTo>
                <a:lnTo>
                  <a:pt x="1568" y="20784"/>
                </a:lnTo>
                <a:lnTo>
                  <a:pt x="774" y="20784"/>
                </a:lnTo>
                <a:lnTo>
                  <a:pt x="14221" y="9101"/>
                </a:lnTo>
                <a:close/>
                <a:moveTo>
                  <a:pt x="9751" y="18534"/>
                </a:moveTo>
                <a:cubicBezTo>
                  <a:pt x="9554" y="18893"/>
                  <a:pt x="9364" y="19258"/>
                  <a:pt x="9167" y="19624"/>
                </a:cubicBezTo>
                <a:cubicBezTo>
                  <a:pt x="8753" y="20010"/>
                  <a:pt x="8331" y="20397"/>
                  <a:pt x="7916" y="20784"/>
                </a:cubicBezTo>
                <a:lnTo>
                  <a:pt x="7227" y="20784"/>
                </a:lnTo>
                <a:cubicBezTo>
                  <a:pt x="8071" y="20032"/>
                  <a:pt x="8907" y="19279"/>
                  <a:pt x="9751" y="18534"/>
                </a:cubicBezTo>
                <a:close/>
                <a:moveTo>
                  <a:pt x="11620" y="15006"/>
                </a:moveTo>
                <a:lnTo>
                  <a:pt x="10946" y="16284"/>
                </a:lnTo>
                <a:lnTo>
                  <a:pt x="10946" y="16284"/>
                </a:lnTo>
                <a:cubicBezTo>
                  <a:pt x="9226" y="17786"/>
                  <a:pt x="7506" y="19295"/>
                  <a:pt x="5786" y="20798"/>
                </a:cubicBezTo>
                <a:lnTo>
                  <a:pt x="5174" y="20798"/>
                </a:lnTo>
                <a:cubicBezTo>
                  <a:pt x="7318" y="18865"/>
                  <a:pt x="9462" y="16939"/>
                  <a:pt x="11620" y="15006"/>
                </a:cubicBezTo>
                <a:close/>
                <a:moveTo>
                  <a:pt x="10768" y="16622"/>
                </a:moveTo>
                <a:lnTo>
                  <a:pt x="10215" y="17670"/>
                </a:lnTo>
                <a:cubicBezTo>
                  <a:pt x="10158" y="17775"/>
                  <a:pt x="10109" y="17873"/>
                  <a:pt x="10053" y="17979"/>
                </a:cubicBezTo>
                <a:cubicBezTo>
                  <a:pt x="8999" y="18914"/>
                  <a:pt x="7944" y="19856"/>
                  <a:pt x="6897" y="20798"/>
                </a:cubicBezTo>
                <a:lnTo>
                  <a:pt x="6123" y="20798"/>
                </a:lnTo>
                <a:cubicBezTo>
                  <a:pt x="7635" y="19469"/>
                  <a:pt x="9146" y="18155"/>
                  <a:pt x="10657" y="16826"/>
                </a:cubicBezTo>
                <a:lnTo>
                  <a:pt x="10768" y="16622"/>
                </a:lnTo>
                <a:close/>
                <a:moveTo>
                  <a:pt x="8809" y="20256"/>
                </a:moveTo>
                <a:lnTo>
                  <a:pt x="8809" y="20256"/>
                </a:lnTo>
                <a:cubicBezTo>
                  <a:pt x="8703" y="20439"/>
                  <a:pt x="8591" y="20629"/>
                  <a:pt x="8556" y="20798"/>
                </a:cubicBezTo>
                <a:cubicBezTo>
                  <a:pt x="8556" y="20819"/>
                  <a:pt x="8542" y="20826"/>
                  <a:pt x="8542" y="20840"/>
                </a:cubicBezTo>
                <a:cubicBezTo>
                  <a:pt x="8528" y="20805"/>
                  <a:pt x="8499" y="20770"/>
                  <a:pt x="8457" y="20770"/>
                </a:cubicBezTo>
                <a:lnTo>
                  <a:pt x="8253" y="20770"/>
                </a:lnTo>
                <a:cubicBezTo>
                  <a:pt x="8436" y="20594"/>
                  <a:pt x="8619" y="20432"/>
                  <a:pt x="8809" y="20256"/>
                </a:cubicBezTo>
                <a:close/>
                <a:moveTo>
                  <a:pt x="15184" y="8700"/>
                </a:moveTo>
                <a:lnTo>
                  <a:pt x="14938" y="9241"/>
                </a:lnTo>
                <a:lnTo>
                  <a:pt x="12872" y="13839"/>
                </a:lnTo>
                <a:cubicBezTo>
                  <a:pt x="12816" y="13972"/>
                  <a:pt x="12759" y="14092"/>
                  <a:pt x="12696" y="14225"/>
                </a:cubicBezTo>
                <a:lnTo>
                  <a:pt x="11958" y="15870"/>
                </a:lnTo>
                <a:cubicBezTo>
                  <a:pt x="11867" y="16081"/>
                  <a:pt x="11768" y="16292"/>
                  <a:pt x="11677" y="16503"/>
                </a:cubicBezTo>
                <a:lnTo>
                  <a:pt x="11466" y="16988"/>
                </a:lnTo>
                <a:cubicBezTo>
                  <a:pt x="11325" y="17290"/>
                  <a:pt x="11199" y="17599"/>
                  <a:pt x="11058" y="17909"/>
                </a:cubicBezTo>
                <a:lnTo>
                  <a:pt x="10292" y="19603"/>
                </a:lnTo>
                <a:cubicBezTo>
                  <a:pt x="10278" y="19645"/>
                  <a:pt x="10250" y="19701"/>
                  <a:pt x="10229" y="19743"/>
                </a:cubicBezTo>
                <a:lnTo>
                  <a:pt x="10046" y="20158"/>
                </a:lnTo>
                <a:cubicBezTo>
                  <a:pt x="9779" y="20734"/>
                  <a:pt x="9526" y="21318"/>
                  <a:pt x="9266" y="21887"/>
                </a:cubicBezTo>
                <a:cubicBezTo>
                  <a:pt x="9139" y="21648"/>
                  <a:pt x="9020" y="21402"/>
                  <a:pt x="8893" y="21156"/>
                </a:cubicBezTo>
                <a:cubicBezTo>
                  <a:pt x="8865" y="21114"/>
                  <a:pt x="8795" y="20945"/>
                  <a:pt x="8753" y="20889"/>
                </a:cubicBezTo>
                <a:cubicBezTo>
                  <a:pt x="8858" y="20629"/>
                  <a:pt x="9020" y="20397"/>
                  <a:pt x="9139" y="20151"/>
                </a:cubicBezTo>
                <a:cubicBezTo>
                  <a:pt x="9765" y="18963"/>
                  <a:pt x="10397" y="17768"/>
                  <a:pt x="11023" y="16580"/>
                </a:cubicBezTo>
                <a:lnTo>
                  <a:pt x="15184" y="8700"/>
                </a:lnTo>
                <a:close/>
                <a:moveTo>
                  <a:pt x="24970" y="19680"/>
                </a:moveTo>
                <a:lnTo>
                  <a:pt x="25152" y="20025"/>
                </a:lnTo>
                <a:cubicBezTo>
                  <a:pt x="25159" y="20053"/>
                  <a:pt x="25166" y="20067"/>
                  <a:pt x="25187" y="20088"/>
                </a:cubicBezTo>
                <a:cubicBezTo>
                  <a:pt x="25272" y="20256"/>
                  <a:pt x="25370" y="20411"/>
                  <a:pt x="25455" y="20580"/>
                </a:cubicBezTo>
                <a:cubicBezTo>
                  <a:pt x="25439" y="20571"/>
                  <a:pt x="25423" y="20565"/>
                  <a:pt x="25406" y="20565"/>
                </a:cubicBezTo>
                <a:cubicBezTo>
                  <a:pt x="25384" y="20565"/>
                  <a:pt x="25362" y="20574"/>
                  <a:pt x="25342" y="20594"/>
                </a:cubicBezTo>
                <a:cubicBezTo>
                  <a:pt x="24920" y="21051"/>
                  <a:pt x="24499" y="21508"/>
                  <a:pt x="24077" y="21958"/>
                </a:cubicBezTo>
                <a:cubicBezTo>
                  <a:pt x="23479" y="21958"/>
                  <a:pt x="22896" y="21965"/>
                  <a:pt x="22298" y="21965"/>
                </a:cubicBezTo>
                <a:cubicBezTo>
                  <a:pt x="23184" y="21205"/>
                  <a:pt x="24077" y="20446"/>
                  <a:pt x="24970" y="19680"/>
                </a:cubicBezTo>
                <a:close/>
                <a:moveTo>
                  <a:pt x="25532" y="20692"/>
                </a:moveTo>
                <a:lnTo>
                  <a:pt x="25820" y="21220"/>
                </a:lnTo>
                <a:cubicBezTo>
                  <a:pt x="25806" y="21283"/>
                  <a:pt x="25841" y="21346"/>
                  <a:pt x="25897" y="21360"/>
                </a:cubicBezTo>
                <a:cubicBezTo>
                  <a:pt x="25996" y="21536"/>
                  <a:pt x="26094" y="21719"/>
                  <a:pt x="26193" y="21894"/>
                </a:cubicBezTo>
                <a:cubicBezTo>
                  <a:pt x="26087" y="21894"/>
                  <a:pt x="25982" y="21894"/>
                  <a:pt x="25869" y="21901"/>
                </a:cubicBezTo>
                <a:cubicBezTo>
                  <a:pt x="25827" y="21901"/>
                  <a:pt x="25799" y="21930"/>
                  <a:pt x="25785" y="21958"/>
                </a:cubicBezTo>
                <a:cubicBezTo>
                  <a:pt x="25314" y="21958"/>
                  <a:pt x="24850" y="21965"/>
                  <a:pt x="24386" y="21965"/>
                </a:cubicBezTo>
                <a:cubicBezTo>
                  <a:pt x="24766" y="21564"/>
                  <a:pt x="25131" y="21156"/>
                  <a:pt x="25504" y="20763"/>
                </a:cubicBezTo>
                <a:cubicBezTo>
                  <a:pt x="25518" y="20727"/>
                  <a:pt x="25532" y="20713"/>
                  <a:pt x="25532" y="20692"/>
                </a:cubicBezTo>
                <a:close/>
                <a:moveTo>
                  <a:pt x="24337" y="18499"/>
                </a:moveTo>
                <a:cubicBezTo>
                  <a:pt x="24513" y="18822"/>
                  <a:pt x="24674" y="19153"/>
                  <a:pt x="24864" y="19483"/>
                </a:cubicBezTo>
                <a:cubicBezTo>
                  <a:pt x="23887" y="20313"/>
                  <a:pt x="22917" y="21142"/>
                  <a:pt x="21954" y="21965"/>
                </a:cubicBezTo>
                <a:cubicBezTo>
                  <a:pt x="21328" y="21979"/>
                  <a:pt x="20703" y="21979"/>
                  <a:pt x="20070" y="21986"/>
                </a:cubicBezTo>
                <a:cubicBezTo>
                  <a:pt x="21497" y="20826"/>
                  <a:pt x="22910" y="19659"/>
                  <a:pt x="24337" y="18499"/>
                </a:cubicBezTo>
                <a:close/>
                <a:moveTo>
                  <a:pt x="23775" y="17445"/>
                </a:moveTo>
                <a:cubicBezTo>
                  <a:pt x="23789" y="17466"/>
                  <a:pt x="23796" y="17494"/>
                  <a:pt x="23817" y="17522"/>
                </a:cubicBezTo>
                <a:cubicBezTo>
                  <a:pt x="23789" y="17571"/>
                  <a:pt x="23831" y="17634"/>
                  <a:pt x="23887" y="17663"/>
                </a:cubicBezTo>
                <a:cubicBezTo>
                  <a:pt x="23957" y="17803"/>
                  <a:pt x="24035" y="17944"/>
                  <a:pt x="24105" y="18077"/>
                </a:cubicBezTo>
                <a:lnTo>
                  <a:pt x="24091" y="18091"/>
                </a:lnTo>
                <a:cubicBezTo>
                  <a:pt x="24004" y="18160"/>
                  <a:pt x="24082" y="18273"/>
                  <a:pt x="24170" y="18273"/>
                </a:cubicBezTo>
                <a:cubicBezTo>
                  <a:pt x="24181" y="18273"/>
                  <a:pt x="24192" y="18271"/>
                  <a:pt x="24203" y="18267"/>
                </a:cubicBezTo>
                <a:lnTo>
                  <a:pt x="24231" y="18323"/>
                </a:lnTo>
                <a:cubicBezTo>
                  <a:pt x="24210" y="18323"/>
                  <a:pt x="24182" y="18330"/>
                  <a:pt x="24168" y="18344"/>
                </a:cubicBezTo>
                <a:cubicBezTo>
                  <a:pt x="22692" y="19561"/>
                  <a:pt x="21216" y="20763"/>
                  <a:pt x="19733" y="21979"/>
                </a:cubicBezTo>
                <a:lnTo>
                  <a:pt x="19733" y="21986"/>
                </a:lnTo>
                <a:cubicBezTo>
                  <a:pt x="19135" y="21993"/>
                  <a:pt x="18524" y="21993"/>
                  <a:pt x="17926" y="22000"/>
                </a:cubicBezTo>
                <a:cubicBezTo>
                  <a:pt x="19880" y="20481"/>
                  <a:pt x="21827" y="18963"/>
                  <a:pt x="23775" y="17445"/>
                </a:cubicBezTo>
                <a:close/>
                <a:moveTo>
                  <a:pt x="23114" y="16193"/>
                </a:moveTo>
                <a:lnTo>
                  <a:pt x="23669" y="17248"/>
                </a:lnTo>
                <a:cubicBezTo>
                  <a:pt x="21638" y="18829"/>
                  <a:pt x="19599" y="20418"/>
                  <a:pt x="17560" y="22014"/>
                </a:cubicBezTo>
                <a:cubicBezTo>
                  <a:pt x="16865" y="22021"/>
                  <a:pt x="16183" y="22021"/>
                  <a:pt x="15487" y="22028"/>
                </a:cubicBezTo>
                <a:cubicBezTo>
                  <a:pt x="18024" y="20088"/>
                  <a:pt x="20576" y="18134"/>
                  <a:pt x="23114" y="16193"/>
                </a:cubicBezTo>
                <a:close/>
                <a:moveTo>
                  <a:pt x="22594" y="15181"/>
                </a:moveTo>
                <a:cubicBezTo>
                  <a:pt x="22734" y="15455"/>
                  <a:pt x="22875" y="15729"/>
                  <a:pt x="23015" y="15990"/>
                </a:cubicBezTo>
                <a:cubicBezTo>
                  <a:pt x="20407" y="17993"/>
                  <a:pt x="17785" y="19989"/>
                  <a:pt x="15177" y="21993"/>
                </a:cubicBezTo>
                <a:cubicBezTo>
                  <a:pt x="15163" y="21993"/>
                  <a:pt x="15149" y="22014"/>
                  <a:pt x="15142" y="22028"/>
                </a:cubicBezTo>
                <a:cubicBezTo>
                  <a:pt x="14580" y="22035"/>
                  <a:pt x="14011" y="22035"/>
                  <a:pt x="13448" y="22049"/>
                </a:cubicBezTo>
                <a:cubicBezTo>
                  <a:pt x="16499" y="19764"/>
                  <a:pt x="19543" y="17466"/>
                  <a:pt x="22594" y="15181"/>
                </a:cubicBezTo>
                <a:close/>
                <a:moveTo>
                  <a:pt x="21827" y="13733"/>
                </a:moveTo>
                <a:cubicBezTo>
                  <a:pt x="21884" y="13839"/>
                  <a:pt x="21947" y="13944"/>
                  <a:pt x="21996" y="14049"/>
                </a:cubicBezTo>
                <a:cubicBezTo>
                  <a:pt x="21989" y="14092"/>
                  <a:pt x="22010" y="14134"/>
                  <a:pt x="22052" y="14155"/>
                </a:cubicBezTo>
                <a:cubicBezTo>
                  <a:pt x="22193" y="14429"/>
                  <a:pt x="22341" y="14710"/>
                  <a:pt x="22481" y="14984"/>
                </a:cubicBezTo>
                <a:cubicBezTo>
                  <a:pt x="19353" y="17325"/>
                  <a:pt x="16204" y="19694"/>
                  <a:pt x="13069" y="22049"/>
                </a:cubicBezTo>
                <a:cubicBezTo>
                  <a:pt x="12429" y="22056"/>
                  <a:pt x="11789" y="22056"/>
                  <a:pt x="11143" y="22056"/>
                </a:cubicBezTo>
                <a:cubicBezTo>
                  <a:pt x="14819" y="19427"/>
                  <a:pt x="18383" y="16650"/>
                  <a:pt x="21827" y="13733"/>
                </a:cubicBezTo>
                <a:close/>
                <a:moveTo>
                  <a:pt x="20836" y="11856"/>
                </a:moveTo>
                <a:cubicBezTo>
                  <a:pt x="20843" y="11891"/>
                  <a:pt x="20864" y="11912"/>
                  <a:pt x="20899" y="11934"/>
                </a:cubicBezTo>
                <a:cubicBezTo>
                  <a:pt x="20963" y="12053"/>
                  <a:pt x="21019" y="12180"/>
                  <a:pt x="21089" y="12292"/>
                </a:cubicBezTo>
                <a:cubicBezTo>
                  <a:pt x="21103" y="12313"/>
                  <a:pt x="21103" y="12327"/>
                  <a:pt x="21117" y="12348"/>
                </a:cubicBezTo>
                <a:cubicBezTo>
                  <a:pt x="21138" y="12369"/>
                  <a:pt x="21153" y="12405"/>
                  <a:pt x="21160" y="12433"/>
                </a:cubicBezTo>
                <a:cubicBezTo>
                  <a:pt x="17307" y="15596"/>
                  <a:pt x="13441" y="18759"/>
                  <a:pt x="9582" y="21922"/>
                </a:cubicBezTo>
                <a:cubicBezTo>
                  <a:pt x="9526" y="21965"/>
                  <a:pt x="9526" y="22021"/>
                  <a:pt x="9554" y="22063"/>
                </a:cubicBezTo>
                <a:lnTo>
                  <a:pt x="9441" y="22063"/>
                </a:lnTo>
                <a:cubicBezTo>
                  <a:pt x="9730" y="21423"/>
                  <a:pt x="10011" y="20791"/>
                  <a:pt x="10299" y="20151"/>
                </a:cubicBezTo>
                <a:cubicBezTo>
                  <a:pt x="10327" y="20151"/>
                  <a:pt x="10362" y="20151"/>
                  <a:pt x="10390" y="20123"/>
                </a:cubicBezTo>
                <a:cubicBezTo>
                  <a:pt x="13736" y="17199"/>
                  <a:pt x="17216" y="14443"/>
                  <a:pt x="20836" y="11856"/>
                </a:cubicBezTo>
                <a:close/>
                <a:moveTo>
                  <a:pt x="21258" y="12644"/>
                </a:moveTo>
                <a:lnTo>
                  <a:pt x="21335" y="12798"/>
                </a:lnTo>
                <a:cubicBezTo>
                  <a:pt x="21293" y="12868"/>
                  <a:pt x="21349" y="12953"/>
                  <a:pt x="21427" y="12960"/>
                </a:cubicBezTo>
                <a:cubicBezTo>
                  <a:pt x="21525" y="13143"/>
                  <a:pt x="21631" y="13339"/>
                  <a:pt x="21722" y="13522"/>
                </a:cubicBezTo>
                <a:cubicBezTo>
                  <a:pt x="18200" y="16517"/>
                  <a:pt x="14545" y="19364"/>
                  <a:pt x="10770" y="22056"/>
                </a:cubicBezTo>
                <a:cubicBezTo>
                  <a:pt x="10433" y="22056"/>
                  <a:pt x="10102" y="22056"/>
                  <a:pt x="9765" y="22063"/>
                </a:cubicBezTo>
                <a:cubicBezTo>
                  <a:pt x="13596" y="18928"/>
                  <a:pt x="17427" y="15786"/>
                  <a:pt x="21258" y="12644"/>
                </a:cubicBezTo>
                <a:close/>
                <a:moveTo>
                  <a:pt x="10136" y="1"/>
                </a:moveTo>
                <a:cubicBezTo>
                  <a:pt x="10119" y="1"/>
                  <a:pt x="10100" y="6"/>
                  <a:pt x="10081" y="18"/>
                </a:cubicBezTo>
                <a:cubicBezTo>
                  <a:pt x="10053" y="33"/>
                  <a:pt x="10025" y="40"/>
                  <a:pt x="10011" y="61"/>
                </a:cubicBezTo>
                <a:cubicBezTo>
                  <a:pt x="9988" y="49"/>
                  <a:pt x="9966" y="43"/>
                  <a:pt x="9945" y="43"/>
                </a:cubicBezTo>
                <a:cubicBezTo>
                  <a:pt x="9913" y="43"/>
                  <a:pt x="9884" y="58"/>
                  <a:pt x="9863" y="96"/>
                </a:cubicBezTo>
                <a:cubicBezTo>
                  <a:pt x="8689" y="2338"/>
                  <a:pt x="7522" y="4588"/>
                  <a:pt x="6355" y="6823"/>
                </a:cubicBezTo>
                <a:cubicBezTo>
                  <a:pt x="5983" y="5593"/>
                  <a:pt x="5617" y="4356"/>
                  <a:pt x="5245" y="3126"/>
                </a:cubicBezTo>
                <a:cubicBezTo>
                  <a:pt x="5238" y="3097"/>
                  <a:pt x="5224" y="3083"/>
                  <a:pt x="5196" y="3083"/>
                </a:cubicBezTo>
                <a:lnTo>
                  <a:pt x="1477" y="3083"/>
                </a:lnTo>
                <a:cubicBezTo>
                  <a:pt x="1407" y="3083"/>
                  <a:pt x="1407" y="3196"/>
                  <a:pt x="1477" y="3196"/>
                </a:cubicBezTo>
                <a:lnTo>
                  <a:pt x="5069" y="3196"/>
                </a:lnTo>
                <a:cubicBezTo>
                  <a:pt x="5090" y="3196"/>
                  <a:pt x="5125" y="3203"/>
                  <a:pt x="5153" y="3203"/>
                </a:cubicBezTo>
                <a:cubicBezTo>
                  <a:pt x="5160" y="3224"/>
                  <a:pt x="5167" y="3238"/>
                  <a:pt x="5167" y="3259"/>
                </a:cubicBezTo>
                <a:cubicBezTo>
                  <a:pt x="5189" y="3343"/>
                  <a:pt x="5224" y="3442"/>
                  <a:pt x="5245" y="3533"/>
                </a:cubicBezTo>
                <a:cubicBezTo>
                  <a:pt x="5442" y="4173"/>
                  <a:pt x="5624" y="4806"/>
                  <a:pt x="5821" y="5445"/>
                </a:cubicBezTo>
                <a:cubicBezTo>
                  <a:pt x="5969" y="5937"/>
                  <a:pt x="6109" y="6429"/>
                  <a:pt x="6257" y="6914"/>
                </a:cubicBezTo>
                <a:cubicBezTo>
                  <a:pt x="6264" y="6929"/>
                  <a:pt x="6278" y="6943"/>
                  <a:pt x="6285" y="6950"/>
                </a:cubicBezTo>
                <a:cubicBezTo>
                  <a:pt x="4493" y="10387"/>
                  <a:pt x="2707" y="13817"/>
                  <a:pt x="915" y="17255"/>
                </a:cubicBezTo>
                <a:cubicBezTo>
                  <a:pt x="662" y="17740"/>
                  <a:pt x="416" y="18225"/>
                  <a:pt x="162" y="18703"/>
                </a:cubicBezTo>
                <a:cubicBezTo>
                  <a:pt x="113" y="18787"/>
                  <a:pt x="36" y="18893"/>
                  <a:pt x="22" y="18977"/>
                </a:cubicBezTo>
                <a:cubicBezTo>
                  <a:pt x="1" y="19068"/>
                  <a:pt x="22" y="19076"/>
                  <a:pt x="29" y="19181"/>
                </a:cubicBezTo>
                <a:cubicBezTo>
                  <a:pt x="71" y="19736"/>
                  <a:pt x="317" y="20334"/>
                  <a:pt x="451" y="20868"/>
                </a:cubicBezTo>
                <a:cubicBezTo>
                  <a:pt x="451" y="20882"/>
                  <a:pt x="465" y="20882"/>
                  <a:pt x="479" y="20896"/>
                </a:cubicBezTo>
                <a:cubicBezTo>
                  <a:pt x="479" y="20903"/>
                  <a:pt x="465" y="20903"/>
                  <a:pt x="465" y="20910"/>
                </a:cubicBezTo>
                <a:lnTo>
                  <a:pt x="486" y="20910"/>
                </a:lnTo>
                <a:cubicBezTo>
                  <a:pt x="504" y="20929"/>
                  <a:pt x="525" y="20938"/>
                  <a:pt x="546" y="20938"/>
                </a:cubicBezTo>
                <a:cubicBezTo>
                  <a:pt x="565" y="20938"/>
                  <a:pt x="585" y="20931"/>
                  <a:pt x="605" y="20917"/>
                </a:cubicBezTo>
                <a:cubicBezTo>
                  <a:pt x="619" y="20966"/>
                  <a:pt x="655" y="21002"/>
                  <a:pt x="704" y="21002"/>
                </a:cubicBezTo>
                <a:lnTo>
                  <a:pt x="5540" y="21002"/>
                </a:lnTo>
                <a:lnTo>
                  <a:pt x="5526" y="21009"/>
                </a:lnTo>
                <a:lnTo>
                  <a:pt x="5863" y="21016"/>
                </a:lnTo>
                <a:lnTo>
                  <a:pt x="5877" y="21002"/>
                </a:lnTo>
                <a:lnTo>
                  <a:pt x="6665" y="21002"/>
                </a:lnTo>
                <a:cubicBezTo>
                  <a:pt x="6651" y="21009"/>
                  <a:pt x="6637" y="21016"/>
                  <a:pt x="6630" y="21023"/>
                </a:cubicBezTo>
                <a:lnTo>
                  <a:pt x="6953" y="21037"/>
                </a:lnTo>
                <a:cubicBezTo>
                  <a:pt x="6967" y="21023"/>
                  <a:pt x="6981" y="21009"/>
                  <a:pt x="6995" y="21002"/>
                </a:cubicBezTo>
                <a:lnTo>
                  <a:pt x="7698" y="21002"/>
                </a:lnTo>
                <a:lnTo>
                  <a:pt x="7649" y="21051"/>
                </a:lnTo>
                <a:lnTo>
                  <a:pt x="7972" y="21058"/>
                </a:lnTo>
                <a:cubicBezTo>
                  <a:pt x="7986" y="21044"/>
                  <a:pt x="8014" y="21023"/>
                  <a:pt x="8035" y="21009"/>
                </a:cubicBezTo>
                <a:lnTo>
                  <a:pt x="8471" y="21009"/>
                </a:lnTo>
                <a:cubicBezTo>
                  <a:pt x="8528" y="21009"/>
                  <a:pt x="8549" y="20981"/>
                  <a:pt x="8563" y="20938"/>
                </a:cubicBezTo>
                <a:cubicBezTo>
                  <a:pt x="8570" y="20981"/>
                  <a:pt x="8584" y="21016"/>
                  <a:pt x="8619" y="21086"/>
                </a:cubicBezTo>
                <a:cubicBezTo>
                  <a:pt x="8633" y="21114"/>
                  <a:pt x="8647" y="21128"/>
                  <a:pt x="8654" y="21156"/>
                </a:cubicBezTo>
                <a:lnTo>
                  <a:pt x="8633" y="21184"/>
                </a:lnTo>
                <a:lnTo>
                  <a:pt x="8738" y="21388"/>
                </a:lnTo>
                <a:cubicBezTo>
                  <a:pt x="8745" y="21374"/>
                  <a:pt x="8753" y="21367"/>
                  <a:pt x="8760" y="21367"/>
                </a:cubicBezTo>
                <a:cubicBezTo>
                  <a:pt x="8851" y="21543"/>
                  <a:pt x="8949" y="21726"/>
                  <a:pt x="9034" y="21901"/>
                </a:cubicBezTo>
                <a:lnTo>
                  <a:pt x="9020" y="21901"/>
                </a:lnTo>
                <a:lnTo>
                  <a:pt x="9231" y="22288"/>
                </a:lnTo>
                <a:cubicBezTo>
                  <a:pt x="10510" y="22288"/>
                  <a:pt x="11782" y="22281"/>
                  <a:pt x="13069" y="22274"/>
                </a:cubicBezTo>
                <a:cubicBezTo>
                  <a:pt x="13085" y="22282"/>
                  <a:pt x="13103" y="22290"/>
                  <a:pt x="13123" y="22290"/>
                </a:cubicBezTo>
                <a:cubicBezTo>
                  <a:pt x="13137" y="22290"/>
                  <a:pt x="13152" y="22286"/>
                  <a:pt x="13167" y="22274"/>
                </a:cubicBezTo>
                <a:cubicBezTo>
                  <a:pt x="14622" y="22267"/>
                  <a:pt x="16084" y="22246"/>
                  <a:pt x="17539" y="22239"/>
                </a:cubicBezTo>
                <a:cubicBezTo>
                  <a:pt x="17554" y="22254"/>
                  <a:pt x="17573" y="22263"/>
                  <a:pt x="17596" y="22263"/>
                </a:cubicBezTo>
                <a:cubicBezTo>
                  <a:pt x="17616" y="22263"/>
                  <a:pt x="17639" y="22255"/>
                  <a:pt x="17666" y="22239"/>
                </a:cubicBezTo>
                <a:cubicBezTo>
                  <a:pt x="19058" y="22232"/>
                  <a:pt x="20457" y="22211"/>
                  <a:pt x="21855" y="22204"/>
                </a:cubicBezTo>
                <a:cubicBezTo>
                  <a:pt x="21878" y="22235"/>
                  <a:pt x="21914" y="22257"/>
                  <a:pt x="21956" y="22257"/>
                </a:cubicBezTo>
                <a:cubicBezTo>
                  <a:pt x="21980" y="22257"/>
                  <a:pt x="22005" y="22250"/>
                  <a:pt x="22031" y="22232"/>
                </a:cubicBezTo>
                <a:cubicBezTo>
                  <a:pt x="22038" y="22218"/>
                  <a:pt x="22059" y="22211"/>
                  <a:pt x="22066" y="22204"/>
                </a:cubicBezTo>
                <a:cubicBezTo>
                  <a:pt x="22727" y="22197"/>
                  <a:pt x="23374" y="22197"/>
                  <a:pt x="24035" y="22197"/>
                </a:cubicBezTo>
                <a:cubicBezTo>
                  <a:pt x="24055" y="22226"/>
                  <a:pt x="24088" y="22247"/>
                  <a:pt x="24122" y="22247"/>
                </a:cubicBezTo>
                <a:cubicBezTo>
                  <a:pt x="24145" y="22247"/>
                  <a:pt x="24169" y="22237"/>
                  <a:pt x="24189" y="22211"/>
                </a:cubicBezTo>
                <a:lnTo>
                  <a:pt x="24210" y="22197"/>
                </a:lnTo>
                <a:cubicBezTo>
                  <a:pt x="24871" y="22197"/>
                  <a:pt x="25539" y="22183"/>
                  <a:pt x="26193" y="22183"/>
                </a:cubicBezTo>
                <a:cubicBezTo>
                  <a:pt x="26242" y="22183"/>
                  <a:pt x="26263" y="22161"/>
                  <a:pt x="26284" y="22133"/>
                </a:cubicBezTo>
                <a:cubicBezTo>
                  <a:pt x="26397" y="22133"/>
                  <a:pt x="26502" y="22133"/>
                  <a:pt x="26614" y="22126"/>
                </a:cubicBezTo>
                <a:lnTo>
                  <a:pt x="26495" y="21901"/>
                </a:lnTo>
                <a:lnTo>
                  <a:pt x="26439" y="21901"/>
                </a:lnTo>
                <a:cubicBezTo>
                  <a:pt x="26453" y="21880"/>
                  <a:pt x="26453" y="21852"/>
                  <a:pt x="26432" y="21817"/>
                </a:cubicBezTo>
                <a:cubicBezTo>
                  <a:pt x="26418" y="21789"/>
                  <a:pt x="26404" y="21775"/>
                  <a:pt x="26390" y="21747"/>
                </a:cubicBezTo>
                <a:cubicBezTo>
                  <a:pt x="26397" y="21747"/>
                  <a:pt x="26397" y="21740"/>
                  <a:pt x="26404" y="21740"/>
                </a:cubicBezTo>
                <a:lnTo>
                  <a:pt x="26298" y="21543"/>
                </a:lnTo>
                <a:cubicBezTo>
                  <a:pt x="26291" y="21543"/>
                  <a:pt x="26291" y="21550"/>
                  <a:pt x="26284" y="21550"/>
                </a:cubicBezTo>
                <a:lnTo>
                  <a:pt x="26122" y="21262"/>
                </a:lnTo>
                <a:cubicBezTo>
                  <a:pt x="26136" y="21262"/>
                  <a:pt x="26136" y="21255"/>
                  <a:pt x="26143" y="21255"/>
                </a:cubicBezTo>
                <a:lnTo>
                  <a:pt x="26038" y="21058"/>
                </a:lnTo>
                <a:cubicBezTo>
                  <a:pt x="26031" y="21058"/>
                  <a:pt x="26031" y="21072"/>
                  <a:pt x="26017" y="21072"/>
                </a:cubicBezTo>
                <a:cubicBezTo>
                  <a:pt x="25926" y="20903"/>
                  <a:pt x="25834" y="20734"/>
                  <a:pt x="25750" y="20580"/>
                </a:cubicBezTo>
                <a:cubicBezTo>
                  <a:pt x="25757" y="20580"/>
                  <a:pt x="25757" y="20566"/>
                  <a:pt x="25764" y="20566"/>
                </a:cubicBezTo>
                <a:lnTo>
                  <a:pt x="25658" y="20376"/>
                </a:lnTo>
                <a:cubicBezTo>
                  <a:pt x="25651" y="20376"/>
                  <a:pt x="25651" y="20383"/>
                  <a:pt x="25644" y="20383"/>
                </a:cubicBezTo>
                <a:cubicBezTo>
                  <a:pt x="25581" y="20271"/>
                  <a:pt x="25511" y="20158"/>
                  <a:pt x="25448" y="20039"/>
                </a:cubicBezTo>
                <a:cubicBezTo>
                  <a:pt x="25455" y="20039"/>
                  <a:pt x="25455" y="20032"/>
                  <a:pt x="25469" y="20032"/>
                </a:cubicBezTo>
                <a:lnTo>
                  <a:pt x="25363" y="19842"/>
                </a:lnTo>
                <a:cubicBezTo>
                  <a:pt x="25349" y="19849"/>
                  <a:pt x="25349" y="19849"/>
                  <a:pt x="25342" y="19849"/>
                </a:cubicBezTo>
                <a:cubicBezTo>
                  <a:pt x="25293" y="19743"/>
                  <a:pt x="25230" y="19645"/>
                  <a:pt x="25173" y="19539"/>
                </a:cubicBezTo>
                <a:lnTo>
                  <a:pt x="25202" y="19539"/>
                </a:lnTo>
                <a:cubicBezTo>
                  <a:pt x="28041" y="19561"/>
                  <a:pt x="30888" y="19575"/>
                  <a:pt x="33728" y="19596"/>
                </a:cubicBezTo>
                <a:cubicBezTo>
                  <a:pt x="34150" y="19596"/>
                  <a:pt x="34558" y="19603"/>
                  <a:pt x="34980" y="19603"/>
                </a:cubicBezTo>
                <a:cubicBezTo>
                  <a:pt x="35071" y="19603"/>
                  <a:pt x="35099" y="19525"/>
                  <a:pt x="35078" y="19455"/>
                </a:cubicBezTo>
                <a:cubicBezTo>
                  <a:pt x="35022" y="19392"/>
                  <a:pt x="34994" y="19357"/>
                  <a:pt x="34930" y="19357"/>
                </a:cubicBezTo>
                <a:lnTo>
                  <a:pt x="34867" y="19357"/>
                </a:lnTo>
                <a:cubicBezTo>
                  <a:pt x="34769" y="19181"/>
                  <a:pt x="34684" y="19012"/>
                  <a:pt x="34586" y="18837"/>
                </a:cubicBezTo>
                <a:cubicBezTo>
                  <a:pt x="34627" y="18762"/>
                  <a:pt x="34575" y="18660"/>
                  <a:pt x="34495" y="18660"/>
                </a:cubicBezTo>
                <a:cubicBezTo>
                  <a:pt x="34493" y="18660"/>
                  <a:pt x="34490" y="18661"/>
                  <a:pt x="34487" y="18661"/>
                </a:cubicBezTo>
                <a:cubicBezTo>
                  <a:pt x="33630" y="17079"/>
                  <a:pt x="32744" y="15505"/>
                  <a:pt x="31851" y="13937"/>
                </a:cubicBezTo>
                <a:cubicBezTo>
                  <a:pt x="31880" y="13881"/>
                  <a:pt x="31837" y="13810"/>
                  <a:pt x="31774" y="13796"/>
                </a:cubicBezTo>
                <a:cubicBezTo>
                  <a:pt x="31198" y="12777"/>
                  <a:pt x="30614" y="11765"/>
                  <a:pt x="30024" y="10746"/>
                </a:cubicBezTo>
                <a:cubicBezTo>
                  <a:pt x="30024" y="10710"/>
                  <a:pt x="30010" y="10682"/>
                  <a:pt x="29975" y="10661"/>
                </a:cubicBezTo>
                <a:cubicBezTo>
                  <a:pt x="29518" y="9874"/>
                  <a:pt x="29061" y="9094"/>
                  <a:pt x="28604" y="8306"/>
                </a:cubicBezTo>
                <a:cubicBezTo>
                  <a:pt x="28672" y="8225"/>
                  <a:pt x="28602" y="8137"/>
                  <a:pt x="28515" y="8137"/>
                </a:cubicBezTo>
                <a:cubicBezTo>
                  <a:pt x="28512" y="8137"/>
                  <a:pt x="28509" y="8137"/>
                  <a:pt x="28505" y="8138"/>
                </a:cubicBezTo>
                <a:cubicBezTo>
                  <a:pt x="28189" y="7603"/>
                  <a:pt x="27880" y="7062"/>
                  <a:pt x="27563" y="6535"/>
                </a:cubicBezTo>
                <a:lnTo>
                  <a:pt x="27563" y="6535"/>
                </a:lnTo>
                <a:cubicBezTo>
                  <a:pt x="27570" y="6536"/>
                  <a:pt x="27576" y="6537"/>
                  <a:pt x="27583" y="6537"/>
                </a:cubicBezTo>
                <a:cubicBezTo>
                  <a:pt x="27606" y="6537"/>
                  <a:pt x="27628" y="6527"/>
                  <a:pt x="27634" y="6500"/>
                </a:cubicBezTo>
                <a:cubicBezTo>
                  <a:pt x="28224" y="5059"/>
                  <a:pt x="28808" y="3611"/>
                  <a:pt x="29391" y="2170"/>
                </a:cubicBezTo>
                <a:cubicBezTo>
                  <a:pt x="29412" y="2134"/>
                  <a:pt x="29377" y="2099"/>
                  <a:pt x="29342" y="2099"/>
                </a:cubicBezTo>
                <a:lnTo>
                  <a:pt x="25230" y="2099"/>
                </a:lnTo>
                <a:cubicBezTo>
                  <a:pt x="25159" y="2099"/>
                  <a:pt x="25159" y="2212"/>
                  <a:pt x="25230" y="2212"/>
                </a:cubicBezTo>
                <a:lnTo>
                  <a:pt x="29251" y="2212"/>
                </a:lnTo>
                <a:cubicBezTo>
                  <a:pt x="28681" y="3625"/>
                  <a:pt x="28105" y="5052"/>
                  <a:pt x="27528" y="6465"/>
                </a:cubicBezTo>
                <a:cubicBezTo>
                  <a:pt x="27268" y="6008"/>
                  <a:pt x="26994" y="5551"/>
                  <a:pt x="26734" y="5094"/>
                </a:cubicBezTo>
                <a:cubicBezTo>
                  <a:pt x="26720" y="5087"/>
                  <a:pt x="26720" y="5073"/>
                  <a:pt x="26713" y="5059"/>
                </a:cubicBezTo>
                <a:cubicBezTo>
                  <a:pt x="26502" y="4700"/>
                  <a:pt x="26284" y="4328"/>
                  <a:pt x="26073" y="3969"/>
                </a:cubicBezTo>
                <a:cubicBezTo>
                  <a:pt x="26066" y="3962"/>
                  <a:pt x="26066" y="3955"/>
                  <a:pt x="26052" y="3941"/>
                </a:cubicBezTo>
                <a:cubicBezTo>
                  <a:pt x="25904" y="3695"/>
                  <a:pt x="25764" y="3449"/>
                  <a:pt x="25616" y="3203"/>
                </a:cubicBezTo>
                <a:cubicBezTo>
                  <a:pt x="25616" y="3189"/>
                  <a:pt x="25595" y="3182"/>
                  <a:pt x="25588" y="3161"/>
                </a:cubicBezTo>
                <a:cubicBezTo>
                  <a:pt x="25581" y="3154"/>
                  <a:pt x="25581" y="3147"/>
                  <a:pt x="25574" y="3126"/>
                </a:cubicBezTo>
                <a:cubicBezTo>
                  <a:pt x="25550" y="3092"/>
                  <a:pt x="25520" y="3078"/>
                  <a:pt x="25490" y="3078"/>
                </a:cubicBezTo>
                <a:cubicBezTo>
                  <a:pt x="25451" y="3078"/>
                  <a:pt x="25412" y="3101"/>
                  <a:pt x="25384" y="3133"/>
                </a:cubicBezTo>
                <a:cubicBezTo>
                  <a:pt x="25377" y="3131"/>
                  <a:pt x="25369" y="3130"/>
                  <a:pt x="25362" y="3130"/>
                </a:cubicBezTo>
                <a:cubicBezTo>
                  <a:pt x="25332" y="3130"/>
                  <a:pt x="25301" y="3143"/>
                  <a:pt x="25279" y="3182"/>
                </a:cubicBezTo>
                <a:cubicBezTo>
                  <a:pt x="23697" y="5719"/>
                  <a:pt x="22116" y="8264"/>
                  <a:pt x="20534" y="10809"/>
                </a:cubicBezTo>
                <a:cubicBezTo>
                  <a:pt x="20464" y="10682"/>
                  <a:pt x="20393" y="10549"/>
                  <a:pt x="20323" y="10429"/>
                </a:cubicBezTo>
                <a:cubicBezTo>
                  <a:pt x="20351" y="10366"/>
                  <a:pt x="20316" y="10317"/>
                  <a:pt x="20246" y="10296"/>
                </a:cubicBezTo>
                <a:cubicBezTo>
                  <a:pt x="19711" y="9333"/>
                  <a:pt x="19163" y="8384"/>
                  <a:pt x="18587" y="7442"/>
                </a:cubicBezTo>
                <a:cubicBezTo>
                  <a:pt x="18671" y="7294"/>
                  <a:pt x="18741" y="7090"/>
                  <a:pt x="18777" y="7013"/>
                </a:cubicBezTo>
                <a:cubicBezTo>
                  <a:pt x="18987" y="6521"/>
                  <a:pt x="19163" y="6015"/>
                  <a:pt x="19339" y="5516"/>
                </a:cubicBezTo>
                <a:cubicBezTo>
                  <a:pt x="19613" y="4735"/>
                  <a:pt x="19880" y="3955"/>
                  <a:pt x="20126" y="3161"/>
                </a:cubicBezTo>
                <a:cubicBezTo>
                  <a:pt x="20133" y="3126"/>
                  <a:pt x="20105" y="3090"/>
                  <a:pt x="20070" y="3090"/>
                </a:cubicBezTo>
                <a:lnTo>
                  <a:pt x="15571" y="3090"/>
                </a:lnTo>
                <a:cubicBezTo>
                  <a:pt x="15501" y="3090"/>
                  <a:pt x="15501" y="3203"/>
                  <a:pt x="15571" y="3203"/>
                </a:cubicBezTo>
                <a:lnTo>
                  <a:pt x="19993" y="3203"/>
                </a:lnTo>
                <a:cubicBezTo>
                  <a:pt x="19782" y="3885"/>
                  <a:pt x="19564" y="4553"/>
                  <a:pt x="19332" y="5220"/>
                </a:cubicBezTo>
                <a:cubicBezTo>
                  <a:pt x="19156" y="5719"/>
                  <a:pt x="18980" y="6211"/>
                  <a:pt x="18791" y="6704"/>
                </a:cubicBezTo>
                <a:cubicBezTo>
                  <a:pt x="18763" y="6767"/>
                  <a:pt x="18636" y="7125"/>
                  <a:pt x="18524" y="7343"/>
                </a:cubicBezTo>
                <a:cubicBezTo>
                  <a:pt x="18376" y="7097"/>
                  <a:pt x="18214" y="6851"/>
                  <a:pt x="18067" y="6598"/>
                </a:cubicBezTo>
                <a:cubicBezTo>
                  <a:pt x="18060" y="6563"/>
                  <a:pt x="18038" y="6535"/>
                  <a:pt x="18017" y="6521"/>
                </a:cubicBezTo>
                <a:cubicBezTo>
                  <a:pt x="17715" y="6050"/>
                  <a:pt x="17406" y="5586"/>
                  <a:pt x="17104" y="5122"/>
                </a:cubicBezTo>
                <a:lnTo>
                  <a:pt x="17125" y="5066"/>
                </a:lnTo>
                <a:cubicBezTo>
                  <a:pt x="17174" y="4982"/>
                  <a:pt x="17096" y="4902"/>
                  <a:pt x="17021" y="4902"/>
                </a:cubicBezTo>
                <a:cubicBezTo>
                  <a:pt x="16988" y="4902"/>
                  <a:pt x="16956" y="4917"/>
                  <a:pt x="16935" y="4953"/>
                </a:cubicBezTo>
                <a:cubicBezTo>
                  <a:pt x="16935" y="4960"/>
                  <a:pt x="16928" y="4960"/>
                  <a:pt x="16928" y="4974"/>
                </a:cubicBezTo>
                <a:cubicBezTo>
                  <a:pt x="16865" y="4981"/>
                  <a:pt x="16801" y="5031"/>
                  <a:pt x="16822" y="5094"/>
                </a:cubicBezTo>
                <a:lnTo>
                  <a:pt x="16626" y="5537"/>
                </a:lnTo>
                <a:cubicBezTo>
                  <a:pt x="15634" y="7414"/>
                  <a:pt x="14643" y="9304"/>
                  <a:pt x="13638" y="11181"/>
                </a:cubicBezTo>
                <a:lnTo>
                  <a:pt x="11632" y="14983"/>
                </a:lnTo>
                <a:lnTo>
                  <a:pt x="11916" y="14436"/>
                </a:lnTo>
                <a:lnTo>
                  <a:pt x="11916" y="14436"/>
                </a:lnTo>
                <a:cubicBezTo>
                  <a:pt x="9561" y="16552"/>
                  <a:pt x="7206" y="18668"/>
                  <a:pt x="4844" y="20791"/>
                </a:cubicBezTo>
                <a:lnTo>
                  <a:pt x="4310" y="20791"/>
                </a:lnTo>
                <a:cubicBezTo>
                  <a:pt x="7101" y="18176"/>
                  <a:pt x="9898" y="15575"/>
                  <a:pt x="12682" y="12967"/>
                </a:cubicBezTo>
                <a:lnTo>
                  <a:pt x="12998" y="12369"/>
                </a:lnTo>
                <a:lnTo>
                  <a:pt x="12998" y="12369"/>
                </a:lnTo>
                <a:cubicBezTo>
                  <a:pt x="9990" y="15174"/>
                  <a:pt x="6988" y="17986"/>
                  <a:pt x="3972" y="20791"/>
                </a:cubicBezTo>
                <a:lnTo>
                  <a:pt x="3129" y="20791"/>
                </a:lnTo>
                <a:cubicBezTo>
                  <a:pt x="6679" y="17747"/>
                  <a:pt x="10151" y="14612"/>
                  <a:pt x="13526" y="11371"/>
                </a:cubicBezTo>
                <a:lnTo>
                  <a:pt x="13849" y="10753"/>
                </a:lnTo>
                <a:lnTo>
                  <a:pt x="13849" y="10753"/>
                </a:lnTo>
                <a:cubicBezTo>
                  <a:pt x="10264" y="14204"/>
                  <a:pt x="6580" y="17557"/>
                  <a:pt x="2799" y="20791"/>
                </a:cubicBezTo>
                <a:lnTo>
                  <a:pt x="1899" y="20791"/>
                </a:lnTo>
                <a:cubicBezTo>
                  <a:pt x="6053" y="17107"/>
                  <a:pt x="10215" y="13431"/>
                  <a:pt x="14376" y="9754"/>
                </a:cubicBezTo>
                <a:lnTo>
                  <a:pt x="14587" y="9354"/>
                </a:lnTo>
                <a:cubicBezTo>
                  <a:pt x="14552" y="9269"/>
                  <a:pt x="14510" y="9178"/>
                  <a:pt x="14475" y="9094"/>
                </a:cubicBezTo>
                <a:cubicBezTo>
                  <a:pt x="14165" y="8426"/>
                  <a:pt x="13856" y="7751"/>
                  <a:pt x="13540" y="7090"/>
                </a:cubicBezTo>
                <a:cubicBezTo>
                  <a:pt x="13294" y="6570"/>
                  <a:pt x="13069" y="6043"/>
                  <a:pt x="12830" y="5523"/>
                </a:cubicBezTo>
                <a:cubicBezTo>
                  <a:pt x="12661" y="5157"/>
                  <a:pt x="12506" y="4785"/>
                  <a:pt x="12338" y="4426"/>
                </a:cubicBezTo>
                <a:cubicBezTo>
                  <a:pt x="12253" y="4236"/>
                  <a:pt x="12162" y="4046"/>
                  <a:pt x="12077" y="3857"/>
                </a:cubicBezTo>
                <a:lnTo>
                  <a:pt x="11944" y="3568"/>
                </a:lnTo>
                <a:cubicBezTo>
                  <a:pt x="11909" y="3498"/>
                  <a:pt x="11817" y="3372"/>
                  <a:pt x="11817" y="3294"/>
                </a:cubicBezTo>
                <a:cubicBezTo>
                  <a:pt x="11817" y="3273"/>
                  <a:pt x="11810" y="3266"/>
                  <a:pt x="11803" y="3252"/>
                </a:cubicBezTo>
                <a:cubicBezTo>
                  <a:pt x="11325" y="2212"/>
                  <a:pt x="10854" y="1164"/>
                  <a:pt x="10376" y="131"/>
                </a:cubicBezTo>
                <a:cubicBezTo>
                  <a:pt x="10356" y="90"/>
                  <a:pt x="10328" y="73"/>
                  <a:pt x="10298" y="73"/>
                </a:cubicBezTo>
                <a:cubicBezTo>
                  <a:pt x="10278" y="73"/>
                  <a:pt x="10256" y="81"/>
                  <a:pt x="10236" y="96"/>
                </a:cubicBezTo>
                <a:cubicBezTo>
                  <a:pt x="10225" y="48"/>
                  <a:pt x="10187" y="1"/>
                  <a:pt x="101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2" name="Google Shape;452;p6"/>
          <p:cNvGrpSpPr/>
          <p:nvPr/>
        </p:nvGrpSpPr>
        <p:grpSpPr>
          <a:xfrm rot="-325437">
            <a:off x="1081858" y="6148224"/>
            <a:ext cx="1246295" cy="1126875"/>
            <a:chOff x="1245422" y="277020"/>
            <a:chExt cx="1105806" cy="999848"/>
          </a:xfrm>
        </p:grpSpPr>
        <p:sp>
          <p:nvSpPr>
            <p:cNvPr id="453" name="Google Shape;453;p6"/>
            <p:cNvSpPr/>
            <p:nvPr/>
          </p:nvSpPr>
          <p:spPr>
            <a:xfrm rot="1065612">
              <a:off x="1347038" y="321511"/>
              <a:ext cx="405707" cy="729647"/>
            </a:xfrm>
            <a:custGeom>
              <a:avLst/>
              <a:gdLst/>
              <a:ahLst/>
              <a:cxnLst/>
              <a:rect l="l" t="t" r="r" b="b"/>
              <a:pathLst>
                <a:path w="8683" h="15616" extrusionOk="0">
                  <a:moveTo>
                    <a:pt x="3527" y="357"/>
                  </a:moveTo>
                  <a:lnTo>
                    <a:pt x="2806" y="1191"/>
                  </a:lnTo>
                  <a:cubicBezTo>
                    <a:pt x="2920" y="850"/>
                    <a:pt x="3185" y="547"/>
                    <a:pt x="3527" y="357"/>
                  </a:cubicBezTo>
                  <a:close/>
                  <a:moveTo>
                    <a:pt x="2768" y="1760"/>
                  </a:moveTo>
                  <a:cubicBezTo>
                    <a:pt x="2718" y="1760"/>
                    <a:pt x="2718" y="1777"/>
                    <a:pt x="2735" y="1777"/>
                  </a:cubicBezTo>
                  <a:cubicBezTo>
                    <a:pt x="2743" y="1777"/>
                    <a:pt x="2756" y="1772"/>
                    <a:pt x="2768" y="1760"/>
                  </a:cubicBezTo>
                  <a:close/>
                  <a:moveTo>
                    <a:pt x="4702" y="205"/>
                  </a:moveTo>
                  <a:cubicBezTo>
                    <a:pt x="4702" y="206"/>
                    <a:pt x="4702" y="206"/>
                    <a:pt x="4702" y="206"/>
                  </a:cubicBezTo>
                  <a:lnTo>
                    <a:pt x="4702" y="206"/>
                  </a:lnTo>
                  <a:cubicBezTo>
                    <a:pt x="5423" y="397"/>
                    <a:pt x="5783" y="1261"/>
                    <a:pt x="5803" y="1978"/>
                  </a:cubicBezTo>
                  <a:lnTo>
                    <a:pt x="5803" y="1978"/>
                  </a:lnTo>
                  <a:cubicBezTo>
                    <a:pt x="5805" y="1917"/>
                    <a:pt x="5804" y="1857"/>
                    <a:pt x="5801" y="1798"/>
                  </a:cubicBezTo>
                  <a:cubicBezTo>
                    <a:pt x="5763" y="1153"/>
                    <a:pt x="5384" y="357"/>
                    <a:pt x="4702" y="205"/>
                  </a:cubicBezTo>
                  <a:close/>
                  <a:moveTo>
                    <a:pt x="4297" y="272"/>
                  </a:moveTo>
                  <a:cubicBezTo>
                    <a:pt x="4293" y="274"/>
                    <a:pt x="4289" y="277"/>
                    <a:pt x="4285" y="281"/>
                  </a:cubicBezTo>
                  <a:cubicBezTo>
                    <a:pt x="3754" y="926"/>
                    <a:pt x="3261" y="1494"/>
                    <a:pt x="2768" y="2063"/>
                  </a:cubicBezTo>
                  <a:cubicBezTo>
                    <a:pt x="2730" y="2063"/>
                    <a:pt x="2730" y="2101"/>
                    <a:pt x="2768" y="2101"/>
                  </a:cubicBezTo>
                  <a:cubicBezTo>
                    <a:pt x="2768" y="2101"/>
                    <a:pt x="2785" y="2118"/>
                    <a:pt x="2796" y="2118"/>
                  </a:cubicBezTo>
                  <a:cubicBezTo>
                    <a:pt x="2802" y="2118"/>
                    <a:pt x="2806" y="2114"/>
                    <a:pt x="2806" y="2101"/>
                  </a:cubicBezTo>
                  <a:cubicBezTo>
                    <a:pt x="3337" y="1532"/>
                    <a:pt x="3830" y="926"/>
                    <a:pt x="4323" y="357"/>
                  </a:cubicBezTo>
                  <a:cubicBezTo>
                    <a:pt x="4357" y="323"/>
                    <a:pt x="4360" y="296"/>
                    <a:pt x="4350" y="281"/>
                  </a:cubicBezTo>
                  <a:lnTo>
                    <a:pt x="4323" y="281"/>
                  </a:lnTo>
                  <a:cubicBezTo>
                    <a:pt x="4323" y="281"/>
                    <a:pt x="4308" y="281"/>
                    <a:pt x="4297" y="272"/>
                  </a:cubicBezTo>
                  <a:close/>
                  <a:moveTo>
                    <a:pt x="4037" y="190"/>
                  </a:moveTo>
                  <a:cubicBezTo>
                    <a:pt x="4063" y="190"/>
                    <a:pt x="4076" y="203"/>
                    <a:pt x="4072" y="220"/>
                  </a:cubicBezTo>
                  <a:lnTo>
                    <a:pt x="4072" y="220"/>
                  </a:lnTo>
                  <a:cubicBezTo>
                    <a:pt x="4045" y="219"/>
                    <a:pt x="4018" y="218"/>
                    <a:pt x="3991" y="218"/>
                  </a:cubicBezTo>
                  <a:cubicBezTo>
                    <a:pt x="3984" y="218"/>
                    <a:pt x="3978" y="218"/>
                    <a:pt x="3971" y="218"/>
                  </a:cubicBezTo>
                  <a:lnTo>
                    <a:pt x="3971" y="218"/>
                  </a:lnTo>
                  <a:cubicBezTo>
                    <a:pt x="3558" y="744"/>
                    <a:pt x="3144" y="1233"/>
                    <a:pt x="2768" y="1760"/>
                  </a:cubicBezTo>
                  <a:cubicBezTo>
                    <a:pt x="3185" y="1229"/>
                    <a:pt x="3640" y="774"/>
                    <a:pt x="4057" y="243"/>
                  </a:cubicBezTo>
                  <a:cubicBezTo>
                    <a:pt x="4065" y="235"/>
                    <a:pt x="4070" y="228"/>
                    <a:pt x="4072" y="220"/>
                  </a:cubicBezTo>
                  <a:lnTo>
                    <a:pt x="4072" y="220"/>
                  </a:lnTo>
                  <a:cubicBezTo>
                    <a:pt x="4144" y="224"/>
                    <a:pt x="4216" y="232"/>
                    <a:pt x="4285" y="243"/>
                  </a:cubicBezTo>
                  <a:cubicBezTo>
                    <a:pt x="4285" y="258"/>
                    <a:pt x="4290" y="267"/>
                    <a:pt x="4297" y="272"/>
                  </a:cubicBezTo>
                  <a:lnTo>
                    <a:pt x="4297" y="272"/>
                  </a:lnTo>
                  <a:cubicBezTo>
                    <a:pt x="4304" y="268"/>
                    <a:pt x="4312" y="266"/>
                    <a:pt x="4320" y="266"/>
                  </a:cubicBezTo>
                  <a:cubicBezTo>
                    <a:pt x="4332" y="266"/>
                    <a:pt x="4344" y="272"/>
                    <a:pt x="4350" y="281"/>
                  </a:cubicBezTo>
                  <a:lnTo>
                    <a:pt x="4361" y="281"/>
                  </a:lnTo>
                  <a:cubicBezTo>
                    <a:pt x="4436" y="281"/>
                    <a:pt x="4474" y="281"/>
                    <a:pt x="4512" y="357"/>
                  </a:cubicBezTo>
                  <a:lnTo>
                    <a:pt x="2692" y="2480"/>
                  </a:lnTo>
                  <a:cubicBezTo>
                    <a:pt x="2617" y="2101"/>
                    <a:pt x="2617" y="1722"/>
                    <a:pt x="2768" y="1343"/>
                  </a:cubicBezTo>
                  <a:cubicBezTo>
                    <a:pt x="3072" y="1002"/>
                    <a:pt x="3375" y="622"/>
                    <a:pt x="3602" y="281"/>
                  </a:cubicBezTo>
                  <a:cubicBezTo>
                    <a:pt x="3708" y="239"/>
                    <a:pt x="3838" y="220"/>
                    <a:pt x="3971" y="218"/>
                  </a:cubicBezTo>
                  <a:lnTo>
                    <a:pt x="3971" y="218"/>
                  </a:lnTo>
                  <a:cubicBezTo>
                    <a:pt x="3975" y="214"/>
                    <a:pt x="3978" y="210"/>
                    <a:pt x="3982" y="205"/>
                  </a:cubicBezTo>
                  <a:cubicBezTo>
                    <a:pt x="4004" y="194"/>
                    <a:pt x="4023" y="190"/>
                    <a:pt x="4037" y="190"/>
                  </a:cubicBezTo>
                  <a:close/>
                  <a:moveTo>
                    <a:pt x="4657" y="569"/>
                  </a:moveTo>
                  <a:cubicBezTo>
                    <a:pt x="4648" y="569"/>
                    <a:pt x="4637" y="573"/>
                    <a:pt x="4626" y="584"/>
                  </a:cubicBezTo>
                  <a:cubicBezTo>
                    <a:pt x="4057" y="1305"/>
                    <a:pt x="3413" y="1987"/>
                    <a:pt x="2882" y="2708"/>
                  </a:cubicBezTo>
                  <a:cubicBezTo>
                    <a:pt x="3489" y="1987"/>
                    <a:pt x="4095" y="1343"/>
                    <a:pt x="4664" y="622"/>
                  </a:cubicBezTo>
                  <a:cubicBezTo>
                    <a:pt x="4691" y="596"/>
                    <a:pt x="4680" y="569"/>
                    <a:pt x="4657" y="569"/>
                  </a:cubicBezTo>
                  <a:close/>
                  <a:moveTo>
                    <a:pt x="2882" y="2708"/>
                  </a:moveTo>
                  <a:cubicBezTo>
                    <a:pt x="2831" y="2708"/>
                    <a:pt x="2848" y="2725"/>
                    <a:pt x="2865" y="2725"/>
                  </a:cubicBezTo>
                  <a:cubicBezTo>
                    <a:pt x="2874" y="2725"/>
                    <a:pt x="2882" y="2720"/>
                    <a:pt x="2882" y="2708"/>
                  </a:cubicBezTo>
                  <a:close/>
                  <a:moveTo>
                    <a:pt x="4985" y="569"/>
                  </a:moveTo>
                  <a:cubicBezTo>
                    <a:pt x="4971" y="569"/>
                    <a:pt x="4952" y="573"/>
                    <a:pt x="4929" y="584"/>
                  </a:cubicBezTo>
                  <a:cubicBezTo>
                    <a:pt x="4247" y="1343"/>
                    <a:pt x="3564" y="2101"/>
                    <a:pt x="2996" y="2859"/>
                  </a:cubicBezTo>
                  <a:cubicBezTo>
                    <a:pt x="3678" y="2101"/>
                    <a:pt x="4323" y="1343"/>
                    <a:pt x="5005" y="622"/>
                  </a:cubicBezTo>
                  <a:cubicBezTo>
                    <a:pt x="5032" y="596"/>
                    <a:pt x="5021" y="569"/>
                    <a:pt x="4985" y="569"/>
                  </a:cubicBezTo>
                  <a:close/>
                  <a:moveTo>
                    <a:pt x="2996" y="2859"/>
                  </a:moveTo>
                  <a:cubicBezTo>
                    <a:pt x="2945" y="2859"/>
                    <a:pt x="2945" y="2876"/>
                    <a:pt x="2962" y="2876"/>
                  </a:cubicBezTo>
                  <a:cubicBezTo>
                    <a:pt x="2970" y="2876"/>
                    <a:pt x="2983" y="2872"/>
                    <a:pt x="2996" y="2859"/>
                  </a:cubicBezTo>
                  <a:close/>
                  <a:moveTo>
                    <a:pt x="5037" y="986"/>
                  </a:moveTo>
                  <a:cubicBezTo>
                    <a:pt x="5027" y="986"/>
                    <a:pt x="5016" y="990"/>
                    <a:pt x="5005" y="1002"/>
                  </a:cubicBezTo>
                  <a:cubicBezTo>
                    <a:pt x="4323" y="1684"/>
                    <a:pt x="3678" y="2366"/>
                    <a:pt x="3072" y="3125"/>
                  </a:cubicBezTo>
                  <a:cubicBezTo>
                    <a:pt x="3716" y="2442"/>
                    <a:pt x="4399" y="1760"/>
                    <a:pt x="5043" y="1039"/>
                  </a:cubicBezTo>
                  <a:cubicBezTo>
                    <a:pt x="5070" y="1013"/>
                    <a:pt x="5059" y="986"/>
                    <a:pt x="5037" y="986"/>
                  </a:cubicBezTo>
                  <a:close/>
                  <a:moveTo>
                    <a:pt x="5137" y="1175"/>
                  </a:moveTo>
                  <a:cubicBezTo>
                    <a:pt x="5122" y="1175"/>
                    <a:pt x="5103" y="1180"/>
                    <a:pt x="5081" y="1191"/>
                  </a:cubicBezTo>
                  <a:cubicBezTo>
                    <a:pt x="4436" y="1874"/>
                    <a:pt x="3716" y="2518"/>
                    <a:pt x="3072" y="3276"/>
                  </a:cubicBezTo>
                  <a:cubicBezTo>
                    <a:pt x="3754" y="2632"/>
                    <a:pt x="4436" y="1949"/>
                    <a:pt x="5157" y="1229"/>
                  </a:cubicBezTo>
                  <a:cubicBezTo>
                    <a:pt x="5184" y="1202"/>
                    <a:pt x="5173" y="1175"/>
                    <a:pt x="5137" y="1175"/>
                  </a:cubicBezTo>
                  <a:close/>
                  <a:moveTo>
                    <a:pt x="5233" y="1343"/>
                  </a:moveTo>
                  <a:lnTo>
                    <a:pt x="3413" y="3125"/>
                  </a:lnTo>
                  <a:lnTo>
                    <a:pt x="3337" y="3238"/>
                  </a:lnTo>
                  <a:cubicBezTo>
                    <a:pt x="3310" y="3265"/>
                    <a:pt x="3321" y="3292"/>
                    <a:pt x="3343" y="3292"/>
                  </a:cubicBezTo>
                  <a:cubicBezTo>
                    <a:pt x="3353" y="3292"/>
                    <a:pt x="3364" y="3287"/>
                    <a:pt x="3375" y="3276"/>
                  </a:cubicBezTo>
                  <a:lnTo>
                    <a:pt x="5195" y="1494"/>
                  </a:lnTo>
                  <a:cubicBezTo>
                    <a:pt x="5195" y="1513"/>
                    <a:pt x="5204" y="1523"/>
                    <a:pt x="5214" y="1523"/>
                  </a:cubicBezTo>
                  <a:cubicBezTo>
                    <a:pt x="5223" y="1523"/>
                    <a:pt x="5233" y="1513"/>
                    <a:pt x="5233" y="1494"/>
                  </a:cubicBezTo>
                  <a:cubicBezTo>
                    <a:pt x="5233" y="1419"/>
                    <a:pt x="5233" y="1381"/>
                    <a:pt x="5271" y="1381"/>
                  </a:cubicBezTo>
                  <a:cubicBezTo>
                    <a:pt x="5271" y="1343"/>
                    <a:pt x="5233" y="1343"/>
                    <a:pt x="5233" y="1343"/>
                  </a:cubicBezTo>
                  <a:close/>
                  <a:moveTo>
                    <a:pt x="4323" y="3921"/>
                  </a:moveTo>
                  <a:lnTo>
                    <a:pt x="4323" y="3959"/>
                  </a:lnTo>
                  <a:lnTo>
                    <a:pt x="4285" y="3959"/>
                  </a:lnTo>
                  <a:cubicBezTo>
                    <a:pt x="4298" y="3946"/>
                    <a:pt x="4310" y="3933"/>
                    <a:pt x="4323" y="3921"/>
                  </a:cubicBezTo>
                  <a:close/>
                  <a:moveTo>
                    <a:pt x="5194" y="2898"/>
                  </a:moveTo>
                  <a:cubicBezTo>
                    <a:pt x="4853" y="3239"/>
                    <a:pt x="4512" y="3618"/>
                    <a:pt x="4209" y="3959"/>
                  </a:cubicBezTo>
                  <a:cubicBezTo>
                    <a:pt x="4183" y="3959"/>
                    <a:pt x="4158" y="3959"/>
                    <a:pt x="4134" y="3958"/>
                  </a:cubicBezTo>
                  <a:lnTo>
                    <a:pt x="4134" y="3958"/>
                  </a:lnTo>
                  <a:lnTo>
                    <a:pt x="4133" y="3959"/>
                  </a:lnTo>
                  <a:cubicBezTo>
                    <a:pt x="4121" y="3971"/>
                    <a:pt x="4108" y="3976"/>
                    <a:pt x="4099" y="3976"/>
                  </a:cubicBezTo>
                  <a:cubicBezTo>
                    <a:pt x="4083" y="3976"/>
                    <a:pt x="4083" y="3959"/>
                    <a:pt x="4133" y="3959"/>
                  </a:cubicBezTo>
                  <a:cubicBezTo>
                    <a:pt x="4133" y="3959"/>
                    <a:pt x="4133" y="3959"/>
                    <a:pt x="4134" y="3958"/>
                  </a:cubicBezTo>
                  <a:lnTo>
                    <a:pt x="4134" y="3958"/>
                  </a:lnTo>
                  <a:cubicBezTo>
                    <a:pt x="4134" y="3958"/>
                    <a:pt x="4134" y="3958"/>
                    <a:pt x="4134" y="3958"/>
                  </a:cubicBezTo>
                  <a:lnTo>
                    <a:pt x="4134" y="3958"/>
                  </a:lnTo>
                  <a:lnTo>
                    <a:pt x="5194" y="2898"/>
                  </a:lnTo>
                  <a:close/>
                  <a:moveTo>
                    <a:pt x="3810" y="0"/>
                  </a:moveTo>
                  <a:cubicBezTo>
                    <a:pt x="3795" y="0"/>
                    <a:pt x="3776" y="5"/>
                    <a:pt x="3754" y="16"/>
                  </a:cubicBezTo>
                  <a:cubicBezTo>
                    <a:pt x="3716" y="92"/>
                    <a:pt x="3678" y="167"/>
                    <a:pt x="3640" y="205"/>
                  </a:cubicBezTo>
                  <a:cubicBezTo>
                    <a:pt x="3337" y="357"/>
                    <a:pt x="3110" y="547"/>
                    <a:pt x="2882" y="812"/>
                  </a:cubicBezTo>
                  <a:cubicBezTo>
                    <a:pt x="2541" y="1305"/>
                    <a:pt x="2427" y="1949"/>
                    <a:pt x="2579" y="2556"/>
                  </a:cubicBezTo>
                  <a:cubicBezTo>
                    <a:pt x="2617" y="2708"/>
                    <a:pt x="2655" y="2897"/>
                    <a:pt x="2730" y="3049"/>
                  </a:cubicBezTo>
                  <a:cubicBezTo>
                    <a:pt x="2806" y="3276"/>
                    <a:pt x="2958" y="3466"/>
                    <a:pt x="3147" y="3656"/>
                  </a:cubicBezTo>
                  <a:cubicBezTo>
                    <a:pt x="3299" y="3807"/>
                    <a:pt x="3489" y="3959"/>
                    <a:pt x="3678" y="3997"/>
                  </a:cubicBezTo>
                  <a:lnTo>
                    <a:pt x="3716" y="3997"/>
                  </a:lnTo>
                  <a:cubicBezTo>
                    <a:pt x="3830" y="3997"/>
                    <a:pt x="3944" y="4035"/>
                    <a:pt x="4057" y="4035"/>
                  </a:cubicBezTo>
                  <a:cubicBezTo>
                    <a:pt x="4057" y="4061"/>
                    <a:pt x="4057" y="4105"/>
                    <a:pt x="4070" y="4105"/>
                  </a:cubicBezTo>
                  <a:cubicBezTo>
                    <a:pt x="4075" y="4105"/>
                    <a:pt x="4084" y="4096"/>
                    <a:pt x="4095" y="4073"/>
                  </a:cubicBezTo>
                  <a:lnTo>
                    <a:pt x="4133" y="4035"/>
                  </a:lnTo>
                  <a:cubicBezTo>
                    <a:pt x="4285" y="4035"/>
                    <a:pt x="4399" y="4035"/>
                    <a:pt x="4474" y="3997"/>
                  </a:cubicBezTo>
                  <a:cubicBezTo>
                    <a:pt x="5271" y="3807"/>
                    <a:pt x="5763" y="2935"/>
                    <a:pt x="5801" y="2139"/>
                  </a:cubicBezTo>
                  <a:cubicBezTo>
                    <a:pt x="5804" y="2086"/>
                    <a:pt x="5804" y="2033"/>
                    <a:pt x="5803" y="1978"/>
                  </a:cubicBezTo>
                  <a:lnTo>
                    <a:pt x="5803" y="1978"/>
                  </a:lnTo>
                  <a:cubicBezTo>
                    <a:pt x="5778" y="2695"/>
                    <a:pt x="5407" y="3493"/>
                    <a:pt x="4778" y="3807"/>
                  </a:cubicBezTo>
                  <a:cubicBezTo>
                    <a:pt x="4664" y="3845"/>
                    <a:pt x="4512" y="3883"/>
                    <a:pt x="4436" y="3883"/>
                  </a:cubicBezTo>
                  <a:lnTo>
                    <a:pt x="4854" y="3466"/>
                  </a:lnTo>
                  <a:cubicBezTo>
                    <a:pt x="4880" y="3439"/>
                    <a:pt x="4869" y="3412"/>
                    <a:pt x="4847" y="3412"/>
                  </a:cubicBezTo>
                  <a:cubicBezTo>
                    <a:pt x="4838" y="3412"/>
                    <a:pt x="4827" y="3417"/>
                    <a:pt x="4816" y="3428"/>
                  </a:cubicBezTo>
                  <a:lnTo>
                    <a:pt x="4587" y="3639"/>
                  </a:lnTo>
                  <a:lnTo>
                    <a:pt x="4587" y="3639"/>
                  </a:lnTo>
                  <a:cubicBezTo>
                    <a:pt x="4799" y="3404"/>
                    <a:pt x="4998" y="3170"/>
                    <a:pt x="5233" y="2935"/>
                  </a:cubicBezTo>
                  <a:cubicBezTo>
                    <a:pt x="5259" y="2908"/>
                    <a:pt x="5248" y="2882"/>
                    <a:pt x="5226" y="2882"/>
                  </a:cubicBezTo>
                  <a:cubicBezTo>
                    <a:pt x="5217" y="2882"/>
                    <a:pt x="5206" y="2886"/>
                    <a:pt x="5195" y="2897"/>
                  </a:cubicBezTo>
                  <a:lnTo>
                    <a:pt x="5574" y="2518"/>
                  </a:lnTo>
                  <a:cubicBezTo>
                    <a:pt x="5601" y="2491"/>
                    <a:pt x="5590" y="2464"/>
                    <a:pt x="5554" y="2464"/>
                  </a:cubicBezTo>
                  <a:cubicBezTo>
                    <a:pt x="5539" y="2464"/>
                    <a:pt x="5520" y="2469"/>
                    <a:pt x="5498" y="2480"/>
                  </a:cubicBezTo>
                  <a:cubicBezTo>
                    <a:pt x="5005" y="2935"/>
                    <a:pt x="4588" y="3428"/>
                    <a:pt x="4134" y="3958"/>
                  </a:cubicBezTo>
                  <a:lnTo>
                    <a:pt x="4134" y="3958"/>
                  </a:lnTo>
                  <a:cubicBezTo>
                    <a:pt x="4019" y="3957"/>
                    <a:pt x="3930" y="3946"/>
                    <a:pt x="3868" y="3883"/>
                  </a:cubicBezTo>
                  <a:cubicBezTo>
                    <a:pt x="4323" y="3466"/>
                    <a:pt x="4778" y="3011"/>
                    <a:pt x="5233" y="2556"/>
                  </a:cubicBezTo>
                  <a:cubicBezTo>
                    <a:pt x="5259" y="2529"/>
                    <a:pt x="5248" y="2502"/>
                    <a:pt x="5226" y="2502"/>
                  </a:cubicBezTo>
                  <a:cubicBezTo>
                    <a:pt x="5217" y="2502"/>
                    <a:pt x="5206" y="2507"/>
                    <a:pt x="5195" y="2518"/>
                  </a:cubicBezTo>
                  <a:cubicBezTo>
                    <a:pt x="4778" y="3011"/>
                    <a:pt x="4285" y="3428"/>
                    <a:pt x="3830" y="3883"/>
                  </a:cubicBezTo>
                  <a:cubicBezTo>
                    <a:pt x="3754" y="3883"/>
                    <a:pt x="3716" y="3845"/>
                    <a:pt x="3678" y="3845"/>
                  </a:cubicBezTo>
                  <a:cubicBezTo>
                    <a:pt x="4209" y="3314"/>
                    <a:pt x="4778" y="2821"/>
                    <a:pt x="5271" y="2291"/>
                  </a:cubicBezTo>
                  <a:cubicBezTo>
                    <a:pt x="5323" y="2264"/>
                    <a:pt x="5303" y="2220"/>
                    <a:pt x="5273" y="2220"/>
                  </a:cubicBezTo>
                  <a:cubicBezTo>
                    <a:pt x="5260" y="2220"/>
                    <a:pt x="5244" y="2229"/>
                    <a:pt x="5233" y="2253"/>
                  </a:cubicBezTo>
                  <a:cubicBezTo>
                    <a:pt x="4702" y="2746"/>
                    <a:pt x="4133" y="3276"/>
                    <a:pt x="3640" y="3807"/>
                  </a:cubicBezTo>
                  <a:cubicBezTo>
                    <a:pt x="3564" y="3769"/>
                    <a:pt x="3527" y="3769"/>
                    <a:pt x="3489" y="3693"/>
                  </a:cubicBezTo>
                  <a:lnTo>
                    <a:pt x="5346" y="1987"/>
                  </a:lnTo>
                  <a:cubicBezTo>
                    <a:pt x="5373" y="1960"/>
                    <a:pt x="5362" y="1934"/>
                    <a:pt x="5327" y="1934"/>
                  </a:cubicBezTo>
                  <a:cubicBezTo>
                    <a:pt x="5312" y="1934"/>
                    <a:pt x="5293" y="1938"/>
                    <a:pt x="5271" y="1949"/>
                  </a:cubicBezTo>
                  <a:lnTo>
                    <a:pt x="3451" y="3656"/>
                  </a:lnTo>
                  <a:lnTo>
                    <a:pt x="3451" y="3693"/>
                  </a:lnTo>
                  <a:cubicBezTo>
                    <a:pt x="3375" y="3693"/>
                    <a:pt x="3337" y="3656"/>
                    <a:pt x="3299" y="3618"/>
                  </a:cubicBezTo>
                  <a:cubicBezTo>
                    <a:pt x="3944" y="2935"/>
                    <a:pt x="4664" y="2329"/>
                    <a:pt x="5346" y="1722"/>
                  </a:cubicBezTo>
                  <a:cubicBezTo>
                    <a:pt x="5373" y="1696"/>
                    <a:pt x="5363" y="1652"/>
                    <a:pt x="5329" y="1652"/>
                  </a:cubicBezTo>
                  <a:cubicBezTo>
                    <a:pt x="5314" y="1652"/>
                    <a:pt x="5294" y="1660"/>
                    <a:pt x="5271" y="1684"/>
                  </a:cubicBezTo>
                  <a:cubicBezTo>
                    <a:pt x="4626" y="2329"/>
                    <a:pt x="3906" y="2935"/>
                    <a:pt x="3261" y="3580"/>
                  </a:cubicBezTo>
                  <a:cubicBezTo>
                    <a:pt x="3147" y="3466"/>
                    <a:pt x="3072" y="3314"/>
                    <a:pt x="2958" y="3201"/>
                  </a:cubicBezTo>
                  <a:cubicBezTo>
                    <a:pt x="2882" y="3011"/>
                    <a:pt x="2768" y="2746"/>
                    <a:pt x="2730" y="2518"/>
                  </a:cubicBezTo>
                  <a:cubicBezTo>
                    <a:pt x="3337" y="1798"/>
                    <a:pt x="3944" y="1039"/>
                    <a:pt x="4588" y="357"/>
                  </a:cubicBezTo>
                  <a:cubicBezTo>
                    <a:pt x="4597" y="366"/>
                    <a:pt x="4606" y="371"/>
                    <a:pt x="4615" y="371"/>
                  </a:cubicBezTo>
                  <a:cubicBezTo>
                    <a:pt x="4644" y="371"/>
                    <a:pt x="4673" y="321"/>
                    <a:pt x="4702" y="206"/>
                  </a:cubicBezTo>
                  <a:lnTo>
                    <a:pt x="4702" y="206"/>
                  </a:lnTo>
                  <a:cubicBezTo>
                    <a:pt x="4607" y="181"/>
                    <a:pt x="4506" y="167"/>
                    <a:pt x="4399" y="167"/>
                  </a:cubicBezTo>
                  <a:cubicBezTo>
                    <a:pt x="4266" y="130"/>
                    <a:pt x="4143" y="111"/>
                    <a:pt x="4029" y="111"/>
                  </a:cubicBezTo>
                  <a:cubicBezTo>
                    <a:pt x="3915" y="111"/>
                    <a:pt x="3811" y="130"/>
                    <a:pt x="3716" y="167"/>
                  </a:cubicBezTo>
                  <a:lnTo>
                    <a:pt x="3830" y="54"/>
                  </a:lnTo>
                  <a:cubicBezTo>
                    <a:pt x="3857" y="27"/>
                    <a:pt x="3846" y="0"/>
                    <a:pt x="3810" y="0"/>
                  </a:cubicBezTo>
                  <a:close/>
                  <a:moveTo>
                    <a:pt x="1062" y="6196"/>
                  </a:moveTo>
                  <a:lnTo>
                    <a:pt x="1024" y="6272"/>
                  </a:lnTo>
                  <a:lnTo>
                    <a:pt x="1024" y="6295"/>
                  </a:lnTo>
                  <a:lnTo>
                    <a:pt x="1024" y="6295"/>
                  </a:lnTo>
                  <a:cubicBezTo>
                    <a:pt x="1039" y="6261"/>
                    <a:pt x="1052" y="6227"/>
                    <a:pt x="1062" y="6196"/>
                  </a:cubicBezTo>
                  <a:close/>
                  <a:moveTo>
                    <a:pt x="1024" y="6295"/>
                  </a:moveTo>
                  <a:lnTo>
                    <a:pt x="1024" y="6295"/>
                  </a:lnTo>
                  <a:cubicBezTo>
                    <a:pt x="1020" y="6304"/>
                    <a:pt x="1017" y="6313"/>
                    <a:pt x="1013" y="6322"/>
                  </a:cubicBezTo>
                  <a:lnTo>
                    <a:pt x="1013" y="6322"/>
                  </a:lnTo>
                  <a:cubicBezTo>
                    <a:pt x="1016" y="6318"/>
                    <a:pt x="1020" y="6313"/>
                    <a:pt x="1024" y="6309"/>
                  </a:cubicBezTo>
                  <a:lnTo>
                    <a:pt x="1024" y="6295"/>
                  </a:lnTo>
                  <a:close/>
                  <a:moveTo>
                    <a:pt x="1013" y="6322"/>
                  </a:moveTo>
                  <a:cubicBezTo>
                    <a:pt x="971" y="6371"/>
                    <a:pt x="941" y="6444"/>
                    <a:pt x="916" y="6526"/>
                  </a:cubicBezTo>
                  <a:lnTo>
                    <a:pt x="916" y="6526"/>
                  </a:lnTo>
                  <a:cubicBezTo>
                    <a:pt x="941" y="6475"/>
                    <a:pt x="979" y="6399"/>
                    <a:pt x="1013" y="6322"/>
                  </a:cubicBezTo>
                  <a:close/>
                  <a:moveTo>
                    <a:pt x="7175" y="6520"/>
                  </a:moveTo>
                  <a:cubicBezTo>
                    <a:pt x="7183" y="6520"/>
                    <a:pt x="7192" y="6537"/>
                    <a:pt x="7166" y="6537"/>
                  </a:cubicBezTo>
                  <a:cubicBezTo>
                    <a:pt x="7166" y="6524"/>
                    <a:pt x="7170" y="6520"/>
                    <a:pt x="7175" y="6520"/>
                  </a:cubicBezTo>
                  <a:close/>
                  <a:moveTo>
                    <a:pt x="7550" y="6672"/>
                  </a:moveTo>
                  <a:cubicBezTo>
                    <a:pt x="7537" y="6672"/>
                    <a:pt x="7520" y="6676"/>
                    <a:pt x="7508" y="6689"/>
                  </a:cubicBezTo>
                  <a:cubicBezTo>
                    <a:pt x="7583" y="6689"/>
                    <a:pt x="7575" y="6672"/>
                    <a:pt x="7550" y="6672"/>
                  </a:cubicBezTo>
                  <a:close/>
                  <a:moveTo>
                    <a:pt x="2162" y="6651"/>
                  </a:moveTo>
                  <a:lnTo>
                    <a:pt x="2162" y="6727"/>
                  </a:lnTo>
                  <a:cubicBezTo>
                    <a:pt x="2124" y="6802"/>
                    <a:pt x="2124" y="6840"/>
                    <a:pt x="2048" y="6878"/>
                  </a:cubicBezTo>
                  <a:cubicBezTo>
                    <a:pt x="2086" y="6802"/>
                    <a:pt x="2086" y="6727"/>
                    <a:pt x="2162" y="6651"/>
                  </a:cubicBezTo>
                  <a:close/>
                  <a:moveTo>
                    <a:pt x="7373" y="7051"/>
                  </a:moveTo>
                  <a:cubicBezTo>
                    <a:pt x="7364" y="7051"/>
                    <a:pt x="7356" y="7055"/>
                    <a:pt x="7356" y="7068"/>
                  </a:cubicBezTo>
                  <a:cubicBezTo>
                    <a:pt x="7406" y="7068"/>
                    <a:pt x="7390" y="7051"/>
                    <a:pt x="7373" y="7051"/>
                  </a:cubicBezTo>
                  <a:close/>
                  <a:moveTo>
                    <a:pt x="7857" y="7051"/>
                  </a:moveTo>
                  <a:cubicBezTo>
                    <a:pt x="7853" y="7051"/>
                    <a:pt x="7849" y="7055"/>
                    <a:pt x="7849" y="7068"/>
                  </a:cubicBezTo>
                  <a:cubicBezTo>
                    <a:pt x="7874" y="7068"/>
                    <a:pt x="7866" y="7051"/>
                    <a:pt x="7857" y="7051"/>
                  </a:cubicBezTo>
                  <a:close/>
                  <a:moveTo>
                    <a:pt x="6408" y="7068"/>
                  </a:moveTo>
                  <a:cubicBezTo>
                    <a:pt x="6408" y="7086"/>
                    <a:pt x="6425" y="7095"/>
                    <a:pt x="6443" y="7108"/>
                  </a:cubicBezTo>
                  <a:lnTo>
                    <a:pt x="6443" y="7108"/>
                  </a:lnTo>
                  <a:cubicBezTo>
                    <a:pt x="6432" y="7095"/>
                    <a:pt x="6420" y="7081"/>
                    <a:pt x="6408" y="7068"/>
                  </a:cubicBezTo>
                  <a:close/>
                  <a:moveTo>
                    <a:pt x="6443" y="7108"/>
                  </a:moveTo>
                  <a:cubicBezTo>
                    <a:pt x="6455" y="7122"/>
                    <a:pt x="6467" y="7136"/>
                    <a:pt x="6478" y="7150"/>
                  </a:cubicBezTo>
                  <a:lnTo>
                    <a:pt x="6478" y="7150"/>
                  </a:lnTo>
                  <a:cubicBezTo>
                    <a:pt x="6471" y="7130"/>
                    <a:pt x="6457" y="7118"/>
                    <a:pt x="6443" y="7108"/>
                  </a:cubicBezTo>
                  <a:close/>
                  <a:moveTo>
                    <a:pt x="6478" y="7150"/>
                  </a:moveTo>
                  <a:cubicBezTo>
                    <a:pt x="6482" y="7159"/>
                    <a:pt x="6484" y="7169"/>
                    <a:pt x="6484" y="7181"/>
                  </a:cubicBezTo>
                  <a:cubicBezTo>
                    <a:pt x="6487" y="7177"/>
                    <a:pt x="6491" y="7173"/>
                    <a:pt x="6494" y="7169"/>
                  </a:cubicBezTo>
                  <a:lnTo>
                    <a:pt x="6494" y="7169"/>
                  </a:lnTo>
                  <a:cubicBezTo>
                    <a:pt x="6489" y="7162"/>
                    <a:pt x="6484" y="7156"/>
                    <a:pt x="6478" y="7150"/>
                  </a:cubicBezTo>
                  <a:close/>
                  <a:moveTo>
                    <a:pt x="7414" y="6201"/>
                  </a:moveTo>
                  <a:cubicBezTo>
                    <a:pt x="7399" y="6201"/>
                    <a:pt x="7379" y="6210"/>
                    <a:pt x="7356" y="6234"/>
                  </a:cubicBezTo>
                  <a:cubicBezTo>
                    <a:pt x="7094" y="6496"/>
                    <a:pt x="6758" y="6832"/>
                    <a:pt x="6494" y="7169"/>
                  </a:cubicBezTo>
                  <a:lnTo>
                    <a:pt x="6494" y="7169"/>
                  </a:lnTo>
                  <a:cubicBezTo>
                    <a:pt x="6506" y="7183"/>
                    <a:pt x="6517" y="7197"/>
                    <a:pt x="6529" y="7211"/>
                  </a:cubicBezTo>
                  <a:lnTo>
                    <a:pt x="6529" y="7211"/>
                  </a:lnTo>
                  <a:cubicBezTo>
                    <a:pt x="6620" y="7107"/>
                    <a:pt x="6720" y="7004"/>
                    <a:pt x="6824" y="6898"/>
                  </a:cubicBezTo>
                  <a:lnTo>
                    <a:pt x="6824" y="6898"/>
                  </a:lnTo>
                  <a:cubicBezTo>
                    <a:pt x="6766" y="6967"/>
                    <a:pt x="6715" y="7037"/>
                    <a:pt x="6673" y="7106"/>
                  </a:cubicBezTo>
                  <a:cubicBezTo>
                    <a:pt x="6618" y="7161"/>
                    <a:pt x="6644" y="7196"/>
                    <a:pt x="6676" y="7196"/>
                  </a:cubicBezTo>
                  <a:cubicBezTo>
                    <a:pt x="6688" y="7196"/>
                    <a:pt x="6701" y="7192"/>
                    <a:pt x="6711" y="7181"/>
                  </a:cubicBezTo>
                  <a:cubicBezTo>
                    <a:pt x="6857" y="7000"/>
                    <a:pt x="7037" y="6818"/>
                    <a:pt x="7152" y="6569"/>
                  </a:cubicBezTo>
                  <a:lnTo>
                    <a:pt x="7152" y="6569"/>
                  </a:lnTo>
                  <a:cubicBezTo>
                    <a:pt x="7042" y="6681"/>
                    <a:pt x="6931" y="6791"/>
                    <a:pt x="6824" y="6898"/>
                  </a:cubicBezTo>
                  <a:lnTo>
                    <a:pt x="6824" y="6898"/>
                  </a:lnTo>
                  <a:cubicBezTo>
                    <a:pt x="6925" y="6778"/>
                    <a:pt x="7046" y="6657"/>
                    <a:pt x="7166" y="6537"/>
                  </a:cubicBezTo>
                  <a:lnTo>
                    <a:pt x="7166" y="6537"/>
                  </a:lnTo>
                  <a:cubicBezTo>
                    <a:pt x="7162" y="6548"/>
                    <a:pt x="7157" y="6558"/>
                    <a:pt x="7152" y="6569"/>
                  </a:cubicBezTo>
                  <a:lnTo>
                    <a:pt x="7152" y="6569"/>
                  </a:lnTo>
                  <a:cubicBezTo>
                    <a:pt x="7247" y="6473"/>
                    <a:pt x="7341" y="6374"/>
                    <a:pt x="7432" y="6272"/>
                  </a:cubicBezTo>
                  <a:cubicBezTo>
                    <a:pt x="7458" y="6245"/>
                    <a:pt x="7448" y="6201"/>
                    <a:pt x="7414" y="6201"/>
                  </a:cubicBezTo>
                  <a:close/>
                  <a:moveTo>
                    <a:pt x="8098" y="7251"/>
                  </a:moveTo>
                  <a:cubicBezTo>
                    <a:pt x="8096" y="7251"/>
                    <a:pt x="8098" y="7263"/>
                    <a:pt x="8114" y="7295"/>
                  </a:cubicBezTo>
                  <a:cubicBezTo>
                    <a:pt x="8114" y="7273"/>
                    <a:pt x="8101" y="7251"/>
                    <a:pt x="8098" y="7251"/>
                  </a:cubicBezTo>
                  <a:close/>
                  <a:moveTo>
                    <a:pt x="6529" y="7211"/>
                  </a:moveTo>
                  <a:cubicBezTo>
                    <a:pt x="6527" y="7214"/>
                    <a:pt x="6524" y="7217"/>
                    <a:pt x="6522" y="7219"/>
                  </a:cubicBezTo>
                  <a:cubicBezTo>
                    <a:pt x="6580" y="7277"/>
                    <a:pt x="6638" y="7357"/>
                    <a:pt x="6696" y="7426"/>
                  </a:cubicBezTo>
                  <a:lnTo>
                    <a:pt x="6696" y="7426"/>
                  </a:lnTo>
                  <a:cubicBezTo>
                    <a:pt x="6641" y="7353"/>
                    <a:pt x="6586" y="7281"/>
                    <a:pt x="6529" y="7211"/>
                  </a:cubicBezTo>
                  <a:close/>
                  <a:moveTo>
                    <a:pt x="7508" y="6689"/>
                  </a:moveTo>
                  <a:lnTo>
                    <a:pt x="7508" y="6689"/>
                  </a:lnTo>
                  <a:cubicBezTo>
                    <a:pt x="7449" y="6747"/>
                    <a:pt x="7391" y="6810"/>
                    <a:pt x="7332" y="6876"/>
                  </a:cubicBezTo>
                  <a:lnTo>
                    <a:pt x="7332" y="6876"/>
                  </a:lnTo>
                  <a:cubicBezTo>
                    <a:pt x="7329" y="6868"/>
                    <a:pt x="7321" y="6862"/>
                    <a:pt x="7311" y="6862"/>
                  </a:cubicBezTo>
                  <a:cubicBezTo>
                    <a:pt x="7302" y="6862"/>
                    <a:pt x="7291" y="6867"/>
                    <a:pt x="7280" y="6878"/>
                  </a:cubicBezTo>
                  <a:cubicBezTo>
                    <a:pt x="7090" y="7106"/>
                    <a:pt x="6939" y="7295"/>
                    <a:pt x="6749" y="7485"/>
                  </a:cubicBezTo>
                  <a:cubicBezTo>
                    <a:pt x="6731" y="7467"/>
                    <a:pt x="6713" y="7447"/>
                    <a:pt x="6696" y="7426"/>
                  </a:cubicBezTo>
                  <a:lnTo>
                    <a:pt x="6696" y="7426"/>
                  </a:lnTo>
                  <a:cubicBezTo>
                    <a:pt x="6727" y="7469"/>
                    <a:pt x="6759" y="7513"/>
                    <a:pt x="6790" y="7557"/>
                  </a:cubicBezTo>
                  <a:lnTo>
                    <a:pt x="6790" y="7557"/>
                  </a:lnTo>
                  <a:cubicBezTo>
                    <a:pt x="6800" y="7543"/>
                    <a:pt x="6810" y="7528"/>
                    <a:pt x="6820" y="7514"/>
                  </a:cubicBezTo>
                  <a:lnTo>
                    <a:pt x="6820" y="7514"/>
                  </a:lnTo>
                  <a:cubicBezTo>
                    <a:pt x="6815" y="7516"/>
                    <a:pt x="6809" y="7517"/>
                    <a:pt x="6804" y="7517"/>
                  </a:cubicBezTo>
                  <a:cubicBezTo>
                    <a:pt x="6771" y="7517"/>
                    <a:pt x="6761" y="7473"/>
                    <a:pt x="6787" y="7447"/>
                  </a:cubicBezTo>
                  <a:cubicBezTo>
                    <a:pt x="6985" y="7278"/>
                    <a:pt x="7161" y="7067"/>
                    <a:pt x="7332" y="6876"/>
                  </a:cubicBezTo>
                  <a:lnTo>
                    <a:pt x="7332" y="6876"/>
                  </a:lnTo>
                  <a:cubicBezTo>
                    <a:pt x="7336" y="6886"/>
                    <a:pt x="7333" y="6901"/>
                    <a:pt x="7318" y="6916"/>
                  </a:cubicBezTo>
                  <a:cubicBezTo>
                    <a:pt x="7140" y="7094"/>
                    <a:pt x="6995" y="7273"/>
                    <a:pt x="6820" y="7514"/>
                  </a:cubicBezTo>
                  <a:lnTo>
                    <a:pt x="6820" y="7514"/>
                  </a:lnTo>
                  <a:cubicBezTo>
                    <a:pt x="6833" y="7510"/>
                    <a:pt x="6847" y="7501"/>
                    <a:pt x="6863" y="7485"/>
                  </a:cubicBezTo>
                  <a:cubicBezTo>
                    <a:pt x="7090" y="7219"/>
                    <a:pt x="7318" y="6992"/>
                    <a:pt x="7508" y="6689"/>
                  </a:cubicBezTo>
                  <a:close/>
                  <a:moveTo>
                    <a:pt x="7356" y="7068"/>
                  </a:moveTo>
                  <a:cubicBezTo>
                    <a:pt x="7204" y="7219"/>
                    <a:pt x="7090" y="7409"/>
                    <a:pt x="6977" y="7561"/>
                  </a:cubicBezTo>
                  <a:cubicBezTo>
                    <a:pt x="6950" y="7587"/>
                    <a:pt x="6961" y="7614"/>
                    <a:pt x="6997" y="7614"/>
                  </a:cubicBezTo>
                  <a:cubicBezTo>
                    <a:pt x="7011" y="7614"/>
                    <a:pt x="7030" y="7610"/>
                    <a:pt x="7053" y="7599"/>
                  </a:cubicBezTo>
                  <a:cubicBezTo>
                    <a:pt x="7128" y="7447"/>
                    <a:pt x="7280" y="7257"/>
                    <a:pt x="7356" y="7068"/>
                  </a:cubicBezTo>
                  <a:close/>
                  <a:moveTo>
                    <a:pt x="7710" y="7238"/>
                  </a:moveTo>
                  <a:cubicBezTo>
                    <a:pt x="7708" y="7244"/>
                    <a:pt x="7704" y="7251"/>
                    <a:pt x="7697" y="7257"/>
                  </a:cubicBezTo>
                  <a:cubicBezTo>
                    <a:pt x="7693" y="7261"/>
                    <a:pt x="7689" y="7265"/>
                    <a:pt x="7686" y="7269"/>
                  </a:cubicBezTo>
                  <a:lnTo>
                    <a:pt x="7686" y="7269"/>
                  </a:lnTo>
                  <a:cubicBezTo>
                    <a:pt x="7575" y="7406"/>
                    <a:pt x="7458" y="7549"/>
                    <a:pt x="7320" y="7683"/>
                  </a:cubicBezTo>
                  <a:lnTo>
                    <a:pt x="7320" y="7683"/>
                  </a:lnTo>
                  <a:cubicBezTo>
                    <a:pt x="7439" y="7542"/>
                    <a:pt x="7556" y="7400"/>
                    <a:pt x="7686" y="7269"/>
                  </a:cubicBezTo>
                  <a:lnTo>
                    <a:pt x="7686" y="7269"/>
                  </a:lnTo>
                  <a:cubicBezTo>
                    <a:pt x="7694" y="7259"/>
                    <a:pt x="7702" y="7248"/>
                    <a:pt x="7710" y="7238"/>
                  </a:cubicBezTo>
                  <a:close/>
                  <a:moveTo>
                    <a:pt x="1479" y="7788"/>
                  </a:moveTo>
                  <a:cubicBezTo>
                    <a:pt x="1517" y="7801"/>
                    <a:pt x="1534" y="7805"/>
                    <a:pt x="1538" y="7805"/>
                  </a:cubicBezTo>
                  <a:cubicBezTo>
                    <a:pt x="1547" y="7805"/>
                    <a:pt x="1504" y="7788"/>
                    <a:pt x="1479" y="7788"/>
                  </a:cubicBezTo>
                  <a:close/>
                  <a:moveTo>
                    <a:pt x="7320" y="7683"/>
                  </a:moveTo>
                  <a:lnTo>
                    <a:pt x="7320" y="7683"/>
                  </a:lnTo>
                  <a:cubicBezTo>
                    <a:pt x="7278" y="7732"/>
                    <a:pt x="7236" y="7781"/>
                    <a:pt x="7193" y="7829"/>
                  </a:cubicBezTo>
                  <a:lnTo>
                    <a:pt x="7193" y="7829"/>
                  </a:lnTo>
                  <a:cubicBezTo>
                    <a:pt x="7186" y="7818"/>
                    <a:pt x="7189" y="7803"/>
                    <a:pt x="7204" y="7788"/>
                  </a:cubicBezTo>
                  <a:cubicBezTo>
                    <a:pt x="7244" y="7754"/>
                    <a:pt x="7283" y="7718"/>
                    <a:pt x="7320" y="7683"/>
                  </a:cubicBezTo>
                  <a:close/>
                  <a:moveTo>
                    <a:pt x="4445" y="5064"/>
                  </a:moveTo>
                  <a:cubicBezTo>
                    <a:pt x="4440" y="5064"/>
                    <a:pt x="4436" y="5073"/>
                    <a:pt x="4436" y="5096"/>
                  </a:cubicBezTo>
                  <a:cubicBezTo>
                    <a:pt x="3754" y="5968"/>
                    <a:pt x="3110" y="6916"/>
                    <a:pt x="2465" y="7826"/>
                  </a:cubicBezTo>
                  <a:cubicBezTo>
                    <a:pt x="2427" y="7864"/>
                    <a:pt x="2541" y="7864"/>
                    <a:pt x="2541" y="7864"/>
                  </a:cubicBezTo>
                  <a:cubicBezTo>
                    <a:pt x="3185" y="6992"/>
                    <a:pt x="3868" y="6044"/>
                    <a:pt x="4474" y="5134"/>
                  </a:cubicBezTo>
                  <a:cubicBezTo>
                    <a:pt x="4474" y="5108"/>
                    <a:pt x="4456" y="5064"/>
                    <a:pt x="4445" y="5064"/>
                  </a:cubicBezTo>
                  <a:close/>
                  <a:moveTo>
                    <a:pt x="7849" y="7068"/>
                  </a:moveTo>
                  <a:cubicBezTo>
                    <a:pt x="7803" y="7123"/>
                    <a:pt x="7757" y="7180"/>
                    <a:pt x="7710" y="7238"/>
                  </a:cubicBezTo>
                  <a:lnTo>
                    <a:pt x="7710" y="7238"/>
                  </a:lnTo>
                  <a:cubicBezTo>
                    <a:pt x="7718" y="7219"/>
                    <a:pt x="7707" y="7204"/>
                    <a:pt x="7691" y="7204"/>
                  </a:cubicBezTo>
                  <a:cubicBezTo>
                    <a:pt x="7681" y="7204"/>
                    <a:pt x="7670" y="7208"/>
                    <a:pt x="7659" y="7219"/>
                  </a:cubicBezTo>
                  <a:cubicBezTo>
                    <a:pt x="7442" y="7436"/>
                    <a:pt x="7260" y="7653"/>
                    <a:pt x="7014" y="7902"/>
                  </a:cubicBezTo>
                  <a:lnTo>
                    <a:pt x="7014" y="7902"/>
                  </a:lnTo>
                  <a:cubicBezTo>
                    <a:pt x="6942" y="7784"/>
                    <a:pt x="6868" y="7669"/>
                    <a:pt x="6790" y="7557"/>
                  </a:cubicBezTo>
                  <a:lnTo>
                    <a:pt x="6790" y="7557"/>
                  </a:lnTo>
                  <a:cubicBezTo>
                    <a:pt x="6789" y="7558"/>
                    <a:pt x="6788" y="7559"/>
                    <a:pt x="6787" y="7561"/>
                  </a:cubicBezTo>
                  <a:lnTo>
                    <a:pt x="6749" y="7561"/>
                  </a:lnTo>
                  <a:cubicBezTo>
                    <a:pt x="6863" y="7674"/>
                    <a:pt x="6939" y="7788"/>
                    <a:pt x="6977" y="7940"/>
                  </a:cubicBezTo>
                  <a:cubicBezTo>
                    <a:pt x="6989" y="7927"/>
                    <a:pt x="7002" y="7915"/>
                    <a:pt x="7014" y="7902"/>
                  </a:cubicBezTo>
                  <a:lnTo>
                    <a:pt x="7014" y="7902"/>
                  </a:lnTo>
                  <a:cubicBezTo>
                    <a:pt x="7028" y="7926"/>
                    <a:pt x="7042" y="7950"/>
                    <a:pt x="7057" y="7974"/>
                  </a:cubicBezTo>
                  <a:lnTo>
                    <a:pt x="7057" y="7974"/>
                  </a:lnTo>
                  <a:cubicBezTo>
                    <a:pt x="7103" y="7927"/>
                    <a:pt x="7148" y="7878"/>
                    <a:pt x="7193" y="7829"/>
                  </a:cubicBezTo>
                  <a:lnTo>
                    <a:pt x="7193" y="7829"/>
                  </a:lnTo>
                  <a:cubicBezTo>
                    <a:pt x="7198" y="7837"/>
                    <a:pt x="7209" y="7842"/>
                    <a:pt x="7224" y="7842"/>
                  </a:cubicBezTo>
                  <a:cubicBezTo>
                    <a:pt x="7239" y="7842"/>
                    <a:pt x="7258" y="7837"/>
                    <a:pt x="7280" y="7826"/>
                  </a:cubicBezTo>
                  <a:cubicBezTo>
                    <a:pt x="7470" y="7599"/>
                    <a:pt x="7659" y="7371"/>
                    <a:pt x="7849" y="7068"/>
                  </a:cubicBezTo>
                  <a:close/>
                  <a:moveTo>
                    <a:pt x="4816" y="5096"/>
                  </a:moveTo>
                  <a:lnTo>
                    <a:pt x="2806" y="7940"/>
                  </a:lnTo>
                  <a:lnTo>
                    <a:pt x="2806" y="7826"/>
                  </a:lnTo>
                  <a:cubicBezTo>
                    <a:pt x="2806" y="7807"/>
                    <a:pt x="2797" y="7798"/>
                    <a:pt x="2787" y="7798"/>
                  </a:cubicBezTo>
                  <a:cubicBezTo>
                    <a:pt x="2778" y="7798"/>
                    <a:pt x="2768" y="7807"/>
                    <a:pt x="2768" y="7826"/>
                  </a:cubicBezTo>
                  <a:lnTo>
                    <a:pt x="2768" y="8016"/>
                  </a:lnTo>
                  <a:cubicBezTo>
                    <a:pt x="2768" y="8042"/>
                    <a:pt x="2768" y="8086"/>
                    <a:pt x="2781" y="8086"/>
                  </a:cubicBezTo>
                  <a:cubicBezTo>
                    <a:pt x="2786" y="8086"/>
                    <a:pt x="2794" y="8077"/>
                    <a:pt x="2806" y="8054"/>
                  </a:cubicBezTo>
                  <a:cubicBezTo>
                    <a:pt x="3489" y="7068"/>
                    <a:pt x="4209" y="6120"/>
                    <a:pt x="4854" y="5134"/>
                  </a:cubicBezTo>
                  <a:cubicBezTo>
                    <a:pt x="4891" y="5096"/>
                    <a:pt x="4816" y="5096"/>
                    <a:pt x="4816" y="5096"/>
                  </a:cubicBezTo>
                  <a:close/>
                  <a:moveTo>
                    <a:pt x="5844" y="8226"/>
                  </a:moveTo>
                  <a:cubicBezTo>
                    <a:pt x="5831" y="8226"/>
                    <a:pt x="5814" y="8230"/>
                    <a:pt x="5801" y="8243"/>
                  </a:cubicBezTo>
                  <a:cubicBezTo>
                    <a:pt x="5877" y="8243"/>
                    <a:pt x="5869" y="8226"/>
                    <a:pt x="5844" y="8226"/>
                  </a:cubicBezTo>
                  <a:close/>
                  <a:moveTo>
                    <a:pt x="5880" y="6012"/>
                  </a:moveTo>
                  <a:cubicBezTo>
                    <a:pt x="5866" y="6012"/>
                    <a:pt x="5851" y="6021"/>
                    <a:pt x="5839" y="6044"/>
                  </a:cubicBezTo>
                  <a:cubicBezTo>
                    <a:pt x="5271" y="6802"/>
                    <a:pt x="4664" y="7561"/>
                    <a:pt x="4133" y="8319"/>
                  </a:cubicBezTo>
                  <a:cubicBezTo>
                    <a:pt x="4702" y="7523"/>
                    <a:pt x="5309" y="6840"/>
                    <a:pt x="5877" y="6082"/>
                  </a:cubicBezTo>
                  <a:cubicBezTo>
                    <a:pt x="5930" y="6056"/>
                    <a:pt x="5910" y="6012"/>
                    <a:pt x="5880" y="6012"/>
                  </a:cubicBezTo>
                  <a:close/>
                  <a:moveTo>
                    <a:pt x="4133" y="8319"/>
                  </a:moveTo>
                  <a:cubicBezTo>
                    <a:pt x="4083" y="8319"/>
                    <a:pt x="4083" y="8336"/>
                    <a:pt x="4099" y="8336"/>
                  </a:cubicBezTo>
                  <a:cubicBezTo>
                    <a:pt x="4108" y="8336"/>
                    <a:pt x="4121" y="8332"/>
                    <a:pt x="4133" y="8319"/>
                  </a:cubicBezTo>
                  <a:close/>
                  <a:moveTo>
                    <a:pt x="5081" y="5286"/>
                  </a:moveTo>
                  <a:cubicBezTo>
                    <a:pt x="4323" y="6272"/>
                    <a:pt x="3564" y="7295"/>
                    <a:pt x="2806" y="8319"/>
                  </a:cubicBezTo>
                  <a:cubicBezTo>
                    <a:pt x="2779" y="8346"/>
                    <a:pt x="2790" y="8373"/>
                    <a:pt x="2826" y="8373"/>
                  </a:cubicBezTo>
                  <a:cubicBezTo>
                    <a:pt x="2841" y="8373"/>
                    <a:pt x="2860" y="8368"/>
                    <a:pt x="2882" y="8357"/>
                  </a:cubicBezTo>
                  <a:cubicBezTo>
                    <a:pt x="3640" y="7371"/>
                    <a:pt x="4361" y="6309"/>
                    <a:pt x="5157" y="5324"/>
                  </a:cubicBezTo>
                  <a:cubicBezTo>
                    <a:pt x="5195" y="5286"/>
                    <a:pt x="5081" y="5286"/>
                    <a:pt x="5081" y="5286"/>
                  </a:cubicBezTo>
                  <a:close/>
                  <a:moveTo>
                    <a:pt x="8108" y="7583"/>
                  </a:moveTo>
                  <a:cubicBezTo>
                    <a:pt x="8098" y="7583"/>
                    <a:pt x="8087" y="7587"/>
                    <a:pt x="8076" y="7599"/>
                  </a:cubicBezTo>
                  <a:cubicBezTo>
                    <a:pt x="7849" y="7826"/>
                    <a:pt x="7621" y="8054"/>
                    <a:pt x="7470" y="8395"/>
                  </a:cubicBezTo>
                  <a:cubicBezTo>
                    <a:pt x="7697" y="8167"/>
                    <a:pt x="7887" y="7864"/>
                    <a:pt x="8114" y="7636"/>
                  </a:cubicBezTo>
                  <a:cubicBezTo>
                    <a:pt x="8141" y="7610"/>
                    <a:pt x="8130" y="7583"/>
                    <a:pt x="8108" y="7583"/>
                  </a:cubicBezTo>
                  <a:close/>
                  <a:moveTo>
                    <a:pt x="7470" y="8395"/>
                  </a:moveTo>
                  <a:cubicBezTo>
                    <a:pt x="7394" y="8395"/>
                    <a:pt x="7402" y="8412"/>
                    <a:pt x="7427" y="8412"/>
                  </a:cubicBezTo>
                  <a:cubicBezTo>
                    <a:pt x="7440" y="8412"/>
                    <a:pt x="7457" y="8407"/>
                    <a:pt x="7470" y="8395"/>
                  </a:cubicBezTo>
                  <a:close/>
                  <a:moveTo>
                    <a:pt x="2162" y="6272"/>
                  </a:moveTo>
                  <a:lnTo>
                    <a:pt x="2162" y="6347"/>
                  </a:lnTo>
                  <a:lnTo>
                    <a:pt x="2048" y="6461"/>
                  </a:lnTo>
                  <a:cubicBezTo>
                    <a:pt x="2021" y="6488"/>
                    <a:pt x="2032" y="6515"/>
                    <a:pt x="2068" y="6515"/>
                  </a:cubicBezTo>
                  <a:cubicBezTo>
                    <a:pt x="2083" y="6515"/>
                    <a:pt x="2102" y="6510"/>
                    <a:pt x="2124" y="6499"/>
                  </a:cubicBezTo>
                  <a:lnTo>
                    <a:pt x="2162" y="6461"/>
                  </a:lnTo>
                  <a:lnTo>
                    <a:pt x="2162" y="6461"/>
                  </a:lnTo>
                  <a:lnTo>
                    <a:pt x="2010" y="6878"/>
                  </a:lnTo>
                  <a:lnTo>
                    <a:pt x="1972" y="6878"/>
                  </a:lnTo>
                  <a:cubicBezTo>
                    <a:pt x="1403" y="7409"/>
                    <a:pt x="873" y="7940"/>
                    <a:pt x="304" y="8433"/>
                  </a:cubicBezTo>
                  <a:cubicBezTo>
                    <a:pt x="342" y="8357"/>
                    <a:pt x="342" y="8243"/>
                    <a:pt x="418" y="8167"/>
                  </a:cubicBezTo>
                  <a:cubicBezTo>
                    <a:pt x="911" y="7674"/>
                    <a:pt x="1479" y="7181"/>
                    <a:pt x="2010" y="6651"/>
                  </a:cubicBezTo>
                  <a:cubicBezTo>
                    <a:pt x="2036" y="6625"/>
                    <a:pt x="2026" y="6580"/>
                    <a:pt x="2005" y="6580"/>
                  </a:cubicBezTo>
                  <a:cubicBezTo>
                    <a:pt x="1996" y="6580"/>
                    <a:pt x="1984" y="6589"/>
                    <a:pt x="1972" y="6613"/>
                  </a:cubicBezTo>
                  <a:cubicBezTo>
                    <a:pt x="1441" y="7068"/>
                    <a:pt x="986" y="7561"/>
                    <a:pt x="456" y="8016"/>
                  </a:cubicBezTo>
                  <a:cubicBezTo>
                    <a:pt x="493" y="7940"/>
                    <a:pt x="493" y="7826"/>
                    <a:pt x="531" y="7750"/>
                  </a:cubicBezTo>
                  <a:cubicBezTo>
                    <a:pt x="1062" y="7257"/>
                    <a:pt x="1517" y="6802"/>
                    <a:pt x="2162" y="6272"/>
                  </a:cubicBezTo>
                  <a:close/>
                  <a:moveTo>
                    <a:pt x="5763" y="5248"/>
                  </a:moveTo>
                  <a:cubicBezTo>
                    <a:pt x="4929" y="6309"/>
                    <a:pt x="4171" y="7333"/>
                    <a:pt x="3375" y="8395"/>
                  </a:cubicBezTo>
                  <a:cubicBezTo>
                    <a:pt x="3349" y="8421"/>
                    <a:pt x="3359" y="8465"/>
                    <a:pt x="3380" y="8465"/>
                  </a:cubicBezTo>
                  <a:cubicBezTo>
                    <a:pt x="3389" y="8465"/>
                    <a:pt x="3401" y="8456"/>
                    <a:pt x="3413" y="8433"/>
                  </a:cubicBezTo>
                  <a:cubicBezTo>
                    <a:pt x="4247" y="7409"/>
                    <a:pt x="5005" y="6347"/>
                    <a:pt x="5801" y="5324"/>
                  </a:cubicBezTo>
                  <a:cubicBezTo>
                    <a:pt x="5839" y="5248"/>
                    <a:pt x="5763" y="5248"/>
                    <a:pt x="5763" y="5248"/>
                  </a:cubicBezTo>
                  <a:close/>
                  <a:moveTo>
                    <a:pt x="5612" y="5855"/>
                  </a:moveTo>
                  <a:cubicBezTo>
                    <a:pt x="5005" y="6689"/>
                    <a:pt x="4436" y="7561"/>
                    <a:pt x="3830" y="8395"/>
                  </a:cubicBezTo>
                  <a:cubicBezTo>
                    <a:pt x="3778" y="8421"/>
                    <a:pt x="3815" y="8465"/>
                    <a:pt x="3844" y="8465"/>
                  </a:cubicBezTo>
                  <a:cubicBezTo>
                    <a:pt x="3857" y="8465"/>
                    <a:pt x="3868" y="8456"/>
                    <a:pt x="3868" y="8433"/>
                  </a:cubicBezTo>
                  <a:cubicBezTo>
                    <a:pt x="4474" y="7599"/>
                    <a:pt x="5043" y="6727"/>
                    <a:pt x="5650" y="5892"/>
                  </a:cubicBezTo>
                  <a:cubicBezTo>
                    <a:pt x="5726" y="5855"/>
                    <a:pt x="5612" y="5855"/>
                    <a:pt x="5612" y="5855"/>
                  </a:cubicBezTo>
                  <a:close/>
                  <a:moveTo>
                    <a:pt x="8152" y="7810"/>
                  </a:moveTo>
                  <a:cubicBezTo>
                    <a:pt x="8140" y="7810"/>
                    <a:pt x="8125" y="7815"/>
                    <a:pt x="8114" y="7826"/>
                  </a:cubicBezTo>
                  <a:cubicBezTo>
                    <a:pt x="7925" y="8016"/>
                    <a:pt x="7735" y="8205"/>
                    <a:pt x="7621" y="8508"/>
                  </a:cubicBezTo>
                  <a:cubicBezTo>
                    <a:pt x="7773" y="8319"/>
                    <a:pt x="8000" y="8054"/>
                    <a:pt x="8152" y="7864"/>
                  </a:cubicBezTo>
                  <a:cubicBezTo>
                    <a:pt x="8206" y="7837"/>
                    <a:pt x="8183" y="7810"/>
                    <a:pt x="8152" y="7810"/>
                  </a:cubicBezTo>
                  <a:close/>
                  <a:moveTo>
                    <a:pt x="5801" y="8243"/>
                  </a:moveTo>
                  <a:lnTo>
                    <a:pt x="5612" y="8433"/>
                  </a:lnTo>
                  <a:cubicBezTo>
                    <a:pt x="5584" y="8488"/>
                    <a:pt x="5597" y="8523"/>
                    <a:pt x="5621" y="8523"/>
                  </a:cubicBezTo>
                  <a:cubicBezTo>
                    <a:pt x="5629" y="8523"/>
                    <a:pt x="5640" y="8519"/>
                    <a:pt x="5650" y="8508"/>
                  </a:cubicBezTo>
                  <a:cubicBezTo>
                    <a:pt x="5763" y="8433"/>
                    <a:pt x="5801" y="8357"/>
                    <a:pt x="5801" y="8243"/>
                  </a:cubicBezTo>
                  <a:close/>
                  <a:moveTo>
                    <a:pt x="1100" y="8508"/>
                  </a:moveTo>
                  <a:cubicBezTo>
                    <a:pt x="1138" y="8521"/>
                    <a:pt x="1159" y="8525"/>
                    <a:pt x="1167" y="8525"/>
                  </a:cubicBezTo>
                  <a:cubicBezTo>
                    <a:pt x="1184" y="8525"/>
                    <a:pt x="1151" y="8508"/>
                    <a:pt x="1100" y="8508"/>
                  </a:cubicBezTo>
                  <a:close/>
                  <a:moveTo>
                    <a:pt x="7621" y="8508"/>
                  </a:moveTo>
                  <a:cubicBezTo>
                    <a:pt x="7545" y="8508"/>
                    <a:pt x="7537" y="8525"/>
                    <a:pt x="7562" y="8525"/>
                  </a:cubicBezTo>
                  <a:cubicBezTo>
                    <a:pt x="7575" y="8525"/>
                    <a:pt x="7596" y="8521"/>
                    <a:pt x="7621" y="8508"/>
                  </a:cubicBezTo>
                  <a:close/>
                  <a:moveTo>
                    <a:pt x="2954" y="8530"/>
                  </a:moveTo>
                  <a:cubicBezTo>
                    <a:pt x="2945" y="8530"/>
                    <a:pt x="2970" y="8546"/>
                    <a:pt x="2996" y="8546"/>
                  </a:cubicBezTo>
                  <a:cubicBezTo>
                    <a:pt x="2970" y="8534"/>
                    <a:pt x="2958" y="8530"/>
                    <a:pt x="2954" y="8530"/>
                  </a:cubicBezTo>
                  <a:close/>
                  <a:moveTo>
                    <a:pt x="5417" y="5443"/>
                  </a:moveTo>
                  <a:cubicBezTo>
                    <a:pt x="5408" y="5443"/>
                    <a:pt x="5396" y="5452"/>
                    <a:pt x="5384" y="5475"/>
                  </a:cubicBezTo>
                  <a:cubicBezTo>
                    <a:pt x="4588" y="6461"/>
                    <a:pt x="3754" y="7447"/>
                    <a:pt x="2996" y="8546"/>
                  </a:cubicBezTo>
                  <a:cubicBezTo>
                    <a:pt x="3830" y="7523"/>
                    <a:pt x="4626" y="6537"/>
                    <a:pt x="5422" y="5513"/>
                  </a:cubicBezTo>
                  <a:cubicBezTo>
                    <a:pt x="5448" y="5487"/>
                    <a:pt x="5438" y="5443"/>
                    <a:pt x="5417" y="5443"/>
                  </a:cubicBezTo>
                  <a:close/>
                  <a:moveTo>
                    <a:pt x="6087" y="7528"/>
                  </a:moveTo>
                  <a:cubicBezTo>
                    <a:pt x="6072" y="7528"/>
                    <a:pt x="6052" y="7537"/>
                    <a:pt x="6029" y="7561"/>
                  </a:cubicBezTo>
                  <a:cubicBezTo>
                    <a:pt x="5801" y="7864"/>
                    <a:pt x="5612" y="8205"/>
                    <a:pt x="5384" y="8508"/>
                  </a:cubicBezTo>
                  <a:cubicBezTo>
                    <a:pt x="5309" y="8546"/>
                    <a:pt x="5422" y="8546"/>
                    <a:pt x="5422" y="8546"/>
                  </a:cubicBezTo>
                  <a:cubicBezTo>
                    <a:pt x="5650" y="8205"/>
                    <a:pt x="5839" y="7864"/>
                    <a:pt x="6105" y="7599"/>
                  </a:cubicBezTo>
                  <a:cubicBezTo>
                    <a:pt x="6131" y="7572"/>
                    <a:pt x="6121" y="7528"/>
                    <a:pt x="6087" y="7528"/>
                  </a:cubicBezTo>
                  <a:close/>
                  <a:moveTo>
                    <a:pt x="5763" y="6499"/>
                  </a:moveTo>
                  <a:cubicBezTo>
                    <a:pt x="5271" y="7144"/>
                    <a:pt x="4816" y="7864"/>
                    <a:pt x="4323" y="8546"/>
                  </a:cubicBezTo>
                  <a:cubicBezTo>
                    <a:pt x="4296" y="8573"/>
                    <a:pt x="4307" y="8600"/>
                    <a:pt x="4329" y="8600"/>
                  </a:cubicBezTo>
                  <a:cubicBezTo>
                    <a:pt x="4338" y="8600"/>
                    <a:pt x="4350" y="8595"/>
                    <a:pt x="4361" y="8584"/>
                  </a:cubicBezTo>
                  <a:cubicBezTo>
                    <a:pt x="4854" y="7940"/>
                    <a:pt x="5309" y="7219"/>
                    <a:pt x="5801" y="6537"/>
                  </a:cubicBezTo>
                  <a:cubicBezTo>
                    <a:pt x="5839" y="6499"/>
                    <a:pt x="5763" y="6499"/>
                    <a:pt x="5763" y="6499"/>
                  </a:cubicBezTo>
                  <a:close/>
                  <a:moveTo>
                    <a:pt x="8152" y="8000"/>
                  </a:moveTo>
                  <a:cubicBezTo>
                    <a:pt x="8140" y="8000"/>
                    <a:pt x="8125" y="8004"/>
                    <a:pt x="8114" y="8016"/>
                  </a:cubicBezTo>
                  <a:cubicBezTo>
                    <a:pt x="7925" y="8243"/>
                    <a:pt x="7735" y="8508"/>
                    <a:pt x="7508" y="8736"/>
                  </a:cubicBezTo>
                  <a:cubicBezTo>
                    <a:pt x="7735" y="8546"/>
                    <a:pt x="8000" y="8319"/>
                    <a:pt x="8152" y="8054"/>
                  </a:cubicBezTo>
                  <a:cubicBezTo>
                    <a:pt x="8206" y="8027"/>
                    <a:pt x="8183" y="8000"/>
                    <a:pt x="8152" y="8000"/>
                  </a:cubicBezTo>
                  <a:close/>
                  <a:moveTo>
                    <a:pt x="7508" y="8736"/>
                  </a:moveTo>
                  <a:cubicBezTo>
                    <a:pt x="7508" y="8758"/>
                    <a:pt x="7520" y="8780"/>
                    <a:pt x="7524" y="8780"/>
                  </a:cubicBezTo>
                  <a:cubicBezTo>
                    <a:pt x="7526" y="8780"/>
                    <a:pt x="7524" y="8768"/>
                    <a:pt x="7508" y="8736"/>
                  </a:cubicBezTo>
                  <a:close/>
                  <a:moveTo>
                    <a:pt x="8565" y="8721"/>
                  </a:moveTo>
                  <a:lnTo>
                    <a:pt x="8565" y="8721"/>
                  </a:lnTo>
                  <a:cubicBezTo>
                    <a:pt x="8515" y="8760"/>
                    <a:pt x="8465" y="8797"/>
                    <a:pt x="8415" y="8834"/>
                  </a:cubicBezTo>
                  <a:lnTo>
                    <a:pt x="8415" y="8834"/>
                  </a:lnTo>
                  <a:cubicBezTo>
                    <a:pt x="8467" y="8800"/>
                    <a:pt x="8518" y="8768"/>
                    <a:pt x="8569" y="8736"/>
                  </a:cubicBezTo>
                  <a:cubicBezTo>
                    <a:pt x="8568" y="8731"/>
                    <a:pt x="8566" y="8726"/>
                    <a:pt x="8565" y="8721"/>
                  </a:cubicBezTo>
                  <a:close/>
                  <a:moveTo>
                    <a:pt x="7735" y="8888"/>
                  </a:moveTo>
                  <a:lnTo>
                    <a:pt x="7735" y="8888"/>
                  </a:lnTo>
                  <a:cubicBezTo>
                    <a:pt x="7760" y="8900"/>
                    <a:pt x="7781" y="8904"/>
                    <a:pt x="7798" y="8904"/>
                  </a:cubicBezTo>
                  <a:cubicBezTo>
                    <a:pt x="7807" y="8904"/>
                    <a:pt x="7814" y="8903"/>
                    <a:pt x="7820" y="8902"/>
                  </a:cubicBezTo>
                  <a:lnTo>
                    <a:pt x="7820" y="8902"/>
                  </a:lnTo>
                  <a:lnTo>
                    <a:pt x="7773" y="8926"/>
                  </a:lnTo>
                  <a:cubicBezTo>
                    <a:pt x="7771" y="8927"/>
                    <a:pt x="7770" y="8929"/>
                    <a:pt x="7769" y="8930"/>
                  </a:cubicBezTo>
                  <a:lnTo>
                    <a:pt x="7769" y="8930"/>
                  </a:lnTo>
                  <a:cubicBezTo>
                    <a:pt x="7769" y="8926"/>
                    <a:pt x="7761" y="8914"/>
                    <a:pt x="7735" y="8888"/>
                  </a:cubicBezTo>
                  <a:close/>
                  <a:moveTo>
                    <a:pt x="8204" y="8418"/>
                  </a:moveTo>
                  <a:cubicBezTo>
                    <a:pt x="8190" y="8418"/>
                    <a:pt x="8172" y="8422"/>
                    <a:pt x="8152" y="8433"/>
                  </a:cubicBezTo>
                  <a:lnTo>
                    <a:pt x="7735" y="8888"/>
                  </a:lnTo>
                  <a:cubicBezTo>
                    <a:pt x="7735" y="8910"/>
                    <a:pt x="7760" y="8931"/>
                    <a:pt x="7767" y="8931"/>
                  </a:cubicBezTo>
                  <a:cubicBezTo>
                    <a:pt x="7767" y="8931"/>
                    <a:pt x="7767" y="8931"/>
                    <a:pt x="7768" y="8931"/>
                  </a:cubicBezTo>
                  <a:lnTo>
                    <a:pt x="7768" y="8931"/>
                  </a:lnTo>
                  <a:cubicBezTo>
                    <a:pt x="7748" y="8956"/>
                    <a:pt x="7760" y="8979"/>
                    <a:pt x="7793" y="8979"/>
                  </a:cubicBezTo>
                  <a:cubicBezTo>
                    <a:pt x="7808" y="8979"/>
                    <a:pt x="7827" y="8975"/>
                    <a:pt x="7849" y="8963"/>
                  </a:cubicBezTo>
                  <a:cubicBezTo>
                    <a:pt x="7887" y="8888"/>
                    <a:pt x="8000" y="8812"/>
                    <a:pt x="8038" y="8736"/>
                  </a:cubicBezTo>
                  <a:lnTo>
                    <a:pt x="8038" y="8698"/>
                  </a:lnTo>
                  <a:lnTo>
                    <a:pt x="8228" y="8508"/>
                  </a:lnTo>
                  <a:cubicBezTo>
                    <a:pt x="8256" y="8453"/>
                    <a:pt x="8243" y="8418"/>
                    <a:pt x="8204" y="8418"/>
                  </a:cubicBezTo>
                  <a:close/>
                  <a:moveTo>
                    <a:pt x="1666" y="7470"/>
                  </a:moveTo>
                  <a:cubicBezTo>
                    <a:pt x="1654" y="7470"/>
                    <a:pt x="1641" y="7475"/>
                    <a:pt x="1631" y="7485"/>
                  </a:cubicBezTo>
                  <a:cubicBezTo>
                    <a:pt x="1100" y="7978"/>
                    <a:pt x="569" y="8508"/>
                    <a:pt x="152" y="9077"/>
                  </a:cubicBezTo>
                  <a:cubicBezTo>
                    <a:pt x="683" y="8546"/>
                    <a:pt x="1176" y="8016"/>
                    <a:pt x="1669" y="7561"/>
                  </a:cubicBezTo>
                  <a:cubicBezTo>
                    <a:pt x="1724" y="7505"/>
                    <a:pt x="1699" y="7470"/>
                    <a:pt x="1666" y="7470"/>
                  </a:cubicBezTo>
                  <a:close/>
                  <a:moveTo>
                    <a:pt x="8415" y="8834"/>
                  </a:moveTo>
                  <a:cubicBezTo>
                    <a:pt x="8254" y="8936"/>
                    <a:pt x="8089" y="9046"/>
                    <a:pt x="7934" y="9151"/>
                  </a:cubicBezTo>
                  <a:lnTo>
                    <a:pt x="7934" y="9151"/>
                  </a:lnTo>
                  <a:cubicBezTo>
                    <a:pt x="8098" y="9047"/>
                    <a:pt x="8259" y="8945"/>
                    <a:pt x="8415" y="8834"/>
                  </a:cubicBezTo>
                  <a:close/>
                  <a:moveTo>
                    <a:pt x="1020" y="9136"/>
                  </a:moveTo>
                  <a:cubicBezTo>
                    <a:pt x="1012" y="9136"/>
                    <a:pt x="999" y="9140"/>
                    <a:pt x="986" y="9153"/>
                  </a:cubicBezTo>
                  <a:cubicBezTo>
                    <a:pt x="1037" y="9153"/>
                    <a:pt x="1037" y="9136"/>
                    <a:pt x="1020" y="9136"/>
                  </a:cubicBezTo>
                  <a:close/>
                  <a:moveTo>
                    <a:pt x="1479" y="7788"/>
                  </a:moveTo>
                  <a:lnTo>
                    <a:pt x="1479" y="7788"/>
                  </a:lnTo>
                  <a:cubicBezTo>
                    <a:pt x="1024" y="8205"/>
                    <a:pt x="531" y="8698"/>
                    <a:pt x="114" y="9115"/>
                  </a:cubicBezTo>
                  <a:cubicBezTo>
                    <a:pt x="88" y="9142"/>
                    <a:pt x="99" y="9169"/>
                    <a:pt x="121" y="9169"/>
                  </a:cubicBezTo>
                  <a:cubicBezTo>
                    <a:pt x="130" y="9169"/>
                    <a:pt x="141" y="9164"/>
                    <a:pt x="152" y="9153"/>
                  </a:cubicBezTo>
                  <a:cubicBezTo>
                    <a:pt x="645" y="8736"/>
                    <a:pt x="1100" y="8319"/>
                    <a:pt x="1479" y="7788"/>
                  </a:cubicBezTo>
                  <a:close/>
                  <a:moveTo>
                    <a:pt x="1100" y="8508"/>
                  </a:moveTo>
                  <a:lnTo>
                    <a:pt x="1100" y="8508"/>
                  </a:lnTo>
                  <a:cubicBezTo>
                    <a:pt x="873" y="8736"/>
                    <a:pt x="645" y="8926"/>
                    <a:pt x="418" y="9153"/>
                  </a:cubicBezTo>
                  <a:cubicBezTo>
                    <a:pt x="365" y="9179"/>
                    <a:pt x="385" y="9223"/>
                    <a:pt x="415" y="9223"/>
                  </a:cubicBezTo>
                  <a:cubicBezTo>
                    <a:pt x="428" y="9223"/>
                    <a:pt x="444" y="9214"/>
                    <a:pt x="456" y="9191"/>
                  </a:cubicBezTo>
                  <a:cubicBezTo>
                    <a:pt x="721" y="9001"/>
                    <a:pt x="911" y="8774"/>
                    <a:pt x="1100" y="8508"/>
                  </a:cubicBezTo>
                  <a:close/>
                  <a:moveTo>
                    <a:pt x="3072" y="9001"/>
                  </a:moveTo>
                  <a:lnTo>
                    <a:pt x="2806" y="9267"/>
                  </a:lnTo>
                  <a:lnTo>
                    <a:pt x="2806" y="9001"/>
                  </a:lnTo>
                  <a:close/>
                  <a:moveTo>
                    <a:pt x="1100" y="8736"/>
                  </a:moveTo>
                  <a:lnTo>
                    <a:pt x="1100" y="8736"/>
                  </a:lnTo>
                  <a:cubicBezTo>
                    <a:pt x="911" y="8926"/>
                    <a:pt x="721" y="9115"/>
                    <a:pt x="531" y="9267"/>
                  </a:cubicBezTo>
                  <a:cubicBezTo>
                    <a:pt x="505" y="9294"/>
                    <a:pt x="516" y="9320"/>
                    <a:pt x="551" y="9320"/>
                  </a:cubicBezTo>
                  <a:cubicBezTo>
                    <a:pt x="566" y="9320"/>
                    <a:pt x="585" y="9316"/>
                    <a:pt x="607" y="9305"/>
                  </a:cubicBezTo>
                  <a:cubicBezTo>
                    <a:pt x="797" y="9153"/>
                    <a:pt x="986" y="8963"/>
                    <a:pt x="1100" y="8736"/>
                  </a:cubicBezTo>
                  <a:close/>
                  <a:moveTo>
                    <a:pt x="7057" y="7974"/>
                  </a:moveTo>
                  <a:cubicBezTo>
                    <a:pt x="7055" y="7975"/>
                    <a:pt x="7054" y="7976"/>
                    <a:pt x="7053" y="7978"/>
                  </a:cubicBezTo>
                  <a:lnTo>
                    <a:pt x="6977" y="7978"/>
                  </a:lnTo>
                  <a:cubicBezTo>
                    <a:pt x="7280" y="8395"/>
                    <a:pt x="7470" y="8888"/>
                    <a:pt x="7659" y="9343"/>
                  </a:cubicBezTo>
                  <a:cubicBezTo>
                    <a:pt x="7744" y="9282"/>
                    <a:pt x="7837" y="9217"/>
                    <a:pt x="7934" y="9151"/>
                  </a:cubicBezTo>
                  <a:lnTo>
                    <a:pt x="7934" y="9151"/>
                  </a:lnTo>
                  <a:cubicBezTo>
                    <a:pt x="7855" y="9201"/>
                    <a:pt x="7776" y="9252"/>
                    <a:pt x="7697" y="9305"/>
                  </a:cubicBezTo>
                  <a:cubicBezTo>
                    <a:pt x="7697" y="9305"/>
                    <a:pt x="7659" y="9305"/>
                    <a:pt x="7659" y="9267"/>
                  </a:cubicBezTo>
                  <a:cubicBezTo>
                    <a:pt x="7493" y="8809"/>
                    <a:pt x="7292" y="8373"/>
                    <a:pt x="7057" y="7974"/>
                  </a:cubicBezTo>
                  <a:close/>
                  <a:moveTo>
                    <a:pt x="986" y="9153"/>
                  </a:moveTo>
                  <a:cubicBezTo>
                    <a:pt x="911" y="9191"/>
                    <a:pt x="835" y="9267"/>
                    <a:pt x="797" y="9343"/>
                  </a:cubicBezTo>
                  <a:cubicBezTo>
                    <a:pt x="743" y="9369"/>
                    <a:pt x="765" y="9396"/>
                    <a:pt x="796" y="9396"/>
                  </a:cubicBezTo>
                  <a:cubicBezTo>
                    <a:pt x="809" y="9396"/>
                    <a:pt x="824" y="9392"/>
                    <a:pt x="835" y="9381"/>
                  </a:cubicBezTo>
                  <a:cubicBezTo>
                    <a:pt x="873" y="9305"/>
                    <a:pt x="911" y="9267"/>
                    <a:pt x="986" y="9153"/>
                  </a:cubicBezTo>
                  <a:close/>
                  <a:moveTo>
                    <a:pt x="5763" y="9381"/>
                  </a:moveTo>
                  <a:cubicBezTo>
                    <a:pt x="5789" y="9406"/>
                    <a:pt x="5801" y="9414"/>
                    <a:pt x="5806" y="9414"/>
                  </a:cubicBezTo>
                  <a:cubicBezTo>
                    <a:pt x="5814" y="9414"/>
                    <a:pt x="5789" y="9381"/>
                    <a:pt x="5763" y="9381"/>
                  </a:cubicBezTo>
                  <a:close/>
                  <a:moveTo>
                    <a:pt x="3716" y="9494"/>
                  </a:moveTo>
                  <a:cubicBezTo>
                    <a:pt x="3754" y="9507"/>
                    <a:pt x="3771" y="9511"/>
                    <a:pt x="3775" y="9511"/>
                  </a:cubicBezTo>
                  <a:cubicBezTo>
                    <a:pt x="3784" y="9511"/>
                    <a:pt x="3741" y="9494"/>
                    <a:pt x="3716" y="9494"/>
                  </a:cubicBezTo>
                  <a:close/>
                  <a:moveTo>
                    <a:pt x="5536" y="9494"/>
                  </a:moveTo>
                  <a:cubicBezTo>
                    <a:pt x="5561" y="9507"/>
                    <a:pt x="5574" y="9511"/>
                    <a:pt x="5578" y="9511"/>
                  </a:cubicBezTo>
                  <a:cubicBezTo>
                    <a:pt x="5587" y="9511"/>
                    <a:pt x="5561" y="9494"/>
                    <a:pt x="5536" y="9494"/>
                  </a:cubicBezTo>
                  <a:close/>
                  <a:moveTo>
                    <a:pt x="5271" y="9115"/>
                  </a:moveTo>
                  <a:lnTo>
                    <a:pt x="4854" y="9532"/>
                  </a:lnTo>
                  <a:lnTo>
                    <a:pt x="4854" y="9115"/>
                  </a:lnTo>
                  <a:close/>
                  <a:moveTo>
                    <a:pt x="77" y="9191"/>
                  </a:moveTo>
                  <a:cubicBezTo>
                    <a:pt x="456" y="9343"/>
                    <a:pt x="797" y="9456"/>
                    <a:pt x="1176" y="9570"/>
                  </a:cubicBezTo>
                  <a:cubicBezTo>
                    <a:pt x="1177" y="9567"/>
                    <a:pt x="1178" y="9563"/>
                    <a:pt x="1179" y="9560"/>
                  </a:cubicBezTo>
                  <a:lnTo>
                    <a:pt x="1179" y="9560"/>
                  </a:lnTo>
                  <a:cubicBezTo>
                    <a:pt x="811" y="9449"/>
                    <a:pt x="444" y="9338"/>
                    <a:pt x="77" y="9191"/>
                  </a:cubicBezTo>
                  <a:close/>
                  <a:moveTo>
                    <a:pt x="6815" y="4587"/>
                  </a:moveTo>
                  <a:cubicBezTo>
                    <a:pt x="6804" y="4587"/>
                    <a:pt x="6787" y="4603"/>
                    <a:pt x="6787" y="4603"/>
                  </a:cubicBezTo>
                  <a:lnTo>
                    <a:pt x="1441" y="4603"/>
                  </a:lnTo>
                  <a:cubicBezTo>
                    <a:pt x="1403" y="4603"/>
                    <a:pt x="1403" y="4679"/>
                    <a:pt x="1441" y="4679"/>
                  </a:cubicBezTo>
                  <a:lnTo>
                    <a:pt x="1517" y="4679"/>
                  </a:lnTo>
                  <a:cubicBezTo>
                    <a:pt x="1479" y="4945"/>
                    <a:pt x="1403" y="5210"/>
                    <a:pt x="1290" y="5437"/>
                  </a:cubicBezTo>
                  <a:lnTo>
                    <a:pt x="1214" y="5551"/>
                  </a:lnTo>
                  <a:cubicBezTo>
                    <a:pt x="1138" y="5589"/>
                    <a:pt x="1214" y="5589"/>
                    <a:pt x="1252" y="5589"/>
                  </a:cubicBezTo>
                  <a:cubicBezTo>
                    <a:pt x="1214" y="5817"/>
                    <a:pt x="1100" y="6006"/>
                    <a:pt x="1062" y="6196"/>
                  </a:cubicBezTo>
                  <a:lnTo>
                    <a:pt x="1896" y="5362"/>
                  </a:lnTo>
                  <a:cubicBezTo>
                    <a:pt x="1949" y="5335"/>
                    <a:pt x="1929" y="5291"/>
                    <a:pt x="1899" y="5291"/>
                  </a:cubicBezTo>
                  <a:cubicBezTo>
                    <a:pt x="1886" y="5291"/>
                    <a:pt x="1870" y="5300"/>
                    <a:pt x="1858" y="5324"/>
                  </a:cubicBezTo>
                  <a:lnTo>
                    <a:pt x="1138" y="6006"/>
                  </a:lnTo>
                  <a:cubicBezTo>
                    <a:pt x="1214" y="5817"/>
                    <a:pt x="1290" y="5627"/>
                    <a:pt x="1328" y="5437"/>
                  </a:cubicBezTo>
                  <a:cubicBezTo>
                    <a:pt x="1517" y="5248"/>
                    <a:pt x="1669" y="5134"/>
                    <a:pt x="1858" y="4982"/>
                  </a:cubicBezTo>
                  <a:cubicBezTo>
                    <a:pt x="1885" y="4956"/>
                    <a:pt x="1875" y="4912"/>
                    <a:pt x="1853" y="4912"/>
                  </a:cubicBezTo>
                  <a:cubicBezTo>
                    <a:pt x="1844" y="4912"/>
                    <a:pt x="1832" y="4921"/>
                    <a:pt x="1820" y="4945"/>
                  </a:cubicBezTo>
                  <a:cubicBezTo>
                    <a:pt x="1669" y="5058"/>
                    <a:pt x="1517" y="5172"/>
                    <a:pt x="1403" y="5324"/>
                  </a:cubicBezTo>
                  <a:cubicBezTo>
                    <a:pt x="1479" y="5134"/>
                    <a:pt x="1517" y="4869"/>
                    <a:pt x="1631" y="4679"/>
                  </a:cubicBezTo>
                  <a:lnTo>
                    <a:pt x="1858" y="4679"/>
                  </a:lnTo>
                  <a:lnTo>
                    <a:pt x="2010" y="5551"/>
                  </a:lnTo>
                  <a:cubicBezTo>
                    <a:pt x="1632" y="5892"/>
                    <a:pt x="1291" y="6194"/>
                    <a:pt x="914" y="6534"/>
                  </a:cubicBezTo>
                  <a:lnTo>
                    <a:pt x="914" y="6534"/>
                  </a:lnTo>
                  <a:cubicBezTo>
                    <a:pt x="914" y="6531"/>
                    <a:pt x="915" y="6529"/>
                    <a:pt x="916" y="6526"/>
                  </a:cubicBezTo>
                  <a:lnTo>
                    <a:pt x="916" y="6526"/>
                  </a:lnTo>
                  <a:cubicBezTo>
                    <a:pt x="914" y="6530"/>
                    <a:pt x="912" y="6533"/>
                    <a:pt x="911" y="6537"/>
                  </a:cubicBezTo>
                  <a:cubicBezTo>
                    <a:pt x="912" y="6536"/>
                    <a:pt x="913" y="6535"/>
                    <a:pt x="914" y="6534"/>
                  </a:cubicBezTo>
                  <a:lnTo>
                    <a:pt x="914" y="6534"/>
                  </a:lnTo>
                  <a:cubicBezTo>
                    <a:pt x="899" y="6584"/>
                    <a:pt x="886" y="6636"/>
                    <a:pt x="873" y="6689"/>
                  </a:cubicBezTo>
                  <a:lnTo>
                    <a:pt x="759" y="6764"/>
                  </a:lnTo>
                  <a:cubicBezTo>
                    <a:pt x="731" y="6820"/>
                    <a:pt x="744" y="6855"/>
                    <a:pt x="783" y="6855"/>
                  </a:cubicBezTo>
                  <a:cubicBezTo>
                    <a:pt x="796" y="6855"/>
                    <a:pt x="812" y="6851"/>
                    <a:pt x="831" y="6842"/>
                  </a:cubicBezTo>
                  <a:lnTo>
                    <a:pt x="831" y="6842"/>
                  </a:lnTo>
                  <a:lnTo>
                    <a:pt x="721" y="7144"/>
                  </a:lnTo>
                  <a:lnTo>
                    <a:pt x="726" y="7138"/>
                  </a:lnTo>
                  <a:lnTo>
                    <a:pt x="726" y="7138"/>
                  </a:lnTo>
                  <a:lnTo>
                    <a:pt x="835" y="6840"/>
                  </a:lnTo>
                  <a:lnTo>
                    <a:pt x="835" y="6840"/>
                  </a:lnTo>
                  <a:cubicBezTo>
                    <a:pt x="833" y="6841"/>
                    <a:pt x="832" y="6842"/>
                    <a:pt x="831" y="6842"/>
                  </a:cubicBezTo>
                  <a:lnTo>
                    <a:pt x="831" y="6842"/>
                  </a:lnTo>
                  <a:lnTo>
                    <a:pt x="873" y="6727"/>
                  </a:lnTo>
                  <a:cubicBezTo>
                    <a:pt x="1252" y="6423"/>
                    <a:pt x="1631" y="6044"/>
                    <a:pt x="2010" y="5703"/>
                  </a:cubicBezTo>
                  <a:cubicBezTo>
                    <a:pt x="2010" y="5892"/>
                    <a:pt x="2048" y="6044"/>
                    <a:pt x="2048" y="6158"/>
                  </a:cubicBezTo>
                  <a:cubicBezTo>
                    <a:pt x="1593" y="6651"/>
                    <a:pt x="1062" y="7106"/>
                    <a:pt x="607" y="7599"/>
                  </a:cubicBezTo>
                  <a:cubicBezTo>
                    <a:pt x="645" y="7485"/>
                    <a:pt x="645" y="7409"/>
                    <a:pt x="683" y="7295"/>
                  </a:cubicBezTo>
                  <a:lnTo>
                    <a:pt x="1858" y="6120"/>
                  </a:lnTo>
                  <a:cubicBezTo>
                    <a:pt x="1911" y="6094"/>
                    <a:pt x="1891" y="6050"/>
                    <a:pt x="1861" y="6050"/>
                  </a:cubicBezTo>
                  <a:cubicBezTo>
                    <a:pt x="1848" y="6050"/>
                    <a:pt x="1832" y="6058"/>
                    <a:pt x="1820" y="6082"/>
                  </a:cubicBezTo>
                  <a:lnTo>
                    <a:pt x="726" y="7138"/>
                  </a:lnTo>
                  <a:lnTo>
                    <a:pt x="726" y="7138"/>
                  </a:lnTo>
                  <a:lnTo>
                    <a:pt x="683" y="7257"/>
                  </a:lnTo>
                  <a:lnTo>
                    <a:pt x="493" y="7447"/>
                  </a:lnTo>
                  <a:cubicBezTo>
                    <a:pt x="467" y="7474"/>
                    <a:pt x="478" y="7501"/>
                    <a:pt x="500" y="7501"/>
                  </a:cubicBezTo>
                  <a:cubicBezTo>
                    <a:pt x="509" y="7501"/>
                    <a:pt x="520" y="7496"/>
                    <a:pt x="531" y="7485"/>
                  </a:cubicBezTo>
                  <a:lnTo>
                    <a:pt x="645" y="7409"/>
                  </a:lnTo>
                  <a:lnTo>
                    <a:pt x="645" y="7409"/>
                  </a:lnTo>
                  <a:cubicBezTo>
                    <a:pt x="569" y="7485"/>
                    <a:pt x="569" y="7599"/>
                    <a:pt x="531" y="7674"/>
                  </a:cubicBezTo>
                  <a:lnTo>
                    <a:pt x="493" y="7750"/>
                  </a:lnTo>
                  <a:cubicBezTo>
                    <a:pt x="456" y="7750"/>
                    <a:pt x="493" y="7788"/>
                    <a:pt x="493" y="7788"/>
                  </a:cubicBezTo>
                  <a:cubicBezTo>
                    <a:pt x="493" y="7864"/>
                    <a:pt x="456" y="8016"/>
                    <a:pt x="380" y="8129"/>
                  </a:cubicBezTo>
                  <a:lnTo>
                    <a:pt x="266" y="8243"/>
                  </a:lnTo>
                  <a:cubicBezTo>
                    <a:pt x="210" y="8299"/>
                    <a:pt x="236" y="8334"/>
                    <a:pt x="269" y="8334"/>
                  </a:cubicBezTo>
                  <a:cubicBezTo>
                    <a:pt x="281" y="8334"/>
                    <a:pt x="294" y="8329"/>
                    <a:pt x="304" y="8319"/>
                  </a:cubicBezTo>
                  <a:lnTo>
                    <a:pt x="342" y="8243"/>
                  </a:lnTo>
                  <a:lnTo>
                    <a:pt x="342" y="8243"/>
                  </a:lnTo>
                  <a:cubicBezTo>
                    <a:pt x="190" y="8547"/>
                    <a:pt x="114" y="8888"/>
                    <a:pt x="1" y="9153"/>
                  </a:cubicBezTo>
                  <a:lnTo>
                    <a:pt x="76" y="9191"/>
                  </a:lnTo>
                  <a:cubicBezTo>
                    <a:pt x="86" y="9145"/>
                    <a:pt x="97" y="9098"/>
                    <a:pt x="110" y="9049"/>
                  </a:cubicBezTo>
                  <a:lnTo>
                    <a:pt x="110" y="9049"/>
                  </a:lnTo>
                  <a:cubicBezTo>
                    <a:pt x="115" y="9059"/>
                    <a:pt x="133" y="9077"/>
                    <a:pt x="152" y="9077"/>
                  </a:cubicBezTo>
                  <a:cubicBezTo>
                    <a:pt x="129" y="9054"/>
                    <a:pt x="116" y="9045"/>
                    <a:pt x="111" y="9044"/>
                  </a:cubicBezTo>
                  <a:lnTo>
                    <a:pt x="111" y="9044"/>
                  </a:lnTo>
                  <a:cubicBezTo>
                    <a:pt x="111" y="9045"/>
                    <a:pt x="110" y="9047"/>
                    <a:pt x="110" y="9049"/>
                  </a:cubicBezTo>
                  <a:lnTo>
                    <a:pt x="110" y="9049"/>
                  </a:lnTo>
                  <a:cubicBezTo>
                    <a:pt x="108" y="9046"/>
                    <a:pt x="108" y="9043"/>
                    <a:pt x="110" y="9043"/>
                  </a:cubicBezTo>
                  <a:cubicBezTo>
                    <a:pt x="110" y="9043"/>
                    <a:pt x="111" y="9044"/>
                    <a:pt x="111" y="9044"/>
                  </a:cubicBezTo>
                  <a:lnTo>
                    <a:pt x="111" y="9044"/>
                  </a:lnTo>
                  <a:cubicBezTo>
                    <a:pt x="152" y="8891"/>
                    <a:pt x="209" y="8727"/>
                    <a:pt x="266" y="8584"/>
                  </a:cubicBezTo>
                  <a:lnTo>
                    <a:pt x="304" y="8584"/>
                  </a:lnTo>
                  <a:cubicBezTo>
                    <a:pt x="835" y="8054"/>
                    <a:pt x="1403" y="7485"/>
                    <a:pt x="1972" y="6992"/>
                  </a:cubicBezTo>
                  <a:lnTo>
                    <a:pt x="1972" y="6992"/>
                  </a:lnTo>
                  <a:cubicBezTo>
                    <a:pt x="1670" y="7823"/>
                    <a:pt x="1406" y="8691"/>
                    <a:pt x="1179" y="9560"/>
                  </a:cubicBezTo>
                  <a:lnTo>
                    <a:pt x="1179" y="9560"/>
                  </a:lnTo>
                  <a:cubicBezTo>
                    <a:pt x="1190" y="9563"/>
                    <a:pt x="1202" y="9567"/>
                    <a:pt x="1214" y="9570"/>
                  </a:cubicBezTo>
                  <a:lnTo>
                    <a:pt x="1252" y="9532"/>
                  </a:lnTo>
                  <a:cubicBezTo>
                    <a:pt x="1517" y="8622"/>
                    <a:pt x="1820" y="7788"/>
                    <a:pt x="2086" y="6878"/>
                  </a:cubicBezTo>
                  <a:lnTo>
                    <a:pt x="2162" y="6878"/>
                  </a:lnTo>
                  <a:cubicBezTo>
                    <a:pt x="2200" y="6878"/>
                    <a:pt x="2200" y="6840"/>
                    <a:pt x="2237" y="6802"/>
                  </a:cubicBezTo>
                  <a:cubicBezTo>
                    <a:pt x="2275" y="6878"/>
                    <a:pt x="2275" y="6916"/>
                    <a:pt x="2275" y="7030"/>
                  </a:cubicBezTo>
                  <a:lnTo>
                    <a:pt x="2275" y="7068"/>
                  </a:lnTo>
                  <a:cubicBezTo>
                    <a:pt x="2275" y="7257"/>
                    <a:pt x="2351" y="7409"/>
                    <a:pt x="2351" y="7561"/>
                  </a:cubicBezTo>
                  <a:lnTo>
                    <a:pt x="2237" y="7636"/>
                  </a:lnTo>
                  <a:cubicBezTo>
                    <a:pt x="2211" y="7663"/>
                    <a:pt x="2221" y="7707"/>
                    <a:pt x="2242" y="7707"/>
                  </a:cubicBezTo>
                  <a:cubicBezTo>
                    <a:pt x="2252" y="7707"/>
                    <a:pt x="2264" y="7698"/>
                    <a:pt x="2275" y="7674"/>
                  </a:cubicBezTo>
                  <a:cubicBezTo>
                    <a:pt x="2351" y="7674"/>
                    <a:pt x="2351" y="7636"/>
                    <a:pt x="2351" y="7636"/>
                  </a:cubicBezTo>
                  <a:cubicBezTo>
                    <a:pt x="2351" y="7750"/>
                    <a:pt x="2389" y="7826"/>
                    <a:pt x="2389" y="7940"/>
                  </a:cubicBezTo>
                  <a:cubicBezTo>
                    <a:pt x="2427" y="8167"/>
                    <a:pt x="2427" y="8395"/>
                    <a:pt x="2617" y="8584"/>
                  </a:cubicBezTo>
                  <a:cubicBezTo>
                    <a:pt x="2821" y="8789"/>
                    <a:pt x="3163" y="8830"/>
                    <a:pt x="3501" y="8830"/>
                  </a:cubicBezTo>
                  <a:cubicBezTo>
                    <a:pt x="3727" y="8830"/>
                    <a:pt x="3951" y="8812"/>
                    <a:pt x="4133" y="8812"/>
                  </a:cubicBezTo>
                  <a:cubicBezTo>
                    <a:pt x="4891" y="8774"/>
                    <a:pt x="5612" y="8774"/>
                    <a:pt x="6332" y="8774"/>
                  </a:cubicBezTo>
                  <a:cubicBezTo>
                    <a:pt x="6370" y="8774"/>
                    <a:pt x="6370" y="8698"/>
                    <a:pt x="6332" y="8698"/>
                  </a:cubicBezTo>
                  <a:cubicBezTo>
                    <a:pt x="5688" y="8736"/>
                    <a:pt x="5043" y="8736"/>
                    <a:pt x="4361" y="8736"/>
                  </a:cubicBezTo>
                  <a:lnTo>
                    <a:pt x="3489" y="8736"/>
                  </a:lnTo>
                  <a:cubicBezTo>
                    <a:pt x="3185" y="8736"/>
                    <a:pt x="2806" y="8698"/>
                    <a:pt x="2617" y="8433"/>
                  </a:cubicBezTo>
                  <a:cubicBezTo>
                    <a:pt x="2465" y="8205"/>
                    <a:pt x="2465" y="7864"/>
                    <a:pt x="2427" y="7599"/>
                  </a:cubicBezTo>
                  <a:lnTo>
                    <a:pt x="2427" y="7523"/>
                  </a:lnTo>
                  <a:cubicBezTo>
                    <a:pt x="2996" y="6727"/>
                    <a:pt x="3564" y="5968"/>
                    <a:pt x="4133" y="5172"/>
                  </a:cubicBezTo>
                  <a:cubicBezTo>
                    <a:pt x="4159" y="5146"/>
                    <a:pt x="4149" y="5102"/>
                    <a:pt x="4128" y="5102"/>
                  </a:cubicBezTo>
                  <a:cubicBezTo>
                    <a:pt x="4119" y="5102"/>
                    <a:pt x="4107" y="5111"/>
                    <a:pt x="4095" y="5134"/>
                  </a:cubicBezTo>
                  <a:cubicBezTo>
                    <a:pt x="3527" y="5930"/>
                    <a:pt x="2996" y="6689"/>
                    <a:pt x="2427" y="7447"/>
                  </a:cubicBezTo>
                  <a:cubicBezTo>
                    <a:pt x="2427" y="7295"/>
                    <a:pt x="2389" y="7219"/>
                    <a:pt x="2389" y="7068"/>
                  </a:cubicBezTo>
                  <a:cubicBezTo>
                    <a:pt x="2920" y="6347"/>
                    <a:pt x="3489" y="5627"/>
                    <a:pt x="3982" y="4945"/>
                  </a:cubicBezTo>
                  <a:cubicBezTo>
                    <a:pt x="4037" y="4889"/>
                    <a:pt x="4011" y="4854"/>
                    <a:pt x="3979" y="4854"/>
                  </a:cubicBezTo>
                  <a:cubicBezTo>
                    <a:pt x="3967" y="4854"/>
                    <a:pt x="3954" y="4859"/>
                    <a:pt x="3944" y="4869"/>
                  </a:cubicBezTo>
                  <a:cubicBezTo>
                    <a:pt x="3413" y="5589"/>
                    <a:pt x="2920" y="6272"/>
                    <a:pt x="2389" y="6954"/>
                  </a:cubicBezTo>
                  <a:cubicBezTo>
                    <a:pt x="2351" y="6878"/>
                    <a:pt x="2351" y="6840"/>
                    <a:pt x="2351" y="6727"/>
                  </a:cubicBezTo>
                  <a:cubicBezTo>
                    <a:pt x="2768" y="6120"/>
                    <a:pt x="3185" y="5513"/>
                    <a:pt x="3678" y="4869"/>
                  </a:cubicBezTo>
                  <a:cubicBezTo>
                    <a:pt x="3705" y="4842"/>
                    <a:pt x="3694" y="4815"/>
                    <a:pt x="3658" y="4815"/>
                  </a:cubicBezTo>
                  <a:cubicBezTo>
                    <a:pt x="3644" y="4815"/>
                    <a:pt x="3625" y="4820"/>
                    <a:pt x="3602" y="4831"/>
                  </a:cubicBezTo>
                  <a:cubicBezTo>
                    <a:pt x="3147" y="5437"/>
                    <a:pt x="2730" y="6006"/>
                    <a:pt x="2275" y="6651"/>
                  </a:cubicBezTo>
                  <a:cubicBezTo>
                    <a:pt x="2237" y="6575"/>
                    <a:pt x="2237" y="6499"/>
                    <a:pt x="2237" y="6461"/>
                  </a:cubicBezTo>
                  <a:cubicBezTo>
                    <a:pt x="2237" y="6385"/>
                    <a:pt x="2275" y="6347"/>
                    <a:pt x="2275" y="6309"/>
                  </a:cubicBezTo>
                  <a:lnTo>
                    <a:pt x="2275" y="6272"/>
                  </a:lnTo>
                  <a:cubicBezTo>
                    <a:pt x="2617" y="5779"/>
                    <a:pt x="2996" y="5362"/>
                    <a:pt x="3337" y="4869"/>
                  </a:cubicBezTo>
                  <a:cubicBezTo>
                    <a:pt x="3364" y="4842"/>
                    <a:pt x="3353" y="4815"/>
                    <a:pt x="3330" y="4815"/>
                  </a:cubicBezTo>
                  <a:cubicBezTo>
                    <a:pt x="3321" y="4815"/>
                    <a:pt x="3310" y="4820"/>
                    <a:pt x="3299" y="4831"/>
                  </a:cubicBezTo>
                  <a:cubicBezTo>
                    <a:pt x="2920" y="5324"/>
                    <a:pt x="2579" y="5779"/>
                    <a:pt x="2200" y="6272"/>
                  </a:cubicBezTo>
                  <a:cubicBezTo>
                    <a:pt x="2162" y="6006"/>
                    <a:pt x="2162" y="5817"/>
                    <a:pt x="2086" y="5589"/>
                  </a:cubicBezTo>
                  <a:lnTo>
                    <a:pt x="2162" y="5589"/>
                  </a:lnTo>
                  <a:cubicBezTo>
                    <a:pt x="2351" y="5324"/>
                    <a:pt x="2579" y="5058"/>
                    <a:pt x="2768" y="4831"/>
                  </a:cubicBezTo>
                  <a:cubicBezTo>
                    <a:pt x="2795" y="4804"/>
                    <a:pt x="2784" y="4777"/>
                    <a:pt x="2762" y="4777"/>
                  </a:cubicBezTo>
                  <a:cubicBezTo>
                    <a:pt x="2753" y="4777"/>
                    <a:pt x="2741" y="4782"/>
                    <a:pt x="2730" y="4793"/>
                  </a:cubicBezTo>
                  <a:lnTo>
                    <a:pt x="2162" y="5513"/>
                  </a:lnTo>
                  <a:lnTo>
                    <a:pt x="2086" y="5513"/>
                  </a:lnTo>
                  <a:cubicBezTo>
                    <a:pt x="2086" y="5210"/>
                    <a:pt x="2048" y="4982"/>
                    <a:pt x="2010" y="4679"/>
                  </a:cubicBezTo>
                  <a:lnTo>
                    <a:pt x="6522" y="4679"/>
                  </a:lnTo>
                  <a:cubicBezTo>
                    <a:pt x="6522" y="5020"/>
                    <a:pt x="6446" y="5324"/>
                    <a:pt x="6446" y="5589"/>
                  </a:cubicBezTo>
                  <a:cubicBezTo>
                    <a:pt x="6370" y="5703"/>
                    <a:pt x="6332" y="5741"/>
                    <a:pt x="6256" y="5817"/>
                  </a:cubicBezTo>
                  <a:cubicBezTo>
                    <a:pt x="6229" y="5872"/>
                    <a:pt x="6241" y="5907"/>
                    <a:pt x="6280" y="5907"/>
                  </a:cubicBezTo>
                  <a:cubicBezTo>
                    <a:pt x="6294" y="5907"/>
                    <a:pt x="6312" y="5903"/>
                    <a:pt x="6332" y="5892"/>
                  </a:cubicBezTo>
                  <a:cubicBezTo>
                    <a:pt x="6370" y="5817"/>
                    <a:pt x="6370" y="5779"/>
                    <a:pt x="6408" y="5741"/>
                  </a:cubicBezTo>
                  <a:lnTo>
                    <a:pt x="6408" y="5741"/>
                  </a:lnTo>
                  <a:cubicBezTo>
                    <a:pt x="6370" y="5892"/>
                    <a:pt x="6370" y="5968"/>
                    <a:pt x="6370" y="6120"/>
                  </a:cubicBezTo>
                  <a:cubicBezTo>
                    <a:pt x="6332" y="6120"/>
                    <a:pt x="6332" y="6158"/>
                    <a:pt x="6256" y="6196"/>
                  </a:cubicBezTo>
                  <a:cubicBezTo>
                    <a:pt x="6229" y="6251"/>
                    <a:pt x="6241" y="6286"/>
                    <a:pt x="6280" y="6286"/>
                  </a:cubicBezTo>
                  <a:cubicBezTo>
                    <a:pt x="6288" y="6286"/>
                    <a:pt x="6298" y="6285"/>
                    <a:pt x="6308" y="6281"/>
                  </a:cubicBezTo>
                  <a:lnTo>
                    <a:pt x="6308" y="6281"/>
                  </a:lnTo>
                  <a:cubicBezTo>
                    <a:pt x="5836" y="6938"/>
                    <a:pt x="5362" y="7627"/>
                    <a:pt x="4854" y="8281"/>
                  </a:cubicBezTo>
                  <a:cubicBezTo>
                    <a:pt x="4826" y="8337"/>
                    <a:pt x="4839" y="8372"/>
                    <a:pt x="4862" y="8372"/>
                  </a:cubicBezTo>
                  <a:cubicBezTo>
                    <a:pt x="4871" y="8372"/>
                    <a:pt x="4881" y="8367"/>
                    <a:pt x="4891" y="8357"/>
                  </a:cubicBezTo>
                  <a:cubicBezTo>
                    <a:pt x="5384" y="7674"/>
                    <a:pt x="5877" y="6954"/>
                    <a:pt x="6370" y="6309"/>
                  </a:cubicBezTo>
                  <a:lnTo>
                    <a:pt x="6370" y="6385"/>
                  </a:lnTo>
                  <a:lnTo>
                    <a:pt x="6143" y="6651"/>
                  </a:lnTo>
                  <a:cubicBezTo>
                    <a:pt x="6089" y="6678"/>
                    <a:pt x="6111" y="6704"/>
                    <a:pt x="6142" y="6704"/>
                  </a:cubicBezTo>
                  <a:cubicBezTo>
                    <a:pt x="6155" y="6704"/>
                    <a:pt x="6169" y="6700"/>
                    <a:pt x="6181" y="6689"/>
                  </a:cubicBezTo>
                  <a:cubicBezTo>
                    <a:pt x="6218" y="6651"/>
                    <a:pt x="6256" y="6537"/>
                    <a:pt x="6332" y="6499"/>
                  </a:cubicBezTo>
                  <a:lnTo>
                    <a:pt x="6332" y="6689"/>
                  </a:lnTo>
                  <a:lnTo>
                    <a:pt x="6256" y="6727"/>
                  </a:lnTo>
                  <a:cubicBezTo>
                    <a:pt x="6245" y="6715"/>
                    <a:pt x="6234" y="6711"/>
                    <a:pt x="6225" y="6711"/>
                  </a:cubicBezTo>
                  <a:cubicBezTo>
                    <a:pt x="6203" y="6711"/>
                    <a:pt x="6192" y="6738"/>
                    <a:pt x="6218" y="6764"/>
                  </a:cubicBezTo>
                  <a:lnTo>
                    <a:pt x="6218" y="6840"/>
                  </a:lnTo>
                  <a:cubicBezTo>
                    <a:pt x="5877" y="7295"/>
                    <a:pt x="5498" y="7788"/>
                    <a:pt x="5195" y="8243"/>
                  </a:cubicBezTo>
                  <a:cubicBezTo>
                    <a:pt x="5142" y="8269"/>
                    <a:pt x="5162" y="8313"/>
                    <a:pt x="5192" y="8313"/>
                  </a:cubicBezTo>
                  <a:cubicBezTo>
                    <a:pt x="5206" y="8313"/>
                    <a:pt x="5221" y="8305"/>
                    <a:pt x="5233" y="8281"/>
                  </a:cubicBezTo>
                  <a:cubicBezTo>
                    <a:pt x="5612" y="7864"/>
                    <a:pt x="5953" y="7409"/>
                    <a:pt x="6256" y="6916"/>
                  </a:cubicBezTo>
                  <a:cubicBezTo>
                    <a:pt x="6332" y="6916"/>
                    <a:pt x="6332" y="6992"/>
                    <a:pt x="6332" y="6992"/>
                  </a:cubicBezTo>
                  <a:cubicBezTo>
                    <a:pt x="6256" y="7523"/>
                    <a:pt x="6256" y="8054"/>
                    <a:pt x="6218" y="8622"/>
                  </a:cubicBezTo>
                  <a:cubicBezTo>
                    <a:pt x="6218" y="8660"/>
                    <a:pt x="6247" y="8679"/>
                    <a:pt x="6275" y="8679"/>
                  </a:cubicBezTo>
                  <a:cubicBezTo>
                    <a:pt x="6304" y="8679"/>
                    <a:pt x="6332" y="8660"/>
                    <a:pt x="6332" y="8622"/>
                  </a:cubicBezTo>
                  <a:cubicBezTo>
                    <a:pt x="6370" y="8091"/>
                    <a:pt x="6370" y="7599"/>
                    <a:pt x="6408" y="7068"/>
                  </a:cubicBezTo>
                  <a:lnTo>
                    <a:pt x="6408" y="7030"/>
                  </a:lnTo>
                  <a:cubicBezTo>
                    <a:pt x="6598" y="6802"/>
                    <a:pt x="6863" y="6499"/>
                    <a:pt x="7053" y="6272"/>
                  </a:cubicBezTo>
                  <a:cubicBezTo>
                    <a:pt x="7079" y="6245"/>
                    <a:pt x="7069" y="6201"/>
                    <a:pt x="7035" y="6201"/>
                  </a:cubicBezTo>
                  <a:cubicBezTo>
                    <a:pt x="7020" y="6201"/>
                    <a:pt x="7000" y="6210"/>
                    <a:pt x="6977" y="6234"/>
                  </a:cubicBezTo>
                  <a:cubicBezTo>
                    <a:pt x="6787" y="6423"/>
                    <a:pt x="6598" y="6651"/>
                    <a:pt x="6408" y="6878"/>
                  </a:cubicBezTo>
                  <a:lnTo>
                    <a:pt x="6408" y="6537"/>
                  </a:lnTo>
                  <a:cubicBezTo>
                    <a:pt x="6673" y="6272"/>
                    <a:pt x="6901" y="6044"/>
                    <a:pt x="7128" y="5741"/>
                  </a:cubicBezTo>
                  <a:cubicBezTo>
                    <a:pt x="7155" y="5714"/>
                    <a:pt x="7144" y="5687"/>
                    <a:pt x="7122" y="5687"/>
                  </a:cubicBezTo>
                  <a:cubicBezTo>
                    <a:pt x="7113" y="5687"/>
                    <a:pt x="7102" y="5692"/>
                    <a:pt x="7090" y="5703"/>
                  </a:cubicBezTo>
                  <a:cubicBezTo>
                    <a:pt x="6901" y="5930"/>
                    <a:pt x="6673" y="6158"/>
                    <a:pt x="6484" y="6423"/>
                  </a:cubicBezTo>
                  <a:lnTo>
                    <a:pt x="6484" y="6158"/>
                  </a:lnTo>
                  <a:cubicBezTo>
                    <a:pt x="6673" y="5968"/>
                    <a:pt x="6863" y="5741"/>
                    <a:pt x="7053" y="5513"/>
                  </a:cubicBezTo>
                  <a:cubicBezTo>
                    <a:pt x="7079" y="5487"/>
                    <a:pt x="7069" y="5443"/>
                    <a:pt x="7035" y="5443"/>
                  </a:cubicBezTo>
                  <a:cubicBezTo>
                    <a:pt x="7020" y="5443"/>
                    <a:pt x="7000" y="5452"/>
                    <a:pt x="6977" y="5475"/>
                  </a:cubicBezTo>
                  <a:cubicBezTo>
                    <a:pt x="6787" y="5665"/>
                    <a:pt x="6635" y="5892"/>
                    <a:pt x="6446" y="6082"/>
                  </a:cubicBezTo>
                  <a:cubicBezTo>
                    <a:pt x="6522" y="5968"/>
                    <a:pt x="6522" y="5855"/>
                    <a:pt x="6522" y="5703"/>
                  </a:cubicBezTo>
                  <a:cubicBezTo>
                    <a:pt x="6598" y="5513"/>
                    <a:pt x="6749" y="5362"/>
                    <a:pt x="6901" y="5172"/>
                  </a:cubicBezTo>
                  <a:cubicBezTo>
                    <a:pt x="6928" y="5145"/>
                    <a:pt x="6917" y="5118"/>
                    <a:pt x="6881" y="5118"/>
                  </a:cubicBezTo>
                  <a:cubicBezTo>
                    <a:pt x="6866" y="5118"/>
                    <a:pt x="6847" y="5123"/>
                    <a:pt x="6825" y="5134"/>
                  </a:cubicBezTo>
                  <a:cubicBezTo>
                    <a:pt x="6749" y="5286"/>
                    <a:pt x="6598" y="5400"/>
                    <a:pt x="6522" y="5551"/>
                  </a:cubicBezTo>
                  <a:cubicBezTo>
                    <a:pt x="6522" y="5324"/>
                    <a:pt x="6560" y="5020"/>
                    <a:pt x="6560" y="4793"/>
                  </a:cubicBezTo>
                  <a:lnTo>
                    <a:pt x="6863" y="4793"/>
                  </a:lnTo>
                  <a:cubicBezTo>
                    <a:pt x="7242" y="5627"/>
                    <a:pt x="7659" y="6499"/>
                    <a:pt x="8038" y="7371"/>
                  </a:cubicBezTo>
                  <a:cubicBezTo>
                    <a:pt x="7811" y="7599"/>
                    <a:pt x="7545" y="7864"/>
                    <a:pt x="7318" y="8167"/>
                  </a:cubicBezTo>
                  <a:cubicBezTo>
                    <a:pt x="7291" y="8194"/>
                    <a:pt x="7302" y="8221"/>
                    <a:pt x="7324" y="8221"/>
                  </a:cubicBezTo>
                  <a:cubicBezTo>
                    <a:pt x="7334" y="8221"/>
                    <a:pt x="7345" y="8216"/>
                    <a:pt x="7356" y="8205"/>
                  </a:cubicBezTo>
                  <a:cubicBezTo>
                    <a:pt x="7545" y="7940"/>
                    <a:pt x="7811" y="7674"/>
                    <a:pt x="8038" y="7409"/>
                  </a:cubicBezTo>
                  <a:cubicBezTo>
                    <a:pt x="8226" y="7784"/>
                    <a:pt x="8414" y="8197"/>
                    <a:pt x="8565" y="8721"/>
                  </a:cubicBezTo>
                  <a:lnTo>
                    <a:pt x="8565" y="8721"/>
                  </a:lnTo>
                  <a:cubicBezTo>
                    <a:pt x="8605" y="8689"/>
                    <a:pt x="8644" y="8656"/>
                    <a:pt x="8683" y="8622"/>
                  </a:cubicBezTo>
                  <a:lnTo>
                    <a:pt x="8683" y="8584"/>
                  </a:lnTo>
                  <a:cubicBezTo>
                    <a:pt x="8493" y="8167"/>
                    <a:pt x="8266" y="7788"/>
                    <a:pt x="8114" y="7295"/>
                  </a:cubicBezTo>
                  <a:lnTo>
                    <a:pt x="8038" y="7219"/>
                  </a:lnTo>
                  <a:cubicBezTo>
                    <a:pt x="7659" y="6309"/>
                    <a:pt x="7204" y="5437"/>
                    <a:pt x="6825" y="4603"/>
                  </a:cubicBezTo>
                  <a:cubicBezTo>
                    <a:pt x="6825" y="4591"/>
                    <a:pt x="6821" y="4587"/>
                    <a:pt x="6815" y="4587"/>
                  </a:cubicBezTo>
                  <a:close/>
                  <a:moveTo>
                    <a:pt x="5763" y="9381"/>
                  </a:moveTo>
                  <a:cubicBezTo>
                    <a:pt x="5650" y="9532"/>
                    <a:pt x="5536" y="9646"/>
                    <a:pt x="5422" y="9760"/>
                  </a:cubicBezTo>
                  <a:cubicBezTo>
                    <a:pt x="5394" y="9815"/>
                    <a:pt x="5407" y="9850"/>
                    <a:pt x="5431" y="9850"/>
                  </a:cubicBezTo>
                  <a:cubicBezTo>
                    <a:pt x="5440" y="9850"/>
                    <a:pt x="5450" y="9846"/>
                    <a:pt x="5460" y="9835"/>
                  </a:cubicBezTo>
                  <a:cubicBezTo>
                    <a:pt x="5574" y="9684"/>
                    <a:pt x="5726" y="9570"/>
                    <a:pt x="5763" y="9381"/>
                  </a:cubicBezTo>
                  <a:close/>
                  <a:moveTo>
                    <a:pt x="3489" y="9001"/>
                  </a:moveTo>
                  <a:cubicBezTo>
                    <a:pt x="3229" y="9293"/>
                    <a:pt x="3026" y="9585"/>
                    <a:pt x="2806" y="9876"/>
                  </a:cubicBezTo>
                  <a:lnTo>
                    <a:pt x="2806" y="9876"/>
                  </a:lnTo>
                  <a:lnTo>
                    <a:pt x="2806" y="9371"/>
                  </a:lnTo>
                  <a:lnTo>
                    <a:pt x="3147" y="9001"/>
                  </a:lnTo>
                  <a:close/>
                  <a:moveTo>
                    <a:pt x="5519" y="9991"/>
                  </a:moveTo>
                  <a:cubicBezTo>
                    <a:pt x="5506" y="9991"/>
                    <a:pt x="5485" y="10000"/>
                    <a:pt x="5460" y="10025"/>
                  </a:cubicBezTo>
                  <a:cubicBezTo>
                    <a:pt x="5536" y="10025"/>
                    <a:pt x="5544" y="9991"/>
                    <a:pt x="5519" y="9991"/>
                  </a:cubicBezTo>
                  <a:close/>
                  <a:moveTo>
                    <a:pt x="2806" y="10632"/>
                  </a:moveTo>
                  <a:lnTo>
                    <a:pt x="2806" y="10682"/>
                  </a:lnTo>
                  <a:lnTo>
                    <a:pt x="2806" y="10682"/>
                  </a:lnTo>
                  <a:cubicBezTo>
                    <a:pt x="2787" y="10673"/>
                    <a:pt x="2785" y="10653"/>
                    <a:pt x="2806" y="10632"/>
                  </a:cubicBezTo>
                  <a:close/>
                  <a:moveTo>
                    <a:pt x="3723" y="10313"/>
                  </a:moveTo>
                  <a:cubicBezTo>
                    <a:pt x="3719" y="10313"/>
                    <a:pt x="3716" y="10318"/>
                    <a:pt x="3716" y="10328"/>
                  </a:cubicBezTo>
                  <a:cubicBezTo>
                    <a:pt x="3413" y="10783"/>
                    <a:pt x="3185" y="11238"/>
                    <a:pt x="2920" y="11655"/>
                  </a:cubicBezTo>
                  <a:cubicBezTo>
                    <a:pt x="2920" y="11731"/>
                    <a:pt x="2958" y="11731"/>
                    <a:pt x="2958" y="11731"/>
                  </a:cubicBezTo>
                  <a:cubicBezTo>
                    <a:pt x="3261" y="11276"/>
                    <a:pt x="3489" y="10821"/>
                    <a:pt x="3754" y="10404"/>
                  </a:cubicBezTo>
                  <a:cubicBezTo>
                    <a:pt x="3754" y="10349"/>
                    <a:pt x="3734" y="10313"/>
                    <a:pt x="3723" y="10313"/>
                  </a:cubicBezTo>
                  <a:close/>
                  <a:moveTo>
                    <a:pt x="2806" y="12224"/>
                  </a:moveTo>
                  <a:lnTo>
                    <a:pt x="2806" y="12274"/>
                  </a:lnTo>
                  <a:lnTo>
                    <a:pt x="2806" y="12274"/>
                  </a:lnTo>
                  <a:cubicBezTo>
                    <a:pt x="2797" y="12263"/>
                    <a:pt x="2795" y="12247"/>
                    <a:pt x="2806" y="12224"/>
                  </a:cubicBezTo>
                  <a:close/>
                  <a:moveTo>
                    <a:pt x="3716" y="9001"/>
                  </a:moveTo>
                  <a:cubicBezTo>
                    <a:pt x="3868" y="9077"/>
                    <a:pt x="3830" y="9305"/>
                    <a:pt x="3830" y="9381"/>
                  </a:cubicBezTo>
                  <a:lnTo>
                    <a:pt x="3830" y="9967"/>
                  </a:lnTo>
                  <a:lnTo>
                    <a:pt x="3830" y="9967"/>
                  </a:lnTo>
                  <a:cubicBezTo>
                    <a:pt x="3817" y="9946"/>
                    <a:pt x="3791" y="9934"/>
                    <a:pt x="3773" y="9934"/>
                  </a:cubicBezTo>
                  <a:cubicBezTo>
                    <a:pt x="3762" y="9934"/>
                    <a:pt x="3754" y="9939"/>
                    <a:pt x="3754" y="9949"/>
                  </a:cubicBezTo>
                  <a:cubicBezTo>
                    <a:pt x="3489" y="10328"/>
                    <a:pt x="3185" y="10783"/>
                    <a:pt x="2882" y="11162"/>
                  </a:cubicBezTo>
                  <a:cubicBezTo>
                    <a:pt x="2806" y="11200"/>
                    <a:pt x="2920" y="11200"/>
                    <a:pt x="2920" y="11200"/>
                  </a:cubicBezTo>
                  <a:cubicBezTo>
                    <a:pt x="3185" y="10821"/>
                    <a:pt x="3489" y="10404"/>
                    <a:pt x="3830" y="10025"/>
                  </a:cubicBezTo>
                  <a:lnTo>
                    <a:pt x="3830" y="9967"/>
                  </a:lnTo>
                  <a:lnTo>
                    <a:pt x="3830" y="9967"/>
                  </a:lnTo>
                  <a:cubicBezTo>
                    <a:pt x="3839" y="9982"/>
                    <a:pt x="3841" y="10002"/>
                    <a:pt x="3830" y="10025"/>
                  </a:cubicBezTo>
                  <a:lnTo>
                    <a:pt x="3830" y="10859"/>
                  </a:lnTo>
                  <a:lnTo>
                    <a:pt x="3830" y="10986"/>
                  </a:lnTo>
                  <a:lnTo>
                    <a:pt x="3830" y="10986"/>
                  </a:lnTo>
                  <a:cubicBezTo>
                    <a:pt x="3839" y="10991"/>
                    <a:pt x="3841" y="10999"/>
                    <a:pt x="3830" y="11011"/>
                  </a:cubicBezTo>
                  <a:lnTo>
                    <a:pt x="3830" y="11985"/>
                  </a:lnTo>
                  <a:lnTo>
                    <a:pt x="3830" y="11985"/>
                  </a:lnTo>
                  <a:cubicBezTo>
                    <a:pt x="3825" y="11982"/>
                    <a:pt x="3818" y="11981"/>
                    <a:pt x="3810" y="11981"/>
                  </a:cubicBezTo>
                  <a:cubicBezTo>
                    <a:pt x="3795" y="11981"/>
                    <a:pt x="3776" y="11985"/>
                    <a:pt x="3754" y="11997"/>
                  </a:cubicBezTo>
                  <a:cubicBezTo>
                    <a:pt x="3451" y="12414"/>
                    <a:pt x="3110" y="12793"/>
                    <a:pt x="2768" y="13248"/>
                  </a:cubicBezTo>
                  <a:lnTo>
                    <a:pt x="2768" y="12944"/>
                  </a:lnTo>
                  <a:cubicBezTo>
                    <a:pt x="3072" y="12527"/>
                    <a:pt x="3337" y="12148"/>
                    <a:pt x="3640" y="11769"/>
                  </a:cubicBezTo>
                  <a:cubicBezTo>
                    <a:pt x="3666" y="11743"/>
                    <a:pt x="3657" y="11699"/>
                    <a:pt x="3623" y="11699"/>
                  </a:cubicBezTo>
                  <a:cubicBezTo>
                    <a:pt x="3608" y="11699"/>
                    <a:pt x="3588" y="11708"/>
                    <a:pt x="3564" y="11731"/>
                  </a:cubicBezTo>
                  <a:cubicBezTo>
                    <a:pt x="3337" y="12110"/>
                    <a:pt x="3072" y="12414"/>
                    <a:pt x="2806" y="12793"/>
                  </a:cubicBezTo>
                  <a:lnTo>
                    <a:pt x="2806" y="12603"/>
                  </a:lnTo>
                  <a:cubicBezTo>
                    <a:pt x="3110" y="12186"/>
                    <a:pt x="3413" y="11769"/>
                    <a:pt x="3716" y="11352"/>
                  </a:cubicBezTo>
                  <a:cubicBezTo>
                    <a:pt x="3744" y="11297"/>
                    <a:pt x="3731" y="11261"/>
                    <a:pt x="3707" y="11261"/>
                  </a:cubicBezTo>
                  <a:cubicBezTo>
                    <a:pt x="3699" y="11261"/>
                    <a:pt x="3688" y="11266"/>
                    <a:pt x="3678" y="11276"/>
                  </a:cubicBezTo>
                  <a:cubicBezTo>
                    <a:pt x="3375" y="11731"/>
                    <a:pt x="3110" y="12110"/>
                    <a:pt x="2806" y="12527"/>
                  </a:cubicBezTo>
                  <a:lnTo>
                    <a:pt x="2806" y="12376"/>
                  </a:lnTo>
                  <a:lnTo>
                    <a:pt x="2806" y="12274"/>
                  </a:lnTo>
                  <a:lnTo>
                    <a:pt x="2806" y="12274"/>
                  </a:lnTo>
                  <a:cubicBezTo>
                    <a:pt x="2827" y="12300"/>
                    <a:pt x="2882" y="12300"/>
                    <a:pt x="2882" y="12300"/>
                  </a:cubicBezTo>
                  <a:cubicBezTo>
                    <a:pt x="3185" y="11845"/>
                    <a:pt x="3489" y="11428"/>
                    <a:pt x="3830" y="11011"/>
                  </a:cubicBezTo>
                  <a:lnTo>
                    <a:pt x="3830" y="10986"/>
                  </a:lnTo>
                  <a:lnTo>
                    <a:pt x="3830" y="10986"/>
                  </a:lnTo>
                  <a:cubicBezTo>
                    <a:pt x="3809" y="10973"/>
                    <a:pt x="3754" y="10973"/>
                    <a:pt x="3754" y="10973"/>
                  </a:cubicBezTo>
                  <a:cubicBezTo>
                    <a:pt x="3413" y="11390"/>
                    <a:pt x="3147" y="11807"/>
                    <a:pt x="2806" y="12224"/>
                  </a:cubicBezTo>
                  <a:lnTo>
                    <a:pt x="2806" y="10682"/>
                  </a:lnTo>
                  <a:lnTo>
                    <a:pt x="2806" y="10682"/>
                  </a:lnTo>
                  <a:cubicBezTo>
                    <a:pt x="2812" y="10684"/>
                    <a:pt x="2818" y="10685"/>
                    <a:pt x="2826" y="10685"/>
                  </a:cubicBezTo>
                  <a:cubicBezTo>
                    <a:pt x="2841" y="10685"/>
                    <a:pt x="2860" y="10681"/>
                    <a:pt x="2882" y="10670"/>
                  </a:cubicBezTo>
                  <a:cubicBezTo>
                    <a:pt x="3185" y="10290"/>
                    <a:pt x="3489" y="9911"/>
                    <a:pt x="3716" y="9494"/>
                  </a:cubicBezTo>
                  <a:lnTo>
                    <a:pt x="3716" y="9494"/>
                  </a:lnTo>
                  <a:cubicBezTo>
                    <a:pt x="3413" y="9873"/>
                    <a:pt x="3110" y="10253"/>
                    <a:pt x="2806" y="10632"/>
                  </a:cubicBezTo>
                  <a:lnTo>
                    <a:pt x="2806" y="9966"/>
                  </a:lnTo>
                  <a:lnTo>
                    <a:pt x="2806" y="9966"/>
                  </a:lnTo>
                  <a:cubicBezTo>
                    <a:pt x="3052" y="9651"/>
                    <a:pt x="3324" y="9310"/>
                    <a:pt x="3564" y="9001"/>
                  </a:cubicBezTo>
                  <a:close/>
                  <a:moveTo>
                    <a:pt x="5763" y="12148"/>
                  </a:moveTo>
                  <a:cubicBezTo>
                    <a:pt x="5460" y="12527"/>
                    <a:pt x="5157" y="12906"/>
                    <a:pt x="4854" y="13286"/>
                  </a:cubicBezTo>
                  <a:cubicBezTo>
                    <a:pt x="4827" y="13312"/>
                    <a:pt x="4838" y="13339"/>
                    <a:pt x="4860" y="13339"/>
                  </a:cubicBezTo>
                  <a:cubicBezTo>
                    <a:pt x="4869" y="13339"/>
                    <a:pt x="4880" y="13335"/>
                    <a:pt x="4891" y="13324"/>
                  </a:cubicBezTo>
                  <a:cubicBezTo>
                    <a:pt x="5195" y="12982"/>
                    <a:pt x="5460" y="12603"/>
                    <a:pt x="5763" y="12148"/>
                  </a:cubicBezTo>
                  <a:close/>
                  <a:moveTo>
                    <a:pt x="3431" y="12929"/>
                  </a:moveTo>
                  <a:cubicBezTo>
                    <a:pt x="3416" y="12929"/>
                    <a:pt x="3397" y="12933"/>
                    <a:pt x="3375" y="12944"/>
                  </a:cubicBezTo>
                  <a:cubicBezTo>
                    <a:pt x="3185" y="13286"/>
                    <a:pt x="2958" y="13627"/>
                    <a:pt x="2730" y="13930"/>
                  </a:cubicBezTo>
                  <a:lnTo>
                    <a:pt x="2730" y="14028"/>
                  </a:lnTo>
                  <a:lnTo>
                    <a:pt x="2730" y="14028"/>
                  </a:lnTo>
                  <a:cubicBezTo>
                    <a:pt x="2980" y="13670"/>
                    <a:pt x="3198" y="13343"/>
                    <a:pt x="3451" y="12982"/>
                  </a:cubicBezTo>
                  <a:cubicBezTo>
                    <a:pt x="3478" y="12956"/>
                    <a:pt x="3466" y="12929"/>
                    <a:pt x="3431" y="12929"/>
                  </a:cubicBezTo>
                  <a:close/>
                  <a:moveTo>
                    <a:pt x="5808" y="12967"/>
                  </a:moveTo>
                  <a:cubicBezTo>
                    <a:pt x="5804" y="12967"/>
                    <a:pt x="5801" y="12972"/>
                    <a:pt x="5801" y="12982"/>
                  </a:cubicBezTo>
                  <a:cubicBezTo>
                    <a:pt x="5460" y="13437"/>
                    <a:pt x="5195" y="13854"/>
                    <a:pt x="4854" y="14271"/>
                  </a:cubicBezTo>
                  <a:cubicBezTo>
                    <a:pt x="4816" y="14309"/>
                    <a:pt x="4891" y="14309"/>
                    <a:pt x="4891" y="14309"/>
                  </a:cubicBezTo>
                  <a:cubicBezTo>
                    <a:pt x="5233" y="13892"/>
                    <a:pt x="5536" y="13475"/>
                    <a:pt x="5839" y="13058"/>
                  </a:cubicBezTo>
                  <a:cubicBezTo>
                    <a:pt x="5839" y="13003"/>
                    <a:pt x="5819" y="12967"/>
                    <a:pt x="5808" y="12967"/>
                  </a:cubicBezTo>
                  <a:close/>
                  <a:moveTo>
                    <a:pt x="2730" y="14028"/>
                  </a:moveTo>
                  <a:cubicBezTo>
                    <a:pt x="2718" y="14046"/>
                    <a:pt x="2705" y="14064"/>
                    <a:pt x="2692" y="14082"/>
                  </a:cubicBezTo>
                  <a:lnTo>
                    <a:pt x="2692" y="14385"/>
                  </a:lnTo>
                  <a:cubicBezTo>
                    <a:pt x="2705" y="14367"/>
                    <a:pt x="2717" y="14350"/>
                    <a:pt x="2729" y="14331"/>
                  </a:cubicBezTo>
                  <a:lnTo>
                    <a:pt x="2729" y="14331"/>
                  </a:lnTo>
                  <a:cubicBezTo>
                    <a:pt x="2730" y="14250"/>
                    <a:pt x="2730" y="14167"/>
                    <a:pt x="2730" y="14082"/>
                  </a:cubicBezTo>
                  <a:lnTo>
                    <a:pt x="2730" y="14028"/>
                  </a:lnTo>
                  <a:close/>
                  <a:moveTo>
                    <a:pt x="3518" y="13157"/>
                  </a:moveTo>
                  <a:cubicBezTo>
                    <a:pt x="3509" y="13157"/>
                    <a:pt x="3499" y="13162"/>
                    <a:pt x="3489" y="13172"/>
                  </a:cubicBezTo>
                  <a:cubicBezTo>
                    <a:pt x="3200" y="13533"/>
                    <a:pt x="2979" y="13964"/>
                    <a:pt x="2729" y="14331"/>
                  </a:cubicBezTo>
                  <a:lnTo>
                    <a:pt x="2729" y="14331"/>
                  </a:lnTo>
                  <a:cubicBezTo>
                    <a:pt x="2729" y="14356"/>
                    <a:pt x="2729" y="14381"/>
                    <a:pt x="2728" y="14405"/>
                  </a:cubicBezTo>
                  <a:lnTo>
                    <a:pt x="2728" y="14405"/>
                  </a:lnTo>
                  <a:cubicBezTo>
                    <a:pt x="2985" y="14010"/>
                    <a:pt x="3273" y="13646"/>
                    <a:pt x="3527" y="13248"/>
                  </a:cubicBezTo>
                  <a:cubicBezTo>
                    <a:pt x="3554" y="13192"/>
                    <a:pt x="3541" y="13157"/>
                    <a:pt x="3518" y="13157"/>
                  </a:cubicBezTo>
                  <a:close/>
                  <a:moveTo>
                    <a:pt x="5650" y="13361"/>
                  </a:moveTo>
                  <a:cubicBezTo>
                    <a:pt x="5422" y="13741"/>
                    <a:pt x="5195" y="14120"/>
                    <a:pt x="4891" y="14499"/>
                  </a:cubicBezTo>
                  <a:cubicBezTo>
                    <a:pt x="4891" y="14575"/>
                    <a:pt x="4967" y="14575"/>
                    <a:pt x="4967" y="14575"/>
                  </a:cubicBezTo>
                  <a:cubicBezTo>
                    <a:pt x="5195" y="14196"/>
                    <a:pt x="5422" y="13816"/>
                    <a:pt x="5726" y="13437"/>
                  </a:cubicBezTo>
                  <a:cubicBezTo>
                    <a:pt x="5726" y="13361"/>
                    <a:pt x="5650" y="13361"/>
                    <a:pt x="5650" y="13361"/>
                  </a:cubicBezTo>
                  <a:close/>
                  <a:moveTo>
                    <a:pt x="3725" y="14731"/>
                  </a:moveTo>
                  <a:cubicBezTo>
                    <a:pt x="3720" y="14731"/>
                    <a:pt x="3716" y="14739"/>
                    <a:pt x="3716" y="14764"/>
                  </a:cubicBezTo>
                  <a:cubicBezTo>
                    <a:pt x="3741" y="14764"/>
                    <a:pt x="3733" y="14731"/>
                    <a:pt x="3725" y="14731"/>
                  </a:cubicBezTo>
                  <a:close/>
                  <a:moveTo>
                    <a:pt x="3520" y="13497"/>
                  </a:moveTo>
                  <a:cubicBezTo>
                    <a:pt x="3511" y="13497"/>
                    <a:pt x="3500" y="13502"/>
                    <a:pt x="3489" y="13513"/>
                  </a:cubicBezTo>
                  <a:cubicBezTo>
                    <a:pt x="3221" y="13882"/>
                    <a:pt x="2982" y="14221"/>
                    <a:pt x="2721" y="14609"/>
                  </a:cubicBezTo>
                  <a:lnTo>
                    <a:pt x="2721" y="14609"/>
                  </a:lnTo>
                  <a:cubicBezTo>
                    <a:pt x="2725" y="14542"/>
                    <a:pt x="2727" y="14474"/>
                    <a:pt x="2728" y="14405"/>
                  </a:cubicBezTo>
                  <a:lnTo>
                    <a:pt x="2728" y="14405"/>
                  </a:lnTo>
                  <a:cubicBezTo>
                    <a:pt x="2716" y="14424"/>
                    <a:pt x="2704" y="14442"/>
                    <a:pt x="2692" y="14461"/>
                  </a:cubicBezTo>
                  <a:lnTo>
                    <a:pt x="2617" y="14461"/>
                  </a:lnTo>
                  <a:lnTo>
                    <a:pt x="2617" y="14764"/>
                  </a:lnTo>
                  <a:cubicBezTo>
                    <a:pt x="2652" y="14711"/>
                    <a:pt x="2687" y="14660"/>
                    <a:pt x="2721" y="14609"/>
                  </a:cubicBezTo>
                  <a:lnTo>
                    <a:pt x="2721" y="14609"/>
                  </a:lnTo>
                  <a:cubicBezTo>
                    <a:pt x="2717" y="14681"/>
                    <a:pt x="2711" y="14753"/>
                    <a:pt x="2703" y="14824"/>
                  </a:cubicBezTo>
                  <a:lnTo>
                    <a:pt x="2703" y="14824"/>
                  </a:lnTo>
                  <a:lnTo>
                    <a:pt x="3527" y="13551"/>
                  </a:lnTo>
                  <a:cubicBezTo>
                    <a:pt x="3553" y="13524"/>
                    <a:pt x="3542" y="13497"/>
                    <a:pt x="3520" y="13497"/>
                  </a:cubicBezTo>
                  <a:close/>
                  <a:moveTo>
                    <a:pt x="5422" y="13930"/>
                  </a:moveTo>
                  <a:cubicBezTo>
                    <a:pt x="5233" y="14233"/>
                    <a:pt x="5081" y="14499"/>
                    <a:pt x="4891" y="14802"/>
                  </a:cubicBezTo>
                  <a:cubicBezTo>
                    <a:pt x="4854" y="14840"/>
                    <a:pt x="4967" y="14840"/>
                    <a:pt x="4967" y="14840"/>
                  </a:cubicBezTo>
                  <a:cubicBezTo>
                    <a:pt x="5157" y="14575"/>
                    <a:pt x="5271" y="14271"/>
                    <a:pt x="5460" y="14006"/>
                  </a:cubicBezTo>
                  <a:cubicBezTo>
                    <a:pt x="5460" y="13930"/>
                    <a:pt x="5422" y="13930"/>
                    <a:pt x="5422" y="13930"/>
                  </a:cubicBezTo>
                  <a:close/>
                  <a:moveTo>
                    <a:pt x="5498" y="14309"/>
                  </a:moveTo>
                  <a:cubicBezTo>
                    <a:pt x="5384" y="14575"/>
                    <a:pt x="5195" y="14802"/>
                    <a:pt x="5043" y="15030"/>
                  </a:cubicBezTo>
                  <a:cubicBezTo>
                    <a:pt x="5017" y="15056"/>
                    <a:pt x="5027" y="15100"/>
                    <a:pt x="5048" y="15100"/>
                  </a:cubicBezTo>
                  <a:cubicBezTo>
                    <a:pt x="5058" y="15100"/>
                    <a:pt x="5069" y="15091"/>
                    <a:pt x="5081" y="15068"/>
                  </a:cubicBezTo>
                  <a:cubicBezTo>
                    <a:pt x="5233" y="14840"/>
                    <a:pt x="5422" y="14613"/>
                    <a:pt x="5574" y="14385"/>
                  </a:cubicBezTo>
                  <a:cubicBezTo>
                    <a:pt x="5574" y="14309"/>
                    <a:pt x="5498" y="14309"/>
                    <a:pt x="5498" y="14309"/>
                  </a:cubicBezTo>
                  <a:close/>
                  <a:moveTo>
                    <a:pt x="3754" y="13741"/>
                  </a:moveTo>
                  <a:cubicBezTo>
                    <a:pt x="3451" y="14233"/>
                    <a:pt x="3147" y="14688"/>
                    <a:pt x="2806" y="15105"/>
                  </a:cubicBezTo>
                  <a:cubicBezTo>
                    <a:pt x="2768" y="15181"/>
                    <a:pt x="2882" y="15181"/>
                    <a:pt x="2882" y="15181"/>
                  </a:cubicBezTo>
                  <a:cubicBezTo>
                    <a:pt x="2882" y="15105"/>
                    <a:pt x="2920" y="15105"/>
                    <a:pt x="2920" y="15068"/>
                  </a:cubicBezTo>
                  <a:cubicBezTo>
                    <a:pt x="3185" y="14651"/>
                    <a:pt x="3489" y="14233"/>
                    <a:pt x="3830" y="13741"/>
                  </a:cubicBezTo>
                  <a:close/>
                  <a:moveTo>
                    <a:pt x="2703" y="14824"/>
                  </a:moveTo>
                  <a:lnTo>
                    <a:pt x="2692" y="14840"/>
                  </a:lnTo>
                  <a:lnTo>
                    <a:pt x="2617" y="14840"/>
                  </a:lnTo>
                  <a:lnTo>
                    <a:pt x="2617" y="15240"/>
                  </a:lnTo>
                  <a:lnTo>
                    <a:pt x="2617" y="15240"/>
                  </a:lnTo>
                  <a:cubicBezTo>
                    <a:pt x="2659" y="15104"/>
                    <a:pt x="2686" y="14966"/>
                    <a:pt x="2703" y="14824"/>
                  </a:cubicBezTo>
                  <a:close/>
                  <a:moveTo>
                    <a:pt x="5582" y="14597"/>
                  </a:moveTo>
                  <a:cubicBezTo>
                    <a:pt x="5577" y="14597"/>
                    <a:pt x="5574" y="14602"/>
                    <a:pt x="5574" y="14613"/>
                  </a:cubicBezTo>
                  <a:cubicBezTo>
                    <a:pt x="5422" y="14802"/>
                    <a:pt x="5271" y="15030"/>
                    <a:pt x="5157" y="15219"/>
                  </a:cubicBezTo>
                  <a:cubicBezTo>
                    <a:pt x="5081" y="15257"/>
                    <a:pt x="5195" y="15257"/>
                    <a:pt x="5195" y="15257"/>
                  </a:cubicBezTo>
                  <a:cubicBezTo>
                    <a:pt x="5346" y="15068"/>
                    <a:pt x="5460" y="14840"/>
                    <a:pt x="5612" y="14651"/>
                  </a:cubicBezTo>
                  <a:cubicBezTo>
                    <a:pt x="5612" y="14624"/>
                    <a:pt x="5593" y="14597"/>
                    <a:pt x="5582" y="14597"/>
                  </a:cubicBezTo>
                  <a:close/>
                  <a:moveTo>
                    <a:pt x="5451" y="15153"/>
                  </a:moveTo>
                  <a:cubicBezTo>
                    <a:pt x="5432" y="15153"/>
                    <a:pt x="5422" y="15162"/>
                    <a:pt x="5422" y="15181"/>
                  </a:cubicBezTo>
                  <a:cubicBezTo>
                    <a:pt x="5422" y="15219"/>
                    <a:pt x="5422" y="15257"/>
                    <a:pt x="5384" y="15257"/>
                  </a:cubicBezTo>
                  <a:cubicBezTo>
                    <a:pt x="5309" y="15257"/>
                    <a:pt x="5309" y="15333"/>
                    <a:pt x="5384" y="15333"/>
                  </a:cubicBezTo>
                  <a:cubicBezTo>
                    <a:pt x="5460" y="15333"/>
                    <a:pt x="5536" y="15257"/>
                    <a:pt x="5536" y="15181"/>
                  </a:cubicBezTo>
                  <a:cubicBezTo>
                    <a:pt x="5498" y="15162"/>
                    <a:pt x="5470" y="15153"/>
                    <a:pt x="5451" y="15153"/>
                  </a:cubicBezTo>
                  <a:close/>
                  <a:moveTo>
                    <a:pt x="3615" y="8855"/>
                  </a:moveTo>
                  <a:cubicBezTo>
                    <a:pt x="3604" y="8855"/>
                    <a:pt x="3588" y="8864"/>
                    <a:pt x="3564" y="8888"/>
                  </a:cubicBezTo>
                  <a:cubicBezTo>
                    <a:pt x="3527" y="8888"/>
                    <a:pt x="3527" y="8926"/>
                    <a:pt x="3527" y="8926"/>
                  </a:cubicBezTo>
                  <a:lnTo>
                    <a:pt x="2617" y="8926"/>
                  </a:lnTo>
                  <a:cubicBezTo>
                    <a:pt x="2579" y="8926"/>
                    <a:pt x="2579" y="9001"/>
                    <a:pt x="2617" y="9001"/>
                  </a:cubicBezTo>
                  <a:lnTo>
                    <a:pt x="2730" y="9001"/>
                  </a:lnTo>
                  <a:lnTo>
                    <a:pt x="2730" y="9343"/>
                  </a:lnTo>
                  <a:lnTo>
                    <a:pt x="2617" y="9456"/>
                  </a:lnTo>
                  <a:cubicBezTo>
                    <a:pt x="2590" y="9483"/>
                    <a:pt x="2601" y="9510"/>
                    <a:pt x="2637" y="9510"/>
                  </a:cubicBezTo>
                  <a:cubicBezTo>
                    <a:pt x="2651" y="9510"/>
                    <a:pt x="2670" y="9505"/>
                    <a:pt x="2692" y="9494"/>
                  </a:cubicBezTo>
                  <a:lnTo>
                    <a:pt x="2730" y="9453"/>
                  </a:lnTo>
                  <a:lnTo>
                    <a:pt x="2730" y="9976"/>
                  </a:lnTo>
                  <a:lnTo>
                    <a:pt x="2730" y="9976"/>
                  </a:lnTo>
                  <a:cubicBezTo>
                    <a:pt x="2718" y="9992"/>
                    <a:pt x="2705" y="10009"/>
                    <a:pt x="2692" y="10025"/>
                  </a:cubicBezTo>
                  <a:cubicBezTo>
                    <a:pt x="2639" y="10052"/>
                    <a:pt x="2661" y="10079"/>
                    <a:pt x="2692" y="10079"/>
                  </a:cubicBezTo>
                  <a:cubicBezTo>
                    <a:pt x="2705" y="10079"/>
                    <a:pt x="2719" y="10074"/>
                    <a:pt x="2730" y="10063"/>
                  </a:cubicBezTo>
                  <a:lnTo>
                    <a:pt x="2730" y="13703"/>
                  </a:lnTo>
                  <a:cubicBezTo>
                    <a:pt x="2996" y="13324"/>
                    <a:pt x="3299" y="12906"/>
                    <a:pt x="3564" y="12527"/>
                  </a:cubicBezTo>
                  <a:cubicBezTo>
                    <a:pt x="3617" y="12501"/>
                    <a:pt x="3597" y="12457"/>
                    <a:pt x="3567" y="12457"/>
                  </a:cubicBezTo>
                  <a:cubicBezTo>
                    <a:pt x="3554" y="12457"/>
                    <a:pt x="3538" y="12466"/>
                    <a:pt x="3527" y="12489"/>
                  </a:cubicBezTo>
                  <a:cubicBezTo>
                    <a:pt x="3299" y="12793"/>
                    <a:pt x="2996" y="13172"/>
                    <a:pt x="2768" y="13551"/>
                  </a:cubicBezTo>
                  <a:lnTo>
                    <a:pt x="2768" y="13324"/>
                  </a:lnTo>
                  <a:cubicBezTo>
                    <a:pt x="3147" y="12906"/>
                    <a:pt x="3489" y="12489"/>
                    <a:pt x="3830" y="12034"/>
                  </a:cubicBezTo>
                  <a:lnTo>
                    <a:pt x="3830" y="13854"/>
                  </a:lnTo>
                  <a:lnTo>
                    <a:pt x="3830" y="14575"/>
                  </a:lnTo>
                  <a:lnTo>
                    <a:pt x="3830" y="14954"/>
                  </a:lnTo>
                  <a:cubicBezTo>
                    <a:pt x="3830" y="15030"/>
                    <a:pt x="3868" y="15333"/>
                    <a:pt x="3754" y="15371"/>
                  </a:cubicBezTo>
                  <a:cubicBezTo>
                    <a:pt x="3753" y="15372"/>
                    <a:pt x="3753" y="15372"/>
                    <a:pt x="3752" y="15373"/>
                  </a:cubicBezTo>
                  <a:lnTo>
                    <a:pt x="3752" y="15373"/>
                  </a:lnTo>
                  <a:cubicBezTo>
                    <a:pt x="3777" y="15372"/>
                    <a:pt x="3803" y="15371"/>
                    <a:pt x="3830" y="15371"/>
                  </a:cubicBezTo>
                  <a:cubicBezTo>
                    <a:pt x="3868" y="15371"/>
                    <a:pt x="3868" y="15371"/>
                    <a:pt x="3868" y="15333"/>
                  </a:cubicBezTo>
                  <a:lnTo>
                    <a:pt x="3868" y="8963"/>
                  </a:lnTo>
                  <a:cubicBezTo>
                    <a:pt x="3868" y="8926"/>
                    <a:pt x="3830" y="8926"/>
                    <a:pt x="3830" y="8926"/>
                  </a:cubicBezTo>
                  <a:lnTo>
                    <a:pt x="3640" y="8926"/>
                  </a:lnTo>
                  <a:cubicBezTo>
                    <a:pt x="3640" y="8899"/>
                    <a:pt x="3640" y="8855"/>
                    <a:pt x="3615" y="8855"/>
                  </a:cubicBezTo>
                  <a:close/>
                  <a:moveTo>
                    <a:pt x="5772" y="14921"/>
                  </a:moveTo>
                  <a:cubicBezTo>
                    <a:pt x="5767" y="14921"/>
                    <a:pt x="5763" y="14930"/>
                    <a:pt x="5763" y="14954"/>
                  </a:cubicBezTo>
                  <a:cubicBezTo>
                    <a:pt x="5688" y="15068"/>
                    <a:pt x="5650" y="15181"/>
                    <a:pt x="5574" y="15333"/>
                  </a:cubicBezTo>
                  <a:cubicBezTo>
                    <a:pt x="5547" y="15360"/>
                    <a:pt x="5577" y="15387"/>
                    <a:pt x="5597" y="15387"/>
                  </a:cubicBezTo>
                  <a:cubicBezTo>
                    <a:pt x="5605" y="15387"/>
                    <a:pt x="5612" y="15382"/>
                    <a:pt x="5612" y="15371"/>
                  </a:cubicBezTo>
                  <a:cubicBezTo>
                    <a:pt x="5650" y="15219"/>
                    <a:pt x="5726" y="15143"/>
                    <a:pt x="5801" y="14992"/>
                  </a:cubicBezTo>
                  <a:cubicBezTo>
                    <a:pt x="5801" y="14966"/>
                    <a:pt x="5783" y="14921"/>
                    <a:pt x="5772" y="14921"/>
                  </a:cubicBezTo>
                  <a:close/>
                  <a:moveTo>
                    <a:pt x="3754" y="15014"/>
                  </a:moveTo>
                  <a:cubicBezTo>
                    <a:pt x="3742" y="15014"/>
                    <a:pt x="3727" y="15019"/>
                    <a:pt x="3716" y="15030"/>
                  </a:cubicBezTo>
                  <a:cubicBezTo>
                    <a:pt x="3649" y="15164"/>
                    <a:pt x="3522" y="15298"/>
                    <a:pt x="3389" y="15406"/>
                  </a:cubicBezTo>
                  <a:lnTo>
                    <a:pt x="3389" y="15406"/>
                  </a:lnTo>
                  <a:cubicBezTo>
                    <a:pt x="3412" y="15405"/>
                    <a:pt x="3435" y="15403"/>
                    <a:pt x="3458" y="15401"/>
                  </a:cubicBezTo>
                  <a:lnTo>
                    <a:pt x="3458" y="15401"/>
                  </a:lnTo>
                  <a:lnTo>
                    <a:pt x="3451" y="15409"/>
                  </a:lnTo>
                  <a:lnTo>
                    <a:pt x="3489" y="15409"/>
                  </a:lnTo>
                  <a:cubicBezTo>
                    <a:pt x="3526" y="15409"/>
                    <a:pt x="3709" y="15409"/>
                    <a:pt x="3752" y="15373"/>
                  </a:cubicBezTo>
                  <a:lnTo>
                    <a:pt x="3752" y="15373"/>
                  </a:lnTo>
                  <a:cubicBezTo>
                    <a:pt x="3650" y="15378"/>
                    <a:pt x="3556" y="15392"/>
                    <a:pt x="3458" y="15401"/>
                  </a:cubicBezTo>
                  <a:lnTo>
                    <a:pt x="3458" y="15401"/>
                  </a:lnTo>
                  <a:lnTo>
                    <a:pt x="3754" y="15068"/>
                  </a:lnTo>
                  <a:cubicBezTo>
                    <a:pt x="3808" y="15041"/>
                    <a:pt x="3785" y="15014"/>
                    <a:pt x="3754" y="15014"/>
                  </a:cubicBezTo>
                  <a:close/>
                  <a:moveTo>
                    <a:pt x="3389" y="15406"/>
                  </a:moveTo>
                  <a:cubicBezTo>
                    <a:pt x="3360" y="15408"/>
                    <a:pt x="3330" y="15409"/>
                    <a:pt x="3299" y="15409"/>
                  </a:cubicBezTo>
                  <a:lnTo>
                    <a:pt x="3261" y="15447"/>
                  </a:lnTo>
                  <a:lnTo>
                    <a:pt x="3337" y="15447"/>
                  </a:lnTo>
                  <a:cubicBezTo>
                    <a:pt x="3354" y="15434"/>
                    <a:pt x="3372" y="15420"/>
                    <a:pt x="3389" y="15406"/>
                  </a:cubicBezTo>
                  <a:close/>
                  <a:moveTo>
                    <a:pt x="3754" y="14233"/>
                  </a:moveTo>
                  <a:cubicBezTo>
                    <a:pt x="3489" y="14651"/>
                    <a:pt x="3185" y="15030"/>
                    <a:pt x="2920" y="15447"/>
                  </a:cubicBezTo>
                  <a:cubicBezTo>
                    <a:pt x="2905" y="15477"/>
                    <a:pt x="2908" y="15495"/>
                    <a:pt x="2917" y="15506"/>
                  </a:cubicBezTo>
                  <a:lnTo>
                    <a:pt x="2917" y="15506"/>
                  </a:lnTo>
                  <a:cubicBezTo>
                    <a:pt x="2938" y="15500"/>
                    <a:pt x="2960" y="15494"/>
                    <a:pt x="2981" y="15488"/>
                  </a:cubicBezTo>
                  <a:lnTo>
                    <a:pt x="2981" y="15488"/>
                  </a:lnTo>
                  <a:cubicBezTo>
                    <a:pt x="2978" y="15492"/>
                    <a:pt x="2975" y="15496"/>
                    <a:pt x="2972" y="15501"/>
                  </a:cubicBezTo>
                  <a:lnTo>
                    <a:pt x="2972" y="15501"/>
                  </a:lnTo>
                  <a:cubicBezTo>
                    <a:pt x="3037" y="15489"/>
                    <a:pt x="3102" y="15474"/>
                    <a:pt x="3171" y="15451"/>
                  </a:cubicBezTo>
                  <a:lnTo>
                    <a:pt x="3171" y="15451"/>
                  </a:lnTo>
                  <a:cubicBezTo>
                    <a:pt x="3174" y="15467"/>
                    <a:pt x="3185" y="15479"/>
                    <a:pt x="3203" y="15479"/>
                  </a:cubicBezTo>
                  <a:cubicBezTo>
                    <a:pt x="3218" y="15479"/>
                    <a:pt x="3238" y="15470"/>
                    <a:pt x="3261" y="15447"/>
                  </a:cubicBezTo>
                  <a:cubicBezTo>
                    <a:pt x="3375" y="15219"/>
                    <a:pt x="3564" y="14992"/>
                    <a:pt x="3716" y="14764"/>
                  </a:cubicBezTo>
                  <a:lnTo>
                    <a:pt x="3716" y="14764"/>
                  </a:lnTo>
                  <a:cubicBezTo>
                    <a:pt x="3527" y="14992"/>
                    <a:pt x="3375" y="15181"/>
                    <a:pt x="3185" y="15409"/>
                  </a:cubicBezTo>
                  <a:cubicBezTo>
                    <a:pt x="3174" y="15420"/>
                    <a:pt x="3170" y="15434"/>
                    <a:pt x="3171" y="15447"/>
                  </a:cubicBezTo>
                  <a:lnTo>
                    <a:pt x="3185" y="15447"/>
                  </a:lnTo>
                  <a:cubicBezTo>
                    <a:pt x="3181" y="15448"/>
                    <a:pt x="3176" y="15450"/>
                    <a:pt x="3171" y="15451"/>
                  </a:cubicBezTo>
                  <a:lnTo>
                    <a:pt x="3171" y="15451"/>
                  </a:lnTo>
                  <a:cubicBezTo>
                    <a:pt x="3171" y="15450"/>
                    <a:pt x="3171" y="15448"/>
                    <a:pt x="3171" y="15447"/>
                  </a:cubicBezTo>
                  <a:lnTo>
                    <a:pt x="3147" y="15447"/>
                  </a:lnTo>
                  <a:cubicBezTo>
                    <a:pt x="3107" y="15447"/>
                    <a:pt x="3047" y="15468"/>
                    <a:pt x="2981" y="15488"/>
                  </a:cubicBezTo>
                  <a:lnTo>
                    <a:pt x="2981" y="15488"/>
                  </a:lnTo>
                  <a:cubicBezTo>
                    <a:pt x="3275" y="15048"/>
                    <a:pt x="3534" y="14678"/>
                    <a:pt x="3830" y="14271"/>
                  </a:cubicBezTo>
                  <a:cubicBezTo>
                    <a:pt x="3830" y="14233"/>
                    <a:pt x="3754" y="14233"/>
                    <a:pt x="3754" y="14233"/>
                  </a:cubicBezTo>
                  <a:close/>
                  <a:moveTo>
                    <a:pt x="2617" y="15240"/>
                  </a:moveTo>
                  <a:lnTo>
                    <a:pt x="2617" y="15240"/>
                  </a:lnTo>
                  <a:cubicBezTo>
                    <a:pt x="2587" y="15335"/>
                    <a:pt x="2550" y="15429"/>
                    <a:pt x="2503" y="15523"/>
                  </a:cubicBezTo>
                  <a:cubicBezTo>
                    <a:pt x="2503" y="15560"/>
                    <a:pt x="2541" y="15560"/>
                    <a:pt x="2541" y="15560"/>
                  </a:cubicBezTo>
                  <a:cubicBezTo>
                    <a:pt x="2675" y="15538"/>
                    <a:pt x="2796" y="15529"/>
                    <a:pt x="2920" y="15509"/>
                  </a:cubicBezTo>
                  <a:lnTo>
                    <a:pt x="2920" y="15509"/>
                  </a:lnTo>
                  <a:cubicBezTo>
                    <a:pt x="2934" y="15523"/>
                    <a:pt x="2958" y="15523"/>
                    <a:pt x="2958" y="15523"/>
                  </a:cubicBezTo>
                  <a:cubicBezTo>
                    <a:pt x="2963" y="15515"/>
                    <a:pt x="2968" y="15508"/>
                    <a:pt x="2972" y="15501"/>
                  </a:cubicBezTo>
                  <a:lnTo>
                    <a:pt x="2972" y="15501"/>
                  </a:lnTo>
                  <a:cubicBezTo>
                    <a:pt x="2955" y="15504"/>
                    <a:pt x="2937" y="15507"/>
                    <a:pt x="2920" y="15509"/>
                  </a:cubicBezTo>
                  <a:lnTo>
                    <a:pt x="2920" y="15509"/>
                  </a:lnTo>
                  <a:cubicBezTo>
                    <a:pt x="2919" y="15508"/>
                    <a:pt x="2918" y="15507"/>
                    <a:pt x="2917" y="15506"/>
                  </a:cubicBezTo>
                  <a:lnTo>
                    <a:pt x="2917" y="15506"/>
                  </a:lnTo>
                  <a:cubicBezTo>
                    <a:pt x="2878" y="15516"/>
                    <a:pt x="2841" y="15523"/>
                    <a:pt x="2806" y="15523"/>
                  </a:cubicBezTo>
                  <a:lnTo>
                    <a:pt x="2692" y="15523"/>
                  </a:lnTo>
                  <a:cubicBezTo>
                    <a:pt x="2579" y="15447"/>
                    <a:pt x="2617" y="15371"/>
                    <a:pt x="2617" y="15333"/>
                  </a:cubicBezTo>
                  <a:lnTo>
                    <a:pt x="2617" y="15240"/>
                  </a:lnTo>
                  <a:close/>
                  <a:moveTo>
                    <a:pt x="4797" y="8973"/>
                  </a:moveTo>
                  <a:cubicBezTo>
                    <a:pt x="4768" y="8973"/>
                    <a:pt x="4740" y="8982"/>
                    <a:pt x="4740" y="9001"/>
                  </a:cubicBezTo>
                  <a:lnTo>
                    <a:pt x="4740" y="10139"/>
                  </a:lnTo>
                  <a:lnTo>
                    <a:pt x="4702" y="10177"/>
                  </a:lnTo>
                  <a:cubicBezTo>
                    <a:pt x="4674" y="10232"/>
                    <a:pt x="4687" y="10267"/>
                    <a:pt x="4711" y="10267"/>
                  </a:cubicBezTo>
                  <a:cubicBezTo>
                    <a:pt x="4719" y="10267"/>
                    <a:pt x="4730" y="10263"/>
                    <a:pt x="4740" y="10253"/>
                  </a:cubicBezTo>
                  <a:lnTo>
                    <a:pt x="4740" y="11276"/>
                  </a:lnTo>
                  <a:lnTo>
                    <a:pt x="4740" y="11314"/>
                  </a:lnTo>
                  <a:lnTo>
                    <a:pt x="4740" y="11390"/>
                  </a:lnTo>
                  <a:lnTo>
                    <a:pt x="4740" y="11693"/>
                  </a:lnTo>
                  <a:lnTo>
                    <a:pt x="4740" y="11769"/>
                  </a:lnTo>
                  <a:lnTo>
                    <a:pt x="4740" y="11997"/>
                  </a:lnTo>
                  <a:lnTo>
                    <a:pt x="4702" y="12034"/>
                  </a:lnTo>
                  <a:cubicBezTo>
                    <a:pt x="4702" y="12072"/>
                    <a:pt x="4702" y="12072"/>
                    <a:pt x="4740" y="12072"/>
                  </a:cubicBezTo>
                  <a:lnTo>
                    <a:pt x="4740" y="12262"/>
                  </a:lnTo>
                  <a:lnTo>
                    <a:pt x="4740" y="12338"/>
                  </a:lnTo>
                  <a:lnTo>
                    <a:pt x="4740" y="12527"/>
                  </a:lnTo>
                  <a:lnTo>
                    <a:pt x="4702" y="12565"/>
                  </a:lnTo>
                  <a:cubicBezTo>
                    <a:pt x="4675" y="12592"/>
                    <a:pt x="4686" y="12619"/>
                    <a:pt x="4708" y="12619"/>
                  </a:cubicBezTo>
                  <a:cubicBezTo>
                    <a:pt x="4718" y="12619"/>
                    <a:pt x="4729" y="12614"/>
                    <a:pt x="4740" y="12603"/>
                  </a:cubicBezTo>
                  <a:lnTo>
                    <a:pt x="4740" y="12831"/>
                  </a:lnTo>
                  <a:lnTo>
                    <a:pt x="4740" y="13665"/>
                  </a:lnTo>
                  <a:cubicBezTo>
                    <a:pt x="4702" y="13703"/>
                    <a:pt x="4702" y="13741"/>
                    <a:pt x="4664" y="13741"/>
                  </a:cubicBezTo>
                  <a:cubicBezTo>
                    <a:pt x="4626" y="13779"/>
                    <a:pt x="4702" y="13779"/>
                    <a:pt x="4702" y="13779"/>
                  </a:cubicBezTo>
                  <a:lnTo>
                    <a:pt x="4740" y="13741"/>
                  </a:lnTo>
                  <a:lnTo>
                    <a:pt x="4740" y="13741"/>
                  </a:lnTo>
                  <a:cubicBezTo>
                    <a:pt x="4702" y="13892"/>
                    <a:pt x="4702" y="14006"/>
                    <a:pt x="4702" y="14120"/>
                  </a:cubicBezTo>
                  <a:lnTo>
                    <a:pt x="4702" y="15560"/>
                  </a:lnTo>
                  <a:cubicBezTo>
                    <a:pt x="4702" y="15560"/>
                    <a:pt x="4702" y="15598"/>
                    <a:pt x="4778" y="15598"/>
                  </a:cubicBezTo>
                  <a:lnTo>
                    <a:pt x="4847" y="15590"/>
                  </a:lnTo>
                  <a:lnTo>
                    <a:pt x="4847" y="15590"/>
                  </a:lnTo>
                  <a:cubicBezTo>
                    <a:pt x="4816" y="15546"/>
                    <a:pt x="4816" y="15444"/>
                    <a:pt x="4816" y="15409"/>
                  </a:cubicBezTo>
                  <a:lnTo>
                    <a:pt x="4816" y="14196"/>
                  </a:lnTo>
                  <a:cubicBezTo>
                    <a:pt x="5081" y="13741"/>
                    <a:pt x="5422" y="13361"/>
                    <a:pt x="5688" y="12944"/>
                  </a:cubicBezTo>
                  <a:cubicBezTo>
                    <a:pt x="5763" y="12906"/>
                    <a:pt x="5650" y="12906"/>
                    <a:pt x="5650" y="12906"/>
                  </a:cubicBezTo>
                  <a:lnTo>
                    <a:pt x="4816" y="14044"/>
                  </a:lnTo>
                  <a:lnTo>
                    <a:pt x="4816" y="13703"/>
                  </a:lnTo>
                  <a:cubicBezTo>
                    <a:pt x="5043" y="13361"/>
                    <a:pt x="5271" y="13096"/>
                    <a:pt x="5498" y="12755"/>
                  </a:cubicBezTo>
                  <a:cubicBezTo>
                    <a:pt x="5574" y="12717"/>
                    <a:pt x="5460" y="12717"/>
                    <a:pt x="5460" y="12717"/>
                  </a:cubicBezTo>
                  <a:cubicBezTo>
                    <a:pt x="5233" y="12982"/>
                    <a:pt x="5043" y="13286"/>
                    <a:pt x="4816" y="13551"/>
                  </a:cubicBezTo>
                  <a:lnTo>
                    <a:pt x="4816" y="13172"/>
                  </a:lnTo>
                  <a:cubicBezTo>
                    <a:pt x="5081" y="12755"/>
                    <a:pt x="5422" y="12376"/>
                    <a:pt x="5688" y="11959"/>
                  </a:cubicBezTo>
                  <a:cubicBezTo>
                    <a:pt x="5763" y="11883"/>
                    <a:pt x="5650" y="11883"/>
                    <a:pt x="5650" y="11883"/>
                  </a:cubicBezTo>
                  <a:cubicBezTo>
                    <a:pt x="5384" y="12262"/>
                    <a:pt x="5081" y="12679"/>
                    <a:pt x="4816" y="13096"/>
                  </a:cubicBezTo>
                  <a:lnTo>
                    <a:pt x="4816" y="12831"/>
                  </a:lnTo>
                  <a:cubicBezTo>
                    <a:pt x="5081" y="12527"/>
                    <a:pt x="5309" y="12186"/>
                    <a:pt x="5612" y="11845"/>
                  </a:cubicBezTo>
                  <a:cubicBezTo>
                    <a:pt x="5639" y="11818"/>
                    <a:pt x="5628" y="11791"/>
                    <a:pt x="5605" y="11791"/>
                  </a:cubicBezTo>
                  <a:cubicBezTo>
                    <a:pt x="5596" y="11791"/>
                    <a:pt x="5585" y="11796"/>
                    <a:pt x="5574" y="11807"/>
                  </a:cubicBezTo>
                  <a:cubicBezTo>
                    <a:pt x="5309" y="12148"/>
                    <a:pt x="5043" y="12414"/>
                    <a:pt x="4816" y="12755"/>
                  </a:cubicBezTo>
                  <a:lnTo>
                    <a:pt x="4816" y="12527"/>
                  </a:lnTo>
                  <a:cubicBezTo>
                    <a:pt x="5081" y="12186"/>
                    <a:pt x="5384" y="11807"/>
                    <a:pt x="5650" y="11466"/>
                  </a:cubicBezTo>
                  <a:cubicBezTo>
                    <a:pt x="5677" y="11439"/>
                    <a:pt x="5665" y="11412"/>
                    <a:pt x="5643" y="11412"/>
                  </a:cubicBezTo>
                  <a:cubicBezTo>
                    <a:pt x="5634" y="11412"/>
                    <a:pt x="5623" y="11417"/>
                    <a:pt x="5612" y="11428"/>
                  </a:cubicBezTo>
                  <a:cubicBezTo>
                    <a:pt x="5309" y="11769"/>
                    <a:pt x="5081" y="12072"/>
                    <a:pt x="4816" y="12414"/>
                  </a:cubicBezTo>
                  <a:lnTo>
                    <a:pt x="4816" y="12262"/>
                  </a:lnTo>
                  <a:cubicBezTo>
                    <a:pt x="5081" y="11883"/>
                    <a:pt x="5384" y="11580"/>
                    <a:pt x="5650" y="11200"/>
                  </a:cubicBezTo>
                  <a:cubicBezTo>
                    <a:pt x="5688" y="11125"/>
                    <a:pt x="5612" y="11125"/>
                    <a:pt x="5612" y="11125"/>
                  </a:cubicBezTo>
                  <a:cubicBezTo>
                    <a:pt x="5384" y="11466"/>
                    <a:pt x="5081" y="11807"/>
                    <a:pt x="4854" y="12186"/>
                  </a:cubicBezTo>
                  <a:lnTo>
                    <a:pt x="4854" y="12034"/>
                  </a:lnTo>
                  <a:cubicBezTo>
                    <a:pt x="5119" y="11655"/>
                    <a:pt x="5422" y="11314"/>
                    <a:pt x="5688" y="10935"/>
                  </a:cubicBezTo>
                  <a:cubicBezTo>
                    <a:pt x="5741" y="10908"/>
                    <a:pt x="5719" y="10881"/>
                    <a:pt x="5688" y="10881"/>
                  </a:cubicBezTo>
                  <a:cubicBezTo>
                    <a:pt x="5675" y="10881"/>
                    <a:pt x="5661" y="10886"/>
                    <a:pt x="5650" y="10897"/>
                  </a:cubicBezTo>
                  <a:cubicBezTo>
                    <a:pt x="5384" y="11238"/>
                    <a:pt x="5081" y="11617"/>
                    <a:pt x="4854" y="11959"/>
                  </a:cubicBezTo>
                  <a:lnTo>
                    <a:pt x="4854" y="11769"/>
                  </a:lnTo>
                  <a:lnTo>
                    <a:pt x="5688" y="10632"/>
                  </a:lnTo>
                  <a:cubicBezTo>
                    <a:pt x="5763" y="10556"/>
                    <a:pt x="5650" y="10556"/>
                    <a:pt x="5650" y="10556"/>
                  </a:cubicBezTo>
                  <a:cubicBezTo>
                    <a:pt x="5384" y="10897"/>
                    <a:pt x="5119" y="11276"/>
                    <a:pt x="4854" y="11617"/>
                  </a:cubicBezTo>
                  <a:lnTo>
                    <a:pt x="4854" y="11276"/>
                  </a:lnTo>
                  <a:cubicBezTo>
                    <a:pt x="5081" y="10935"/>
                    <a:pt x="5309" y="10632"/>
                    <a:pt x="5612" y="10328"/>
                  </a:cubicBezTo>
                  <a:cubicBezTo>
                    <a:pt x="5639" y="10302"/>
                    <a:pt x="5628" y="10275"/>
                    <a:pt x="5605" y="10275"/>
                  </a:cubicBezTo>
                  <a:cubicBezTo>
                    <a:pt x="5596" y="10275"/>
                    <a:pt x="5585" y="10279"/>
                    <a:pt x="5574" y="10290"/>
                  </a:cubicBezTo>
                  <a:cubicBezTo>
                    <a:pt x="5309" y="10556"/>
                    <a:pt x="5081" y="10897"/>
                    <a:pt x="4854" y="11200"/>
                  </a:cubicBezTo>
                  <a:lnTo>
                    <a:pt x="4854" y="10859"/>
                  </a:lnTo>
                  <a:cubicBezTo>
                    <a:pt x="5081" y="10594"/>
                    <a:pt x="5309" y="10328"/>
                    <a:pt x="5460" y="10025"/>
                  </a:cubicBezTo>
                  <a:lnTo>
                    <a:pt x="5460" y="10025"/>
                  </a:lnTo>
                  <a:cubicBezTo>
                    <a:pt x="5245" y="10276"/>
                    <a:pt x="5064" y="10492"/>
                    <a:pt x="4854" y="10771"/>
                  </a:cubicBezTo>
                  <a:lnTo>
                    <a:pt x="4854" y="10771"/>
                  </a:lnTo>
                  <a:lnTo>
                    <a:pt x="4854" y="10442"/>
                  </a:lnTo>
                  <a:cubicBezTo>
                    <a:pt x="5081" y="10139"/>
                    <a:pt x="5309" y="9873"/>
                    <a:pt x="5536" y="9494"/>
                  </a:cubicBezTo>
                  <a:lnTo>
                    <a:pt x="5536" y="9494"/>
                  </a:lnTo>
                  <a:cubicBezTo>
                    <a:pt x="5285" y="9745"/>
                    <a:pt x="5068" y="10063"/>
                    <a:pt x="4854" y="10321"/>
                  </a:cubicBezTo>
                  <a:lnTo>
                    <a:pt x="4854" y="10321"/>
                  </a:lnTo>
                  <a:lnTo>
                    <a:pt x="4854" y="10139"/>
                  </a:lnTo>
                  <a:cubicBezTo>
                    <a:pt x="5043" y="9949"/>
                    <a:pt x="5233" y="9722"/>
                    <a:pt x="5422" y="9532"/>
                  </a:cubicBezTo>
                  <a:cubicBezTo>
                    <a:pt x="5448" y="9506"/>
                    <a:pt x="5438" y="9462"/>
                    <a:pt x="5417" y="9462"/>
                  </a:cubicBezTo>
                  <a:cubicBezTo>
                    <a:pt x="5408" y="9462"/>
                    <a:pt x="5396" y="9471"/>
                    <a:pt x="5384" y="9494"/>
                  </a:cubicBezTo>
                  <a:cubicBezTo>
                    <a:pt x="5195" y="9684"/>
                    <a:pt x="5005" y="9873"/>
                    <a:pt x="4854" y="10063"/>
                  </a:cubicBezTo>
                  <a:lnTo>
                    <a:pt x="4854" y="9608"/>
                  </a:lnTo>
                  <a:lnTo>
                    <a:pt x="5309" y="9153"/>
                  </a:lnTo>
                  <a:cubicBezTo>
                    <a:pt x="5330" y="9142"/>
                    <a:pt x="5340" y="9128"/>
                    <a:pt x="5341" y="9115"/>
                  </a:cubicBezTo>
                  <a:lnTo>
                    <a:pt x="5574" y="9115"/>
                  </a:lnTo>
                  <a:cubicBezTo>
                    <a:pt x="5624" y="9115"/>
                    <a:pt x="5709" y="9081"/>
                    <a:pt x="5793" y="9081"/>
                  </a:cubicBezTo>
                  <a:cubicBezTo>
                    <a:pt x="5835" y="9081"/>
                    <a:pt x="5877" y="9090"/>
                    <a:pt x="5915" y="9115"/>
                  </a:cubicBezTo>
                  <a:cubicBezTo>
                    <a:pt x="6029" y="9153"/>
                    <a:pt x="5991" y="9343"/>
                    <a:pt x="5991" y="9494"/>
                  </a:cubicBezTo>
                  <a:lnTo>
                    <a:pt x="5991" y="10973"/>
                  </a:lnTo>
                  <a:lnTo>
                    <a:pt x="5991" y="13930"/>
                  </a:lnTo>
                  <a:lnTo>
                    <a:pt x="5991" y="14651"/>
                  </a:lnTo>
                  <a:lnTo>
                    <a:pt x="5991" y="15030"/>
                  </a:lnTo>
                  <a:cubicBezTo>
                    <a:pt x="5991" y="15143"/>
                    <a:pt x="6029" y="15371"/>
                    <a:pt x="5953" y="15447"/>
                  </a:cubicBezTo>
                  <a:cubicBezTo>
                    <a:pt x="5949" y="15450"/>
                    <a:pt x="5945" y="15454"/>
                    <a:pt x="5941" y="15457"/>
                  </a:cubicBezTo>
                  <a:lnTo>
                    <a:pt x="5941" y="15457"/>
                  </a:lnTo>
                  <a:lnTo>
                    <a:pt x="6029" y="15447"/>
                  </a:lnTo>
                  <a:cubicBezTo>
                    <a:pt x="6029" y="15447"/>
                    <a:pt x="6105" y="15447"/>
                    <a:pt x="6105" y="15409"/>
                  </a:cubicBezTo>
                  <a:lnTo>
                    <a:pt x="6105" y="9077"/>
                  </a:lnTo>
                  <a:cubicBezTo>
                    <a:pt x="6105" y="9077"/>
                    <a:pt x="6105" y="9001"/>
                    <a:pt x="6029" y="9001"/>
                  </a:cubicBezTo>
                  <a:lnTo>
                    <a:pt x="4854" y="9001"/>
                  </a:lnTo>
                  <a:cubicBezTo>
                    <a:pt x="4854" y="8982"/>
                    <a:pt x="4825" y="8973"/>
                    <a:pt x="4797" y="8973"/>
                  </a:cubicBezTo>
                  <a:close/>
                  <a:moveTo>
                    <a:pt x="5941" y="15457"/>
                  </a:moveTo>
                  <a:lnTo>
                    <a:pt x="4847" y="15590"/>
                  </a:lnTo>
                  <a:lnTo>
                    <a:pt x="4847" y="15590"/>
                  </a:lnTo>
                  <a:cubicBezTo>
                    <a:pt x="4849" y="15593"/>
                    <a:pt x="4851" y="15596"/>
                    <a:pt x="4854" y="15598"/>
                  </a:cubicBezTo>
                  <a:cubicBezTo>
                    <a:pt x="4854" y="15611"/>
                    <a:pt x="4870" y="15615"/>
                    <a:pt x="4893" y="15615"/>
                  </a:cubicBezTo>
                  <a:cubicBezTo>
                    <a:pt x="4938" y="15615"/>
                    <a:pt x="5005" y="15598"/>
                    <a:pt x="5005" y="15598"/>
                  </a:cubicBezTo>
                  <a:cubicBezTo>
                    <a:pt x="5081" y="15598"/>
                    <a:pt x="5233" y="15560"/>
                    <a:pt x="5309" y="15560"/>
                  </a:cubicBezTo>
                  <a:cubicBezTo>
                    <a:pt x="5422" y="15560"/>
                    <a:pt x="5574" y="15523"/>
                    <a:pt x="5650" y="15523"/>
                  </a:cubicBezTo>
                  <a:cubicBezTo>
                    <a:pt x="5722" y="15523"/>
                    <a:pt x="5863" y="15523"/>
                    <a:pt x="5941" y="154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 rot="1065612">
              <a:off x="1680089" y="528759"/>
              <a:ext cx="368515" cy="633955"/>
            </a:xfrm>
            <a:custGeom>
              <a:avLst/>
              <a:gdLst/>
              <a:ahLst/>
              <a:cxnLst/>
              <a:rect l="l" t="t" r="r" b="b"/>
              <a:pathLst>
                <a:path w="7887" h="13568" extrusionOk="0">
                  <a:moveTo>
                    <a:pt x="3375" y="298"/>
                  </a:moveTo>
                  <a:lnTo>
                    <a:pt x="3375" y="298"/>
                  </a:lnTo>
                  <a:cubicBezTo>
                    <a:pt x="3148" y="526"/>
                    <a:pt x="2920" y="791"/>
                    <a:pt x="2731" y="1018"/>
                  </a:cubicBezTo>
                  <a:cubicBezTo>
                    <a:pt x="2844" y="677"/>
                    <a:pt x="3072" y="412"/>
                    <a:pt x="3375" y="298"/>
                  </a:cubicBezTo>
                  <a:close/>
                  <a:moveTo>
                    <a:pt x="3792" y="146"/>
                  </a:moveTo>
                  <a:cubicBezTo>
                    <a:pt x="3413" y="601"/>
                    <a:pt x="3034" y="1018"/>
                    <a:pt x="2693" y="1473"/>
                  </a:cubicBezTo>
                  <a:lnTo>
                    <a:pt x="3830" y="222"/>
                  </a:lnTo>
                  <a:cubicBezTo>
                    <a:pt x="3868" y="146"/>
                    <a:pt x="3830" y="146"/>
                    <a:pt x="3792" y="146"/>
                  </a:cubicBezTo>
                  <a:close/>
                  <a:moveTo>
                    <a:pt x="4361" y="450"/>
                  </a:moveTo>
                  <a:lnTo>
                    <a:pt x="3463" y="1522"/>
                  </a:lnTo>
                  <a:lnTo>
                    <a:pt x="3463" y="1522"/>
                  </a:lnTo>
                  <a:cubicBezTo>
                    <a:pt x="3773" y="1175"/>
                    <a:pt x="4092" y="838"/>
                    <a:pt x="4399" y="488"/>
                  </a:cubicBezTo>
                  <a:cubicBezTo>
                    <a:pt x="4437" y="450"/>
                    <a:pt x="4399" y="450"/>
                    <a:pt x="4361" y="450"/>
                  </a:cubicBezTo>
                  <a:close/>
                  <a:moveTo>
                    <a:pt x="4020" y="222"/>
                  </a:moveTo>
                  <a:cubicBezTo>
                    <a:pt x="3603" y="715"/>
                    <a:pt x="3110" y="1246"/>
                    <a:pt x="2693" y="1739"/>
                  </a:cubicBezTo>
                  <a:cubicBezTo>
                    <a:pt x="2655" y="1739"/>
                    <a:pt x="2655" y="1777"/>
                    <a:pt x="2693" y="1777"/>
                  </a:cubicBezTo>
                  <a:lnTo>
                    <a:pt x="2731" y="1777"/>
                  </a:lnTo>
                  <a:cubicBezTo>
                    <a:pt x="3148" y="1246"/>
                    <a:pt x="3640" y="791"/>
                    <a:pt x="4057" y="260"/>
                  </a:cubicBezTo>
                  <a:cubicBezTo>
                    <a:pt x="4133" y="222"/>
                    <a:pt x="4057" y="222"/>
                    <a:pt x="4020" y="222"/>
                  </a:cubicBezTo>
                  <a:close/>
                  <a:moveTo>
                    <a:pt x="3811" y="124"/>
                  </a:moveTo>
                  <a:cubicBezTo>
                    <a:pt x="3881" y="124"/>
                    <a:pt x="3950" y="133"/>
                    <a:pt x="4020" y="146"/>
                  </a:cubicBezTo>
                  <a:lnTo>
                    <a:pt x="4095" y="146"/>
                  </a:lnTo>
                  <a:cubicBezTo>
                    <a:pt x="4171" y="146"/>
                    <a:pt x="4209" y="222"/>
                    <a:pt x="4247" y="222"/>
                  </a:cubicBezTo>
                  <a:cubicBezTo>
                    <a:pt x="3754" y="829"/>
                    <a:pt x="3185" y="1436"/>
                    <a:pt x="2655" y="2042"/>
                  </a:cubicBezTo>
                  <a:cubicBezTo>
                    <a:pt x="2617" y="1777"/>
                    <a:pt x="2655" y="1436"/>
                    <a:pt x="2731" y="1094"/>
                  </a:cubicBezTo>
                  <a:cubicBezTo>
                    <a:pt x="2996" y="829"/>
                    <a:pt x="3223" y="488"/>
                    <a:pt x="3451" y="222"/>
                  </a:cubicBezTo>
                  <a:cubicBezTo>
                    <a:pt x="3571" y="150"/>
                    <a:pt x="3691" y="124"/>
                    <a:pt x="3811" y="124"/>
                  </a:cubicBezTo>
                  <a:close/>
                  <a:moveTo>
                    <a:pt x="3463" y="1522"/>
                  </a:moveTo>
                  <a:cubicBezTo>
                    <a:pt x="3237" y="1776"/>
                    <a:pt x="3015" y="2035"/>
                    <a:pt x="2806" y="2308"/>
                  </a:cubicBezTo>
                  <a:lnTo>
                    <a:pt x="3463" y="1522"/>
                  </a:lnTo>
                  <a:close/>
                  <a:moveTo>
                    <a:pt x="2806" y="2308"/>
                  </a:moveTo>
                  <a:cubicBezTo>
                    <a:pt x="2756" y="2308"/>
                    <a:pt x="2773" y="2324"/>
                    <a:pt x="2789" y="2324"/>
                  </a:cubicBezTo>
                  <a:cubicBezTo>
                    <a:pt x="2798" y="2324"/>
                    <a:pt x="2806" y="2320"/>
                    <a:pt x="2806" y="2308"/>
                  </a:cubicBezTo>
                  <a:close/>
                  <a:moveTo>
                    <a:pt x="4588" y="450"/>
                  </a:moveTo>
                  <a:cubicBezTo>
                    <a:pt x="4020" y="1094"/>
                    <a:pt x="3451" y="1739"/>
                    <a:pt x="2882" y="2421"/>
                  </a:cubicBezTo>
                  <a:cubicBezTo>
                    <a:pt x="3451" y="1777"/>
                    <a:pt x="4057" y="1170"/>
                    <a:pt x="4626" y="488"/>
                  </a:cubicBezTo>
                  <a:cubicBezTo>
                    <a:pt x="4702" y="450"/>
                    <a:pt x="4626" y="450"/>
                    <a:pt x="4588" y="450"/>
                  </a:cubicBezTo>
                  <a:close/>
                  <a:moveTo>
                    <a:pt x="4664" y="791"/>
                  </a:moveTo>
                  <a:cubicBezTo>
                    <a:pt x="4095" y="1398"/>
                    <a:pt x="3489" y="2004"/>
                    <a:pt x="2996" y="2611"/>
                  </a:cubicBezTo>
                  <a:cubicBezTo>
                    <a:pt x="3565" y="2004"/>
                    <a:pt x="4171" y="1436"/>
                    <a:pt x="4740" y="829"/>
                  </a:cubicBezTo>
                  <a:cubicBezTo>
                    <a:pt x="4778" y="791"/>
                    <a:pt x="4740" y="791"/>
                    <a:pt x="4664" y="791"/>
                  </a:cubicBezTo>
                  <a:close/>
                  <a:moveTo>
                    <a:pt x="2996" y="2611"/>
                  </a:moveTo>
                  <a:cubicBezTo>
                    <a:pt x="2945" y="2611"/>
                    <a:pt x="2929" y="2645"/>
                    <a:pt x="2945" y="2645"/>
                  </a:cubicBezTo>
                  <a:cubicBezTo>
                    <a:pt x="2954" y="2645"/>
                    <a:pt x="2971" y="2636"/>
                    <a:pt x="2996" y="2611"/>
                  </a:cubicBezTo>
                  <a:close/>
                  <a:moveTo>
                    <a:pt x="4778" y="981"/>
                  </a:moveTo>
                  <a:cubicBezTo>
                    <a:pt x="4171" y="1587"/>
                    <a:pt x="3565" y="2156"/>
                    <a:pt x="2996" y="2762"/>
                  </a:cubicBezTo>
                  <a:cubicBezTo>
                    <a:pt x="3603" y="2194"/>
                    <a:pt x="4209" y="1587"/>
                    <a:pt x="4816" y="1018"/>
                  </a:cubicBezTo>
                  <a:cubicBezTo>
                    <a:pt x="4892" y="981"/>
                    <a:pt x="4816" y="981"/>
                    <a:pt x="4778" y="981"/>
                  </a:cubicBezTo>
                  <a:close/>
                  <a:moveTo>
                    <a:pt x="4967" y="1056"/>
                  </a:moveTo>
                  <a:cubicBezTo>
                    <a:pt x="4361" y="1625"/>
                    <a:pt x="3830" y="2156"/>
                    <a:pt x="3299" y="2687"/>
                  </a:cubicBezTo>
                  <a:lnTo>
                    <a:pt x="3261" y="2725"/>
                  </a:lnTo>
                  <a:cubicBezTo>
                    <a:pt x="3223" y="2762"/>
                    <a:pt x="3261" y="2762"/>
                    <a:pt x="3299" y="2762"/>
                  </a:cubicBezTo>
                  <a:cubicBezTo>
                    <a:pt x="3830" y="2232"/>
                    <a:pt x="4361" y="1739"/>
                    <a:pt x="4930" y="1208"/>
                  </a:cubicBezTo>
                  <a:cubicBezTo>
                    <a:pt x="4930" y="1227"/>
                    <a:pt x="4939" y="1236"/>
                    <a:pt x="4948" y="1236"/>
                  </a:cubicBezTo>
                  <a:cubicBezTo>
                    <a:pt x="4958" y="1236"/>
                    <a:pt x="4967" y="1227"/>
                    <a:pt x="4967" y="1208"/>
                  </a:cubicBezTo>
                  <a:cubicBezTo>
                    <a:pt x="4967" y="1170"/>
                    <a:pt x="4967" y="1170"/>
                    <a:pt x="5005" y="1094"/>
                  </a:cubicBezTo>
                  <a:cubicBezTo>
                    <a:pt x="5005" y="1056"/>
                    <a:pt x="4967" y="1056"/>
                    <a:pt x="4967" y="1056"/>
                  </a:cubicBezTo>
                  <a:close/>
                  <a:moveTo>
                    <a:pt x="5119" y="2118"/>
                  </a:moveTo>
                  <a:cubicBezTo>
                    <a:pt x="4702" y="2535"/>
                    <a:pt x="4323" y="2914"/>
                    <a:pt x="3944" y="3331"/>
                  </a:cubicBezTo>
                  <a:cubicBezTo>
                    <a:pt x="4361" y="2952"/>
                    <a:pt x="4740" y="2535"/>
                    <a:pt x="5157" y="2156"/>
                  </a:cubicBezTo>
                  <a:cubicBezTo>
                    <a:pt x="5195" y="2118"/>
                    <a:pt x="5157" y="2118"/>
                    <a:pt x="5119" y="2118"/>
                  </a:cubicBezTo>
                  <a:close/>
                  <a:moveTo>
                    <a:pt x="3944" y="3331"/>
                  </a:moveTo>
                  <a:cubicBezTo>
                    <a:pt x="3868" y="3331"/>
                    <a:pt x="3859" y="3348"/>
                    <a:pt x="3885" y="3348"/>
                  </a:cubicBezTo>
                  <a:cubicBezTo>
                    <a:pt x="3897" y="3348"/>
                    <a:pt x="3918" y="3344"/>
                    <a:pt x="3944" y="3331"/>
                  </a:cubicBezTo>
                  <a:close/>
                  <a:moveTo>
                    <a:pt x="4323" y="260"/>
                  </a:moveTo>
                  <a:cubicBezTo>
                    <a:pt x="4336" y="273"/>
                    <a:pt x="4348" y="277"/>
                    <a:pt x="4358" y="277"/>
                  </a:cubicBezTo>
                  <a:cubicBezTo>
                    <a:pt x="4374" y="277"/>
                    <a:pt x="4383" y="266"/>
                    <a:pt x="4371" y="262"/>
                  </a:cubicBezTo>
                  <a:lnTo>
                    <a:pt x="4371" y="262"/>
                  </a:lnTo>
                  <a:cubicBezTo>
                    <a:pt x="4971" y="344"/>
                    <a:pt x="5309" y="1060"/>
                    <a:pt x="5347" y="1625"/>
                  </a:cubicBezTo>
                  <a:cubicBezTo>
                    <a:pt x="5384" y="2308"/>
                    <a:pt x="5081" y="3066"/>
                    <a:pt x="4437" y="3331"/>
                  </a:cubicBezTo>
                  <a:cubicBezTo>
                    <a:pt x="4361" y="3369"/>
                    <a:pt x="4247" y="3445"/>
                    <a:pt x="4171" y="3445"/>
                  </a:cubicBezTo>
                  <a:lnTo>
                    <a:pt x="4550" y="3066"/>
                  </a:lnTo>
                  <a:cubicBezTo>
                    <a:pt x="4550" y="3010"/>
                    <a:pt x="4550" y="2975"/>
                    <a:pt x="4535" y="2975"/>
                  </a:cubicBezTo>
                  <a:cubicBezTo>
                    <a:pt x="4530" y="2975"/>
                    <a:pt x="4523" y="2980"/>
                    <a:pt x="4512" y="2990"/>
                  </a:cubicBezTo>
                  <a:cubicBezTo>
                    <a:pt x="4361" y="3104"/>
                    <a:pt x="4209" y="3255"/>
                    <a:pt x="4057" y="3369"/>
                  </a:cubicBezTo>
                  <a:lnTo>
                    <a:pt x="4020" y="3369"/>
                  </a:lnTo>
                  <a:lnTo>
                    <a:pt x="4892" y="2535"/>
                  </a:lnTo>
                  <a:cubicBezTo>
                    <a:pt x="4892" y="2509"/>
                    <a:pt x="4892" y="2465"/>
                    <a:pt x="4867" y="2465"/>
                  </a:cubicBezTo>
                  <a:cubicBezTo>
                    <a:pt x="4856" y="2465"/>
                    <a:pt x="4839" y="2474"/>
                    <a:pt x="4816" y="2497"/>
                  </a:cubicBezTo>
                  <a:cubicBezTo>
                    <a:pt x="4512" y="2762"/>
                    <a:pt x="4209" y="3104"/>
                    <a:pt x="3944" y="3369"/>
                  </a:cubicBezTo>
                  <a:cubicBezTo>
                    <a:pt x="3830" y="3369"/>
                    <a:pt x="3754" y="3369"/>
                    <a:pt x="3640" y="3331"/>
                  </a:cubicBezTo>
                  <a:cubicBezTo>
                    <a:pt x="4020" y="2952"/>
                    <a:pt x="4437" y="2573"/>
                    <a:pt x="4816" y="2194"/>
                  </a:cubicBezTo>
                  <a:cubicBezTo>
                    <a:pt x="4816" y="2167"/>
                    <a:pt x="4816" y="2140"/>
                    <a:pt x="4802" y="2140"/>
                  </a:cubicBezTo>
                  <a:cubicBezTo>
                    <a:pt x="4797" y="2140"/>
                    <a:pt x="4789" y="2145"/>
                    <a:pt x="4778" y="2156"/>
                  </a:cubicBezTo>
                  <a:cubicBezTo>
                    <a:pt x="4361" y="2535"/>
                    <a:pt x="3982" y="2952"/>
                    <a:pt x="3565" y="3331"/>
                  </a:cubicBezTo>
                  <a:cubicBezTo>
                    <a:pt x="3565" y="3331"/>
                    <a:pt x="3489" y="3293"/>
                    <a:pt x="3451" y="3293"/>
                  </a:cubicBezTo>
                  <a:cubicBezTo>
                    <a:pt x="3944" y="2876"/>
                    <a:pt x="4399" y="2383"/>
                    <a:pt x="4892" y="1966"/>
                  </a:cubicBezTo>
                  <a:cubicBezTo>
                    <a:pt x="4892" y="1940"/>
                    <a:pt x="4892" y="1896"/>
                    <a:pt x="4867" y="1896"/>
                  </a:cubicBezTo>
                  <a:cubicBezTo>
                    <a:pt x="4856" y="1896"/>
                    <a:pt x="4839" y="1905"/>
                    <a:pt x="4816" y="1928"/>
                  </a:cubicBezTo>
                  <a:cubicBezTo>
                    <a:pt x="4361" y="2383"/>
                    <a:pt x="3868" y="2800"/>
                    <a:pt x="3413" y="3293"/>
                  </a:cubicBezTo>
                  <a:cubicBezTo>
                    <a:pt x="3413" y="3293"/>
                    <a:pt x="3375" y="3293"/>
                    <a:pt x="3299" y="3255"/>
                  </a:cubicBezTo>
                  <a:cubicBezTo>
                    <a:pt x="3830" y="2762"/>
                    <a:pt x="4399" y="2232"/>
                    <a:pt x="4930" y="1777"/>
                  </a:cubicBezTo>
                  <a:cubicBezTo>
                    <a:pt x="4930" y="1751"/>
                    <a:pt x="4930" y="1706"/>
                    <a:pt x="4917" y="1706"/>
                  </a:cubicBezTo>
                  <a:cubicBezTo>
                    <a:pt x="4911" y="1706"/>
                    <a:pt x="4903" y="1715"/>
                    <a:pt x="4892" y="1739"/>
                  </a:cubicBezTo>
                  <a:cubicBezTo>
                    <a:pt x="4361" y="2194"/>
                    <a:pt x="3792" y="2725"/>
                    <a:pt x="3261" y="3180"/>
                  </a:cubicBezTo>
                  <a:cubicBezTo>
                    <a:pt x="3223" y="3142"/>
                    <a:pt x="3185" y="3142"/>
                    <a:pt x="3110" y="3104"/>
                  </a:cubicBezTo>
                  <a:cubicBezTo>
                    <a:pt x="3678" y="2573"/>
                    <a:pt x="4323" y="2004"/>
                    <a:pt x="4930" y="1473"/>
                  </a:cubicBezTo>
                  <a:cubicBezTo>
                    <a:pt x="4930" y="1447"/>
                    <a:pt x="4930" y="1420"/>
                    <a:pt x="4916" y="1420"/>
                  </a:cubicBezTo>
                  <a:cubicBezTo>
                    <a:pt x="4911" y="1420"/>
                    <a:pt x="4903" y="1424"/>
                    <a:pt x="4892" y="1436"/>
                  </a:cubicBezTo>
                  <a:cubicBezTo>
                    <a:pt x="4323" y="1966"/>
                    <a:pt x="3678" y="2535"/>
                    <a:pt x="3072" y="3066"/>
                  </a:cubicBezTo>
                  <a:cubicBezTo>
                    <a:pt x="2996" y="2952"/>
                    <a:pt x="2882" y="2876"/>
                    <a:pt x="2844" y="2725"/>
                  </a:cubicBezTo>
                  <a:cubicBezTo>
                    <a:pt x="2731" y="2535"/>
                    <a:pt x="2693" y="2345"/>
                    <a:pt x="2655" y="2156"/>
                  </a:cubicBezTo>
                  <a:cubicBezTo>
                    <a:pt x="3223" y="1549"/>
                    <a:pt x="3754" y="867"/>
                    <a:pt x="4323" y="260"/>
                  </a:cubicBezTo>
                  <a:close/>
                  <a:moveTo>
                    <a:pt x="3628" y="0"/>
                  </a:moveTo>
                  <a:cubicBezTo>
                    <a:pt x="3622" y="0"/>
                    <a:pt x="3614" y="9"/>
                    <a:pt x="3603" y="33"/>
                  </a:cubicBezTo>
                  <a:lnTo>
                    <a:pt x="3451" y="146"/>
                  </a:lnTo>
                  <a:cubicBezTo>
                    <a:pt x="3223" y="260"/>
                    <a:pt x="3034" y="412"/>
                    <a:pt x="2768" y="715"/>
                  </a:cubicBezTo>
                  <a:cubicBezTo>
                    <a:pt x="2503" y="1132"/>
                    <a:pt x="2465" y="1701"/>
                    <a:pt x="2541" y="2232"/>
                  </a:cubicBezTo>
                  <a:lnTo>
                    <a:pt x="2693" y="2649"/>
                  </a:lnTo>
                  <a:cubicBezTo>
                    <a:pt x="2768" y="2876"/>
                    <a:pt x="2920" y="3028"/>
                    <a:pt x="3072" y="3180"/>
                  </a:cubicBezTo>
                  <a:cubicBezTo>
                    <a:pt x="3223" y="3331"/>
                    <a:pt x="3337" y="3407"/>
                    <a:pt x="3527" y="3483"/>
                  </a:cubicBezTo>
                  <a:lnTo>
                    <a:pt x="3603" y="3483"/>
                  </a:lnTo>
                  <a:cubicBezTo>
                    <a:pt x="3678" y="3521"/>
                    <a:pt x="3792" y="3521"/>
                    <a:pt x="3868" y="3521"/>
                  </a:cubicBezTo>
                  <a:cubicBezTo>
                    <a:pt x="3868" y="3559"/>
                    <a:pt x="3906" y="3559"/>
                    <a:pt x="3906" y="3559"/>
                  </a:cubicBezTo>
                  <a:lnTo>
                    <a:pt x="3982" y="3521"/>
                  </a:lnTo>
                  <a:cubicBezTo>
                    <a:pt x="4057" y="3521"/>
                    <a:pt x="4171" y="3483"/>
                    <a:pt x="4247" y="3483"/>
                  </a:cubicBezTo>
                  <a:cubicBezTo>
                    <a:pt x="4967" y="3293"/>
                    <a:pt x="5384" y="2535"/>
                    <a:pt x="5460" y="1853"/>
                  </a:cubicBezTo>
                  <a:cubicBezTo>
                    <a:pt x="5498" y="1170"/>
                    <a:pt x="5043" y="146"/>
                    <a:pt x="4171" y="146"/>
                  </a:cubicBezTo>
                  <a:cubicBezTo>
                    <a:pt x="4076" y="127"/>
                    <a:pt x="3982" y="118"/>
                    <a:pt x="3887" y="118"/>
                  </a:cubicBezTo>
                  <a:cubicBezTo>
                    <a:pt x="3792" y="118"/>
                    <a:pt x="3697" y="127"/>
                    <a:pt x="3603" y="146"/>
                  </a:cubicBezTo>
                  <a:cubicBezTo>
                    <a:pt x="3603" y="109"/>
                    <a:pt x="3640" y="109"/>
                    <a:pt x="3640" y="71"/>
                  </a:cubicBezTo>
                  <a:cubicBezTo>
                    <a:pt x="3640" y="44"/>
                    <a:pt x="3640" y="0"/>
                    <a:pt x="3628" y="0"/>
                  </a:cubicBezTo>
                  <a:close/>
                  <a:moveTo>
                    <a:pt x="6212" y="4052"/>
                  </a:moveTo>
                  <a:lnTo>
                    <a:pt x="6212" y="4052"/>
                  </a:lnTo>
                  <a:cubicBezTo>
                    <a:pt x="6391" y="4442"/>
                    <a:pt x="6579" y="4824"/>
                    <a:pt x="6766" y="5208"/>
                  </a:cubicBezTo>
                  <a:lnTo>
                    <a:pt x="6766" y="5208"/>
                  </a:lnTo>
                  <a:cubicBezTo>
                    <a:pt x="6770" y="5205"/>
                    <a:pt x="6773" y="5201"/>
                    <a:pt x="6777" y="5198"/>
                  </a:cubicBezTo>
                  <a:lnTo>
                    <a:pt x="6777" y="5198"/>
                  </a:lnTo>
                  <a:cubicBezTo>
                    <a:pt x="6785" y="5215"/>
                    <a:pt x="6794" y="5233"/>
                    <a:pt x="6802" y="5250"/>
                  </a:cubicBezTo>
                  <a:lnTo>
                    <a:pt x="6802" y="5250"/>
                  </a:lnTo>
                  <a:cubicBezTo>
                    <a:pt x="6810" y="5242"/>
                    <a:pt x="6818" y="5235"/>
                    <a:pt x="6825" y="5227"/>
                  </a:cubicBezTo>
                  <a:cubicBezTo>
                    <a:pt x="6825" y="5201"/>
                    <a:pt x="6825" y="5157"/>
                    <a:pt x="6813" y="5157"/>
                  </a:cubicBezTo>
                  <a:cubicBezTo>
                    <a:pt x="6807" y="5157"/>
                    <a:pt x="6799" y="5165"/>
                    <a:pt x="6787" y="5189"/>
                  </a:cubicBezTo>
                  <a:cubicBezTo>
                    <a:pt x="6784" y="5192"/>
                    <a:pt x="6780" y="5195"/>
                    <a:pt x="6777" y="5198"/>
                  </a:cubicBezTo>
                  <a:lnTo>
                    <a:pt x="6777" y="5198"/>
                  </a:lnTo>
                  <a:cubicBezTo>
                    <a:pt x="6594" y="4822"/>
                    <a:pt x="6415" y="4447"/>
                    <a:pt x="6256" y="4052"/>
                  </a:cubicBezTo>
                  <a:close/>
                  <a:moveTo>
                    <a:pt x="1494" y="3947"/>
                  </a:moveTo>
                  <a:cubicBezTo>
                    <a:pt x="1470" y="3947"/>
                    <a:pt x="1441" y="3957"/>
                    <a:pt x="1441" y="3976"/>
                  </a:cubicBezTo>
                  <a:cubicBezTo>
                    <a:pt x="1366" y="4241"/>
                    <a:pt x="1328" y="4431"/>
                    <a:pt x="1214" y="4658"/>
                  </a:cubicBezTo>
                  <a:cubicBezTo>
                    <a:pt x="1176" y="4658"/>
                    <a:pt x="1176" y="4696"/>
                    <a:pt x="1138" y="4696"/>
                  </a:cubicBezTo>
                  <a:cubicBezTo>
                    <a:pt x="1138" y="4734"/>
                    <a:pt x="1138" y="4734"/>
                    <a:pt x="1176" y="4734"/>
                  </a:cubicBezTo>
                  <a:cubicBezTo>
                    <a:pt x="1138" y="4924"/>
                    <a:pt x="1024" y="5075"/>
                    <a:pt x="986" y="5265"/>
                  </a:cubicBezTo>
                  <a:lnTo>
                    <a:pt x="1745" y="4507"/>
                  </a:lnTo>
                  <a:cubicBezTo>
                    <a:pt x="1745" y="4480"/>
                    <a:pt x="1745" y="4453"/>
                    <a:pt x="1731" y="4453"/>
                  </a:cubicBezTo>
                  <a:cubicBezTo>
                    <a:pt x="1726" y="4453"/>
                    <a:pt x="1718" y="4458"/>
                    <a:pt x="1707" y="4469"/>
                  </a:cubicBezTo>
                  <a:lnTo>
                    <a:pt x="1062" y="5075"/>
                  </a:lnTo>
                  <a:cubicBezTo>
                    <a:pt x="1176" y="4924"/>
                    <a:pt x="1214" y="4772"/>
                    <a:pt x="1252" y="4620"/>
                  </a:cubicBezTo>
                  <a:cubicBezTo>
                    <a:pt x="1404" y="4507"/>
                    <a:pt x="1593" y="4355"/>
                    <a:pt x="1745" y="4241"/>
                  </a:cubicBezTo>
                  <a:cubicBezTo>
                    <a:pt x="1745" y="4186"/>
                    <a:pt x="1745" y="4150"/>
                    <a:pt x="1730" y="4150"/>
                  </a:cubicBezTo>
                  <a:cubicBezTo>
                    <a:pt x="1724" y="4150"/>
                    <a:pt x="1717" y="4155"/>
                    <a:pt x="1707" y="4165"/>
                  </a:cubicBezTo>
                  <a:cubicBezTo>
                    <a:pt x="1555" y="4279"/>
                    <a:pt x="1441" y="4431"/>
                    <a:pt x="1328" y="4507"/>
                  </a:cubicBezTo>
                  <a:cubicBezTo>
                    <a:pt x="1366" y="4355"/>
                    <a:pt x="1441" y="4165"/>
                    <a:pt x="1517" y="3976"/>
                  </a:cubicBezTo>
                  <a:cubicBezTo>
                    <a:pt x="1536" y="3957"/>
                    <a:pt x="1517" y="3947"/>
                    <a:pt x="1494" y="3947"/>
                  </a:cubicBezTo>
                  <a:close/>
                  <a:moveTo>
                    <a:pt x="2124" y="5303"/>
                  </a:moveTo>
                  <a:cubicBezTo>
                    <a:pt x="2124" y="5378"/>
                    <a:pt x="2086" y="5416"/>
                    <a:pt x="2086" y="5454"/>
                  </a:cubicBezTo>
                  <a:lnTo>
                    <a:pt x="2086" y="5454"/>
                  </a:lnTo>
                  <a:cubicBezTo>
                    <a:pt x="2086" y="5416"/>
                    <a:pt x="2124" y="5416"/>
                    <a:pt x="2124" y="5379"/>
                  </a:cubicBezTo>
                  <a:lnTo>
                    <a:pt x="2124" y="5303"/>
                  </a:lnTo>
                  <a:close/>
                  <a:moveTo>
                    <a:pt x="2086" y="5454"/>
                  </a:moveTo>
                  <a:lnTo>
                    <a:pt x="2086" y="5454"/>
                  </a:lnTo>
                  <a:cubicBezTo>
                    <a:pt x="2068" y="5490"/>
                    <a:pt x="2076" y="5518"/>
                    <a:pt x="2088" y="5533"/>
                  </a:cubicBezTo>
                  <a:lnTo>
                    <a:pt x="2088" y="5533"/>
                  </a:lnTo>
                  <a:cubicBezTo>
                    <a:pt x="2086" y="5509"/>
                    <a:pt x="2086" y="5485"/>
                    <a:pt x="2086" y="5454"/>
                  </a:cubicBezTo>
                  <a:close/>
                  <a:moveTo>
                    <a:pt x="2124" y="5454"/>
                  </a:moveTo>
                  <a:cubicBezTo>
                    <a:pt x="2116" y="5485"/>
                    <a:pt x="2109" y="5514"/>
                    <a:pt x="2101" y="5542"/>
                  </a:cubicBezTo>
                  <a:lnTo>
                    <a:pt x="2101" y="5542"/>
                  </a:lnTo>
                  <a:cubicBezTo>
                    <a:pt x="2096" y="5540"/>
                    <a:pt x="2092" y="5537"/>
                    <a:pt x="2088" y="5533"/>
                  </a:cubicBezTo>
                  <a:lnTo>
                    <a:pt x="2088" y="5533"/>
                  </a:lnTo>
                  <a:cubicBezTo>
                    <a:pt x="2090" y="5543"/>
                    <a:pt x="2091" y="5554"/>
                    <a:pt x="2094" y="5565"/>
                  </a:cubicBezTo>
                  <a:lnTo>
                    <a:pt x="2094" y="5565"/>
                  </a:lnTo>
                  <a:cubicBezTo>
                    <a:pt x="2096" y="5557"/>
                    <a:pt x="2098" y="5550"/>
                    <a:pt x="2101" y="5542"/>
                  </a:cubicBezTo>
                  <a:lnTo>
                    <a:pt x="2101" y="5542"/>
                  </a:lnTo>
                  <a:cubicBezTo>
                    <a:pt x="2104" y="5544"/>
                    <a:pt x="2108" y="5545"/>
                    <a:pt x="2111" y="5545"/>
                  </a:cubicBezTo>
                  <a:cubicBezTo>
                    <a:pt x="2118" y="5545"/>
                    <a:pt x="2124" y="5540"/>
                    <a:pt x="2124" y="5530"/>
                  </a:cubicBezTo>
                  <a:lnTo>
                    <a:pt x="2124" y="5454"/>
                  </a:lnTo>
                  <a:close/>
                  <a:moveTo>
                    <a:pt x="6598" y="5568"/>
                  </a:moveTo>
                  <a:cubicBezTo>
                    <a:pt x="6623" y="5581"/>
                    <a:pt x="6636" y="5585"/>
                    <a:pt x="6640" y="5585"/>
                  </a:cubicBezTo>
                  <a:cubicBezTo>
                    <a:pt x="6648" y="5585"/>
                    <a:pt x="6623" y="5568"/>
                    <a:pt x="6598" y="5568"/>
                  </a:cubicBezTo>
                  <a:close/>
                  <a:moveTo>
                    <a:pt x="6943" y="5686"/>
                  </a:moveTo>
                  <a:cubicBezTo>
                    <a:pt x="6931" y="5686"/>
                    <a:pt x="6914" y="5695"/>
                    <a:pt x="6901" y="5720"/>
                  </a:cubicBezTo>
                  <a:cubicBezTo>
                    <a:pt x="6977" y="5720"/>
                    <a:pt x="6968" y="5686"/>
                    <a:pt x="6943" y="5686"/>
                  </a:cubicBezTo>
                  <a:close/>
                  <a:moveTo>
                    <a:pt x="3276" y="4074"/>
                  </a:moveTo>
                  <a:cubicBezTo>
                    <a:pt x="3268" y="4074"/>
                    <a:pt x="3261" y="4078"/>
                    <a:pt x="3261" y="4089"/>
                  </a:cubicBezTo>
                  <a:lnTo>
                    <a:pt x="2124" y="5644"/>
                  </a:lnTo>
                  <a:cubicBezTo>
                    <a:pt x="2124" y="5680"/>
                    <a:pt x="2133" y="5708"/>
                    <a:pt x="2142" y="5731"/>
                  </a:cubicBezTo>
                  <a:lnTo>
                    <a:pt x="2142" y="5731"/>
                  </a:lnTo>
                  <a:cubicBezTo>
                    <a:pt x="2516" y="5172"/>
                    <a:pt x="2926" y="4650"/>
                    <a:pt x="3299" y="4127"/>
                  </a:cubicBezTo>
                  <a:cubicBezTo>
                    <a:pt x="3326" y="4101"/>
                    <a:pt x="3296" y="4074"/>
                    <a:pt x="3276" y="4074"/>
                  </a:cubicBezTo>
                  <a:close/>
                  <a:moveTo>
                    <a:pt x="2142" y="5731"/>
                  </a:moveTo>
                  <a:cubicBezTo>
                    <a:pt x="2136" y="5740"/>
                    <a:pt x="2130" y="5749"/>
                    <a:pt x="2124" y="5758"/>
                  </a:cubicBezTo>
                  <a:cubicBezTo>
                    <a:pt x="2124" y="5773"/>
                    <a:pt x="2124" y="5794"/>
                    <a:pt x="2126" y="5819"/>
                  </a:cubicBezTo>
                  <a:lnTo>
                    <a:pt x="2126" y="5819"/>
                  </a:lnTo>
                  <a:cubicBezTo>
                    <a:pt x="2135" y="5804"/>
                    <a:pt x="2144" y="5796"/>
                    <a:pt x="2162" y="5796"/>
                  </a:cubicBezTo>
                  <a:cubicBezTo>
                    <a:pt x="2162" y="5776"/>
                    <a:pt x="2152" y="5756"/>
                    <a:pt x="2142" y="5731"/>
                  </a:cubicBezTo>
                  <a:close/>
                  <a:moveTo>
                    <a:pt x="1972" y="5948"/>
                  </a:moveTo>
                  <a:lnTo>
                    <a:pt x="1934" y="5985"/>
                  </a:lnTo>
                  <a:lnTo>
                    <a:pt x="1934" y="5985"/>
                  </a:lnTo>
                  <a:cubicBezTo>
                    <a:pt x="1915" y="6004"/>
                    <a:pt x="1896" y="6023"/>
                    <a:pt x="1876" y="6043"/>
                  </a:cubicBezTo>
                  <a:lnTo>
                    <a:pt x="1876" y="6043"/>
                  </a:lnTo>
                  <a:cubicBezTo>
                    <a:pt x="1883" y="6023"/>
                    <a:pt x="1890" y="6004"/>
                    <a:pt x="1896" y="5985"/>
                  </a:cubicBezTo>
                  <a:lnTo>
                    <a:pt x="1934" y="5985"/>
                  </a:lnTo>
                  <a:cubicBezTo>
                    <a:pt x="1947" y="5973"/>
                    <a:pt x="1959" y="5960"/>
                    <a:pt x="1972" y="5948"/>
                  </a:cubicBezTo>
                  <a:close/>
                  <a:moveTo>
                    <a:pt x="6598" y="5568"/>
                  </a:moveTo>
                  <a:lnTo>
                    <a:pt x="6105" y="6023"/>
                  </a:lnTo>
                  <a:cubicBezTo>
                    <a:pt x="6067" y="6099"/>
                    <a:pt x="6105" y="6099"/>
                    <a:pt x="6143" y="6099"/>
                  </a:cubicBezTo>
                  <a:cubicBezTo>
                    <a:pt x="6294" y="5947"/>
                    <a:pt x="6484" y="5796"/>
                    <a:pt x="6598" y="5568"/>
                  </a:cubicBezTo>
                  <a:close/>
                  <a:moveTo>
                    <a:pt x="7446" y="6184"/>
                  </a:moveTo>
                  <a:cubicBezTo>
                    <a:pt x="7441" y="6184"/>
                    <a:pt x="7432" y="6194"/>
                    <a:pt x="7432" y="6213"/>
                  </a:cubicBezTo>
                  <a:cubicBezTo>
                    <a:pt x="7451" y="6194"/>
                    <a:pt x="7451" y="6184"/>
                    <a:pt x="7446" y="6184"/>
                  </a:cubicBezTo>
                  <a:close/>
                  <a:moveTo>
                    <a:pt x="6901" y="5720"/>
                  </a:moveTo>
                  <a:lnTo>
                    <a:pt x="6256" y="6364"/>
                  </a:lnTo>
                  <a:cubicBezTo>
                    <a:pt x="6219" y="6402"/>
                    <a:pt x="6256" y="6402"/>
                    <a:pt x="6294" y="6402"/>
                  </a:cubicBezTo>
                  <a:cubicBezTo>
                    <a:pt x="6522" y="6175"/>
                    <a:pt x="6711" y="5947"/>
                    <a:pt x="6901" y="5720"/>
                  </a:cubicBezTo>
                  <a:close/>
                  <a:moveTo>
                    <a:pt x="6787" y="6023"/>
                  </a:moveTo>
                  <a:cubicBezTo>
                    <a:pt x="6674" y="6175"/>
                    <a:pt x="6522" y="6326"/>
                    <a:pt x="6446" y="6402"/>
                  </a:cubicBezTo>
                  <a:cubicBezTo>
                    <a:pt x="6408" y="6478"/>
                    <a:pt x="6446" y="6478"/>
                    <a:pt x="6484" y="6478"/>
                  </a:cubicBezTo>
                  <a:cubicBezTo>
                    <a:pt x="6598" y="6364"/>
                    <a:pt x="6674" y="6213"/>
                    <a:pt x="6787" y="6023"/>
                  </a:cubicBezTo>
                  <a:close/>
                  <a:moveTo>
                    <a:pt x="7438" y="6482"/>
                  </a:moveTo>
                  <a:cubicBezTo>
                    <a:pt x="7446" y="6484"/>
                    <a:pt x="7450" y="6489"/>
                    <a:pt x="7446" y="6497"/>
                  </a:cubicBezTo>
                  <a:lnTo>
                    <a:pt x="7446" y="6497"/>
                  </a:lnTo>
                  <a:cubicBezTo>
                    <a:pt x="7444" y="6492"/>
                    <a:pt x="7441" y="6487"/>
                    <a:pt x="7438" y="6482"/>
                  </a:cubicBezTo>
                  <a:close/>
                  <a:moveTo>
                    <a:pt x="7527" y="6669"/>
                  </a:moveTo>
                  <a:cubicBezTo>
                    <a:pt x="7562" y="6671"/>
                    <a:pt x="7572" y="6679"/>
                    <a:pt x="7546" y="6706"/>
                  </a:cubicBezTo>
                  <a:cubicBezTo>
                    <a:pt x="7545" y="6706"/>
                    <a:pt x="7545" y="6706"/>
                    <a:pt x="7544" y="6707"/>
                  </a:cubicBezTo>
                  <a:lnTo>
                    <a:pt x="7544" y="6707"/>
                  </a:lnTo>
                  <a:cubicBezTo>
                    <a:pt x="7539" y="6694"/>
                    <a:pt x="7533" y="6681"/>
                    <a:pt x="7527" y="6669"/>
                  </a:cubicBezTo>
                  <a:close/>
                  <a:moveTo>
                    <a:pt x="4178" y="4302"/>
                  </a:moveTo>
                  <a:cubicBezTo>
                    <a:pt x="4174" y="4302"/>
                    <a:pt x="4171" y="4307"/>
                    <a:pt x="4171" y="4317"/>
                  </a:cubicBezTo>
                  <a:cubicBezTo>
                    <a:pt x="3603" y="5151"/>
                    <a:pt x="3034" y="5909"/>
                    <a:pt x="2427" y="6706"/>
                  </a:cubicBezTo>
                  <a:cubicBezTo>
                    <a:pt x="2427" y="6743"/>
                    <a:pt x="2465" y="6743"/>
                    <a:pt x="2465" y="6743"/>
                  </a:cubicBezTo>
                  <a:cubicBezTo>
                    <a:pt x="3034" y="5947"/>
                    <a:pt x="3603" y="5189"/>
                    <a:pt x="4209" y="4393"/>
                  </a:cubicBezTo>
                  <a:cubicBezTo>
                    <a:pt x="4209" y="4337"/>
                    <a:pt x="4189" y="4302"/>
                    <a:pt x="4178" y="4302"/>
                  </a:cubicBezTo>
                  <a:close/>
                  <a:moveTo>
                    <a:pt x="4512" y="4317"/>
                  </a:moveTo>
                  <a:cubicBezTo>
                    <a:pt x="3944" y="5151"/>
                    <a:pt x="3299" y="5947"/>
                    <a:pt x="2731" y="6781"/>
                  </a:cubicBezTo>
                  <a:lnTo>
                    <a:pt x="2731" y="6743"/>
                  </a:lnTo>
                  <a:cubicBezTo>
                    <a:pt x="2731" y="6724"/>
                    <a:pt x="2721" y="6715"/>
                    <a:pt x="2712" y="6715"/>
                  </a:cubicBezTo>
                  <a:cubicBezTo>
                    <a:pt x="2702" y="6715"/>
                    <a:pt x="2693" y="6724"/>
                    <a:pt x="2693" y="6743"/>
                  </a:cubicBezTo>
                  <a:lnTo>
                    <a:pt x="2693" y="6895"/>
                  </a:lnTo>
                  <a:cubicBezTo>
                    <a:pt x="2693" y="6895"/>
                    <a:pt x="2709" y="6912"/>
                    <a:pt x="2721" y="6912"/>
                  </a:cubicBezTo>
                  <a:cubicBezTo>
                    <a:pt x="2726" y="6912"/>
                    <a:pt x="2731" y="6908"/>
                    <a:pt x="2731" y="6895"/>
                  </a:cubicBezTo>
                  <a:cubicBezTo>
                    <a:pt x="3375" y="6023"/>
                    <a:pt x="3982" y="5227"/>
                    <a:pt x="4550" y="4393"/>
                  </a:cubicBezTo>
                  <a:cubicBezTo>
                    <a:pt x="4550" y="4317"/>
                    <a:pt x="4512" y="4317"/>
                    <a:pt x="4512" y="4317"/>
                  </a:cubicBezTo>
                  <a:close/>
                  <a:moveTo>
                    <a:pt x="5384" y="7047"/>
                  </a:moveTo>
                  <a:cubicBezTo>
                    <a:pt x="5422" y="7059"/>
                    <a:pt x="5443" y="7064"/>
                    <a:pt x="5452" y="7064"/>
                  </a:cubicBezTo>
                  <a:cubicBezTo>
                    <a:pt x="5469" y="7064"/>
                    <a:pt x="5435" y="7047"/>
                    <a:pt x="5384" y="7047"/>
                  </a:cubicBezTo>
                  <a:close/>
                  <a:moveTo>
                    <a:pt x="3893" y="7106"/>
                  </a:moveTo>
                  <a:cubicBezTo>
                    <a:pt x="3876" y="7106"/>
                    <a:pt x="3893" y="7123"/>
                    <a:pt x="3944" y="7123"/>
                  </a:cubicBezTo>
                  <a:cubicBezTo>
                    <a:pt x="3918" y="7110"/>
                    <a:pt x="3902" y="7106"/>
                    <a:pt x="3893" y="7106"/>
                  </a:cubicBezTo>
                  <a:close/>
                  <a:moveTo>
                    <a:pt x="5460" y="5151"/>
                  </a:moveTo>
                  <a:cubicBezTo>
                    <a:pt x="4930" y="5796"/>
                    <a:pt x="4399" y="6402"/>
                    <a:pt x="3944" y="7123"/>
                  </a:cubicBezTo>
                  <a:cubicBezTo>
                    <a:pt x="4437" y="6478"/>
                    <a:pt x="4967" y="5834"/>
                    <a:pt x="5498" y="5189"/>
                  </a:cubicBezTo>
                  <a:cubicBezTo>
                    <a:pt x="5498" y="5151"/>
                    <a:pt x="5498" y="5151"/>
                    <a:pt x="5460" y="5151"/>
                  </a:cubicBezTo>
                  <a:close/>
                  <a:moveTo>
                    <a:pt x="4778" y="4469"/>
                  </a:moveTo>
                  <a:cubicBezTo>
                    <a:pt x="4133" y="5341"/>
                    <a:pt x="3413" y="6213"/>
                    <a:pt x="2731" y="7085"/>
                  </a:cubicBezTo>
                  <a:cubicBezTo>
                    <a:pt x="2704" y="7111"/>
                    <a:pt x="2715" y="7138"/>
                    <a:pt x="2750" y="7138"/>
                  </a:cubicBezTo>
                  <a:cubicBezTo>
                    <a:pt x="2765" y="7138"/>
                    <a:pt x="2784" y="7134"/>
                    <a:pt x="2806" y="7123"/>
                  </a:cubicBezTo>
                  <a:cubicBezTo>
                    <a:pt x="3451" y="6288"/>
                    <a:pt x="4171" y="5379"/>
                    <a:pt x="4816" y="4507"/>
                  </a:cubicBezTo>
                  <a:cubicBezTo>
                    <a:pt x="4816" y="4469"/>
                    <a:pt x="4778" y="4469"/>
                    <a:pt x="4778" y="4469"/>
                  </a:cubicBezTo>
                  <a:close/>
                  <a:moveTo>
                    <a:pt x="6863" y="7161"/>
                  </a:moveTo>
                  <a:cubicBezTo>
                    <a:pt x="6813" y="7161"/>
                    <a:pt x="6813" y="7194"/>
                    <a:pt x="6829" y="7194"/>
                  </a:cubicBezTo>
                  <a:cubicBezTo>
                    <a:pt x="6838" y="7194"/>
                    <a:pt x="6850" y="7186"/>
                    <a:pt x="6863" y="7161"/>
                  </a:cubicBezTo>
                  <a:close/>
                  <a:moveTo>
                    <a:pt x="5347" y="4469"/>
                  </a:moveTo>
                  <a:cubicBezTo>
                    <a:pt x="4626" y="5379"/>
                    <a:pt x="3906" y="6288"/>
                    <a:pt x="3261" y="7161"/>
                  </a:cubicBezTo>
                  <a:cubicBezTo>
                    <a:pt x="3234" y="7216"/>
                    <a:pt x="3246" y="7251"/>
                    <a:pt x="3270" y="7251"/>
                  </a:cubicBezTo>
                  <a:cubicBezTo>
                    <a:pt x="3279" y="7251"/>
                    <a:pt x="3289" y="7246"/>
                    <a:pt x="3299" y="7236"/>
                  </a:cubicBezTo>
                  <a:cubicBezTo>
                    <a:pt x="4020" y="6326"/>
                    <a:pt x="4740" y="5416"/>
                    <a:pt x="5384" y="4507"/>
                  </a:cubicBezTo>
                  <a:cubicBezTo>
                    <a:pt x="5384" y="4469"/>
                    <a:pt x="5347" y="4469"/>
                    <a:pt x="5347" y="4469"/>
                  </a:cubicBezTo>
                  <a:close/>
                  <a:moveTo>
                    <a:pt x="5233" y="4961"/>
                  </a:moveTo>
                  <a:cubicBezTo>
                    <a:pt x="4740" y="5720"/>
                    <a:pt x="4209" y="6402"/>
                    <a:pt x="3640" y="7161"/>
                  </a:cubicBezTo>
                  <a:cubicBezTo>
                    <a:pt x="3613" y="7216"/>
                    <a:pt x="3626" y="7251"/>
                    <a:pt x="3649" y="7251"/>
                  </a:cubicBezTo>
                  <a:cubicBezTo>
                    <a:pt x="3658" y="7251"/>
                    <a:pt x="3668" y="7246"/>
                    <a:pt x="3678" y="7236"/>
                  </a:cubicBezTo>
                  <a:cubicBezTo>
                    <a:pt x="4209" y="6478"/>
                    <a:pt x="4740" y="5758"/>
                    <a:pt x="5309" y="4999"/>
                  </a:cubicBezTo>
                  <a:cubicBezTo>
                    <a:pt x="5309" y="4961"/>
                    <a:pt x="5233" y="4961"/>
                    <a:pt x="5233" y="4961"/>
                  </a:cubicBezTo>
                  <a:close/>
                  <a:moveTo>
                    <a:pt x="5005" y="4620"/>
                  </a:moveTo>
                  <a:cubicBezTo>
                    <a:pt x="4323" y="5530"/>
                    <a:pt x="3603" y="6364"/>
                    <a:pt x="2920" y="7274"/>
                  </a:cubicBezTo>
                  <a:cubicBezTo>
                    <a:pt x="3640" y="6402"/>
                    <a:pt x="4361" y="5568"/>
                    <a:pt x="5043" y="4658"/>
                  </a:cubicBezTo>
                  <a:cubicBezTo>
                    <a:pt x="5043" y="4620"/>
                    <a:pt x="5043" y="4620"/>
                    <a:pt x="5005" y="4620"/>
                  </a:cubicBezTo>
                  <a:close/>
                  <a:moveTo>
                    <a:pt x="6947" y="7257"/>
                  </a:moveTo>
                  <a:cubicBezTo>
                    <a:pt x="6931" y="7257"/>
                    <a:pt x="6964" y="7274"/>
                    <a:pt x="7015" y="7274"/>
                  </a:cubicBezTo>
                  <a:cubicBezTo>
                    <a:pt x="6977" y="7262"/>
                    <a:pt x="6956" y="7257"/>
                    <a:pt x="6947" y="7257"/>
                  </a:cubicBezTo>
                  <a:close/>
                  <a:moveTo>
                    <a:pt x="2920" y="7274"/>
                  </a:moveTo>
                  <a:cubicBezTo>
                    <a:pt x="2870" y="7274"/>
                    <a:pt x="2870" y="7291"/>
                    <a:pt x="2886" y="7291"/>
                  </a:cubicBezTo>
                  <a:cubicBezTo>
                    <a:pt x="2895" y="7291"/>
                    <a:pt x="2907" y="7287"/>
                    <a:pt x="2920" y="7274"/>
                  </a:cubicBezTo>
                  <a:close/>
                  <a:moveTo>
                    <a:pt x="2381" y="7257"/>
                  </a:moveTo>
                  <a:cubicBezTo>
                    <a:pt x="2384" y="7263"/>
                    <a:pt x="2386" y="7269"/>
                    <a:pt x="2389" y="7274"/>
                  </a:cubicBezTo>
                  <a:cubicBezTo>
                    <a:pt x="2398" y="7285"/>
                    <a:pt x="2408" y="7295"/>
                    <a:pt x="2417" y="7305"/>
                  </a:cubicBezTo>
                  <a:lnTo>
                    <a:pt x="2417" y="7305"/>
                  </a:lnTo>
                  <a:cubicBezTo>
                    <a:pt x="2404" y="7290"/>
                    <a:pt x="2392" y="7274"/>
                    <a:pt x="2381" y="7257"/>
                  </a:cubicBezTo>
                  <a:close/>
                  <a:moveTo>
                    <a:pt x="5659" y="6446"/>
                  </a:moveTo>
                  <a:cubicBezTo>
                    <a:pt x="5654" y="6446"/>
                    <a:pt x="5650" y="6455"/>
                    <a:pt x="5650" y="6478"/>
                  </a:cubicBezTo>
                  <a:lnTo>
                    <a:pt x="5081" y="7312"/>
                  </a:lnTo>
                  <a:cubicBezTo>
                    <a:pt x="5081" y="7350"/>
                    <a:pt x="5119" y="7350"/>
                    <a:pt x="5119" y="7350"/>
                  </a:cubicBezTo>
                  <a:lnTo>
                    <a:pt x="5183" y="7257"/>
                  </a:lnTo>
                  <a:lnTo>
                    <a:pt x="5183" y="7257"/>
                  </a:lnTo>
                  <a:cubicBezTo>
                    <a:pt x="5192" y="7274"/>
                    <a:pt x="5224" y="7274"/>
                    <a:pt x="5271" y="7274"/>
                  </a:cubicBezTo>
                  <a:cubicBezTo>
                    <a:pt x="5347" y="7236"/>
                    <a:pt x="5384" y="7123"/>
                    <a:pt x="5384" y="7047"/>
                  </a:cubicBezTo>
                  <a:lnTo>
                    <a:pt x="5384" y="7047"/>
                  </a:lnTo>
                  <a:lnTo>
                    <a:pt x="5256" y="7150"/>
                  </a:lnTo>
                  <a:lnTo>
                    <a:pt x="5256" y="7150"/>
                  </a:lnTo>
                  <a:lnTo>
                    <a:pt x="5688" y="6516"/>
                  </a:lnTo>
                  <a:cubicBezTo>
                    <a:pt x="5688" y="6490"/>
                    <a:pt x="5670" y="6446"/>
                    <a:pt x="5659" y="6446"/>
                  </a:cubicBezTo>
                  <a:close/>
                  <a:moveTo>
                    <a:pt x="5347" y="5568"/>
                  </a:moveTo>
                  <a:cubicBezTo>
                    <a:pt x="4930" y="6137"/>
                    <a:pt x="4475" y="6743"/>
                    <a:pt x="4057" y="7312"/>
                  </a:cubicBezTo>
                  <a:cubicBezTo>
                    <a:pt x="4057" y="7338"/>
                    <a:pt x="4076" y="7383"/>
                    <a:pt x="4087" y="7383"/>
                  </a:cubicBezTo>
                  <a:cubicBezTo>
                    <a:pt x="4092" y="7383"/>
                    <a:pt x="4095" y="7374"/>
                    <a:pt x="4095" y="7350"/>
                  </a:cubicBezTo>
                  <a:cubicBezTo>
                    <a:pt x="4550" y="6781"/>
                    <a:pt x="4967" y="6175"/>
                    <a:pt x="5384" y="5606"/>
                  </a:cubicBezTo>
                  <a:cubicBezTo>
                    <a:pt x="5384" y="5568"/>
                    <a:pt x="5347" y="5568"/>
                    <a:pt x="5347" y="5568"/>
                  </a:cubicBezTo>
                  <a:close/>
                  <a:moveTo>
                    <a:pt x="7231" y="6142"/>
                  </a:moveTo>
                  <a:cubicBezTo>
                    <a:pt x="7247" y="6178"/>
                    <a:pt x="7264" y="6214"/>
                    <a:pt x="7280" y="6251"/>
                  </a:cubicBezTo>
                  <a:cubicBezTo>
                    <a:pt x="7091" y="6516"/>
                    <a:pt x="6863" y="6743"/>
                    <a:pt x="6674" y="6971"/>
                  </a:cubicBezTo>
                  <a:cubicBezTo>
                    <a:pt x="6674" y="7026"/>
                    <a:pt x="6674" y="7062"/>
                    <a:pt x="6688" y="7062"/>
                  </a:cubicBezTo>
                  <a:cubicBezTo>
                    <a:pt x="6694" y="7062"/>
                    <a:pt x="6701" y="7057"/>
                    <a:pt x="6711" y="7047"/>
                  </a:cubicBezTo>
                  <a:cubicBezTo>
                    <a:pt x="6939" y="6781"/>
                    <a:pt x="7166" y="6554"/>
                    <a:pt x="7356" y="6326"/>
                  </a:cubicBezTo>
                  <a:cubicBezTo>
                    <a:pt x="7385" y="6379"/>
                    <a:pt x="7412" y="6430"/>
                    <a:pt x="7438" y="6482"/>
                  </a:cubicBezTo>
                  <a:lnTo>
                    <a:pt x="7438" y="6482"/>
                  </a:lnTo>
                  <a:cubicBezTo>
                    <a:pt x="7428" y="6478"/>
                    <a:pt x="7411" y="6478"/>
                    <a:pt x="7394" y="6478"/>
                  </a:cubicBezTo>
                  <a:cubicBezTo>
                    <a:pt x="7204" y="6706"/>
                    <a:pt x="7015" y="6933"/>
                    <a:pt x="6863" y="7161"/>
                  </a:cubicBezTo>
                  <a:cubicBezTo>
                    <a:pt x="7053" y="6933"/>
                    <a:pt x="7242" y="6743"/>
                    <a:pt x="7432" y="6516"/>
                  </a:cubicBezTo>
                  <a:cubicBezTo>
                    <a:pt x="7440" y="6508"/>
                    <a:pt x="7444" y="6502"/>
                    <a:pt x="7446" y="6497"/>
                  </a:cubicBezTo>
                  <a:lnTo>
                    <a:pt x="7446" y="6497"/>
                  </a:lnTo>
                  <a:cubicBezTo>
                    <a:pt x="7475" y="6554"/>
                    <a:pt x="7502" y="6611"/>
                    <a:pt x="7527" y="6669"/>
                  </a:cubicBezTo>
                  <a:lnTo>
                    <a:pt x="7527" y="6669"/>
                  </a:lnTo>
                  <a:cubicBezTo>
                    <a:pt x="7512" y="6668"/>
                    <a:pt x="7493" y="6668"/>
                    <a:pt x="7470" y="6668"/>
                  </a:cubicBezTo>
                  <a:cubicBezTo>
                    <a:pt x="7280" y="6857"/>
                    <a:pt x="7091" y="7047"/>
                    <a:pt x="7015" y="7274"/>
                  </a:cubicBezTo>
                  <a:cubicBezTo>
                    <a:pt x="7204" y="7085"/>
                    <a:pt x="7355" y="6896"/>
                    <a:pt x="7544" y="6707"/>
                  </a:cubicBezTo>
                  <a:lnTo>
                    <a:pt x="7544" y="6707"/>
                  </a:lnTo>
                  <a:cubicBezTo>
                    <a:pt x="7635" y="6913"/>
                    <a:pt x="7713" y="7132"/>
                    <a:pt x="7804" y="7406"/>
                  </a:cubicBezTo>
                  <a:lnTo>
                    <a:pt x="7804" y="7406"/>
                  </a:lnTo>
                  <a:lnTo>
                    <a:pt x="7887" y="7350"/>
                  </a:lnTo>
                  <a:lnTo>
                    <a:pt x="7887" y="7312"/>
                  </a:lnTo>
                  <a:cubicBezTo>
                    <a:pt x="7773" y="6971"/>
                    <a:pt x="7583" y="6592"/>
                    <a:pt x="7432" y="6213"/>
                  </a:cubicBezTo>
                  <a:cubicBezTo>
                    <a:pt x="7396" y="6177"/>
                    <a:pt x="7394" y="6175"/>
                    <a:pt x="7231" y="6142"/>
                  </a:cubicBezTo>
                  <a:close/>
                  <a:moveTo>
                    <a:pt x="7470" y="6857"/>
                  </a:moveTo>
                  <a:cubicBezTo>
                    <a:pt x="7280" y="7085"/>
                    <a:pt x="7091" y="7274"/>
                    <a:pt x="6901" y="7464"/>
                  </a:cubicBezTo>
                  <a:cubicBezTo>
                    <a:pt x="7166" y="7312"/>
                    <a:pt x="7356" y="7085"/>
                    <a:pt x="7546" y="6895"/>
                  </a:cubicBezTo>
                  <a:cubicBezTo>
                    <a:pt x="7583" y="6857"/>
                    <a:pt x="7546" y="6857"/>
                    <a:pt x="7470" y="6857"/>
                  </a:cubicBezTo>
                  <a:close/>
                  <a:moveTo>
                    <a:pt x="7804" y="7406"/>
                  </a:moveTo>
                  <a:lnTo>
                    <a:pt x="7699" y="7478"/>
                  </a:lnTo>
                  <a:lnTo>
                    <a:pt x="7699" y="7478"/>
                  </a:lnTo>
                  <a:cubicBezTo>
                    <a:pt x="7736" y="7459"/>
                    <a:pt x="7774" y="7442"/>
                    <a:pt x="7811" y="7426"/>
                  </a:cubicBezTo>
                  <a:cubicBezTo>
                    <a:pt x="7809" y="7419"/>
                    <a:pt x="7807" y="7413"/>
                    <a:pt x="7804" y="7406"/>
                  </a:cubicBezTo>
                  <a:close/>
                  <a:moveTo>
                    <a:pt x="1214" y="7464"/>
                  </a:moveTo>
                  <a:cubicBezTo>
                    <a:pt x="1227" y="7476"/>
                    <a:pt x="1235" y="7481"/>
                    <a:pt x="1239" y="7481"/>
                  </a:cubicBezTo>
                  <a:cubicBezTo>
                    <a:pt x="1248" y="7481"/>
                    <a:pt x="1239" y="7464"/>
                    <a:pt x="1214" y="7464"/>
                  </a:cubicBezTo>
                  <a:close/>
                  <a:moveTo>
                    <a:pt x="6901" y="7464"/>
                  </a:moveTo>
                  <a:cubicBezTo>
                    <a:pt x="6879" y="7486"/>
                    <a:pt x="6883" y="7508"/>
                    <a:pt x="6889" y="7508"/>
                  </a:cubicBezTo>
                  <a:cubicBezTo>
                    <a:pt x="6894" y="7508"/>
                    <a:pt x="6901" y="7496"/>
                    <a:pt x="6901" y="7464"/>
                  </a:cubicBezTo>
                  <a:close/>
                  <a:moveTo>
                    <a:pt x="2417" y="7305"/>
                  </a:moveTo>
                  <a:cubicBezTo>
                    <a:pt x="2432" y="7322"/>
                    <a:pt x="2448" y="7337"/>
                    <a:pt x="2465" y="7350"/>
                  </a:cubicBezTo>
                  <a:cubicBezTo>
                    <a:pt x="2675" y="7586"/>
                    <a:pt x="3049" y="7623"/>
                    <a:pt x="3397" y="7623"/>
                  </a:cubicBezTo>
                  <a:cubicBezTo>
                    <a:pt x="3552" y="7623"/>
                    <a:pt x="3702" y="7615"/>
                    <a:pt x="3830" y="7615"/>
                  </a:cubicBezTo>
                  <a:cubicBezTo>
                    <a:pt x="4437" y="7540"/>
                    <a:pt x="5119" y="7540"/>
                    <a:pt x="5726" y="7540"/>
                  </a:cubicBezTo>
                  <a:cubicBezTo>
                    <a:pt x="5764" y="7540"/>
                    <a:pt x="5764" y="7502"/>
                    <a:pt x="5726" y="7502"/>
                  </a:cubicBezTo>
                  <a:lnTo>
                    <a:pt x="3148" y="7502"/>
                  </a:lnTo>
                  <a:cubicBezTo>
                    <a:pt x="2895" y="7502"/>
                    <a:pt x="2608" y="7502"/>
                    <a:pt x="2417" y="7305"/>
                  </a:cubicBezTo>
                  <a:close/>
                  <a:moveTo>
                    <a:pt x="7166" y="7615"/>
                  </a:moveTo>
                  <a:cubicBezTo>
                    <a:pt x="7116" y="7615"/>
                    <a:pt x="7133" y="7632"/>
                    <a:pt x="7150" y="7632"/>
                  </a:cubicBezTo>
                  <a:cubicBezTo>
                    <a:pt x="7158" y="7632"/>
                    <a:pt x="7166" y="7628"/>
                    <a:pt x="7166" y="7615"/>
                  </a:cubicBezTo>
                  <a:close/>
                  <a:moveTo>
                    <a:pt x="7621" y="7236"/>
                  </a:moveTo>
                  <a:cubicBezTo>
                    <a:pt x="7394" y="7312"/>
                    <a:pt x="7242" y="7464"/>
                    <a:pt x="7166" y="7615"/>
                  </a:cubicBezTo>
                  <a:cubicBezTo>
                    <a:pt x="7179" y="7628"/>
                    <a:pt x="7187" y="7632"/>
                    <a:pt x="7195" y="7632"/>
                  </a:cubicBezTo>
                  <a:cubicBezTo>
                    <a:pt x="7209" y="7632"/>
                    <a:pt x="7217" y="7615"/>
                    <a:pt x="7242" y="7615"/>
                  </a:cubicBezTo>
                  <a:lnTo>
                    <a:pt x="7242" y="7653"/>
                  </a:lnTo>
                  <a:cubicBezTo>
                    <a:pt x="7204" y="7691"/>
                    <a:pt x="7242" y="7691"/>
                    <a:pt x="7280" y="7691"/>
                  </a:cubicBezTo>
                  <a:cubicBezTo>
                    <a:pt x="7356" y="7653"/>
                    <a:pt x="7394" y="7540"/>
                    <a:pt x="7470" y="7502"/>
                  </a:cubicBezTo>
                  <a:lnTo>
                    <a:pt x="7470" y="7464"/>
                  </a:lnTo>
                  <a:lnTo>
                    <a:pt x="7659" y="7274"/>
                  </a:lnTo>
                  <a:cubicBezTo>
                    <a:pt x="7735" y="7236"/>
                    <a:pt x="7659" y="7236"/>
                    <a:pt x="7621" y="7236"/>
                  </a:cubicBezTo>
                  <a:close/>
                  <a:moveTo>
                    <a:pt x="358" y="7712"/>
                  </a:moveTo>
                  <a:lnTo>
                    <a:pt x="358" y="7712"/>
                  </a:lnTo>
                  <a:cubicBezTo>
                    <a:pt x="358" y="7713"/>
                    <a:pt x="358" y="7713"/>
                    <a:pt x="358" y="7713"/>
                  </a:cubicBezTo>
                  <a:lnTo>
                    <a:pt x="358" y="7713"/>
                  </a:lnTo>
                  <a:cubicBezTo>
                    <a:pt x="358" y="7713"/>
                    <a:pt x="358" y="7713"/>
                    <a:pt x="358" y="7712"/>
                  </a:cubicBezTo>
                  <a:close/>
                  <a:moveTo>
                    <a:pt x="1593" y="6668"/>
                  </a:moveTo>
                  <a:lnTo>
                    <a:pt x="1593" y="6668"/>
                  </a:lnTo>
                  <a:cubicBezTo>
                    <a:pt x="1176" y="7047"/>
                    <a:pt x="797" y="7426"/>
                    <a:pt x="380" y="7805"/>
                  </a:cubicBezTo>
                  <a:cubicBezTo>
                    <a:pt x="304" y="7843"/>
                    <a:pt x="380" y="7843"/>
                    <a:pt x="418" y="7843"/>
                  </a:cubicBezTo>
                  <a:cubicBezTo>
                    <a:pt x="797" y="7464"/>
                    <a:pt x="1214" y="7085"/>
                    <a:pt x="1593" y="6668"/>
                  </a:cubicBezTo>
                  <a:close/>
                  <a:moveTo>
                    <a:pt x="1147" y="7826"/>
                  </a:moveTo>
                  <a:cubicBezTo>
                    <a:pt x="1142" y="7826"/>
                    <a:pt x="1138" y="7830"/>
                    <a:pt x="1138" y="7843"/>
                  </a:cubicBezTo>
                  <a:cubicBezTo>
                    <a:pt x="1163" y="7843"/>
                    <a:pt x="1155" y="7826"/>
                    <a:pt x="1147" y="7826"/>
                  </a:cubicBezTo>
                  <a:close/>
                  <a:moveTo>
                    <a:pt x="1252" y="7274"/>
                  </a:moveTo>
                  <a:lnTo>
                    <a:pt x="1252" y="7274"/>
                  </a:lnTo>
                  <a:cubicBezTo>
                    <a:pt x="1100" y="7464"/>
                    <a:pt x="835" y="7653"/>
                    <a:pt x="645" y="7843"/>
                  </a:cubicBezTo>
                  <a:cubicBezTo>
                    <a:pt x="607" y="7881"/>
                    <a:pt x="645" y="7881"/>
                    <a:pt x="721" y="7881"/>
                  </a:cubicBezTo>
                  <a:cubicBezTo>
                    <a:pt x="911" y="7691"/>
                    <a:pt x="1100" y="7502"/>
                    <a:pt x="1252" y="7274"/>
                  </a:cubicBezTo>
                  <a:close/>
                  <a:moveTo>
                    <a:pt x="6133" y="3883"/>
                  </a:moveTo>
                  <a:cubicBezTo>
                    <a:pt x="6122" y="3883"/>
                    <a:pt x="6105" y="3900"/>
                    <a:pt x="6105" y="3900"/>
                  </a:cubicBezTo>
                  <a:lnTo>
                    <a:pt x="5877" y="3900"/>
                  </a:lnTo>
                  <a:cubicBezTo>
                    <a:pt x="5877" y="4127"/>
                    <a:pt x="5802" y="4431"/>
                    <a:pt x="5802" y="4658"/>
                  </a:cubicBezTo>
                  <a:cubicBezTo>
                    <a:pt x="5764" y="4696"/>
                    <a:pt x="5726" y="4810"/>
                    <a:pt x="5688" y="4848"/>
                  </a:cubicBezTo>
                  <a:cubicBezTo>
                    <a:pt x="5634" y="4875"/>
                    <a:pt x="5675" y="4901"/>
                    <a:pt x="5704" y="4901"/>
                  </a:cubicBezTo>
                  <a:cubicBezTo>
                    <a:pt x="5716" y="4901"/>
                    <a:pt x="5726" y="4897"/>
                    <a:pt x="5726" y="4886"/>
                  </a:cubicBezTo>
                  <a:cubicBezTo>
                    <a:pt x="5764" y="4886"/>
                    <a:pt x="5764" y="4848"/>
                    <a:pt x="5802" y="4810"/>
                  </a:cubicBezTo>
                  <a:lnTo>
                    <a:pt x="5802" y="5113"/>
                  </a:lnTo>
                  <a:lnTo>
                    <a:pt x="5726" y="5227"/>
                  </a:lnTo>
                  <a:cubicBezTo>
                    <a:pt x="5726" y="5254"/>
                    <a:pt x="5726" y="5281"/>
                    <a:pt x="5739" y="5281"/>
                  </a:cubicBezTo>
                  <a:cubicBezTo>
                    <a:pt x="5745" y="5281"/>
                    <a:pt x="5753" y="5276"/>
                    <a:pt x="5764" y="5265"/>
                  </a:cubicBezTo>
                  <a:lnTo>
                    <a:pt x="5802" y="5227"/>
                  </a:lnTo>
                  <a:lnTo>
                    <a:pt x="5802" y="5227"/>
                  </a:lnTo>
                  <a:cubicBezTo>
                    <a:pt x="5347" y="5834"/>
                    <a:pt x="4930" y="6402"/>
                    <a:pt x="4437" y="7009"/>
                  </a:cubicBezTo>
                  <a:cubicBezTo>
                    <a:pt x="4409" y="7064"/>
                    <a:pt x="4442" y="7100"/>
                    <a:pt x="4462" y="7100"/>
                  </a:cubicBezTo>
                  <a:cubicBezTo>
                    <a:pt x="4469" y="7100"/>
                    <a:pt x="4475" y="7095"/>
                    <a:pt x="4475" y="7085"/>
                  </a:cubicBezTo>
                  <a:cubicBezTo>
                    <a:pt x="4967" y="6516"/>
                    <a:pt x="5384" y="5871"/>
                    <a:pt x="5802" y="5303"/>
                  </a:cubicBezTo>
                  <a:lnTo>
                    <a:pt x="5802" y="5416"/>
                  </a:lnTo>
                  <a:lnTo>
                    <a:pt x="5612" y="5606"/>
                  </a:lnTo>
                  <a:cubicBezTo>
                    <a:pt x="5612" y="5632"/>
                    <a:pt x="5612" y="5676"/>
                    <a:pt x="5637" y="5676"/>
                  </a:cubicBezTo>
                  <a:cubicBezTo>
                    <a:pt x="5648" y="5676"/>
                    <a:pt x="5664" y="5667"/>
                    <a:pt x="5688" y="5644"/>
                  </a:cubicBezTo>
                  <a:lnTo>
                    <a:pt x="5802" y="5492"/>
                  </a:lnTo>
                  <a:lnTo>
                    <a:pt x="5802" y="5682"/>
                  </a:lnTo>
                  <a:lnTo>
                    <a:pt x="5764" y="5758"/>
                  </a:lnTo>
                  <a:cubicBezTo>
                    <a:pt x="5753" y="5747"/>
                    <a:pt x="5741" y="5742"/>
                    <a:pt x="5732" y="5742"/>
                  </a:cubicBezTo>
                  <a:cubicBezTo>
                    <a:pt x="5710" y="5742"/>
                    <a:pt x="5699" y="5769"/>
                    <a:pt x="5726" y="5796"/>
                  </a:cubicBezTo>
                  <a:cubicBezTo>
                    <a:pt x="5422" y="6213"/>
                    <a:pt x="5119" y="6592"/>
                    <a:pt x="4816" y="7047"/>
                  </a:cubicBezTo>
                  <a:cubicBezTo>
                    <a:pt x="4789" y="7074"/>
                    <a:pt x="4819" y="7100"/>
                    <a:pt x="4839" y="7100"/>
                  </a:cubicBezTo>
                  <a:cubicBezTo>
                    <a:pt x="4847" y="7100"/>
                    <a:pt x="4854" y="7096"/>
                    <a:pt x="4854" y="7085"/>
                  </a:cubicBezTo>
                  <a:cubicBezTo>
                    <a:pt x="5157" y="6706"/>
                    <a:pt x="5498" y="6288"/>
                    <a:pt x="5764" y="5909"/>
                  </a:cubicBezTo>
                  <a:lnTo>
                    <a:pt x="5802" y="5947"/>
                  </a:lnTo>
                  <a:cubicBezTo>
                    <a:pt x="5764" y="6402"/>
                    <a:pt x="5764" y="6895"/>
                    <a:pt x="5726" y="7350"/>
                  </a:cubicBezTo>
                  <a:cubicBezTo>
                    <a:pt x="5726" y="7388"/>
                    <a:pt x="5745" y="7407"/>
                    <a:pt x="5764" y="7407"/>
                  </a:cubicBezTo>
                  <a:cubicBezTo>
                    <a:pt x="5783" y="7407"/>
                    <a:pt x="5802" y="7388"/>
                    <a:pt x="5802" y="7350"/>
                  </a:cubicBezTo>
                  <a:cubicBezTo>
                    <a:pt x="5877" y="6933"/>
                    <a:pt x="5877" y="6516"/>
                    <a:pt x="5915" y="6023"/>
                  </a:cubicBezTo>
                  <a:cubicBezTo>
                    <a:pt x="6370" y="6592"/>
                    <a:pt x="6749" y="7236"/>
                    <a:pt x="7015" y="7919"/>
                  </a:cubicBezTo>
                  <a:cubicBezTo>
                    <a:pt x="6863" y="7502"/>
                    <a:pt x="6674" y="7123"/>
                    <a:pt x="6446" y="6743"/>
                  </a:cubicBezTo>
                  <a:lnTo>
                    <a:pt x="6484" y="6743"/>
                  </a:lnTo>
                  <a:cubicBezTo>
                    <a:pt x="6674" y="6554"/>
                    <a:pt x="6863" y="6326"/>
                    <a:pt x="7053" y="6137"/>
                  </a:cubicBezTo>
                  <a:cubicBezTo>
                    <a:pt x="7053" y="6111"/>
                    <a:pt x="7053" y="6066"/>
                    <a:pt x="7040" y="6066"/>
                  </a:cubicBezTo>
                  <a:cubicBezTo>
                    <a:pt x="7035" y="6066"/>
                    <a:pt x="7027" y="6075"/>
                    <a:pt x="7015" y="6099"/>
                  </a:cubicBezTo>
                  <a:cubicBezTo>
                    <a:pt x="6825" y="6288"/>
                    <a:pt x="6636" y="6516"/>
                    <a:pt x="6446" y="6706"/>
                  </a:cubicBezTo>
                  <a:cubicBezTo>
                    <a:pt x="6332" y="6554"/>
                    <a:pt x="6294" y="6478"/>
                    <a:pt x="6219" y="6364"/>
                  </a:cubicBezTo>
                  <a:lnTo>
                    <a:pt x="6256" y="6364"/>
                  </a:lnTo>
                  <a:cubicBezTo>
                    <a:pt x="6408" y="6175"/>
                    <a:pt x="6522" y="6023"/>
                    <a:pt x="6674" y="5834"/>
                  </a:cubicBezTo>
                  <a:cubicBezTo>
                    <a:pt x="6674" y="5807"/>
                    <a:pt x="6674" y="5780"/>
                    <a:pt x="6660" y="5780"/>
                  </a:cubicBezTo>
                  <a:cubicBezTo>
                    <a:pt x="6655" y="5780"/>
                    <a:pt x="6647" y="5784"/>
                    <a:pt x="6636" y="5796"/>
                  </a:cubicBezTo>
                  <a:cubicBezTo>
                    <a:pt x="6484" y="5985"/>
                    <a:pt x="6332" y="6137"/>
                    <a:pt x="6219" y="6326"/>
                  </a:cubicBezTo>
                  <a:cubicBezTo>
                    <a:pt x="6143" y="6251"/>
                    <a:pt x="6105" y="6175"/>
                    <a:pt x="6029" y="6099"/>
                  </a:cubicBezTo>
                  <a:cubicBezTo>
                    <a:pt x="6284" y="5807"/>
                    <a:pt x="6505" y="5550"/>
                    <a:pt x="6791" y="5261"/>
                  </a:cubicBezTo>
                  <a:lnTo>
                    <a:pt x="6791" y="5261"/>
                  </a:lnTo>
                  <a:cubicBezTo>
                    <a:pt x="6920" y="5525"/>
                    <a:pt x="7047" y="5789"/>
                    <a:pt x="7169" y="6059"/>
                  </a:cubicBezTo>
                  <a:lnTo>
                    <a:pt x="7169" y="6059"/>
                  </a:lnTo>
                  <a:cubicBezTo>
                    <a:pt x="6996" y="6237"/>
                    <a:pt x="6851" y="6419"/>
                    <a:pt x="6674" y="6668"/>
                  </a:cubicBezTo>
                  <a:cubicBezTo>
                    <a:pt x="6636" y="6706"/>
                    <a:pt x="6674" y="6706"/>
                    <a:pt x="6711" y="6706"/>
                  </a:cubicBezTo>
                  <a:cubicBezTo>
                    <a:pt x="6854" y="6492"/>
                    <a:pt x="7029" y="6313"/>
                    <a:pt x="7175" y="6072"/>
                  </a:cubicBezTo>
                  <a:lnTo>
                    <a:pt x="7175" y="6072"/>
                  </a:lnTo>
                  <a:cubicBezTo>
                    <a:pt x="7185" y="6094"/>
                    <a:pt x="7195" y="6115"/>
                    <a:pt x="7204" y="6137"/>
                  </a:cubicBezTo>
                  <a:cubicBezTo>
                    <a:pt x="7214" y="6139"/>
                    <a:pt x="7222" y="6140"/>
                    <a:pt x="7231" y="6142"/>
                  </a:cubicBezTo>
                  <a:lnTo>
                    <a:pt x="7231" y="6142"/>
                  </a:lnTo>
                  <a:cubicBezTo>
                    <a:pt x="7217" y="6111"/>
                    <a:pt x="7203" y="6081"/>
                    <a:pt x="7188" y="6050"/>
                  </a:cubicBezTo>
                  <a:lnTo>
                    <a:pt x="7188" y="6050"/>
                  </a:lnTo>
                  <a:cubicBezTo>
                    <a:pt x="7194" y="6041"/>
                    <a:pt x="7199" y="6032"/>
                    <a:pt x="7204" y="6023"/>
                  </a:cubicBezTo>
                  <a:lnTo>
                    <a:pt x="7204" y="6023"/>
                  </a:lnTo>
                  <a:cubicBezTo>
                    <a:pt x="7198" y="6030"/>
                    <a:pt x="7191" y="6036"/>
                    <a:pt x="7185" y="6043"/>
                  </a:cubicBezTo>
                  <a:lnTo>
                    <a:pt x="7185" y="6043"/>
                  </a:lnTo>
                  <a:cubicBezTo>
                    <a:pt x="7059" y="5773"/>
                    <a:pt x="6930" y="5511"/>
                    <a:pt x="6802" y="5250"/>
                  </a:cubicBezTo>
                  <a:lnTo>
                    <a:pt x="6802" y="5250"/>
                  </a:lnTo>
                  <a:cubicBezTo>
                    <a:pt x="6799" y="5254"/>
                    <a:pt x="6795" y="5257"/>
                    <a:pt x="6791" y="5261"/>
                  </a:cubicBezTo>
                  <a:lnTo>
                    <a:pt x="6791" y="5261"/>
                  </a:lnTo>
                  <a:cubicBezTo>
                    <a:pt x="6783" y="5243"/>
                    <a:pt x="6774" y="5226"/>
                    <a:pt x="6766" y="5208"/>
                  </a:cubicBezTo>
                  <a:lnTo>
                    <a:pt x="6766" y="5208"/>
                  </a:lnTo>
                  <a:cubicBezTo>
                    <a:pt x="6473" y="5469"/>
                    <a:pt x="6249" y="5764"/>
                    <a:pt x="5953" y="6023"/>
                  </a:cubicBezTo>
                  <a:lnTo>
                    <a:pt x="5915" y="5985"/>
                  </a:lnTo>
                  <a:lnTo>
                    <a:pt x="5915" y="5947"/>
                  </a:lnTo>
                  <a:cubicBezTo>
                    <a:pt x="6105" y="5682"/>
                    <a:pt x="6294" y="5492"/>
                    <a:pt x="6484" y="5265"/>
                  </a:cubicBezTo>
                  <a:cubicBezTo>
                    <a:pt x="6484" y="5238"/>
                    <a:pt x="6484" y="5211"/>
                    <a:pt x="6471" y="5211"/>
                  </a:cubicBezTo>
                  <a:cubicBezTo>
                    <a:pt x="6465" y="5211"/>
                    <a:pt x="6457" y="5216"/>
                    <a:pt x="6446" y="5227"/>
                  </a:cubicBezTo>
                  <a:cubicBezTo>
                    <a:pt x="6256" y="5416"/>
                    <a:pt x="6105" y="5606"/>
                    <a:pt x="5915" y="5796"/>
                  </a:cubicBezTo>
                  <a:lnTo>
                    <a:pt x="5915" y="5492"/>
                  </a:lnTo>
                  <a:cubicBezTo>
                    <a:pt x="6105" y="5265"/>
                    <a:pt x="6332" y="5075"/>
                    <a:pt x="6522" y="4848"/>
                  </a:cubicBezTo>
                  <a:cubicBezTo>
                    <a:pt x="6522" y="4822"/>
                    <a:pt x="6522" y="4777"/>
                    <a:pt x="6509" y="4777"/>
                  </a:cubicBezTo>
                  <a:cubicBezTo>
                    <a:pt x="6504" y="4777"/>
                    <a:pt x="6496" y="4786"/>
                    <a:pt x="6484" y="4810"/>
                  </a:cubicBezTo>
                  <a:cubicBezTo>
                    <a:pt x="6294" y="4999"/>
                    <a:pt x="6105" y="5227"/>
                    <a:pt x="5915" y="5416"/>
                  </a:cubicBezTo>
                  <a:lnTo>
                    <a:pt x="5915" y="5227"/>
                  </a:lnTo>
                  <a:cubicBezTo>
                    <a:pt x="6067" y="5037"/>
                    <a:pt x="6256" y="4848"/>
                    <a:pt x="6408" y="4658"/>
                  </a:cubicBezTo>
                  <a:cubicBezTo>
                    <a:pt x="6408" y="4632"/>
                    <a:pt x="6408" y="4588"/>
                    <a:pt x="6383" y="4588"/>
                  </a:cubicBezTo>
                  <a:cubicBezTo>
                    <a:pt x="6372" y="4588"/>
                    <a:pt x="6356" y="4597"/>
                    <a:pt x="6332" y="4620"/>
                  </a:cubicBezTo>
                  <a:cubicBezTo>
                    <a:pt x="6219" y="4810"/>
                    <a:pt x="6067" y="4924"/>
                    <a:pt x="5915" y="5113"/>
                  </a:cubicBezTo>
                  <a:lnTo>
                    <a:pt x="5915" y="4810"/>
                  </a:lnTo>
                  <a:cubicBezTo>
                    <a:pt x="5991" y="4658"/>
                    <a:pt x="6143" y="4507"/>
                    <a:pt x="6256" y="4355"/>
                  </a:cubicBezTo>
                  <a:cubicBezTo>
                    <a:pt x="6283" y="4328"/>
                    <a:pt x="6234" y="4301"/>
                    <a:pt x="6203" y="4301"/>
                  </a:cubicBezTo>
                  <a:cubicBezTo>
                    <a:pt x="6190" y="4301"/>
                    <a:pt x="6181" y="4306"/>
                    <a:pt x="6181" y="4317"/>
                  </a:cubicBezTo>
                  <a:cubicBezTo>
                    <a:pt x="6105" y="4469"/>
                    <a:pt x="5991" y="4544"/>
                    <a:pt x="5915" y="4696"/>
                  </a:cubicBezTo>
                  <a:cubicBezTo>
                    <a:pt x="5915" y="4469"/>
                    <a:pt x="5953" y="4279"/>
                    <a:pt x="5953" y="4052"/>
                  </a:cubicBezTo>
                  <a:lnTo>
                    <a:pt x="6212" y="4052"/>
                  </a:lnTo>
                  <a:cubicBezTo>
                    <a:pt x="6189" y="4001"/>
                    <a:pt x="6166" y="3951"/>
                    <a:pt x="6143" y="3900"/>
                  </a:cubicBezTo>
                  <a:cubicBezTo>
                    <a:pt x="6143" y="3887"/>
                    <a:pt x="6139" y="3883"/>
                    <a:pt x="6133" y="3883"/>
                  </a:cubicBezTo>
                  <a:close/>
                  <a:moveTo>
                    <a:pt x="7699" y="7478"/>
                  </a:moveTo>
                  <a:lnTo>
                    <a:pt x="7699" y="7478"/>
                  </a:lnTo>
                  <a:cubicBezTo>
                    <a:pt x="7471" y="7593"/>
                    <a:pt x="7243" y="7756"/>
                    <a:pt x="7015" y="7919"/>
                  </a:cubicBezTo>
                  <a:lnTo>
                    <a:pt x="7053" y="7919"/>
                  </a:lnTo>
                  <a:lnTo>
                    <a:pt x="7699" y="7478"/>
                  </a:lnTo>
                  <a:close/>
                  <a:moveTo>
                    <a:pt x="1214" y="7464"/>
                  </a:moveTo>
                  <a:cubicBezTo>
                    <a:pt x="1024" y="7615"/>
                    <a:pt x="911" y="7729"/>
                    <a:pt x="721" y="7919"/>
                  </a:cubicBezTo>
                  <a:cubicBezTo>
                    <a:pt x="708" y="7932"/>
                    <a:pt x="700" y="7942"/>
                    <a:pt x="695" y="7951"/>
                  </a:cubicBezTo>
                  <a:lnTo>
                    <a:pt x="695" y="7951"/>
                  </a:lnTo>
                  <a:cubicBezTo>
                    <a:pt x="722" y="7960"/>
                    <a:pt x="750" y="7970"/>
                    <a:pt x="777" y="7980"/>
                  </a:cubicBezTo>
                  <a:lnTo>
                    <a:pt x="777" y="7980"/>
                  </a:lnTo>
                  <a:cubicBezTo>
                    <a:pt x="958" y="7831"/>
                    <a:pt x="1104" y="7647"/>
                    <a:pt x="1214" y="7464"/>
                  </a:cubicBezTo>
                  <a:close/>
                  <a:moveTo>
                    <a:pt x="1138" y="7843"/>
                  </a:moveTo>
                  <a:lnTo>
                    <a:pt x="1138" y="7843"/>
                  </a:lnTo>
                  <a:cubicBezTo>
                    <a:pt x="1100" y="7881"/>
                    <a:pt x="1024" y="7919"/>
                    <a:pt x="949" y="7995"/>
                  </a:cubicBezTo>
                  <a:cubicBezTo>
                    <a:pt x="911" y="7995"/>
                    <a:pt x="949" y="8033"/>
                    <a:pt x="986" y="8033"/>
                  </a:cubicBezTo>
                  <a:cubicBezTo>
                    <a:pt x="1024" y="7995"/>
                    <a:pt x="1100" y="7881"/>
                    <a:pt x="1138" y="7843"/>
                  </a:cubicBezTo>
                  <a:close/>
                  <a:moveTo>
                    <a:pt x="5347" y="8033"/>
                  </a:moveTo>
                  <a:cubicBezTo>
                    <a:pt x="5384" y="8045"/>
                    <a:pt x="5401" y="8049"/>
                    <a:pt x="5406" y="8049"/>
                  </a:cubicBezTo>
                  <a:cubicBezTo>
                    <a:pt x="5414" y="8049"/>
                    <a:pt x="5372" y="8033"/>
                    <a:pt x="5347" y="8033"/>
                  </a:cubicBezTo>
                  <a:close/>
                  <a:moveTo>
                    <a:pt x="3565" y="8108"/>
                  </a:moveTo>
                  <a:cubicBezTo>
                    <a:pt x="3590" y="8134"/>
                    <a:pt x="3603" y="8142"/>
                    <a:pt x="3607" y="8142"/>
                  </a:cubicBezTo>
                  <a:cubicBezTo>
                    <a:pt x="3615" y="8142"/>
                    <a:pt x="3590" y="8108"/>
                    <a:pt x="3565" y="8108"/>
                  </a:cubicBezTo>
                  <a:close/>
                  <a:moveTo>
                    <a:pt x="1366" y="3900"/>
                  </a:moveTo>
                  <a:cubicBezTo>
                    <a:pt x="1328" y="3900"/>
                    <a:pt x="1328" y="3938"/>
                    <a:pt x="1366" y="3938"/>
                  </a:cubicBezTo>
                  <a:lnTo>
                    <a:pt x="1745" y="3938"/>
                  </a:lnTo>
                  <a:cubicBezTo>
                    <a:pt x="1745" y="4241"/>
                    <a:pt x="1783" y="4469"/>
                    <a:pt x="1821" y="4696"/>
                  </a:cubicBezTo>
                  <a:cubicBezTo>
                    <a:pt x="1517" y="4999"/>
                    <a:pt x="1214" y="5265"/>
                    <a:pt x="873" y="5568"/>
                  </a:cubicBezTo>
                  <a:cubicBezTo>
                    <a:pt x="949" y="5454"/>
                    <a:pt x="949" y="5379"/>
                    <a:pt x="986" y="5265"/>
                  </a:cubicBezTo>
                  <a:lnTo>
                    <a:pt x="986" y="5265"/>
                  </a:lnTo>
                  <a:lnTo>
                    <a:pt x="949" y="5303"/>
                  </a:lnTo>
                  <a:lnTo>
                    <a:pt x="949" y="5379"/>
                  </a:lnTo>
                  <a:cubicBezTo>
                    <a:pt x="873" y="5454"/>
                    <a:pt x="835" y="5606"/>
                    <a:pt x="797" y="5720"/>
                  </a:cubicBezTo>
                  <a:lnTo>
                    <a:pt x="683" y="5796"/>
                  </a:lnTo>
                  <a:cubicBezTo>
                    <a:pt x="683" y="5822"/>
                    <a:pt x="683" y="5866"/>
                    <a:pt x="708" y="5866"/>
                  </a:cubicBezTo>
                  <a:cubicBezTo>
                    <a:pt x="719" y="5866"/>
                    <a:pt x="735" y="5857"/>
                    <a:pt x="759" y="5834"/>
                  </a:cubicBezTo>
                  <a:lnTo>
                    <a:pt x="759" y="5834"/>
                  </a:lnTo>
                  <a:cubicBezTo>
                    <a:pt x="683" y="5985"/>
                    <a:pt x="645" y="6099"/>
                    <a:pt x="607" y="6213"/>
                  </a:cubicBezTo>
                  <a:lnTo>
                    <a:pt x="418" y="6402"/>
                  </a:lnTo>
                  <a:cubicBezTo>
                    <a:pt x="418" y="6458"/>
                    <a:pt x="418" y="6493"/>
                    <a:pt x="433" y="6493"/>
                  </a:cubicBezTo>
                  <a:cubicBezTo>
                    <a:pt x="438" y="6493"/>
                    <a:pt x="446" y="6488"/>
                    <a:pt x="456" y="6478"/>
                  </a:cubicBezTo>
                  <a:lnTo>
                    <a:pt x="569" y="6364"/>
                  </a:lnTo>
                  <a:lnTo>
                    <a:pt x="569" y="6364"/>
                  </a:lnTo>
                  <a:cubicBezTo>
                    <a:pt x="494" y="6478"/>
                    <a:pt x="494" y="6516"/>
                    <a:pt x="456" y="6592"/>
                  </a:cubicBezTo>
                  <a:lnTo>
                    <a:pt x="418" y="6668"/>
                  </a:lnTo>
                  <a:cubicBezTo>
                    <a:pt x="380" y="6668"/>
                    <a:pt x="418" y="6706"/>
                    <a:pt x="418" y="6706"/>
                  </a:cubicBezTo>
                  <a:cubicBezTo>
                    <a:pt x="380" y="6781"/>
                    <a:pt x="380" y="6895"/>
                    <a:pt x="304" y="6971"/>
                  </a:cubicBezTo>
                  <a:lnTo>
                    <a:pt x="190" y="7123"/>
                  </a:lnTo>
                  <a:cubicBezTo>
                    <a:pt x="190" y="7149"/>
                    <a:pt x="190" y="7193"/>
                    <a:pt x="203" y="7193"/>
                  </a:cubicBezTo>
                  <a:cubicBezTo>
                    <a:pt x="208" y="7193"/>
                    <a:pt x="216" y="7184"/>
                    <a:pt x="228" y="7161"/>
                  </a:cubicBezTo>
                  <a:lnTo>
                    <a:pt x="266" y="7123"/>
                  </a:lnTo>
                  <a:lnTo>
                    <a:pt x="266" y="7123"/>
                  </a:lnTo>
                  <a:cubicBezTo>
                    <a:pt x="190" y="7426"/>
                    <a:pt x="77" y="7653"/>
                    <a:pt x="1" y="7919"/>
                  </a:cubicBezTo>
                  <a:lnTo>
                    <a:pt x="39" y="7995"/>
                  </a:lnTo>
                  <a:cubicBezTo>
                    <a:pt x="418" y="8070"/>
                    <a:pt x="759" y="8222"/>
                    <a:pt x="1062" y="8298"/>
                  </a:cubicBezTo>
                  <a:lnTo>
                    <a:pt x="1138" y="8260"/>
                  </a:lnTo>
                  <a:cubicBezTo>
                    <a:pt x="1150" y="8222"/>
                    <a:pt x="1161" y="8184"/>
                    <a:pt x="1173" y="8145"/>
                  </a:cubicBezTo>
                  <a:lnTo>
                    <a:pt x="1173" y="8145"/>
                  </a:lnTo>
                  <a:cubicBezTo>
                    <a:pt x="1043" y="8083"/>
                    <a:pt x="912" y="8028"/>
                    <a:pt x="777" y="7980"/>
                  </a:cubicBezTo>
                  <a:lnTo>
                    <a:pt x="777" y="7980"/>
                  </a:lnTo>
                  <a:cubicBezTo>
                    <a:pt x="771" y="7985"/>
                    <a:pt x="765" y="7990"/>
                    <a:pt x="759" y="7995"/>
                  </a:cubicBezTo>
                  <a:cubicBezTo>
                    <a:pt x="728" y="7995"/>
                    <a:pt x="670" y="7995"/>
                    <a:pt x="695" y="7951"/>
                  </a:cubicBezTo>
                  <a:lnTo>
                    <a:pt x="695" y="7951"/>
                  </a:lnTo>
                  <a:cubicBezTo>
                    <a:pt x="569" y="7909"/>
                    <a:pt x="439" y="7873"/>
                    <a:pt x="304" y="7843"/>
                  </a:cubicBezTo>
                  <a:cubicBezTo>
                    <a:pt x="322" y="7798"/>
                    <a:pt x="340" y="7755"/>
                    <a:pt x="358" y="7713"/>
                  </a:cubicBezTo>
                  <a:lnTo>
                    <a:pt x="358" y="7713"/>
                  </a:lnTo>
                  <a:cubicBezTo>
                    <a:pt x="359" y="7716"/>
                    <a:pt x="395" y="7729"/>
                    <a:pt x="418" y="7729"/>
                  </a:cubicBezTo>
                  <a:cubicBezTo>
                    <a:pt x="380" y="7717"/>
                    <a:pt x="363" y="7712"/>
                    <a:pt x="359" y="7712"/>
                  </a:cubicBezTo>
                  <a:cubicBezTo>
                    <a:pt x="358" y="7712"/>
                    <a:pt x="358" y="7712"/>
                    <a:pt x="358" y="7712"/>
                  </a:cubicBezTo>
                  <a:lnTo>
                    <a:pt x="358" y="7712"/>
                  </a:lnTo>
                  <a:cubicBezTo>
                    <a:pt x="414" y="7579"/>
                    <a:pt x="465" y="7456"/>
                    <a:pt x="494" y="7312"/>
                  </a:cubicBezTo>
                  <a:cubicBezTo>
                    <a:pt x="952" y="6924"/>
                    <a:pt x="1444" y="6470"/>
                    <a:pt x="1876" y="6043"/>
                  </a:cubicBezTo>
                  <a:lnTo>
                    <a:pt x="1876" y="6043"/>
                  </a:lnTo>
                  <a:cubicBezTo>
                    <a:pt x="1838" y="6153"/>
                    <a:pt x="1799" y="6264"/>
                    <a:pt x="1760" y="6375"/>
                  </a:cubicBezTo>
                  <a:lnTo>
                    <a:pt x="1760" y="6375"/>
                  </a:lnTo>
                  <a:cubicBezTo>
                    <a:pt x="1757" y="6364"/>
                    <a:pt x="1732" y="6364"/>
                    <a:pt x="1707" y="6364"/>
                  </a:cubicBezTo>
                  <a:cubicBezTo>
                    <a:pt x="1214" y="6781"/>
                    <a:pt x="797" y="7274"/>
                    <a:pt x="418" y="7729"/>
                  </a:cubicBezTo>
                  <a:lnTo>
                    <a:pt x="1745" y="6402"/>
                  </a:lnTo>
                  <a:cubicBezTo>
                    <a:pt x="1749" y="6398"/>
                    <a:pt x="1752" y="6394"/>
                    <a:pt x="1755" y="6391"/>
                  </a:cubicBezTo>
                  <a:lnTo>
                    <a:pt x="1755" y="6391"/>
                  </a:lnTo>
                  <a:cubicBezTo>
                    <a:pt x="1551" y="6976"/>
                    <a:pt x="1351" y="7561"/>
                    <a:pt x="1173" y="8145"/>
                  </a:cubicBezTo>
                  <a:lnTo>
                    <a:pt x="1173" y="8145"/>
                  </a:lnTo>
                  <a:cubicBezTo>
                    <a:pt x="1199" y="8158"/>
                    <a:pt x="1226" y="8171"/>
                    <a:pt x="1252" y="8184"/>
                  </a:cubicBezTo>
                  <a:cubicBezTo>
                    <a:pt x="1517" y="7426"/>
                    <a:pt x="1745" y="6706"/>
                    <a:pt x="1972" y="5947"/>
                  </a:cubicBezTo>
                  <a:lnTo>
                    <a:pt x="1972" y="5947"/>
                  </a:lnTo>
                  <a:lnTo>
                    <a:pt x="2010" y="5909"/>
                  </a:lnTo>
                  <a:cubicBezTo>
                    <a:pt x="2086" y="5947"/>
                    <a:pt x="2086" y="6023"/>
                    <a:pt x="2086" y="6099"/>
                  </a:cubicBezTo>
                  <a:cubicBezTo>
                    <a:pt x="2086" y="6213"/>
                    <a:pt x="2124" y="6326"/>
                    <a:pt x="2124" y="6478"/>
                  </a:cubicBezTo>
                  <a:cubicBezTo>
                    <a:pt x="2124" y="6516"/>
                    <a:pt x="2086" y="6516"/>
                    <a:pt x="2086" y="6554"/>
                  </a:cubicBezTo>
                  <a:cubicBezTo>
                    <a:pt x="2034" y="6580"/>
                    <a:pt x="2072" y="6624"/>
                    <a:pt x="2100" y="6624"/>
                  </a:cubicBezTo>
                  <a:cubicBezTo>
                    <a:pt x="2113" y="6624"/>
                    <a:pt x="2124" y="6615"/>
                    <a:pt x="2124" y="6592"/>
                  </a:cubicBezTo>
                  <a:lnTo>
                    <a:pt x="2162" y="6554"/>
                  </a:lnTo>
                  <a:cubicBezTo>
                    <a:pt x="2200" y="6668"/>
                    <a:pt x="2200" y="6706"/>
                    <a:pt x="2200" y="6781"/>
                  </a:cubicBezTo>
                  <a:cubicBezTo>
                    <a:pt x="2259" y="6930"/>
                    <a:pt x="2295" y="7125"/>
                    <a:pt x="2381" y="7257"/>
                  </a:cubicBezTo>
                  <a:lnTo>
                    <a:pt x="2381" y="7257"/>
                  </a:lnTo>
                  <a:cubicBezTo>
                    <a:pt x="2276" y="7032"/>
                    <a:pt x="2274" y="6738"/>
                    <a:pt x="2200" y="6516"/>
                  </a:cubicBezTo>
                  <a:lnTo>
                    <a:pt x="2200" y="6440"/>
                  </a:lnTo>
                  <a:cubicBezTo>
                    <a:pt x="2731" y="5796"/>
                    <a:pt x="3223" y="5075"/>
                    <a:pt x="3716" y="4431"/>
                  </a:cubicBezTo>
                  <a:cubicBezTo>
                    <a:pt x="3772" y="4375"/>
                    <a:pt x="3726" y="4340"/>
                    <a:pt x="3697" y="4340"/>
                  </a:cubicBezTo>
                  <a:cubicBezTo>
                    <a:pt x="3687" y="4340"/>
                    <a:pt x="3678" y="4345"/>
                    <a:pt x="3678" y="4355"/>
                  </a:cubicBezTo>
                  <a:cubicBezTo>
                    <a:pt x="3223" y="5037"/>
                    <a:pt x="2693" y="5682"/>
                    <a:pt x="2200" y="6364"/>
                  </a:cubicBezTo>
                  <a:cubicBezTo>
                    <a:pt x="2200" y="6251"/>
                    <a:pt x="2162" y="6137"/>
                    <a:pt x="2162" y="6023"/>
                  </a:cubicBezTo>
                  <a:lnTo>
                    <a:pt x="3603" y="4165"/>
                  </a:lnTo>
                  <a:cubicBezTo>
                    <a:pt x="3629" y="4138"/>
                    <a:pt x="3580" y="4112"/>
                    <a:pt x="3549" y="4112"/>
                  </a:cubicBezTo>
                  <a:cubicBezTo>
                    <a:pt x="3536" y="4112"/>
                    <a:pt x="3527" y="4116"/>
                    <a:pt x="3527" y="4127"/>
                  </a:cubicBezTo>
                  <a:cubicBezTo>
                    <a:pt x="3110" y="4734"/>
                    <a:pt x="2655" y="5303"/>
                    <a:pt x="2162" y="5947"/>
                  </a:cubicBezTo>
                  <a:cubicBezTo>
                    <a:pt x="2139" y="5902"/>
                    <a:pt x="2130" y="5857"/>
                    <a:pt x="2126" y="5819"/>
                  </a:cubicBezTo>
                  <a:lnTo>
                    <a:pt x="2126" y="5819"/>
                  </a:lnTo>
                  <a:cubicBezTo>
                    <a:pt x="2116" y="5838"/>
                    <a:pt x="2107" y="5868"/>
                    <a:pt x="2086" y="5909"/>
                  </a:cubicBezTo>
                  <a:cubicBezTo>
                    <a:pt x="2086" y="5796"/>
                    <a:pt x="2124" y="5758"/>
                    <a:pt x="2124" y="5644"/>
                  </a:cubicBezTo>
                  <a:cubicBezTo>
                    <a:pt x="2108" y="5613"/>
                    <a:pt x="2099" y="5588"/>
                    <a:pt x="2094" y="5565"/>
                  </a:cubicBezTo>
                  <a:lnTo>
                    <a:pt x="2094" y="5565"/>
                  </a:lnTo>
                  <a:cubicBezTo>
                    <a:pt x="2064" y="5665"/>
                    <a:pt x="2028" y="5749"/>
                    <a:pt x="1972" y="5834"/>
                  </a:cubicBezTo>
                  <a:lnTo>
                    <a:pt x="1934" y="5834"/>
                  </a:lnTo>
                  <a:cubicBezTo>
                    <a:pt x="1404" y="6326"/>
                    <a:pt x="949" y="6743"/>
                    <a:pt x="456" y="7236"/>
                  </a:cubicBezTo>
                  <a:cubicBezTo>
                    <a:pt x="532" y="7161"/>
                    <a:pt x="532" y="7085"/>
                    <a:pt x="569" y="6971"/>
                  </a:cubicBezTo>
                  <a:cubicBezTo>
                    <a:pt x="1024" y="6554"/>
                    <a:pt x="1517" y="6099"/>
                    <a:pt x="1972" y="5644"/>
                  </a:cubicBezTo>
                  <a:cubicBezTo>
                    <a:pt x="1972" y="5617"/>
                    <a:pt x="1972" y="5590"/>
                    <a:pt x="1959" y="5590"/>
                  </a:cubicBezTo>
                  <a:cubicBezTo>
                    <a:pt x="1953" y="5590"/>
                    <a:pt x="1945" y="5595"/>
                    <a:pt x="1934" y="5606"/>
                  </a:cubicBezTo>
                  <a:cubicBezTo>
                    <a:pt x="1517" y="6023"/>
                    <a:pt x="1024" y="6402"/>
                    <a:pt x="607" y="6857"/>
                  </a:cubicBezTo>
                  <a:cubicBezTo>
                    <a:pt x="645" y="6781"/>
                    <a:pt x="645" y="6706"/>
                    <a:pt x="721" y="6592"/>
                  </a:cubicBezTo>
                  <a:cubicBezTo>
                    <a:pt x="1176" y="6175"/>
                    <a:pt x="1669" y="5758"/>
                    <a:pt x="2124" y="5265"/>
                  </a:cubicBezTo>
                  <a:lnTo>
                    <a:pt x="2124" y="5265"/>
                  </a:lnTo>
                  <a:cubicBezTo>
                    <a:pt x="1669" y="5644"/>
                    <a:pt x="1214" y="6099"/>
                    <a:pt x="797" y="6478"/>
                  </a:cubicBezTo>
                  <a:cubicBezTo>
                    <a:pt x="835" y="6364"/>
                    <a:pt x="835" y="6326"/>
                    <a:pt x="911" y="6213"/>
                  </a:cubicBezTo>
                  <a:cubicBezTo>
                    <a:pt x="1214" y="5909"/>
                    <a:pt x="1593" y="5568"/>
                    <a:pt x="1934" y="5227"/>
                  </a:cubicBezTo>
                  <a:cubicBezTo>
                    <a:pt x="1934" y="5200"/>
                    <a:pt x="1934" y="5173"/>
                    <a:pt x="1921" y="5173"/>
                  </a:cubicBezTo>
                  <a:cubicBezTo>
                    <a:pt x="1915" y="5173"/>
                    <a:pt x="1908" y="5178"/>
                    <a:pt x="1896" y="5189"/>
                  </a:cubicBezTo>
                  <a:cubicBezTo>
                    <a:pt x="1555" y="5530"/>
                    <a:pt x="1214" y="5796"/>
                    <a:pt x="873" y="6137"/>
                  </a:cubicBezTo>
                  <a:cubicBezTo>
                    <a:pt x="949" y="5985"/>
                    <a:pt x="986" y="5909"/>
                    <a:pt x="1024" y="5758"/>
                  </a:cubicBezTo>
                  <a:cubicBezTo>
                    <a:pt x="1350" y="5468"/>
                    <a:pt x="1676" y="5178"/>
                    <a:pt x="2002" y="4889"/>
                  </a:cubicBezTo>
                  <a:lnTo>
                    <a:pt x="2002" y="4889"/>
                  </a:lnTo>
                  <a:cubicBezTo>
                    <a:pt x="2019" y="5014"/>
                    <a:pt x="2036" y="5139"/>
                    <a:pt x="2086" y="5265"/>
                  </a:cubicBezTo>
                  <a:cubicBezTo>
                    <a:pt x="2095" y="5254"/>
                    <a:pt x="2104" y="5242"/>
                    <a:pt x="2113" y="5231"/>
                  </a:cubicBezTo>
                  <a:lnTo>
                    <a:pt x="2113" y="5231"/>
                  </a:lnTo>
                  <a:cubicBezTo>
                    <a:pt x="2117" y="5243"/>
                    <a:pt x="2120" y="5254"/>
                    <a:pt x="2124" y="5265"/>
                  </a:cubicBezTo>
                  <a:lnTo>
                    <a:pt x="2124" y="5303"/>
                  </a:lnTo>
                  <a:cubicBezTo>
                    <a:pt x="2465" y="4924"/>
                    <a:pt x="2731" y="4507"/>
                    <a:pt x="3072" y="4127"/>
                  </a:cubicBezTo>
                  <a:cubicBezTo>
                    <a:pt x="3099" y="4101"/>
                    <a:pt x="3068" y="4074"/>
                    <a:pt x="3049" y="4074"/>
                  </a:cubicBezTo>
                  <a:cubicBezTo>
                    <a:pt x="3040" y="4074"/>
                    <a:pt x="3034" y="4078"/>
                    <a:pt x="3034" y="4089"/>
                  </a:cubicBezTo>
                  <a:cubicBezTo>
                    <a:pt x="2703" y="4457"/>
                    <a:pt x="2407" y="4861"/>
                    <a:pt x="2113" y="5231"/>
                  </a:cubicBezTo>
                  <a:lnTo>
                    <a:pt x="2113" y="5231"/>
                  </a:lnTo>
                  <a:cubicBezTo>
                    <a:pt x="2079" y="5122"/>
                    <a:pt x="2048" y="4985"/>
                    <a:pt x="2048" y="4848"/>
                  </a:cubicBezTo>
                  <a:cubicBezTo>
                    <a:pt x="2033" y="4861"/>
                    <a:pt x="2017" y="4875"/>
                    <a:pt x="2002" y="4889"/>
                  </a:cubicBezTo>
                  <a:lnTo>
                    <a:pt x="2002" y="4889"/>
                  </a:lnTo>
                  <a:cubicBezTo>
                    <a:pt x="1994" y="4824"/>
                    <a:pt x="1985" y="4760"/>
                    <a:pt x="1972" y="4696"/>
                  </a:cubicBezTo>
                  <a:cubicBezTo>
                    <a:pt x="2162" y="4507"/>
                    <a:pt x="2351" y="4279"/>
                    <a:pt x="2541" y="4089"/>
                  </a:cubicBezTo>
                  <a:cubicBezTo>
                    <a:pt x="2541" y="4063"/>
                    <a:pt x="2541" y="4019"/>
                    <a:pt x="2528" y="4019"/>
                  </a:cubicBezTo>
                  <a:cubicBezTo>
                    <a:pt x="2523" y="4019"/>
                    <a:pt x="2515" y="4028"/>
                    <a:pt x="2503" y="4052"/>
                  </a:cubicBezTo>
                  <a:cubicBezTo>
                    <a:pt x="2313" y="4241"/>
                    <a:pt x="2162" y="4431"/>
                    <a:pt x="1972" y="4620"/>
                  </a:cubicBezTo>
                  <a:cubicBezTo>
                    <a:pt x="1934" y="4355"/>
                    <a:pt x="1934" y="4127"/>
                    <a:pt x="1896" y="3900"/>
                  </a:cubicBezTo>
                  <a:close/>
                  <a:moveTo>
                    <a:pt x="5347" y="8033"/>
                  </a:moveTo>
                  <a:lnTo>
                    <a:pt x="5347" y="8033"/>
                  </a:lnTo>
                  <a:cubicBezTo>
                    <a:pt x="5271" y="8108"/>
                    <a:pt x="5157" y="8222"/>
                    <a:pt x="5043" y="8374"/>
                  </a:cubicBezTo>
                  <a:cubicBezTo>
                    <a:pt x="5005" y="8412"/>
                    <a:pt x="5043" y="8412"/>
                    <a:pt x="5119" y="8412"/>
                  </a:cubicBezTo>
                  <a:cubicBezTo>
                    <a:pt x="5195" y="8298"/>
                    <a:pt x="5309" y="8222"/>
                    <a:pt x="5347" y="8033"/>
                  </a:cubicBezTo>
                  <a:close/>
                  <a:moveTo>
                    <a:pt x="5119" y="8563"/>
                  </a:moveTo>
                  <a:cubicBezTo>
                    <a:pt x="5144" y="8576"/>
                    <a:pt x="5157" y="8580"/>
                    <a:pt x="5161" y="8580"/>
                  </a:cubicBezTo>
                  <a:cubicBezTo>
                    <a:pt x="5170" y="8580"/>
                    <a:pt x="5144" y="8563"/>
                    <a:pt x="5119" y="8563"/>
                  </a:cubicBezTo>
                  <a:close/>
                  <a:moveTo>
                    <a:pt x="5157" y="8108"/>
                  </a:moveTo>
                  <a:cubicBezTo>
                    <a:pt x="4967" y="8374"/>
                    <a:pt x="4740" y="8639"/>
                    <a:pt x="4550" y="8867"/>
                  </a:cubicBezTo>
                  <a:cubicBezTo>
                    <a:pt x="4550" y="8942"/>
                    <a:pt x="4550" y="8942"/>
                    <a:pt x="4588" y="8942"/>
                  </a:cubicBezTo>
                  <a:cubicBezTo>
                    <a:pt x="4778" y="8677"/>
                    <a:pt x="4967" y="8450"/>
                    <a:pt x="5157" y="8108"/>
                  </a:cubicBezTo>
                  <a:close/>
                  <a:moveTo>
                    <a:pt x="3565" y="8108"/>
                  </a:moveTo>
                  <a:lnTo>
                    <a:pt x="3565" y="8108"/>
                  </a:lnTo>
                  <a:cubicBezTo>
                    <a:pt x="3261" y="8450"/>
                    <a:pt x="3034" y="8791"/>
                    <a:pt x="2731" y="9132"/>
                  </a:cubicBezTo>
                  <a:cubicBezTo>
                    <a:pt x="2731" y="9170"/>
                    <a:pt x="2731" y="9170"/>
                    <a:pt x="2806" y="9170"/>
                  </a:cubicBezTo>
                  <a:cubicBezTo>
                    <a:pt x="3072" y="8829"/>
                    <a:pt x="3299" y="8487"/>
                    <a:pt x="3565" y="8108"/>
                  </a:cubicBezTo>
                  <a:close/>
                  <a:moveTo>
                    <a:pt x="3603" y="8487"/>
                  </a:moveTo>
                  <a:cubicBezTo>
                    <a:pt x="3375" y="8829"/>
                    <a:pt x="3072" y="9170"/>
                    <a:pt x="2844" y="9511"/>
                  </a:cubicBezTo>
                  <a:cubicBezTo>
                    <a:pt x="2844" y="9549"/>
                    <a:pt x="2882" y="9549"/>
                    <a:pt x="2882" y="9549"/>
                  </a:cubicBezTo>
                  <a:cubicBezTo>
                    <a:pt x="3110" y="9208"/>
                    <a:pt x="3413" y="8867"/>
                    <a:pt x="3640" y="8563"/>
                  </a:cubicBezTo>
                  <a:cubicBezTo>
                    <a:pt x="3640" y="8487"/>
                    <a:pt x="3603" y="8487"/>
                    <a:pt x="3603" y="8487"/>
                  </a:cubicBezTo>
                  <a:close/>
                  <a:moveTo>
                    <a:pt x="3565" y="8829"/>
                  </a:moveTo>
                  <a:lnTo>
                    <a:pt x="2844" y="9966"/>
                  </a:lnTo>
                  <a:cubicBezTo>
                    <a:pt x="2844" y="10004"/>
                    <a:pt x="2882" y="10004"/>
                    <a:pt x="2882" y="10004"/>
                  </a:cubicBezTo>
                  <a:lnTo>
                    <a:pt x="3603" y="8867"/>
                  </a:lnTo>
                  <a:cubicBezTo>
                    <a:pt x="3603" y="8829"/>
                    <a:pt x="3565" y="8829"/>
                    <a:pt x="3565" y="8829"/>
                  </a:cubicBezTo>
                  <a:close/>
                  <a:moveTo>
                    <a:pt x="5195" y="9549"/>
                  </a:moveTo>
                  <a:cubicBezTo>
                    <a:pt x="4984" y="9795"/>
                    <a:pt x="4773" y="10074"/>
                    <a:pt x="4593" y="10385"/>
                  </a:cubicBezTo>
                  <a:lnTo>
                    <a:pt x="4593" y="10385"/>
                  </a:lnTo>
                  <a:cubicBezTo>
                    <a:pt x="4810" y="10112"/>
                    <a:pt x="5008" y="9877"/>
                    <a:pt x="5233" y="9587"/>
                  </a:cubicBezTo>
                  <a:cubicBezTo>
                    <a:pt x="5233" y="9549"/>
                    <a:pt x="5195" y="9549"/>
                    <a:pt x="5195" y="9549"/>
                  </a:cubicBezTo>
                  <a:close/>
                  <a:moveTo>
                    <a:pt x="3603" y="9360"/>
                  </a:moveTo>
                  <a:cubicBezTo>
                    <a:pt x="3299" y="9739"/>
                    <a:pt x="3034" y="10118"/>
                    <a:pt x="2731" y="10459"/>
                  </a:cubicBezTo>
                  <a:cubicBezTo>
                    <a:pt x="2731" y="10486"/>
                    <a:pt x="2768" y="10513"/>
                    <a:pt x="2791" y="10513"/>
                  </a:cubicBezTo>
                  <a:cubicBezTo>
                    <a:pt x="2800" y="10513"/>
                    <a:pt x="2806" y="10508"/>
                    <a:pt x="2806" y="10497"/>
                  </a:cubicBezTo>
                  <a:cubicBezTo>
                    <a:pt x="3072" y="10118"/>
                    <a:pt x="3375" y="9739"/>
                    <a:pt x="3640" y="9397"/>
                  </a:cubicBezTo>
                  <a:cubicBezTo>
                    <a:pt x="3640" y="9360"/>
                    <a:pt x="3603" y="9360"/>
                    <a:pt x="3603" y="9360"/>
                  </a:cubicBezTo>
                  <a:close/>
                  <a:moveTo>
                    <a:pt x="5347" y="10383"/>
                  </a:moveTo>
                  <a:lnTo>
                    <a:pt x="5347" y="10383"/>
                  </a:lnTo>
                  <a:cubicBezTo>
                    <a:pt x="5043" y="10724"/>
                    <a:pt x="4816" y="11066"/>
                    <a:pt x="4550" y="11407"/>
                  </a:cubicBezTo>
                  <a:cubicBezTo>
                    <a:pt x="4550" y="11445"/>
                    <a:pt x="4550" y="11445"/>
                    <a:pt x="4588" y="11445"/>
                  </a:cubicBezTo>
                  <a:cubicBezTo>
                    <a:pt x="4816" y="11104"/>
                    <a:pt x="5119" y="10762"/>
                    <a:pt x="5347" y="10383"/>
                  </a:cubicBezTo>
                  <a:close/>
                  <a:moveTo>
                    <a:pt x="5384" y="11104"/>
                  </a:moveTo>
                  <a:cubicBezTo>
                    <a:pt x="5119" y="11483"/>
                    <a:pt x="4816" y="11862"/>
                    <a:pt x="4588" y="12241"/>
                  </a:cubicBezTo>
                  <a:cubicBezTo>
                    <a:pt x="4588" y="12279"/>
                    <a:pt x="4626" y="12279"/>
                    <a:pt x="4626" y="12279"/>
                  </a:cubicBezTo>
                  <a:cubicBezTo>
                    <a:pt x="4745" y="12130"/>
                    <a:pt x="4859" y="11981"/>
                    <a:pt x="4968" y="11832"/>
                  </a:cubicBezTo>
                  <a:lnTo>
                    <a:pt x="4968" y="11832"/>
                  </a:lnTo>
                  <a:cubicBezTo>
                    <a:pt x="4844" y="12026"/>
                    <a:pt x="4723" y="12229"/>
                    <a:pt x="4588" y="12431"/>
                  </a:cubicBezTo>
                  <a:cubicBezTo>
                    <a:pt x="4588" y="12468"/>
                    <a:pt x="4626" y="12468"/>
                    <a:pt x="4626" y="12468"/>
                  </a:cubicBezTo>
                  <a:cubicBezTo>
                    <a:pt x="4892" y="12165"/>
                    <a:pt x="5043" y="11824"/>
                    <a:pt x="5309" y="11483"/>
                  </a:cubicBezTo>
                  <a:cubicBezTo>
                    <a:pt x="5309" y="11455"/>
                    <a:pt x="5269" y="11448"/>
                    <a:pt x="5247" y="11446"/>
                  </a:cubicBezTo>
                  <a:lnTo>
                    <a:pt x="5247" y="11446"/>
                  </a:lnTo>
                  <a:cubicBezTo>
                    <a:pt x="5318" y="11344"/>
                    <a:pt x="5389" y="11243"/>
                    <a:pt x="5460" y="11141"/>
                  </a:cubicBezTo>
                  <a:cubicBezTo>
                    <a:pt x="5460" y="11104"/>
                    <a:pt x="5384" y="11104"/>
                    <a:pt x="5384" y="11104"/>
                  </a:cubicBezTo>
                  <a:close/>
                  <a:moveTo>
                    <a:pt x="5043" y="11900"/>
                  </a:moveTo>
                  <a:cubicBezTo>
                    <a:pt x="4930" y="12127"/>
                    <a:pt x="4778" y="12393"/>
                    <a:pt x="4588" y="12658"/>
                  </a:cubicBezTo>
                  <a:cubicBezTo>
                    <a:pt x="4588" y="12714"/>
                    <a:pt x="4609" y="12749"/>
                    <a:pt x="4619" y="12749"/>
                  </a:cubicBezTo>
                  <a:cubicBezTo>
                    <a:pt x="4623" y="12749"/>
                    <a:pt x="4626" y="12744"/>
                    <a:pt x="4626" y="12734"/>
                  </a:cubicBezTo>
                  <a:cubicBezTo>
                    <a:pt x="4778" y="12468"/>
                    <a:pt x="4930" y="12241"/>
                    <a:pt x="5119" y="11938"/>
                  </a:cubicBezTo>
                  <a:cubicBezTo>
                    <a:pt x="5119" y="11900"/>
                    <a:pt x="5043" y="11900"/>
                    <a:pt x="5043" y="11900"/>
                  </a:cubicBezTo>
                  <a:close/>
                  <a:moveTo>
                    <a:pt x="3426" y="11695"/>
                  </a:moveTo>
                  <a:cubicBezTo>
                    <a:pt x="3418" y="11695"/>
                    <a:pt x="3413" y="11700"/>
                    <a:pt x="3413" y="11710"/>
                  </a:cubicBezTo>
                  <a:cubicBezTo>
                    <a:pt x="3185" y="12051"/>
                    <a:pt x="2882" y="12431"/>
                    <a:pt x="2655" y="12772"/>
                  </a:cubicBezTo>
                  <a:lnTo>
                    <a:pt x="2655" y="12848"/>
                  </a:lnTo>
                  <a:lnTo>
                    <a:pt x="2693" y="12848"/>
                  </a:lnTo>
                  <a:cubicBezTo>
                    <a:pt x="2920" y="12468"/>
                    <a:pt x="3223" y="12165"/>
                    <a:pt x="3451" y="11786"/>
                  </a:cubicBezTo>
                  <a:cubicBezTo>
                    <a:pt x="3479" y="11730"/>
                    <a:pt x="3445" y="11695"/>
                    <a:pt x="3426" y="11695"/>
                  </a:cubicBezTo>
                  <a:close/>
                  <a:moveTo>
                    <a:pt x="5119" y="12241"/>
                  </a:moveTo>
                  <a:cubicBezTo>
                    <a:pt x="4967" y="12431"/>
                    <a:pt x="4816" y="12658"/>
                    <a:pt x="4664" y="12848"/>
                  </a:cubicBezTo>
                  <a:cubicBezTo>
                    <a:pt x="4692" y="12903"/>
                    <a:pt x="4720" y="12938"/>
                    <a:pt x="4733" y="12938"/>
                  </a:cubicBezTo>
                  <a:cubicBezTo>
                    <a:pt x="4737" y="12938"/>
                    <a:pt x="4740" y="12934"/>
                    <a:pt x="4740" y="12923"/>
                  </a:cubicBezTo>
                  <a:cubicBezTo>
                    <a:pt x="4892" y="12734"/>
                    <a:pt x="5005" y="12468"/>
                    <a:pt x="5157" y="12279"/>
                  </a:cubicBezTo>
                  <a:cubicBezTo>
                    <a:pt x="5157" y="12241"/>
                    <a:pt x="5119" y="12241"/>
                    <a:pt x="5119" y="12241"/>
                  </a:cubicBezTo>
                  <a:close/>
                  <a:moveTo>
                    <a:pt x="3633" y="11808"/>
                  </a:moveTo>
                  <a:cubicBezTo>
                    <a:pt x="3625" y="11808"/>
                    <a:pt x="3614" y="11813"/>
                    <a:pt x="3603" y="11824"/>
                  </a:cubicBezTo>
                  <a:cubicBezTo>
                    <a:pt x="3299" y="12203"/>
                    <a:pt x="3034" y="12620"/>
                    <a:pt x="2731" y="12999"/>
                  </a:cubicBezTo>
                  <a:cubicBezTo>
                    <a:pt x="2731" y="13037"/>
                    <a:pt x="2806" y="13037"/>
                    <a:pt x="2806" y="13037"/>
                  </a:cubicBezTo>
                  <a:lnTo>
                    <a:pt x="2844" y="12999"/>
                  </a:lnTo>
                  <a:cubicBezTo>
                    <a:pt x="3072" y="12620"/>
                    <a:pt x="3375" y="12241"/>
                    <a:pt x="3603" y="11862"/>
                  </a:cubicBezTo>
                  <a:cubicBezTo>
                    <a:pt x="3656" y="11835"/>
                    <a:pt x="3653" y="11808"/>
                    <a:pt x="3633" y="11808"/>
                  </a:cubicBezTo>
                  <a:close/>
                  <a:moveTo>
                    <a:pt x="5198" y="12512"/>
                  </a:moveTo>
                  <a:cubicBezTo>
                    <a:pt x="5184" y="12512"/>
                    <a:pt x="5169" y="12521"/>
                    <a:pt x="5157" y="12544"/>
                  </a:cubicBezTo>
                  <a:cubicBezTo>
                    <a:pt x="5005" y="12734"/>
                    <a:pt x="4930" y="12923"/>
                    <a:pt x="4778" y="13037"/>
                  </a:cubicBezTo>
                  <a:cubicBezTo>
                    <a:pt x="4778" y="13113"/>
                    <a:pt x="4816" y="13113"/>
                    <a:pt x="4816" y="13113"/>
                  </a:cubicBezTo>
                  <a:cubicBezTo>
                    <a:pt x="4967" y="12923"/>
                    <a:pt x="5081" y="12734"/>
                    <a:pt x="5195" y="12582"/>
                  </a:cubicBezTo>
                  <a:cubicBezTo>
                    <a:pt x="5247" y="12556"/>
                    <a:pt x="5227" y="12512"/>
                    <a:pt x="5198" y="12512"/>
                  </a:cubicBezTo>
                  <a:close/>
                  <a:moveTo>
                    <a:pt x="5119" y="12961"/>
                  </a:moveTo>
                  <a:cubicBezTo>
                    <a:pt x="5119" y="12961"/>
                    <a:pt x="5043" y="12961"/>
                    <a:pt x="5043" y="12999"/>
                  </a:cubicBezTo>
                  <a:cubicBezTo>
                    <a:pt x="5043" y="13037"/>
                    <a:pt x="5043" y="13037"/>
                    <a:pt x="5005" y="13037"/>
                  </a:cubicBezTo>
                  <a:cubicBezTo>
                    <a:pt x="4967" y="13037"/>
                    <a:pt x="4967" y="13113"/>
                    <a:pt x="5005" y="13113"/>
                  </a:cubicBezTo>
                  <a:cubicBezTo>
                    <a:pt x="5043" y="13113"/>
                    <a:pt x="5157" y="13037"/>
                    <a:pt x="5119" y="12961"/>
                  </a:cubicBezTo>
                  <a:close/>
                  <a:moveTo>
                    <a:pt x="3565" y="12620"/>
                  </a:moveTo>
                  <a:lnTo>
                    <a:pt x="3565" y="12620"/>
                  </a:lnTo>
                  <a:cubicBezTo>
                    <a:pt x="3413" y="12810"/>
                    <a:pt x="3261" y="12999"/>
                    <a:pt x="3072" y="13189"/>
                  </a:cubicBezTo>
                  <a:cubicBezTo>
                    <a:pt x="3072" y="13227"/>
                    <a:pt x="3072" y="13227"/>
                    <a:pt x="3110" y="13227"/>
                  </a:cubicBezTo>
                  <a:cubicBezTo>
                    <a:pt x="3261" y="13037"/>
                    <a:pt x="3413" y="12848"/>
                    <a:pt x="3565" y="12620"/>
                  </a:cubicBezTo>
                  <a:close/>
                  <a:moveTo>
                    <a:pt x="3610" y="12187"/>
                  </a:moveTo>
                  <a:cubicBezTo>
                    <a:pt x="3606" y="12187"/>
                    <a:pt x="3603" y="12192"/>
                    <a:pt x="3603" y="12203"/>
                  </a:cubicBezTo>
                  <a:cubicBezTo>
                    <a:pt x="3375" y="12544"/>
                    <a:pt x="3110" y="12923"/>
                    <a:pt x="2844" y="13227"/>
                  </a:cubicBezTo>
                  <a:cubicBezTo>
                    <a:pt x="2844" y="13303"/>
                    <a:pt x="2882" y="13303"/>
                    <a:pt x="2882" y="13303"/>
                  </a:cubicBezTo>
                  <a:cubicBezTo>
                    <a:pt x="3110" y="12961"/>
                    <a:pt x="3375" y="12582"/>
                    <a:pt x="3640" y="12241"/>
                  </a:cubicBezTo>
                  <a:cubicBezTo>
                    <a:pt x="3640" y="12214"/>
                    <a:pt x="3621" y="12187"/>
                    <a:pt x="3610" y="12187"/>
                  </a:cubicBezTo>
                  <a:close/>
                  <a:moveTo>
                    <a:pt x="4494" y="7597"/>
                  </a:moveTo>
                  <a:cubicBezTo>
                    <a:pt x="4465" y="7597"/>
                    <a:pt x="4437" y="7615"/>
                    <a:pt x="4437" y="7653"/>
                  </a:cubicBezTo>
                  <a:lnTo>
                    <a:pt x="4437" y="8639"/>
                  </a:lnTo>
                  <a:lnTo>
                    <a:pt x="4399" y="8677"/>
                  </a:lnTo>
                  <a:cubicBezTo>
                    <a:pt x="4361" y="8715"/>
                    <a:pt x="4399" y="8715"/>
                    <a:pt x="4437" y="8715"/>
                  </a:cubicBezTo>
                  <a:lnTo>
                    <a:pt x="4437" y="9625"/>
                  </a:lnTo>
                  <a:lnTo>
                    <a:pt x="4437" y="9663"/>
                  </a:lnTo>
                  <a:lnTo>
                    <a:pt x="4437" y="9966"/>
                  </a:lnTo>
                  <a:lnTo>
                    <a:pt x="4437" y="10004"/>
                  </a:lnTo>
                  <a:lnTo>
                    <a:pt x="4437" y="10194"/>
                  </a:lnTo>
                  <a:lnTo>
                    <a:pt x="4437" y="10269"/>
                  </a:lnTo>
                  <a:lnTo>
                    <a:pt x="4437" y="10307"/>
                  </a:lnTo>
                  <a:lnTo>
                    <a:pt x="4437" y="10459"/>
                  </a:lnTo>
                  <a:lnTo>
                    <a:pt x="4437" y="10497"/>
                  </a:lnTo>
                  <a:lnTo>
                    <a:pt x="4437" y="10686"/>
                  </a:lnTo>
                  <a:lnTo>
                    <a:pt x="4399" y="10724"/>
                  </a:lnTo>
                  <a:cubicBezTo>
                    <a:pt x="4399" y="10762"/>
                    <a:pt x="4399" y="10762"/>
                    <a:pt x="4437" y="10762"/>
                  </a:cubicBezTo>
                  <a:lnTo>
                    <a:pt x="4437" y="10952"/>
                  </a:lnTo>
                  <a:lnTo>
                    <a:pt x="4437" y="11634"/>
                  </a:lnTo>
                  <a:lnTo>
                    <a:pt x="4361" y="11710"/>
                  </a:lnTo>
                  <a:cubicBezTo>
                    <a:pt x="4361" y="11786"/>
                    <a:pt x="4399" y="11786"/>
                    <a:pt x="4399" y="11786"/>
                  </a:cubicBezTo>
                  <a:lnTo>
                    <a:pt x="4399" y="11710"/>
                  </a:lnTo>
                  <a:cubicBezTo>
                    <a:pt x="4437" y="11900"/>
                    <a:pt x="4437" y="12013"/>
                    <a:pt x="4437" y="12089"/>
                  </a:cubicBezTo>
                  <a:lnTo>
                    <a:pt x="4437" y="13340"/>
                  </a:lnTo>
                  <a:cubicBezTo>
                    <a:pt x="4437" y="13340"/>
                    <a:pt x="4437" y="13378"/>
                    <a:pt x="4512" y="13378"/>
                  </a:cubicBezTo>
                  <a:lnTo>
                    <a:pt x="5650" y="13227"/>
                  </a:lnTo>
                  <a:cubicBezTo>
                    <a:pt x="5650" y="13227"/>
                    <a:pt x="5688" y="13227"/>
                    <a:pt x="5688" y="13189"/>
                  </a:cubicBezTo>
                  <a:lnTo>
                    <a:pt x="5688" y="7729"/>
                  </a:lnTo>
                  <a:cubicBezTo>
                    <a:pt x="5688" y="7729"/>
                    <a:pt x="5688" y="7691"/>
                    <a:pt x="5650" y="7691"/>
                  </a:cubicBezTo>
                  <a:lnTo>
                    <a:pt x="4588" y="7691"/>
                  </a:lnTo>
                  <a:cubicBezTo>
                    <a:pt x="4550" y="7691"/>
                    <a:pt x="4550" y="7729"/>
                    <a:pt x="4588" y="7729"/>
                  </a:cubicBezTo>
                  <a:lnTo>
                    <a:pt x="5195" y="7729"/>
                  </a:lnTo>
                  <a:cubicBezTo>
                    <a:pt x="5271" y="7729"/>
                    <a:pt x="5363" y="7712"/>
                    <a:pt x="5439" y="7712"/>
                  </a:cubicBezTo>
                  <a:cubicBezTo>
                    <a:pt x="5477" y="7712"/>
                    <a:pt x="5511" y="7717"/>
                    <a:pt x="5536" y="7729"/>
                  </a:cubicBezTo>
                  <a:cubicBezTo>
                    <a:pt x="5650" y="7805"/>
                    <a:pt x="5574" y="7919"/>
                    <a:pt x="5574" y="8070"/>
                  </a:cubicBezTo>
                  <a:lnTo>
                    <a:pt x="5574" y="9322"/>
                  </a:lnTo>
                  <a:lnTo>
                    <a:pt x="5574" y="11862"/>
                  </a:lnTo>
                  <a:lnTo>
                    <a:pt x="5574" y="12468"/>
                  </a:lnTo>
                  <a:lnTo>
                    <a:pt x="5574" y="12810"/>
                  </a:lnTo>
                  <a:cubicBezTo>
                    <a:pt x="5574" y="12923"/>
                    <a:pt x="5650" y="13113"/>
                    <a:pt x="5536" y="13151"/>
                  </a:cubicBezTo>
                  <a:cubicBezTo>
                    <a:pt x="5517" y="13170"/>
                    <a:pt x="5470" y="13170"/>
                    <a:pt x="5418" y="13170"/>
                  </a:cubicBezTo>
                  <a:cubicBezTo>
                    <a:pt x="5366" y="13170"/>
                    <a:pt x="5309" y="13170"/>
                    <a:pt x="5271" y="13189"/>
                  </a:cubicBezTo>
                  <a:cubicBezTo>
                    <a:pt x="5244" y="13189"/>
                    <a:pt x="5219" y="13189"/>
                    <a:pt x="5195" y="13189"/>
                  </a:cubicBezTo>
                  <a:lnTo>
                    <a:pt x="5195" y="13189"/>
                  </a:lnTo>
                  <a:cubicBezTo>
                    <a:pt x="5195" y="13189"/>
                    <a:pt x="5195" y="13189"/>
                    <a:pt x="5195" y="13189"/>
                  </a:cubicBezTo>
                  <a:cubicBezTo>
                    <a:pt x="5271" y="13113"/>
                    <a:pt x="5309" y="12999"/>
                    <a:pt x="5347" y="12848"/>
                  </a:cubicBezTo>
                  <a:cubicBezTo>
                    <a:pt x="5347" y="12810"/>
                    <a:pt x="5309" y="12810"/>
                    <a:pt x="5309" y="12810"/>
                  </a:cubicBezTo>
                  <a:cubicBezTo>
                    <a:pt x="5233" y="12885"/>
                    <a:pt x="5195" y="12999"/>
                    <a:pt x="5157" y="13151"/>
                  </a:cubicBezTo>
                  <a:cubicBezTo>
                    <a:pt x="5157" y="13165"/>
                    <a:pt x="5163" y="13180"/>
                    <a:pt x="5169" y="13190"/>
                  </a:cubicBezTo>
                  <a:lnTo>
                    <a:pt x="5169" y="13190"/>
                  </a:lnTo>
                  <a:cubicBezTo>
                    <a:pt x="5104" y="13193"/>
                    <a:pt x="5044" y="13201"/>
                    <a:pt x="4967" y="13227"/>
                  </a:cubicBezTo>
                  <a:cubicBezTo>
                    <a:pt x="4892" y="13227"/>
                    <a:pt x="4778" y="13227"/>
                    <a:pt x="4664" y="13303"/>
                  </a:cubicBezTo>
                  <a:lnTo>
                    <a:pt x="4550" y="13303"/>
                  </a:lnTo>
                  <a:cubicBezTo>
                    <a:pt x="4475" y="13227"/>
                    <a:pt x="4475" y="13189"/>
                    <a:pt x="4475" y="13151"/>
                  </a:cubicBezTo>
                  <a:lnTo>
                    <a:pt x="4475" y="12089"/>
                  </a:lnTo>
                  <a:cubicBezTo>
                    <a:pt x="4778" y="11786"/>
                    <a:pt x="5005" y="11407"/>
                    <a:pt x="5309" y="11066"/>
                  </a:cubicBezTo>
                  <a:cubicBezTo>
                    <a:pt x="5309" y="11028"/>
                    <a:pt x="5233" y="11028"/>
                    <a:pt x="5233" y="11028"/>
                  </a:cubicBezTo>
                  <a:cubicBezTo>
                    <a:pt x="5005" y="11331"/>
                    <a:pt x="4740" y="11672"/>
                    <a:pt x="4475" y="12013"/>
                  </a:cubicBezTo>
                  <a:lnTo>
                    <a:pt x="4475" y="11710"/>
                  </a:lnTo>
                  <a:cubicBezTo>
                    <a:pt x="4664" y="11445"/>
                    <a:pt x="4930" y="11141"/>
                    <a:pt x="5119" y="10914"/>
                  </a:cubicBezTo>
                  <a:cubicBezTo>
                    <a:pt x="5119" y="10876"/>
                    <a:pt x="5043" y="10876"/>
                    <a:pt x="5043" y="10876"/>
                  </a:cubicBezTo>
                  <a:cubicBezTo>
                    <a:pt x="4854" y="11104"/>
                    <a:pt x="4664" y="11407"/>
                    <a:pt x="4475" y="11634"/>
                  </a:cubicBezTo>
                  <a:lnTo>
                    <a:pt x="4475" y="11293"/>
                  </a:lnTo>
                  <a:cubicBezTo>
                    <a:pt x="4778" y="10952"/>
                    <a:pt x="5005" y="10573"/>
                    <a:pt x="5309" y="10269"/>
                  </a:cubicBezTo>
                  <a:cubicBezTo>
                    <a:pt x="5309" y="10194"/>
                    <a:pt x="5233" y="10194"/>
                    <a:pt x="5233" y="10194"/>
                  </a:cubicBezTo>
                  <a:cubicBezTo>
                    <a:pt x="5005" y="10535"/>
                    <a:pt x="4740" y="10876"/>
                    <a:pt x="4475" y="11217"/>
                  </a:cubicBezTo>
                  <a:lnTo>
                    <a:pt x="4475" y="11028"/>
                  </a:lnTo>
                  <a:lnTo>
                    <a:pt x="5195" y="10156"/>
                  </a:lnTo>
                  <a:cubicBezTo>
                    <a:pt x="5195" y="10118"/>
                    <a:pt x="5195" y="10118"/>
                    <a:pt x="5157" y="10118"/>
                  </a:cubicBezTo>
                  <a:cubicBezTo>
                    <a:pt x="4930" y="10383"/>
                    <a:pt x="4740" y="10649"/>
                    <a:pt x="4475" y="10914"/>
                  </a:cubicBezTo>
                  <a:lnTo>
                    <a:pt x="4475" y="10724"/>
                  </a:lnTo>
                  <a:cubicBezTo>
                    <a:pt x="4740" y="10459"/>
                    <a:pt x="4967" y="10118"/>
                    <a:pt x="5233" y="9814"/>
                  </a:cubicBezTo>
                  <a:cubicBezTo>
                    <a:pt x="5233" y="9777"/>
                    <a:pt x="5233" y="9777"/>
                    <a:pt x="5195" y="9777"/>
                  </a:cubicBezTo>
                  <a:lnTo>
                    <a:pt x="4475" y="10649"/>
                  </a:lnTo>
                  <a:lnTo>
                    <a:pt x="4475" y="10535"/>
                  </a:lnTo>
                  <a:cubicBezTo>
                    <a:pt x="4500" y="10502"/>
                    <a:pt x="4525" y="10470"/>
                    <a:pt x="4550" y="10438"/>
                  </a:cubicBezTo>
                  <a:lnTo>
                    <a:pt x="4550" y="10438"/>
                  </a:lnTo>
                  <a:lnTo>
                    <a:pt x="4550" y="10459"/>
                  </a:lnTo>
                  <a:cubicBezTo>
                    <a:pt x="4564" y="10434"/>
                    <a:pt x="4578" y="10409"/>
                    <a:pt x="4593" y="10385"/>
                  </a:cubicBezTo>
                  <a:lnTo>
                    <a:pt x="4593" y="10385"/>
                  </a:lnTo>
                  <a:cubicBezTo>
                    <a:pt x="4579" y="10402"/>
                    <a:pt x="4565" y="10420"/>
                    <a:pt x="4550" y="10438"/>
                  </a:cubicBezTo>
                  <a:lnTo>
                    <a:pt x="4550" y="10438"/>
                  </a:lnTo>
                  <a:lnTo>
                    <a:pt x="4550" y="10307"/>
                  </a:lnTo>
                  <a:cubicBezTo>
                    <a:pt x="4778" y="9966"/>
                    <a:pt x="5043" y="9701"/>
                    <a:pt x="5309" y="9360"/>
                  </a:cubicBezTo>
                  <a:cubicBezTo>
                    <a:pt x="5309" y="9322"/>
                    <a:pt x="5309" y="9322"/>
                    <a:pt x="5233" y="9322"/>
                  </a:cubicBezTo>
                  <a:cubicBezTo>
                    <a:pt x="5005" y="9587"/>
                    <a:pt x="4778" y="9890"/>
                    <a:pt x="4550" y="10194"/>
                  </a:cubicBezTo>
                  <a:lnTo>
                    <a:pt x="4550" y="10080"/>
                  </a:lnTo>
                  <a:cubicBezTo>
                    <a:pt x="4778" y="9739"/>
                    <a:pt x="5043" y="9397"/>
                    <a:pt x="5309" y="9056"/>
                  </a:cubicBezTo>
                  <a:cubicBezTo>
                    <a:pt x="5309" y="9018"/>
                    <a:pt x="5233" y="9018"/>
                    <a:pt x="5233" y="9018"/>
                  </a:cubicBezTo>
                  <a:cubicBezTo>
                    <a:pt x="5005" y="9322"/>
                    <a:pt x="4778" y="9625"/>
                    <a:pt x="4550" y="9928"/>
                  </a:cubicBezTo>
                  <a:lnTo>
                    <a:pt x="4550" y="9625"/>
                  </a:lnTo>
                  <a:cubicBezTo>
                    <a:pt x="4778" y="9360"/>
                    <a:pt x="4967" y="9056"/>
                    <a:pt x="5195" y="8829"/>
                  </a:cubicBezTo>
                  <a:cubicBezTo>
                    <a:pt x="5195" y="8791"/>
                    <a:pt x="5195" y="8791"/>
                    <a:pt x="5157" y="8791"/>
                  </a:cubicBezTo>
                  <a:cubicBezTo>
                    <a:pt x="4967" y="9018"/>
                    <a:pt x="4740" y="9284"/>
                    <a:pt x="4550" y="9549"/>
                  </a:cubicBezTo>
                  <a:lnTo>
                    <a:pt x="4550" y="9246"/>
                  </a:lnTo>
                  <a:cubicBezTo>
                    <a:pt x="4778" y="9056"/>
                    <a:pt x="4967" y="8829"/>
                    <a:pt x="5119" y="8563"/>
                  </a:cubicBezTo>
                  <a:lnTo>
                    <a:pt x="5119" y="8563"/>
                  </a:lnTo>
                  <a:cubicBezTo>
                    <a:pt x="4940" y="8778"/>
                    <a:pt x="4761" y="8993"/>
                    <a:pt x="4550" y="9176"/>
                  </a:cubicBezTo>
                  <a:lnTo>
                    <a:pt x="4550" y="9176"/>
                  </a:lnTo>
                  <a:lnTo>
                    <a:pt x="4550" y="8639"/>
                  </a:lnTo>
                  <a:cubicBezTo>
                    <a:pt x="4740" y="8450"/>
                    <a:pt x="4854" y="8260"/>
                    <a:pt x="5043" y="8108"/>
                  </a:cubicBezTo>
                  <a:cubicBezTo>
                    <a:pt x="5119" y="8070"/>
                    <a:pt x="5043" y="8070"/>
                    <a:pt x="5005" y="8070"/>
                  </a:cubicBezTo>
                  <a:lnTo>
                    <a:pt x="4550" y="8525"/>
                  </a:lnTo>
                  <a:lnTo>
                    <a:pt x="4550" y="8146"/>
                  </a:lnTo>
                  <a:cubicBezTo>
                    <a:pt x="4664" y="8033"/>
                    <a:pt x="4816" y="7881"/>
                    <a:pt x="4967" y="7767"/>
                  </a:cubicBezTo>
                  <a:cubicBezTo>
                    <a:pt x="5005" y="7729"/>
                    <a:pt x="4967" y="7729"/>
                    <a:pt x="4930" y="7729"/>
                  </a:cubicBezTo>
                  <a:lnTo>
                    <a:pt x="4550" y="8108"/>
                  </a:lnTo>
                  <a:lnTo>
                    <a:pt x="4550" y="7653"/>
                  </a:lnTo>
                  <a:cubicBezTo>
                    <a:pt x="4550" y="7615"/>
                    <a:pt x="4522" y="7597"/>
                    <a:pt x="4494" y="7597"/>
                  </a:cubicBezTo>
                  <a:close/>
                  <a:moveTo>
                    <a:pt x="2693" y="7701"/>
                  </a:moveTo>
                  <a:cubicBezTo>
                    <a:pt x="2674" y="7701"/>
                    <a:pt x="2655" y="7710"/>
                    <a:pt x="2655" y="7729"/>
                  </a:cubicBezTo>
                  <a:lnTo>
                    <a:pt x="2655" y="11786"/>
                  </a:lnTo>
                  <a:lnTo>
                    <a:pt x="2655" y="11824"/>
                  </a:lnTo>
                  <a:lnTo>
                    <a:pt x="2655" y="12089"/>
                  </a:lnTo>
                  <a:lnTo>
                    <a:pt x="2655" y="12544"/>
                  </a:lnTo>
                  <a:lnTo>
                    <a:pt x="2693" y="12544"/>
                  </a:lnTo>
                  <a:cubicBezTo>
                    <a:pt x="2996" y="12203"/>
                    <a:pt x="3223" y="11824"/>
                    <a:pt x="3451" y="11483"/>
                  </a:cubicBezTo>
                  <a:cubicBezTo>
                    <a:pt x="3478" y="11456"/>
                    <a:pt x="3448" y="11429"/>
                    <a:pt x="3428" y="11429"/>
                  </a:cubicBezTo>
                  <a:cubicBezTo>
                    <a:pt x="3419" y="11429"/>
                    <a:pt x="3413" y="11434"/>
                    <a:pt x="3413" y="11445"/>
                  </a:cubicBezTo>
                  <a:cubicBezTo>
                    <a:pt x="3185" y="11824"/>
                    <a:pt x="2920" y="12165"/>
                    <a:pt x="2693" y="12468"/>
                  </a:cubicBezTo>
                  <a:lnTo>
                    <a:pt x="2693" y="12203"/>
                  </a:lnTo>
                  <a:cubicBezTo>
                    <a:pt x="2920" y="11862"/>
                    <a:pt x="3110" y="11596"/>
                    <a:pt x="3375" y="11255"/>
                  </a:cubicBezTo>
                  <a:cubicBezTo>
                    <a:pt x="3401" y="11229"/>
                    <a:pt x="3355" y="11185"/>
                    <a:pt x="3324" y="11185"/>
                  </a:cubicBezTo>
                  <a:cubicBezTo>
                    <a:pt x="3310" y="11185"/>
                    <a:pt x="3299" y="11194"/>
                    <a:pt x="3299" y="11217"/>
                  </a:cubicBezTo>
                  <a:cubicBezTo>
                    <a:pt x="3072" y="11483"/>
                    <a:pt x="2882" y="11786"/>
                    <a:pt x="2693" y="12051"/>
                  </a:cubicBezTo>
                  <a:lnTo>
                    <a:pt x="2693" y="11862"/>
                  </a:lnTo>
                  <a:cubicBezTo>
                    <a:pt x="2996" y="11483"/>
                    <a:pt x="3223" y="11141"/>
                    <a:pt x="3451" y="10838"/>
                  </a:cubicBezTo>
                  <a:cubicBezTo>
                    <a:pt x="3479" y="10783"/>
                    <a:pt x="3445" y="10747"/>
                    <a:pt x="3426" y="10747"/>
                  </a:cubicBezTo>
                  <a:cubicBezTo>
                    <a:pt x="3418" y="10747"/>
                    <a:pt x="3413" y="10752"/>
                    <a:pt x="3413" y="10762"/>
                  </a:cubicBezTo>
                  <a:cubicBezTo>
                    <a:pt x="3185" y="11104"/>
                    <a:pt x="2920" y="11407"/>
                    <a:pt x="2693" y="11710"/>
                  </a:cubicBezTo>
                  <a:lnTo>
                    <a:pt x="2693" y="11521"/>
                  </a:lnTo>
                  <a:cubicBezTo>
                    <a:pt x="2996" y="11141"/>
                    <a:pt x="3299" y="10762"/>
                    <a:pt x="3603" y="10383"/>
                  </a:cubicBezTo>
                  <a:cubicBezTo>
                    <a:pt x="3603" y="10356"/>
                    <a:pt x="3584" y="10330"/>
                    <a:pt x="3572" y="10330"/>
                  </a:cubicBezTo>
                  <a:cubicBezTo>
                    <a:pt x="3568" y="10330"/>
                    <a:pt x="3565" y="10334"/>
                    <a:pt x="3565" y="10345"/>
                  </a:cubicBezTo>
                  <a:cubicBezTo>
                    <a:pt x="3261" y="10724"/>
                    <a:pt x="2996" y="11066"/>
                    <a:pt x="2693" y="11445"/>
                  </a:cubicBezTo>
                  <a:lnTo>
                    <a:pt x="2693" y="11217"/>
                  </a:lnTo>
                  <a:cubicBezTo>
                    <a:pt x="2996" y="10876"/>
                    <a:pt x="3223" y="10535"/>
                    <a:pt x="3451" y="10194"/>
                  </a:cubicBezTo>
                  <a:cubicBezTo>
                    <a:pt x="3478" y="10167"/>
                    <a:pt x="3448" y="10140"/>
                    <a:pt x="3428" y="10140"/>
                  </a:cubicBezTo>
                  <a:cubicBezTo>
                    <a:pt x="3419" y="10140"/>
                    <a:pt x="3413" y="10145"/>
                    <a:pt x="3413" y="10156"/>
                  </a:cubicBezTo>
                  <a:cubicBezTo>
                    <a:pt x="3223" y="10497"/>
                    <a:pt x="2996" y="10762"/>
                    <a:pt x="2731" y="11104"/>
                  </a:cubicBezTo>
                  <a:lnTo>
                    <a:pt x="2731" y="10914"/>
                  </a:lnTo>
                  <a:cubicBezTo>
                    <a:pt x="3034" y="10535"/>
                    <a:pt x="3261" y="10156"/>
                    <a:pt x="3565" y="9777"/>
                  </a:cubicBezTo>
                  <a:cubicBezTo>
                    <a:pt x="3591" y="9750"/>
                    <a:pt x="3542" y="9723"/>
                    <a:pt x="3511" y="9723"/>
                  </a:cubicBezTo>
                  <a:cubicBezTo>
                    <a:pt x="3499" y="9723"/>
                    <a:pt x="3489" y="9728"/>
                    <a:pt x="3489" y="9739"/>
                  </a:cubicBezTo>
                  <a:cubicBezTo>
                    <a:pt x="3261" y="10080"/>
                    <a:pt x="2996" y="10459"/>
                    <a:pt x="2731" y="10762"/>
                  </a:cubicBezTo>
                  <a:lnTo>
                    <a:pt x="2731" y="10649"/>
                  </a:lnTo>
                  <a:lnTo>
                    <a:pt x="2731" y="7919"/>
                  </a:lnTo>
                  <a:lnTo>
                    <a:pt x="3110" y="7919"/>
                  </a:lnTo>
                  <a:lnTo>
                    <a:pt x="2731" y="8298"/>
                  </a:lnTo>
                  <a:cubicBezTo>
                    <a:pt x="2731" y="8353"/>
                    <a:pt x="2731" y="8389"/>
                    <a:pt x="2760" y="8389"/>
                  </a:cubicBezTo>
                  <a:cubicBezTo>
                    <a:pt x="2771" y="8389"/>
                    <a:pt x="2786" y="8384"/>
                    <a:pt x="2806" y="8374"/>
                  </a:cubicBezTo>
                  <a:lnTo>
                    <a:pt x="3223" y="7919"/>
                  </a:lnTo>
                  <a:lnTo>
                    <a:pt x="3451" y="7919"/>
                  </a:lnTo>
                  <a:lnTo>
                    <a:pt x="2731" y="8791"/>
                  </a:lnTo>
                  <a:cubicBezTo>
                    <a:pt x="2731" y="8818"/>
                    <a:pt x="2731" y="8844"/>
                    <a:pt x="2757" y="8844"/>
                  </a:cubicBezTo>
                  <a:cubicBezTo>
                    <a:pt x="2768" y="8844"/>
                    <a:pt x="2784" y="8840"/>
                    <a:pt x="2806" y="8829"/>
                  </a:cubicBezTo>
                  <a:cubicBezTo>
                    <a:pt x="3072" y="8563"/>
                    <a:pt x="3299" y="8222"/>
                    <a:pt x="3565" y="7919"/>
                  </a:cubicBezTo>
                  <a:lnTo>
                    <a:pt x="3678" y="7919"/>
                  </a:lnTo>
                  <a:cubicBezTo>
                    <a:pt x="3792" y="7995"/>
                    <a:pt x="3754" y="8184"/>
                    <a:pt x="3754" y="8260"/>
                  </a:cubicBezTo>
                  <a:lnTo>
                    <a:pt x="3754" y="9511"/>
                  </a:lnTo>
                  <a:lnTo>
                    <a:pt x="3754" y="12051"/>
                  </a:lnTo>
                  <a:lnTo>
                    <a:pt x="3754" y="12658"/>
                  </a:lnTo>
                  <a:lnTo>
                    <a:pt x="3754" y="12999"/>
                  </a:lnTo>
                  <a:cubicBezTo>
                    <a:pt x="3754" y="13037"/>
                    <a:pt x="3754" y="13303"/>
                    <a:pt x="3678" y="13340"/>
                  </a:cubicBezTo>
                  <a:cubicBezTo>
                    <a:pt x="3640" y="13378"/>
                    <a:pt x="3451" y="13378"/>
                    <a:pt x="3413" y="13378"/>
                  </a:cubicBezTo>
                  <a:lnTo>
                    <a:pt x="3375" y="13378"/>
                  </a:lnTo>
                  <a:lnTo>
                    <a:pt x="3640" y="13113"/>
                  </a:lnTo>
                  <a:cubicBezTo>
                    <a:pt x="3640" y="13057"/>
                    <a:pt x="3640" y="13022"/>
                    <a:pt x="3626" y="13022"/>
                  </a:cubicBezTo>
                  <a:cubicBezTo>
                    <a:pt x="3620" y="13022"/>
                    <a:pt x="3613" y="13027"/>
                    <a:pt x="3603" y="13037"/>
                  </a:cubicBezTo>
                  <a:lnTo>
                    <a:pt x="3261" y="13378"/>
                  </a:lnTo>
                  <a:lnTo>
                    <a:pt x="3110" y="13378"/>
                  </a:lnTo>
                  <a:cubicBezTo>
                    <a:pt x="3034" y="13416"/>
                    <a:pt x="2920" y="13416"/>
                    <a:pt x="2844" y="13416"/>
                  </a:cubicBezTo>
                  <a:lnTo>
                    <a:pt x="2693" y="13416"/>
                  </a:lnTo>
                  <a:cubicBezTo>
                    <a:pt x="2655" y="13416"/>
                    <a:pt x="2655" y="13340"/>
                    <a:pt x="2655" y="13303"/>
                  </a:cubicBezTo>
                  <a:lnTo>
                    <a:pt x="2655" y="13530"/>
                  </a:lnTo>
                  <a:cubicBezTo>
                    <a:pt x="2655" y="13568"/>
                    <a:pt x="2693" y="13568"/>
                    <a:pt x="2693" y="13568"/>
                  </a:cubicBezTo>
                  <a:cubicBezTo>
                    <a:pt x="2882" y="13568"/>
                    <a:pt x="3072" y="13530"/>
                    <a:pt x="3261" y="13530"/>
                  </a:cubicBezTo>
                  <a:lnTo>
                    <a:pt x="3299" y="13530"/>
                  </a:lnTo>
                  <a:lnTo>
                    <a:pt x="3375" y="13492"/>
                  </a:lnTo>
                  <a:cubicBezTo>
                    <a:pt x="3489" y="13492"/>
                    <a:pt x="3678" y="13416"/>
                    <a:pt x="3830" y="13416"/>
                  </a:cubicBezTo>
                  <a:cubicBezTo>
                    <a:pt x="3868" y="13416"/>
                    <a:pt x="3868" y="13378"/>
                    <a:pt x="3868" y="13378"/>
                  </a:cubicBezTo>
                  <a:lnTo>
                    <a:pt x="3868" y="7919"/>
                  </a:lnTo>
                  <a:cubicBezTo>
                    <a:pt x="3868" y="7881"/>
                    <a:pt x="3830" y="7881"/>
                    <a:pt x="3830" y="7881"/>
                  </a:cubicBezTo>
                  <a:lnTo>
                    <a:pt x="3640" y="7881"/>
                  </a:lnTo>
                  <a:cubicBezTo>
                    <a:pt x="3640" y="7855"/>
                    <a:pt x="3622" y="7811"/>
                    <a:pt x="3611" y="7811"/>
                  </a:cubicBezTo>
                  <a:cubicBezTo>
                    <a:pt x="3606" y="7811"/>
                    <a:pt x="3603" y="7819"/>
                    <a:pt x="3603" y="7843"/>
                  </a:cubicBezTo>
                  <a:lnTo>
                    <a:pt x="3565" y="7881"/>
                  </a:lnTo>
                  <a:lnTo>
                    <a:pt x="2731" y="7881"/>
                  </a:lnTo>
                  <a:lnTo>
                    <a:pt x="2731" y="7729"/>
                  </a:lnTo>
                  <a:cubicBezTo>
                    <a:pt x="2731" y="7710"/>
                    <a:pt x="2712" y="7701"/>
                    <a:pt x="2693" y="77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 rot="1065612">
              <a:off x="2018611" y="789581"/>
              <a:ext cx="269319" cy="457104"/>
            </a:xfrm>
            <a:custGeom>
              <a:avLst/>
              <a:gdLst/>
              <a:ahLst/>
              <a:cxnLst/>
              <a:rect l="l" t="t" r="r" b="b"/>
              <a:pathLst>
                <a:path w="5764" h="9783" extrusionOk="0">
                  <a:moveTo>
                    <a:pt x="1827" y="789"/>
                  </a:moveTo>
                  <a:lnTo>
                    <a:pt x="1827" y="789"/>
                  </a:lnTo>
                  <a:cubicBezTo>
                    <a:pt x="1825" y="792"/>
                    <a:pt x="1822" y="794"/>
                    <a:pt x="1820" y="797"/>
                  </a:cubicBezTo>
                  <a:cubicBezTo>
                    <a:pt x="1819" y="802"/>
                    <a:pt x="1817" y="807"/>
                    <a:pt x="1816" y="812"/>
                  </a:cubicBezTo>
                  <a:lnTo>
                    <a:pt x="1816" y="812"/>
                  </a:lnTo>
                  <a:cubicBezTo>
                    <a:pt x="1819" y="805"/>
                    <a:pt x="1823" y="797"/>
                    <a:pt x="1827" y="789"/>
                  </a:cubicBezTo>
                  <a:close/>
                  <a:moveTo>
                    <a:pt x="2578" y="39"/>
                  </a:moveTo>
                  <a:cubicBezTo>
                    <a:pt x="2571" y="49"/>
                    <a:pt x="2563" y="58"/>
                    <a:pt x="2555" y="68"/>
                  </a:cubicBezTo>
                  <a:lnTo>
                    <a:pt x="2555" y="68"/>
                  </a:lnTo>
                  <a:cubicBezTo>
                    <a:pt x="2572" y="64"/>
                    <a:pt x="2589" y="62"/>
                    <a:pt x="2606" y="60"/>
                  </a:cubicBezTo>
                  <a:lnTo>
                    <a:pt x="2606" y="60"/>
                  </a:lnTo>
                  <a:cubicBezTo>
                    <a:pt x="2613" y="75"/>
                    <a:pt x="2615" y="93"/>
                    <a:pt x="2616" y="105"/>
                  </a:cubicBezTo>
                  <a:lnTo>
                    <a:pt x="2616" y="105"/>
                  </a:lnTo>
                  <a:cubicBezTo>
                    <a:pt x="2636" y="101"/>
                    <a:pt x="2657" y="100"/>
                    <a:pt x="2677" y="100"/>
                  </a:cubicBezTo>
                  <a:cubicBezTo>
                    <a:pt x="2745" y="100"/>
                    <a:pt x="2814" y="118"/>
                    <a:pt x="2882" y="152"/>
                  </a:cubicBezTo>
                  <a:cubicBezTo>
                    <a:pt x="2920" y="152"/>
                    <a:pt x="2920" y="190"/>
                    <a:pt x="2958" y="190"/>
                  </a:cubicBezTo>
                  <a:cubicBezTo>
                    <a:pt x="3346" y="220"/>
                    <a:pt x="3593" y="533"/>
                    <a:pt x="3736" y="979"/>
                  </a:cubicBezTo>
                  <a:lnTo>
                    <a:pt x="3736" y="979"/>
                  </a:lnTo>
                  <a:cubicBezTo>
                    <a:pt x="3661" y="539"/>
                    <a:pt x="3382" y="115"/>
                    <a:pt x="2844" y="115"/>
                  </a:cubicBezTo>
                  <a:cubicBezTo>
                    <a:pt x="2787" y="77"/>
                    <a:pt x="2721" y="58"/>
                    <a:pt x="2650" y="58"/>
                  </a:cubicBezTo>
                  <a:cubicBezTo>
                    <a:pt x="2635" y="58"/>
                    <a:pt x="2621" y="58"/>
                    <a:pt x="2606" y="60"/>
                  </a:cubicBezTo>
                  <a:lnTo>
                    <a:pt x="2606" y="60"/>
                  </a:lnTo>
                  <a:cubicBezTo>
                    <a:pt x="2600" y="48"/>
                    <a:pt x="2592" y="39"/>
                    <a:pt x="2578" y="39"/>
                  </a:cubicBezTo>
                  <a:close/>
                  <a:moveTo>
                    <a:pt x="2427" y="1"/>
                  </a:moveTo>
                  <a:cubicBezTo>
                    <a:pt x="2389" y="1"/>
                    <a:pt x="2389" y="39"/>
                    <a:pt x="2351" y="115"/>
                  </a:cubicBezTo>
                  <a:cubicBezTo>
                    <a:pt x="2204" y="144"/>
                    <a:pt x="2079" y="242"/>
                    <a:pt x="2013" y="409"/>
                  </a:cubicBezTo>
                  <a:lnTo>
                    <a:pt x="2013" y="409"/>
                  </a:lnTo>
                  <a:cubicBezTo>
                    <a:pt x="2089" y="321"/>
                    <a:pt x="2182" y="246"/>
                    <a:pt x="2313" y="190"/>
                  </a:cubicBezTo>
                  <a:lnTo>
                    <a:pt x="2313" y="190"/>
                  </a:lnTo>
                  <a:cubicBezTo>
                    <a:pt x="2188" y="315"/>
                    <a:pt x="2080" y="424"/>
                    <a:pt x="1977" y="537"/>
                  </a:cubicBezTo>
                  <a:lnTo>
                    <a:pt x="1977" y="537"/>
                  </a:lnTo>
                  <a:cubicBezTo>
                    <a:pt x="1986" y="491"/>
                    <a:pt x="1998" y="448"/>
                    <a:pt x="2013" y="409"/>
                  </a:cubicBezTo>
                  <a:lnTo>
                    <a:pt x="2013" y="409"/>
                  </a:lnTo>
                  <a:cubicBezTo>
                    <a:pt x="1936" y="500"/>
                    <a:pt x="1878" y="606"/>
                    <a:pt x="1820" y="721"/>
                  </a:cubicBezTo>
                  <a:cubicBezTo>
                    <a:pt x="1872" y="656"/>
                    <a:pt x="1924" y="596"/>
                    <a:pt x="1977" y="537"/>
                  </a:cubicBezTo>
                  <a:lnTo>
                    <a:pt x="1977" y="537"/>
                  </a:lnTo>
                  <a:cubicBezTo>
                    <a:pt x="1975" y="548"/>
                    <a:pt x="1973" y="558"/>
                    <a:pt x="1972" y="569"/>
                  </a:cubicBezTo>
                  <a:cubicBezTo>
                    <a:pt x="1912" y="638"/>
                    <a:pt x="1864" y="711"/>
                    <a:pt x="1827" y="789"/>
                  </a:cubicBezTo>
                  <a:lnTo>
                    <a:pt x="1827" y="789"/>
                  </a:lnTo>
                  <a:cubicBezTo>
                    <a:pt x="2014" y="564"/>
                    <a:pt x="2202" y="340"/>
                    <a:pt x="2427" y="190"/>
                  </a:cubicBezTo>
                  <a:cubicBezTo>
                    <a:pt x="2449" y="174"/>
                    <a:pt x="2470" y="160"/>
                    <a:pt x="2492" y="148"/>
                  </a:cubicBezTo>
                  <a:lnTo>
                    <a:pt x="2492" y="148"/>
                  </a:lnTo>
                  <a:cubicBezTo>
                    <a:pt x="2249" y="453"/>
                    <a:pt x="1985" y="758"/>
                    <a:pt x="1782" y="1062"/>
                  </a:cubicBezTo>
                  <a:cubicBezTo>
                    <a:pt x="2048" y="721"/>
                    <a:pt x="2351" y="418"/>
                    <a:pt x="2616" y="115"/>
                  </a:cubicBezTo>
                  <a:cubicBezTo>
                    <a:pt x="2616" y="115"/>
                    <a:pt x="2616" y="111"/>
                    <a:pt x="2616" y="105"/>
                  </a:cubicBezTo>
                  <a:lnTo>
                    <a:pt x="2616" y="105"/>
                  </a:lnTo>
                  <a:cubicBezTo>
                    <a:pt x="2575" y="112"/>
                    <a:pt x="2533" y="126"/>
                    <a:pt x="2492" y="148"/>
                  </a:cubicBezTo>
                  <a:lnTo>
                    <a:pt x="2492" y="148"/>
                  </a:lnTo>
                  <a:cubicBezTo>
                    <a:pt x="2513" y="122"/>
                    <a:pt x="2534" y="95"/>
                    <a:pt x="2555" y="68"/>
                  </a:cubicBezTo>
                  <a:lnTo>
                    <a:pt x="2555" y="68"/>
                  </a:lnTo>
                  <a:cubicBezTo>
                    <a:pt x="2513" y="77"/>
                    <a:pt x="2470" y="93"/>
                    <a:pt x="2427" y="115"/>
                  </a:cubicBezTo>
                  <a:lnTo>
                    <a:pt x="2503" y="39"/>
                  </a:lnTo>
                  <a:cubicBezTo>
                    <a:pt x="2503" y="1"/>
                    <a:pt x="2427" y="1"/>
                    <a:pt x="2427" y="1"/>
                  </a:cubicBezTo>
                  <a:close/>
                  <a:moveTo>
                    <a:pt x="2730" y="152"/>
                  </a:moveTo>
                  <a:cubicBezTo>
                    <a:pt x="2427" y="532"/>
                    <a:pt x="2124" y="911"/>
                    <a:pt x="1782" y="1252"/>
                  </a:cubicBezTo>
                  <a:cubicBezTo>
                    <a:pt x="2124" y="911"/>
                    <a:pt x="2427" y="569"/>
                    <a:pt x="2768" y="190"/>
                  </a:cubicBezTo>
                  <a:cubicBezTo>
                    <a:pt x="2768" y="190"/>
                    <a:pt x="2768" y="152"/>
                    <a:pt x="2730" y="152"/>
                  </a:cubicBezTo>
                  <a:close/>
                  <a:moveTo>
                    <a:pt x="2996" y="342"/>
                  </a:moveTo>
                  <a:cubicBezTo>
                    <a:pt x="2616" y="759"/>
                    <a:pt x="2199" y="1176"/>
                    <a:pt x="1858" y="1669"/>
                  </a:cubicBezTo>
                  <a:cubicBezTo>
                    <a:pt x="2237" y="1252"/>
                    <a:pt x="2616" y="797"/>
                    <a:pt x="3071" y="380"/>
                  </a:cubicBezTo>
                  <a:cubicBezTo>
                    <a:pt x="3071" y="380"/>
                    <a:pt x="3071" y="342"/>
                    <a:pt x="2996" y="342"/>
                  </a:cubicBezTo>
                  <a:close/>
                  <a:moveTo>
                    <a:pt x="3147" y="304"/>
                  </a:moveTo>
                  <a:cubicBezTo>
                    <a:pt x="2768" y="759"/>
                    <a:pt x="2351" y="1252"/>
                    <a:pt x="1934" y="1745"/>
                  </a:cubicBezTo>
                  <a:lnTo>
                    <a:pt x="3185" y="342"/>
                  </a:lnTo>
                  <a:cubicBezTo>
                    <a:pt x="3185" y="342"/>
                    <a:pt x="3185" y="304"/>
                    <a:pt x="3147" y="304"/>
                  </a:cubicBezTo>
                  <a:close/>
                  <a:moveTo>
                    <a:pt x="3223" y="532"/>
                  </a:moveTo>
                  <a:cubicBezTo>
                    <a:pt x="2806" y="987"/>
                    <a:pt x="2389" y="1441"/>
                    <a:pt x="2010" y="1896"/>
                  </a:cubicBezTo>
                  <a:cubicBezTo>
                    <a:pt x="2427" y="1479"/>
                    <a:pt x="2882" y="1062"/>
                    <a:pt x="3299" y="569"/>
                  </a:cubicBezTo>
                  <a:cubicBezTo>
                    <a:pt x="3299" y="569"/>
                    <a:pt x="3299" y="532"/>
                    <a:pt x="3223" y="532"/>
                  </a:cubicBezTo>
                  <a:close/>
                  <a:moveTo>
                    <a:pt x="2010" y="1896"/>
                  </a:moveTo>
                  <a:cubicBezTo>
                    <a:pt x="1984" y="1896"/>
                    <a:pt x="1976" y="1913"/>
                    <a:pt x="1984" y="1913"/>
                  </a:cubicBezTo>
                  <a:cubicBezTo>
                    <a:pt x="1989" y="1913"/>
                    <a:pt x="1997" y="1909"/>
                    <a:pt x="2010" y="1896"/>
                  </a:cubicBezTo>
                  <a:close/>
                  <a:moveTo>
                    <a:pt x="3299" y="683"/>
                  </a:moveTo>
                  <a:cubicBezTo>
                    <a:pt x="2882" y="1138"/>
                    <a:pt x="2389" y="1517"/>
                    <a:pt x="2010" y="2010"/>
                  </a:cubicBezTo>
                  <a:cubicBezTo>
                    <a:pt x="2427" y="1555"/>
                    <a:pt x="2920" y="1138"/>
                    <a:pt x="3337" y="721"/>
                  </a:cubicBezTo>
                  <a:cubicBezTo>
                    <a:pt x="3337" y="721"/>
                    <a:pt x="3337" y="683"/>
                    <a:pt x="3299" y="683"/>
                  </a:cubicBezTo>
                  <a:close/>
                  <a:moveTo>
                    <a:pt x="3363" y="742"/>
                  </a:moveTo>
                  <a:cubicBezTo>
                    <a:pt x="3358" y="742"/>
                    <a:pt x="3349" y="746"/>
                    <a:pt x="3337" y="759"/>
                  </a:cubicBezTo>
                  <a:cubicBezTo>
                    <a:pt x="2996" y="1176"/>
                    <a:pt x="2616" y="1517"/>
                    <a:pt x="2199" y="1896"/>
                  </a:cubicBezTo>
                  <a:lnTo>
                    <a:pt x="2161" y="1934"/>
                  </a:lnTo>
                  <a:cubicBezTo>
                    <a:pt x="2161" y="1934"/>
                    <a:pt x="2161" y="2010"/>
                    <a:pt x="2199" y="2010"/>
                  </a:cubicBezTo>
                  <a:lnTo>
                    <a:pt x="3337" y="873"/>
                  </a:lnTo>
                  <a:cubicBezTo>
                    <a:pt x="3337" y="892"/>
                    <a:pt x="3346" y="901"/>
                    <a:pt x="3356" y="901"/>
                  </a:cubicBezTo>
                  <a:cubicBezTo>
                    <a:pt x="3365" y="901"/>
                    <a:pt x="3375" y="892"/>
                    <a:pt x="3375" y="873"/>
                  </a:cubicBezTo>
                  <a:lnTo>
                    <a:pt x="3375" y="759"/>
                  </a:lnTo>
                  <a:cubicBezTo>
                    <a:pt x="3375" y="759"/>
                    <a:pt x="3375" y="742"/>
                    <a:pt x="3363" y="742"/>
                  </a:cubicBezTo>
                  <a:close/>
                  <a:moveTo>
                    <a:pt x="3526" y="1517"/>
                  </a:moveTo>
                  <a:cubicBezTo>
                    <a:pt x="3344" y="1725"/>
                    <a:pt x="3144" y="1916"/>
                    <a:pt x="2939" y="2125"/>
                  </a:cubicBezTo>
                  <a:lnTo>
                    <a:pt x="2939" y="2125"/>
                  </a:lnTo>
                  <a:cubicBezTo>
                    <a:pt x="3108" y="1970"/>
                    <a:pt x="3285" y="1814"/>
                    <a:pt x="3450" y="1669"/>
                  </a:cubicBezTo>
                  <a:cubicBezTo>
                    <a:pt x="3450" y="1669"/>
                    <a:pt x="3454" y="1669"/>
                    <a:pt x="3459" y="1670"/>
                  </a:cubicBezTo>
                  <a:lnTo>
                    <a:pt x="3459" y="1670"/>
                  </a:lnTo>
                  <a:cubicBezTo>
                    <a:pt x="3495" y="1632"/>
                    <a:pt x="3530" y="1594"/>
                    <a:pt x="3564" y="1555"/>
                  </a:cubicBezTo>
                  <a:cubicBezTo>
                    <a:pt x="3564" y="1555"/>
                    <a:pt x="3564" y="1517"/>
                    <a:pt x="3526" y="1517"/>
                  </a:cubicBezTo>
                  <a:close/>
                  <a:moveTo>
                    <a:pt x="2958" y="190"/>
                  </a:moveTo>
                  <a:lnTo>
                    <a:pt x="2958" y="190"/>
                  </a:lnTo>
                  <a:cubicBezTo>
                    <a:pt x="2578" y="607"/>
                    <a:pt x="2161" y="1100"/>
                    <a:pt x="1782" y="1517"/>
                  </a:cubicBezTo>
                  <a:cubicBezTo>
                    <a:pt x="1758" y="1374"/>
                    <a:pt x="1750" y="1232"/>
                    <a:pt x="1765" y="1079"/>
                  </a:cubicBezTo>
                  <a:lnTo>
                    <a:pt x="1765" y="1079"/>
                  </a:lnTo>
                  <a:cubicBezTo>
                    <a:pt x="1765" y="1079"/>
                    <a:pt x="1765" y="1079"/>
                    <a:pt x="1765" y="1079"/>
                  </a:cubicBezTo>
                  <a:cubicBezTo>
                    <a:pt x="1774" y="1079"/>
                    <a:pt x="1782" y="1075"/>
                    <a:pt x="1782" y="1062"/>
                  </a:cubicBezTo>
                  <a:cubicBezTo>
                    <a:pt x="1776" y="1062"/>
                    <a:pt x="1771" y="1063"/>
                    <a:pt x="1767" y="1063"/>
                  </a:cubicBezTo>
                  <a:lnTo>
                    <a:pt x="1767" y="1063"/>
                  </a:lnTo>
                  <a:cubicBezTo>
                    <a:pt x="1766" y="1068"/>
                    <a:pt x="1766" y="1074"/>
                    <a:pt x="1765" y="1079"/>
                  </a:cubicBezTo>
                  <a:lnTo>
                    <a:pt x="1765" y="1079"/>
                  </a:lnTo>
                  <a:cubicBezTo>
                    <a:pt x="1750" y="1079"/>
                    <a:pt x="1736" y="1066"/>
                    <a:pt x="1767" y="1063"/>
                  </a:cubicBezTo>
                  <a:lnTo>
                    <a:pt x="1767" y="1063"/>
                  </a:lnTo>
                  <a:cubicBezTo>
                    <a:pt x="1776" y="983"/>
                    <a:pt x="1792" y="900"/>
                    <a:pt x="1816" y="812"/>
                  </a:cubicBezTo>
                  <a:lnTo>
                    <a:pt x="1816" y="812"/>
                  </a:lnTo>
                  <a:cubicBezTo>
                    <a:pt x="1697" y="1076"/>
                    <a:pt x="1697" y="1383"/>
                    <a:pt x="1782" y="1669"/>
                  </a:cubicBezTo>
                  <a:cubicBezTo>
                    <a:pt x="1782" y="1745"/>
                    <a:pt x="1820" y="1859"/>
                    <a:pt x="1858" y="1934"/>
                  </a:cubicBezTo>
                  <a:cubicBezTo>
                    <a:pt x="1972" y="2086"/>
                    <a:pt x="2048" y="2238"/>
                    <a:pt x="2161" y="2314"/>
                  </a:cubicBezTo>
                  <a:cubicBezTo>
                    <a:pt x="2237" y="2427"/>
                    <a:pt x="2351" y="2465"/>
                    <a:pt x="2465" y="2503"/>
                  </a:cubicBezTo>
                  <a:cubicBezTo>
                    <a:pt x="2513" y="2551"/>
                    <a:pt x="2546" y="2569"/>
                    <a:pt x="2583" y="2575"/>
                  </a:cubicBezTo>
                  <a:lnTo>
                    <a:pt x="2583" y="2575"/>
                  </a:lnTo>
                  <a:cubicBezTo>
                    <a:pt x="2922" y="2273"/>
                    <a:pt x="3186" y="2009"/>
                    <a:pt x="3488" y="1707"/>
                  </a:cubicBezTo>
                  <a:cubicBezTo>
                    <a:pt x="3488" y="1680"/>
                    <a:pt x="3470" y="1672"/>
                    <a:pt x="3459" y="1670"/>
                  </a:cubicBezTo>
                  <a:lnTo>
                    <a:pt x="3459" y="1670"/>
                  </a:lnTo>
                  <a:cubicBezTo>
                    <a:pt x="3212" y="1927"/>
                    <a:pt x="2919" y="2163"/>
                    <a:pt x="2654" y="2427"/>
                  </a:cubicBezTo>
                  <a:cubicBezTo>
                    <a:pt x="2750" y="2320"/>
                    <a:pt x="2845" y="2221"/>
                    <a:pt x="2939" y="2125"/>
                  </a:cubicBezTo>
                  <a:lnTo>
                    <a:pt x="2939" y="2125"/>
                  </a:lnTo>
                  <a:cubicBezTo>
                    <a:pt x="2797" y="2254"/>
                    <a:pt x="2661" y="2382"/>
                    <a:pt x="2541" y="2503"/>
                  </a:cubicBezTo>
                  <a:cubicBezTo>
                    <a:pt x="2503" y="2465"/>
                    <a:pt x="2503" y="2465"/>
                    <a:pt x="2427" y="2465"/>
                  </a:cubicBezTo>
                  <a:cubicBezTo>
                    <a:pt x="2768" y="2124"/>
                    <a:pt x="3147" y="1821"/>
                    <a:pt x="3488" y="1479"/>
                  </a:cubicBezTo>
                  <a:cubicBezTo>
                    <a:pt x="3488" y="1441"/>
                    <a:pt x="3450" y="1441"/>
                    <a:pt x="3450" y="1441"/>
                  </a:cubicBezTo>
                  <a:cubicBezTo>
                    <a:pt x="3109" y="1745"/>
                    <a:pt x="2730" y="2086"/>
                    <a:pt x="2389" y="2427"/>
                  </a:cubicBezTo>
                  <a:cubicBezTo>
                    <a:pt x="2351" y="2427"/>
                    <a:pt x="2351" y="2389"/>
                    <a:pt x="2313" y="2389"/>
                  </a:cubicBezTo>
                  <a:cubicBezTo>
                    <a:pt x="2692" y="2048"/>
                    <a:pt x="3109" y="1707"/>
                    <a:pt x="3488" y="1328"/>
                  </a:cubicBezTo>
                  <a:cubicBezTo>
                    <a:pt x="3488" y="1290"/>
                    <a:pt x="3450" y="1290"/>
                    <a:pt x="3450" y="1290"/>
                  </a:cubicBezTo>
                  <a:cubicBezTo>
                    <a:pt x="3071" y="1631"/>
                    <a:pt x="2616" y="1934"/>
                    <a:pt x="2237" y="2314"/>
                  </a:cubicBezTo>
                  <a:cubicBezTo>
                    <a:pt x="2199" y="2314"/>
                    <a:pt x="2199" y="2314"/>
                    <a:pt x="2161" y="2276"/>
                  </a:cubicBezTo>
                  <a:cubicBezTo>
                    <a:pt x="2578" y="1859"/>
                    <a:pt x="3071" y="1479"/>
                    <a:pt x="3488" y="1100"/>
                  </a:cubicBezTo>
                  <a:cubicBezTo>
                    <a:pt x="3488" y="1024"/>
                    <a:pt x="3450" y="1024"/>
                    <a:pt x="3450" y="1024"/>
                  </a:cubicBezTo>
                  <a:cubicBezTo>
                    <a:pt x="2996" y="1404"/>
                    <a:pt x="2541" y="1859"/>
                    <a:pt x="2124" y="2238"/>
                  </a:cubicBezTo>
                  <a:cubicBezTo>
                    <a:pt x="2010" y="2162"/>
                    <a:pt x="1972" y="2086"/>
                    <a:pt x="1934" y="1972"/>
                  </a:cubicBezTo>
                  <a:lnTo>
                    <a:pt x="1782" y="1555"/>
                  </a:lnTo>
                  <a:cubicBezTo>
                    <a:pt x="2161" y="1100"/>
                    <a:pt x="2578" y="683"/>
                    <a:pt x="2958" y="190"/>
                  </a:cubicBezTo>
                  <a:close/>
                  <a:moveTo>
                    <a:pt x="2881" y="2503"/>
                  </a:moveTo>
                  <a:cubicBezTo>
                    <a:pt x="2819" y="2505"/>
                    <a:pt x="2762" y="2516"/>
                    <a:pt x="2730" y="2579"/>
                  </a:cubicBezTo>
                  <a:lnTo>
                    <a:pt x="2654" y="2579"/>
                  </a:lnTo>
                  <a:cubicBezTo>
                    <a:pt x="2627" y="2579"/>
                    <a:pt x="2604" y="2579"/>
                    <a:pt x="2583" y="2575"/>
                  </a:cubicBezTo>
                  <a:lnTo>
                    <a:pt x="2583" y="2575"/>
                  </a:lnTo>
                  <a:cubicBezTo>
                    <a:pt x="2581" y="2576"/>
                    <a:pt x="2580" y="2578"/>
                    <a:pt x="2578" y="2579"/>
                  </a:cubicBezTo>
                  <a:cubicBezTo>
                    <a:pt x="2616" y="2579"/>
                    <a:pt x="2730" y="2617"/>
                    <a:pt x="2768" y="2617"/>
                  </a:cubicBezTo>
                  <a:lnTo>
                    <a:pt x="2881" y="2503"/>
                  </a:lnTo>
                  <a:close/>
                  <a:moveTo>
                    <a:pt x="3736" y="979"/>
                  </a:moveTo>
                  <a:cubicBezTo>
                    <a:pt x="3756" y="1097"/>
                    <a:pt x="3762" y="1216"/>
                    <a:pt x="3754" y="1328"/>
                  </a:cubicBezTo>
                  <a:cubicBezTo>
                    <a:pt x="3725" y="1699"/>
                    <a:pt x="3546" y="2114"/>
                    <a:pt x="3248" y="2344"/>
                  </a:cubicBezTo>
                  <a:lnTo>
                    <a:pt x="3248" y="2344"/>
                  </a:lnTo>
                  <a:cubicBezTo>
                    <a:pt x="3227" y="2314"/>
                    <a:pt x="3185" y="2314"/>
                    <a:pt x="3185" y="2314"/>
                  </a:cubicBezTo>
                  <a:lnTo>
                    <a:pt x="3488" y="2010"/>
                  </a:lnTo>
                  <a:cubicBezTo>
                    <a:pt x="3488" y="1934"/>
                    <a:pt x="3450" y="1934"/>
                    <a:pt x="3450" y="1934"/>
                  </a:cubicBezTo>
                  <a:lnTo>
                    <a:pt x="2881" y="2503"/>
                  </a:lnTo>
                  <a:lnTo>
                    <a:pt x="2881" y="2503"/>
                  </a:lnTo>
                  <a:cubicBezTo>
                    <a:pt x="2894" y="2503"/>
                    <a:pt x="2907" y="2503"/>
                    <a:pt x="2920" y="2503"/>
                  </a:cubicBezTo>
                  <a:cubicBezTo>
                    <a:pt x="2957" y="2494"/>
                    <a:pt x="2994" y="2483"/>
                    <a:pt x="3029" y="2469"/>
                  </a:cubicBezTo>
                  <a:lnTo>
                    <a:pt x="3029" y="2469"/>
                  </a:lnTo>
                  <a:lnTo>
                    <a:pt x="2882" y="2617"/>
                  </a:lnTo>
                  <a:lnTo>
                    <a:pt x="2920" y="2617"/>
                  </a:lnTo>
                  <a:lnTo>
                    <a:pt x="3060" y="2457"/>
                  </a:lnTo>
                  <a:lnTo>
                    <a:pt x="3060" y="2457"/>
                  </a:lnTo>
                  <a:cubicBezTo>
                    <a:pt x="3050" y="2461"/>
                    <a:pt x="3040" y="2465"/>
                    <a:pt x="3029" y="2469"/>
                  </a:cubicBezTo>
                  <a:lnTo>
                    <a:pt x="3029" y="2469"/>
                  </a:lnTo>
                  <a:lnTo>
                    <a:pt x="3185" y="2314"/>
                  </a:lnTo>
                  <a:lnTo>
                    <a:pt x="3185" y="2314"/>
                  </a:lnTo>
                  <a:lnTo>
                    <a:pt x="3060" y="2457"/>
                  </a:lnTo>
                  <a:lnTo>
                    <a:pt x="3060" y="2457"/>
                  </a:lnTo>
                  <a:cubicBezTo>
                    <a:pt x="3127" y="2427"/>
                    <a:pt x="3190" y="2389"/>
                    <a:pt x="3248" y="2344"/>
                  </a:cubicBezTo>
                  <a:lnTo>
                    <a:pt x="3248" y="2344"/>
                  </a:lnTo>
                  <a:cubicBezTo>
                    <a:pt x="3256" y="2355"/>
                    <a:pt x="3261" y="2370"/>
                    <a:pt x="3261" y="2389"/>
                  </a:cubicBezTo>
                  <a:lnTo>
                    <a:pt x="2958" y="2655"/>
                  </a:lnTo>
                  <a:cubicBezTo>
                    <a:pt x="2996" y="2655"/>
                    <a:pt x="3109" y="2617"/>
                    <a:pt x="3147" y="2617"/>
                  </a:cubicBezTo>
                  <a:cubicBezTo>
                    <a:pt x="3640" y="2427"/>
                    <a:pt x="3868" y="1859"/>
                    <a:pt x="3830" y="1366"/>
                  </a:cubicBezTo>
                  <a:cubicBezTo>
                    <a:pt x="3806" y="1229"/>
                    <a:pt x="3775" y="1099"/>
                    <a:pt x="3736" y="979"/>
                  </a:cubicBezTo>
                  <a:close/>
                  <a:moveTo>
                    <a:pt x="1214" y="2882"/>
                  </a:moveTo>
                  <a:cubicBezTo>
                    <a:pt x="1216" y="2893"/>
                    <a:pt x="1218" y="2903"/>
                    <a:pt x="1220" y="2913"/>
                  </a:cubicBezTo>
                  <a:lnTo>
                    <a:pt x="1220" y="2913"/>
                  </a:lnTo>
                  <a:cubicBezTo>
                    <a:pt x="1230" y="2904"/>
                    <a:pt x="1241" y="2893"/>
                    <a:pt x="1252" y="2882"/>
                  </a:cubicBezTo>
                  <a:close/>
                  <a:moveTo>
                    <a:pt x="2890" y="3114"/>
                  </a:moveTo>
                  <a:cubicBezTo>
                    <a:pt x="2886" y="3114"/>
                    <a:pt x="2882" y="3122"/>
                    <a:pt x="2882" y="3148"/>
                  </a:cubicBezTo>
                  <a:cubicBezTo>
                    <a:pt x="2907" y="3148"/>
                    <a:pt x="2899" y="3114"/>
                    <a:pt x="2890" y="3114"/>
                  </a:cubicBezTo>
                  <a:close/>
                  <a:moveTo>
                    <a:pt x="1232" y="2988"/>
                  </a:moveTo>
                  <a:cubicBezTo>
                    <a:pt x="1239" y="3034"/>
                    <a:pt x="1244" y="3077"/>
                    <a:pt x="1249" y="3121"/>
                  </a:cubicBezTo>
                  <a:lnTo>
                    <a:pt x="1249" y="3121"/>
                  </a:lnTo>
                  <a:cubicBezTo>
                    <a:pt x="1262" y="3105"/>
                    <a:pt x="1276" y="3088"/>
                    <a:pt x="1289" y="3072"/>
                  </a:cubicBezTo>
                  <a:cubicBezTo>
                    <a:pt x="1289" y="3072"/>
                    <a:pt x="1327" y="3072"/>
                    <a:pt x="1327" y="3148"/>
                  </a:cubicBezTo>
                  <a:lnTo>
                    <a:pt x="1259" y="3216"/>
                  </a:lnTo>
                  <a:lnTo>
                    <a:pt x="1259" y="3216"/>
                  </a:lnTo>
                  <a:cubicBezTo>
                    <a:pt x="1255" y="3184"/>
                    <a:pt x="1252" y="3153"/>
                    <a:pt x="1249" y="3121"/>
                  </a:cubicBezTo>
                  <a:lnTo>
                    <a:pt x="1249" y="3121"/>
                  </a:lnTo>
                  <a:cubicBezTo>
                    <a:pt x="1105" y="3288"/>
                    <a:pt x="938" y="3426"/>
                    <a:pt x="834" y="3565"/>
                  </a:cubicBezTo>
                  <a:cubicBezTo>
                    <a:pt x="872" y="3451"/>
                    <a:pt x="910" y="3299"/>
                    <a:pt x="948" y="3223"/>
                  </a:cubicBezTo>
                  <a:cubicBezTo>
                    <a:pt x="1038" y="3134"/>
                    <a:pt x="1151" y="3068"/>
                    <a:pt x="1232" y="2988"/>
                  </a:cubicBezTo>
                  <a:close/>
                  <a:moveTo>
                    <a:pt x="1259" y="3216"/>
                  </a:moveTo>
                  <a:cubicBezTo>
                    <a:pt x="1266" y="3274"/>
                    <a:pt x="1274" y="3333"/>
                    <a:pt x="1286" y="3396"/>
                  </a:cubicBezTo>
                  <a:lnTo>
                    <a:pt x="1286" y="3396"/>
                  </a:lnTo>
                  <a:cubicBezTo>
                    <a:pt x="1318" y="3367"/>
                    <a:pt x="1350" y="3339"/>
                    <a:pt x="1381" y="3313"/>
                  </a:cubicBezTo>
                  <a:lnTo>
                    <a:pt x="1381" y="3313"/>
                  </a:lnTo>
                  <a:cubicBezTo>
                    <a:pt x="1400" y="3289"/>
                    <a:pt x="1419" y="3266"/>
                    <a:pt x="1437" y="3243"/>
                  </a:cubicBezTo>
                  <a:lnTo>
                    <a:pt x="1437" y="3243"/>
                  </a:lnTo>
                  <a:cubicBezTo>
                    <a:pt x="1439" y="3249"/>
                    <a:pt x="1440" y="3255"/>
                    <a:pt x="1441" y="3261"/>
                  </a:cubicBezTo>
                  <a:cubicBezTo>
                    <a:pt x="1421" y="3278"/>
                    <a:pt x="1401" y="3295"/>
                    <a:pt x="1381" y="3313"/>
                  </a:cubicBezTo>
                  <a:lnTo>
                    <a:pt x="1381" y="3313"/>
                  </a:lnTo>
                  <a:cubicBezTo>
                    <a:pt x="1353" y="3346"/>
                    <a:pt x="1323" y="3379"/>
                    <a:pt x="1289" y="3413"/>
                  </a:cubicBezTo>
                  <a:cubicBezTo>
                    <a:pt x="1288" y="3407"/>
                    <a:pt x="1287" y="3402"/>
                    <a:pt x="1286" y="3396"/>
                  </a:cubicBezTo>
                  <a:lnTo>
                    <a:pt x="1286" y="3396"/>
                  </a:lnTo>
                  <a:cubicBezTo>
                    <a:pt x="1099" y="3564"/>
                    <a:pt x="898" y="3758"/>
                    <a:pt x="721" y="3906"/>
                  </a:cubicBezTo>
                  <a:cubicBezTo>
                    <a:pt x="759" y="3792"/>
                    <a:pt x="759" y="3754"/>
                    <a:pt x="834" y="3641"/>
                  </a:cubicBezTo>
                  <a:lnTo>
                    <a:pt x="1259" y="3216"/>
                  </a:lnTo>
                  <a:close/>
                  <a:moveTo>
                    <a:pt x="1403" y="4133"/>
                  </a:moveTo>
                  <a:cubicBezTo>
                    <a:pt x="1402" y="4138"/>
                    <a:pt x="1402" y="4142"/>
                    <a:pt x="1401" y="4146"/>
                  </a:cubicBezTo>
                  <a:lnTo>
                    <a:pt x="1401" y="4146"/>
                  </a:lnTo>
                  <a:cubicBezTo>
                    <a:pt x="1402" y="4142"/>
                    <a:pt x="1403" y="4137"/>
                    <a:pt x="1403" y="4133"/>
                  </a:cubicBezTo>
                  <a:close/>
                  <a:moveTo>
                    <a:pt x="2503" y="2996"/>
                  </a:moveTo>
                  <a:lnTo>
                    <a:pt x="1479" y="4285"/>
                  </a:lnTo>
                  <a:lnTo>
                    <a:pt x="1479" y="4323"/>
                  </a:lnTo>
                  <a:cubicBezTo>
                    <a:pt x="1820" y="3906"/>
                    <a:pt x="2199" y="3413"/>
                    <a:pt x="2541" y="2996"/>
                  </a:cubicBezTo>
                  <a:close/>
                  <a:moveTo>
                    <a:pt x="1479" y="4323"/>
                  </a:moveTo>
                  <a:lnTo>
                    <a:pt x="1479" y="4323"/>
                  </a:lnTo>
                  <a:cubicBezTo>
                    <a:pt x="1479" y="4323"/>
                    <a:pt x="1479" y="4323"/>
                    <a:pt x="1479" y="4323"/>
                  </a:cubicBezTo>
                  <a:close/>
                  <a:moveTo>
                    <a:pt x="5043" y="4361"/>
                  </a:moveTo>
                  <a:cubicBezTo>
                    <a:pt x="5056" y="4374"/>
                    <a:pt x="5064" y="4378"/>
                    <a:pt x="5068" y="4378"/>
                  </a:cubicBezTo>
                  <a:cubicBezTo>
                    <a:pt x="5077" y="4378"/>
                    <a:pt x="5068" y="4361"/>
                    <a:pt x="5043" y="4361"/>
                  </a:cubicBezTo>
                  <a:close/>
                  <a:moveTo>
                    <a:pt x="4436" y="2958"/>
                  </a:moveTo>
                  <a:cubicBezTo>
                    <a:pt x="4562" y="3230"/>
                    <a:pt x="4687" y="3526"/>
                    <a:pt x="4826" y="3831"/>
                  </a:cubicBezTo>
                  <a:lnTo>
                    <a:pt x="4826" y="3831"/>
                  </a:lnTo>
                  <a:cubicBezTo>
                    <a:pt x="4731" y="3941"/>
                    <a:pt x="4636" y="4042"/>
                    <a:pt x="4541" y="4140"/>
                  </a:cubicBezTo>
                  <a:lnTo>
                    <a:pt x="4541" y="4140"/>
                  </a:lnTo>
                  <a:cubicBezTo>
                    <a:pt x="4568" y="4101"/>
                    <a:pt x="4595" y="4060"/>
                    <a:pt x="4626" y="4020"/>
                  </a:cubicBezTo>
                  <a:lnTo>
                    <a:pt x="4626" y="4020"/>
                  </a:lnTo>
                  <a:lnTo>
                    <a:pt x="4304" y="4342"/>
                  </a:lnTo>
                  <a:lnTo>
                    <a:pt x="4323" y="4361"/>
                  </a:lnTo>
                  <a:cubicBezTo>
                    <a:pt x="4395" y="4288"/>
                    <a:pt x="4468" y="4215"/>
                    <a:pt x="4541" y="4140"/>
                  </a:cubicBezTo>
                  <a:lnTo>
                    <a:pt x="4541" y="4140"/>
                  </a:lnTo>
                  <a:cubicBezTo>
                    <a:pt x="4469" y="4247"/>
                    <a:pt x="4406" y="4343"/>
                    <a:pt x="4323" y="4399"/>
                  </a:cubicBezTo>
                  <a:cubicBezTo>
                    <a:pt x="4285" y="4399"/>
                    <a:pt x="4285" y="4361"/>
                    <a:pt x="4285" y="4361"/>
                  </a:cubicBezTo>
                  <a:lnTo>
                    <a:pt x="4304" y="4342"/>
                  </a:lnTo>
                  <a:lnTo>
                    <a:pt x="4285" y="4323"/>
                  </a:lnTo>
                  <a:lnTo>
                    <a:pt x="4285" y="4285"/>
                  </a:lnTo>
                  <a:cubicBezTo>
                    <a:pt x="4398" y="4133"/>
                    <a:pt x="4512" y="3944"/>
                    <a:pt x="4664" y="3792"/>
                  </a:cubicBezTo>
                  <a:cubicBezTo>
                    <a:pt x="4664" y="3754"/>
                    <a:pt x="4626" y="3754"/>
                    <a:pt x="4626" y="3754"/>
                  </a:cubicBezTo>
                  <a:cubicBezTo>
                    <a:pt x="4474" y="3868"/>
                    <a:pt x="4398" y="4020"/>
                    <a:pt x="4247" y="4171"/>
                  </a:cubicBezTo>
                  <a:lnTo>
                    <a:pt x="4247" y="3982"/>
                  </a:lnTo>
                  <a:cubicBezTo>
                    <a:pt x="4360" y="3830"/>
                    <a:pt x="4512" y="3641"/>
                    <a:pt x="4664" y="3527"/>
                  </a:cubicBezTo>
                  <a:cubicBezTo>
                    <a:pt x="4664" y="3451"/>
                    <a:pt x="4626" y="3451"/>
                    <a:pt x="4626" y="3451"/>
                  </a:cubicBezTo>
                  <a:cubicBezTo>
                    <a:pt x="4474" y="3641"/>
                    <a:pt x="4323" y="3792"/>
                    <a:pt x="4171" y="3944"/>
                  </a:cubicBezTo>
                  <a:lnTo>
                    <a:pt x="4171" y="3792"/>
                  </a:lnTo>
                  <a:cubicBezTo>
                    <a:pt x="4323" y="3641"/>
                    <a:pt x="4436" y="3527"/>
                    <a:pt x="4550" y="3375"/>
                  </a:cubicBezTo>
                  <a:cubicBezTo>
                    <a:pt x="4550" y="3299"/>
                    <a:pt x="4512" y="3299"/>
                    <a:pt x="4512" y="3299"/>
                  </a:cubicBezTo>
                  <a:cubicBezTo>
                    <a:pt x="4436" y="3451"/>
                    <a:pt x="4285" y="3565"/>
                    <a:pt x="4171" y="3678"/>
                  </a:cubicBezTo>
                  <a:lnTo>
                    <a:pt x="4171" y="3451"/>
                  </a:lnTo>
                  <a:cubicBezTo>
                    <a:pt x="4247" y="3375"/>
                    <a:pt x="4323" y="3223"/>
                    <a:pt x="4436" y="3148"/>
                  </a:cubicBezTo>
                  <a:lnTo>
                    <a:pt x="4360" y="3148"/>
                  </a:lnTo>
                  <a:cubicBezTo>
                    <a:pt x="4323" y="3223"/>
                    <a:pt x="4247" y="3337"/>
                    <a:pt x="4171" y="3413"/>
                  </a:cubicBezTo>
                  <a:cubicBezTo>
                    <a:pt x="4247" y="3261"/>
                    <a:pt x="4247" y="3072"/>
                    <a:pt x="4247" y="2958"/>
                  </a:cubicBezTo>
                  <a:close/>
                  <a:moveTo>
                    <a:pt x="1479" y="4323"/>
                  </a:moveTo>
                  <a:lnTo>
                    <a:pt x="1479" y="4361"/>
                  </a:lnTo>
                  <a:cubicBezTo>
                    <a:pt x="1479" y="4374"/>
                    <a:pt x="1480" y="4387"/>
                    <a:pt x="1482" y="4399"/>
                  </a:cubicBezTo>
                  <a:lnTo>
                    <a:pt x="1482" y="4399"/>
                  </a:lnTo>
                  <a:cubicBezTo>
                    <a:pt x="1479" y="4374"/>
                    <a:pt x="1479" y="4348"/>
                    <a:pt x="1479" y="4323"/>
                  </a:cubicBezTo>
                  <a:close/>
                  <a:moveTo>
                    <a:pt x="1482" y="4399"/>
                  </a:moveTo>
                  <a:cubicBezTo>
                    <a:pt x="1485" y="4427"/>
                    <a:pt x="1491" y="4455"/>
                    <a:pt x="1505" y="4482"/>
                  </a:cubicBezTo>
                  <a:lnTo>
                    <a:pt x="1505" y="4482"/>
                  </a:lnTo>
                  <a:cubicBezTo>
                    <a:pt x="1495" y="4456"/>
                    <a:pt x="1486" y="4429"/>
                    <a:pt x="1482" y="4399"/>
                  </a:cubicBezTo>
                  <a:close/>
                  <a:moveTo>
                    <a:pt x="4680" y="4528"/>
                  </a:moveTo>
                  <a:cubicBezTo>
                    <a:pt x="4645" y="4571"/>
                    <a:pt x="4612" y="4615"/>
                    <a:pt x="4588" y="4664"/>
                  </a:cubicBezTo>
                  <a:cubicBezTo>
                    <a:pt x="4591" y="4670"/>
                    <a:pt x="4593" y="4675"/>
                    <a:pt x="4596" y="4680"/>
                  </a:cubicBezTo>
                  <a:lnTo>
                    <a:pt x="4596" y="4680"/>
                  </a:lnTo>
                  <a:cubicBezTo>
                    <a:pt x="4617" y="4627"/>
                    <a:pt x="4646" y="4580"/>
                    <a:pt x="4680" y="4528"/>
                  </a:cubicBezTo>
                  <a:close/>
                  <a:moveTo>
                    <a:pt x="1555" y="4664"/>
                  </a:moveTo>
                  <a:lnTo>
                    <a:pt x="1479" y="4702"/>
                  </a:lnTo>
                  <a:lnTo>
                    <a:pt x="1555" y="4702"/>
                  </a:lnTo>
                  <a:lnTo>
                    <a:pt x="1555" y="4664"/>
                  </a:lnTo>
                  <a:close/>
                  <a:moveTo>
                    <a:pt x="3914" y="4685"/>
                  </a:moveTo>
                  <a:cubicBezTo>
                    <a:pt x="3910" y="4685"/>
                    <a:pt x="3905" y="4689"/>
                    <a:pt x="3905" y="4702"/>
                  </a:cubicBezTo>
                  <a:cubicBezTo>
                    <a:pt x="3931" y="4702"/>
                    <a:pt x="3922" y="4685"/>
                    <a:pt x="3914" y="4685"/>
                  </a:cubicBezTo>
                  <a:close/>
                  <a:moveTo>
                    <a:pt x="4666" y="4804"/>
                  </a:moveTo>
                  <a:lnTo>
                    <a:pt x="4666" y="4804"/>
                  </a:lnTo>
                  <a:cubicBezTo>
                    <a:pt x="4673" y="4817"/>
                    <a:pt x="4679" y="4832"/>
                    <a:pt x="4686" y="4848"/>
                  </a:cubicBezTo>
                  <a:lnTo>
                    <a:pt x="4686" y="4848"/>
                  </a:lnTo>
                  <a:cubicBezTo>
                    <a:pt x="4674" y="4839"/>
                    <a:pt x="4669" y="4820"/>
                    <a:pt x="4666" y="4804"/>
                  </a:cubicBezTo>
                  <a:close/>
                  <a:moveTo>
                    <a:pt x="1011" y="4820"/>
                  </a:moveTo>
                  <a:cubicBezTo>
                    <a:pt x="1007" y="4820"/>
                    <a:pt x="999" y="4828"/>
                    <a:pt x="986" y="4854"/>
                  </a:cubicBezTo>
                  <a:cubicBezTo>
                    <a:pt x="1011" y="4854"/>
                    <a:pt x="1020" y="4820"/>
                    <a:pt x="1011" y="4820"/>
                  </a:cubicBezTo>
                  <a:close/>
                  <a:moveTo>
                    <a:pt x="4858" y="3902"/>
                  </a:moveTo>
                  <a:cubicBezTo>
                    <a:pt x="4940" y="4080"/>
                    <a:pt x="5026" y="4262"/>
                    <a:pt x="5119" y="4445"/>
                  </a:cubicBezTo>
                  <a:lnTo>
                    <a:pt x="5119" y="4445"/>
                  </a:lnTo>
                  <a:cubicBezTo>
                    <a:pt x="4980" y="4613"/>
                    <a:pt x="4841" y="4752"/>
                    <a:pt x="4702" y="4892"/>
                  </a:cubicBezTo>
                  <a:cubicBezTo>
                    <a:pt x="4696" y="4876"/>
                    <a:pt x="4691" y="4861"/>
                    <a:pt x="4686" y="4848"/>
                  </a:cubicBezTo>
                  <a:lnTo>
                    <a:pt x="4686" y="4848"/>
                  </a:lnTo>
                  <a:cubicBezTo>
                    <a:pt x="4690" y="4852"/>
                    <a:pt x="4695" y="4854"/>
                    <a:pt x="4702" y="4854"/>
                  </a:cubicBezTo>
                  <a:cubicBezTo>
                    <a:pt x="4815" y="4702"/>
                    <a:pt x="4967" y="4550"/>
                    <a:pt x="5043" y="4361"/>
                  </a:cubicBezTo>
                  <a:lnTo>
                    <a:pt x="5043" y="4361"/>
                  </a:lnTo>
                  <a:cubicBezTo>
                    <a:pt x="4891" y="4513"/>
                    <a:pt x="4815" y="4664"/>
                    <a:pt x="4664" y="4778"/>
                  </a:cubicBezTo>
                  <a:cubicBezTo>
                    <a:pt x="4664" y="4778"/>
                    <a:pt x="4664" y="4789"/>
                    <a:pt x="4666" y="4804"/>
                  </a:cubicBezTo>
                  <a:lnTo>
                    <a:pt x="4666" y="4804"/>
                  </a:lnTo>
                  <a:cubicBezTo>
                    <a:pt x="4643" y="4756"/>
                    <a:pt x="4619" y="4724"/>
                    <a:pt x="4596" y="4680"/>
                  </a:cubicBezTo>
                  <a:lnTo>
                    <a:pt x="4596" y="4680"/>
                  </a:lnTo>
                  <a:cubicBezTo>
                    <a:pt x="4593" y="4687"/>
                    <a:pt x="4590" y="4695"/>
                    <a:pt x="4588" y="4702"/>
                  </a:cubicBezTo>
                  <a:cubicBezTo>
                    <a:pt x="4512" y="4702"/>
                    <a:pt x="4512" y="4664"/>
                    <a:pt x="4512" y="4664"/>
                  </a:cubicBezTo>
                  <a:cubicBezTo>
                    <a:pt x="4588" y="4550"/>
                    <a:pt x="4664" y="4475"/>
                    <a:pt x="4777" y="4361"/>
                  </a:cubicBezTo>
                  <a:lnTo>
                    <a:pt x="4777" y="4361"/>
                  </a:lnTo>
                  <a:cubicBezTo>
                    <a:pt x="4744" y="4428"/>
                    <a:pt x="4710" y="4481"/>
                    <a:pt x="4680" y="4528"/>
                  </a:cubicBezTo>
                  <a:lnTo>
                    <a:pt x="4680" y="4528"/>
                  </a:lnTo>
                  <a:cubicBezTo>
                    <a:pt x="4753" y="4439"/>
                    <a:pt x="4840" y="4362"/>
                    <a:pt x="4891" y="4285"/>
                  </a:cubicBezTo>
                  <a:cubicBezTo>
                    <a:pt x="4891" y="4209"/>
                    <a:pt x="4853" y="4209"/>
                    <a:pt x="4853" y="4209"/>
                  </a:cubicBezTo>
                  <a:cubicBezTo>
                    <a:pt x="4777" y="4361"/>
                    <a:pt x="4626" y="4475"/>
                    <a:pt x="4512" y="4588"/>
                  </a:cubicBezTo>
                  <a:cubicBezTo>
                    <a:pt x="4507" y="4583"/>
                    <a:pt x="4502" y="4578"/>
                    <a:pt x="4497" y="4571"/>
                  </a:cubicBezTo>
                  <a:lnTo>
                    <a:pt x="4497" y="4571"/>
                  </a:lnTo>
                  <a:cubicBezTo>
                    <a:pt x="4476" y="4601"/>
                    <a:pt x="4455" y="4632"/>
                    <a:pt x="4436" y="4664"/>
                  </a:cubicBezTo>
                  <a:cubicBezTo>
                    <a:pt x="4398" y="4664"/>
                    <a:pt x="4398" y="4588"/>
                    <a:pt x="4398" y="4588"/>
                  </a:cubicBezTo>
                  <a:lnTo>
                    <a:pt x="4464" y="4523"/>
                  </a:lnTo>
                  <a:lnTo>
                    <a:pt x="4464" y="4523"/>
                  </a:lnTo>
                  <a:cubicBezTo>
                    <a:pt x="4475" y="4541"/>
                    <a:pt x="4486" y="4557"/>
                    <a:pt x="4497" y="4571"/>
                  </a:cubicBezTo>
                  <a:lnTo>
                    <a:pt x="4497" y="4571"/>
                  </a:lnTo>
                  <a:cubicBezTo>
                    <a:pt x="4601" y="4422"/>
                    <a:pt x="4727" y="4291"/>
                    <a:pt x="4853" y="4133"/>
                  </a:cubicBezTo>
                  <a:lnTo>
                    <a:pt x="4853" y="4133"/>
                  </a:lnTo>
                  <a:lnTo>
                    <a:pt x="4464" y="4523"/>
                  </a:lnTo>
                  <a:lnTo>
                    <a:pt x="4464" y="4523"/>
                  </a:lnTo>
                  <a:cubicBezTo>
                    <a:pt x="4442" y="4486"/>
                    <a:pt x="4420" y="4443"/>
                    <a:pt x="4398" y="4399"/>
                  </a:cubicBezTo>
                  <a:cubicBezTo>
                    <a:pt x="4552" y="4215"/>
                    <a:pt x="4705" y="4056"/>
                    <a:pt x="4858" y="3902"/>
                  </a:cubicBezTo>
                  <a:close/>
                  <a:moveTo>
                    <a:pt x="2616" y="3148"/>
                  </a:moveTo>
                  <a:cubicBezTo>
                    <a:pt x="2237" y="3603"/>
                    <a:pt x="1934" y="4095"/>
                    <a:pt x="1555" y="4550"/>
                  </a:cubicBezTo>
                  <a:cubicBezTo>
                    <a:pt x="1532" y="4528"/>
                    <a:pt x="1516" y="4505"/>
                    <a:pt x="1505" y="4482"/>
                  </a:cubicBezTo>
                  <a:lnTo>
                    <a:pt x="1505" y="4482"/>
                  </a:lnTo>
                  <a:cubicBezTo>
                    <a:pt x="1527" y="4540"/>
                    <a:pt x="1555" y="4595"/>
                    <a:pt x="1555" y="4664"/>
                  </a:cubicBezTo>
                  <a:cubicBezTo>
                    <a:pt x="1593" y="4740"/>
                    <a:pt x="1593" y="4778"/>
                    <a:pt x="1593" y="4854"/>
                  </a:cubicBezTo>
                  <a:cubicBezTo>
                    <a:pt x="1593" y="4865"/>
                    <a:pt x="1593" y="4877"/>
                    <a:pt x="1594" y="4890"/>
                  </a:cubicBezTo>
                  <a:lnTo>
                    <a:pt x="1594" y="4890"/>
                  </a:lnTo>
                  <a:cubicBezTo>
                    <a:pt x="1604" y="4876"/>
                    <a:pt x="1613" y="4862"/>
                    <a:pt x="1623" y="4848"/>
                  </a:cubicBezTo>
                  <a:lnTo>
                    <a:pt x="1623" y="4848"/>
                  </a:lnTo>
                  <a:cubicBezTo>
                    <a:pt x="1625" y="4862"/>
                    <a:pt x="1628" y="4877"/>
                    <a:pt x="1631" y="4892"/>
                  </a:cubicBezTo>
                  <a:lnTo>
                    <a:pt x="1631" y="4892"/>
                  </a:lnTo>
                  <a:cubicBezTo>
                    <a:pt x="1631" y="4892"/>
                    <a:pt x="1631" y="4892"/>
                    <a:pt x="1631" y="4892"/>
                  </a:cubicBezTo>
                  <a:cubicBezTo>
                    <a:pt x="2048" y="4323"/>
                    <a:pt x="2503" y="3754"/>
                    <a:pt x="2882" y="3148"/>
                  </a:cubicBezTo>
                  <a:lnTo>
                    <a:pt x="2882" y="3148"/>
                  </a:lnTo>
                  <a:cubicBezTo>
                    <a:pt x="2438" y="3703"/>
                    <a:pt x="2030" y="4257"/>
                    <a:pt x="1623" y="4848"/>
                  </a:cubicBezTo>
                  <a:lnTo>
                    <a:pt x="1623" y="4848"/>
                  </a:lnTo>
                  <a:cubicBezTo>
                    <a:pt x="1613" y="4788"/>
                    <a:pt x="1605" y="4726"/>
                    <a:pt x="1593" y="4664"/>
                  </a:cubicBezTo>
                  <a:lnTo>
                    <a:pt x="1593" y="4588"/>
                  </a:lnTo>
                  <a:cubicBezTo>
                    <a:pt x="1972" y="4133"/>
                    <a:pt x="2313" y="3603"/>
                    <a:pt x="2692" y="3148"/>
                  </a:cubicBezTo>
                  <a:close/>
                  <a:moveTo>
                    <a:pt x="1594" y="4890"/>
                  </a:moveTo>
                  <a:lnTo>
                    <a:pt x="1594" y="4890"/>
                  </a:lnTo>
                  <a:cubicBezTo>
                    <a:pt x="1594" y="4891"/>
                    <a:pt x="1593" y="4891"/>
                    <a:pt x="1593" y="4892"/>
                  </a:cubicBezTo>
                  <a:cubicBezTo>
                    <a:pt x="1593" y="4892"/>
                    <a:pt x="1593" y="4897"/>
                    <a:pt x="1595" y="4902"/>
                  </a:cubicBezTo>
                  <a:lnTo>
                    <a:pt x="1595" y="4902"/>
                  </a:lnTo>
                  <a:cubicBezTo>
                    <a:pt x="1594" y="4898"/>
                    <a:pt x="1594" y="4894"/>
                    <a:pt x="1594" y="4890"/>
                  </a:cubicBezTo>
                  <a:close/>
                  <a:moveTo>
                    <a:pt x="3136" y="3114"/>
                  </a:moveTo>
                  <a:cubicBezTo>
                    <a:pt x="3130" y="3114"/>
                    <a:pt x="3122" y="3122"/>
                    <a:pt x="3109" y="3148"/>
                  </a:cubicBezTo>
                  <a:cubicBezTo>
                    <a:pt x="2692" y="3716"/>
                    <a:pt x="2237" y="4323"/>
                    <a:pt x="1820" y="4930"/>
                  </a:cubicBezTo>
                  <a:lnTo>
                    <a:pt x="1820" y="4892"/>
                  </a:lnTo>
                  <a:cubicBezTo>
                    <a:pt x="1820" y="4873"/>
                    <a:pt x="1811" y="4863"/>
                    <a:pt x="1801" y="4863"/>
                  </a:cubicBezTo>
                  <a:cubicBezTo>
                    <a:pt x="1792" y="4863"/>
                    <a:pt x="1782" y="4873"/>
                    <a:pt x="1782" y="4892"/>
                  </a:cubicBezTo>
                  <a:cubicBezTo>
                    <a:pt x="1782" y="4930"/>
                    <a:pt x="1782" y="4930"/>
                    <a:pt x="1820" y="4967"/>
                  </a:cubicBezTo>
                  <a:cubicBezTo>
                    <a:pt x="2237" y="4361"/>
                    <a:pt x="2730" y="3754"/>
                    <a:pt x="3147" y="3148"/>
                  </a:cubicBezTo>
                  <a:cubicBezTo>
                    <a:pt x="3147" y="3148"/>
                    <a:pt x="3147" y="3114"/>
                    <a:pt x="3136" y="3114"/>
                  </a:cubicBezTo>
                  <a:close/>
                  <a:moveTo>
                    <a:pt x="1820" y="4967"/>
                  </a:moveTo>
                  <a:cubicBezTo>
                    <a:pt x="1801" y="5005"/>
                    <a:pt x="1801" y="5024"/>
                    <a:pt x="1806" y="5024"/>
                  </a:cubicBezTo>
                  <a:cubicBezTo>
                    <a:pt x="1811" y="5024"/>
                    <a:pt x="1820" y="5005"/>
                    <a:pt x="1820" y="4967"/>
                  </a:cubicBezTo>
                  <a:close/>
                  <a:moveTo>
                    <a:pt x="3771" y="5102"/>
                  </a:moveTo>
                  <a:cubicBezTo>
                    <a:pt x="3762" y="5102"/>
                    <a:pt x="3754" y="5107"/>
                    <a:pt x="3754" y="5119"/>
                  </a:cubicBezTo>
                  <a:cubicBezTo>
                    <a:pt x="3804" y="5119"/>
                    <a:pt x="3788" y="5102"/>
                    <a:pt x="3771" y="5102"/>
                  </a:cubicBezTo>
                  <a:close/>
                  <a:moveTo>
                    <a:pt x="3326" y="3245"/>
                  </a:moveTo>
                  <a:cubicBezTo>
                    <a:pt x="3320" y="3245"/>
                    <a:pt x="3311" y="3249"/>
                    <a:pt x="3299" y="3261"/>
                  </a:cubicBezTo>
                  <a:cubicBezTo>
                    <a:pt x="2806" y="3906"/>
                    <a:pt x="2313" y="4513"/>
                    <a:pt x="1858" y="5157"/>
                  </a:cubicBezTo>
                  <a:cubicBezTo>
                    <a:pt x="2351" y="4550"/>
                    <a:pt x="2882" y="3906"/>
                    <a:pt x="3337" y="3261"/>
                  </a:cubicBezTo>
                  <a:cubicBezTo>
                    <a:pt x="3337" y="3261"/>
                    <a:pt x="3337" y="3245"/>
                    <a:pt x="3326" y="3245"/>
                  </a:cubicBezTo>
                  <a:close/>
                  <a:moveTo>
                    <a:pt x="3754" y="3754"/>
                  </a:moveTo>
                  <a:cubicBezTo>
                    <a:pt x="3375" y="4209"/>
                    <a:pt x="2996" y="4664"/>
                    <a:pt x="2654" y="5157"/>
                  </a:cubicBezTo>
                  <a:cubicBezTo>
                    <a:pt x="3071" y="4702"/>
                    <a:pt x="3450" y="4209"/>
                    <a:pt x="3792" y="3792"/>
                  </a:cubicBezTo>
                  <a:cubicBezTo>
                    <a:pt x="3792" y="3792"/>
                    <a:pt x="3792" y="3754"/>
                    <a:pt x="3754" y="3754"/>
                  </a:cubicBezTo>
                  <a:close/>
                  <a:moveTo>
                    <a:pt x="1858" y="5157"/>
                  </a:moveTo>
                  <a:cubicBezTo>
                    <a:pt x="1808" y="5157"/>
                    <a:pt x="1808" y="5191"/>
                    <a:pt x="1824" y="5191"/>
                  </a:cubicBezTo>
                  <a:cubicBezTo>
                    <a:pt x="1833" y="5191"/>
                    <a:pt x="1845" y="5182"/>
                    <a:pt x="1858" y="5157"/>
                  </a:cubicBezTo>
                  <a:close/>
                  <a:moveTo>
                    <a:pt x="3591" y="3586"/>
                  </a:moveTo>
                  <a:cubicBezTo>
                    <a:pt x="3585" y="3586"/>
                    <a:pt x="3577" y="3590"/>
                    <a:pt x="3564" y="3603"/>
                  </a:cubicBezTo>
                  <a:cubicBezTo>
                    <a:pt x="3261" y="4133"/>
                    <a:pt x="2882" y="4702"/>
                    <a:pt x="2503" y="5233"/>
                  </a:cubicBezTo>
                  <a:cubicBezTo>
                    <a:pt x="2882" y="4702"/>
                    <a:pt x="3261" y="4133"/>
                    <a:pt x="3602" y="3603"/>
                  </a:cubicBezTo>
                  <a:cubicBezTo>
                    <a:pt x="3602" y="3603"/>
                    <a:pt x="3602" y="3586"/>
                    <a:pt x="3591" y="3586"/>
                  </a:cubicBezTo>
                  <a:close/>
                  <a:moveTo>
                    <a:pt x="2503" y="5233"/>
                  </a:moveTo>
                  <a:cubicBezTo>
                    <a:pt x="2452" y="5233"/>
                    <a:pt x="2469" y="5250"/>
                    <a:pt x="2486" y="5250"/>
                  </a:cubicBezTo>
                  <a:cubicBezTo>
                    <a:pt x="2494" y="5250"/>
                    <a:pt x="2503" y="5246"/>
                    <a:pt x="2503" y="5233"/>
                  </a:cubicBezTo>
                  <a:close/>
                  <a:moveTo>
                    <a:pt x="3488" y="3337"/>
                  </a:moveTo>
                  <a:cubicBezTo>
                    <a:pt x="2958" y="3982"/>
                    <a:pt x="2427" y="4664"/>
                    <a:pt x="1972" y="5271"/>
                  </a:cubicBezTo>
                  <a:cubicBezTo>
                    <a:pt x="2503" y="4664"/>
                    <a:pt x="2996" y="3982"/>
                    <a:pt x="3526" y="3375"/>
                  </a:cubicBezTo>
                  <a:cubicBezTo>
                    <a:pt x="3526" y="3375"/>
                    <a:pt x="3526" y="3337"/>
                    <a:pt x="3488" y="3337"/>
                  </a:cubicBezTo>
                  <a:close/>
                  <a:moveTo>
                    <a:pt x="3705" y="3245"/>
                  </a:moveTo>
                  <a:cubicBezTo>
                    <a:pt x="3699" y="3245"/>
                    <a:pt x="3691" y="3249"/>
                    <a:pt x="3678" y="3261"/>
                  </a:cubicBezTo>
                  <a:cubicBezTo>
                    <a:pt x="3185" y="3906"/>
                    <a:pt x="2654" y="4550"/>
                    <a:pt x="2199" y="5271"/>
                  </a:cubicBezTo>
                  <a:cubicBezTo>
                    <a:pt x="2730" y="4588"/>
                    <a:pt x="3223" y="3944"/>
                    <a:pt x="3716" y="3261"/>
                  </a:cubicBezTo>
                  <a:cubicBezTo>
                    <a:pt x="3716" y="3261"/>
                    <a:pt x="3716" y="3245"/>
                    <a:pt x="3705" y="3245"/>
                  </a:cubicBezTo>
                  <a:close/>
                  <a:moveTo>
                    <a:pt x="721" y="5271"/>
                  </a:moveTo>
                  <a:cubicBezTo>
                    <a:pt x="733" y="5283"/>
                    <a:pt x="742" y="5288"/>
                    <a:pt x="746" y="5288"/>
                  </a:cubicBezTo>
                  <a:cubicBezTo>
                    <a:pt x="754" y="5288"/>
                    <a:pt x="746" y="5271"/>
                    <a:pt x="721" y="5271"/>
                  </a:cubicBezTo>
                  <a:close/>
                  <a:moveTo>
                    <a:pt x="1972" y="5271"/>
                  </a:moveTo>
                  <a:cubicBezTo>
                    <a:pt x="1947" y="5271"/>
                    <a:pt x="1938" y="5288"/>
                    <a:pt x="1947" y="5288"/>
                  </a:cubicBezTo>
                  <a:cubicBezTo>
                    <a:pt x="1951" y="5288"/>
                    <a:pt x="1959" y="5283"/>
                    <a:pt x="1972" y="5271"/>
                  </a:cubicBezTo>
                  <a:close/>
                  <a:moveTo>
                    <a:pt x="3754" y="5119"/>
                  </a:moveTo>
                  <a:lnTo>
                    <a:pt x="3602" y="5271"/>
                  </a:lnTo>
                  <a:cubicBezTo>
                    <a:pt x="3602" y="5271"/>
                    <a:pt x="3602" y="5309"/>
                    <a:pt x="3678" y="5309"/>
                  </a:cubicBezTo>
                  <a:cubicBezTo>
                    <a:pt x="3716" y="5233"/>
                    <a:pt x="3754" y="5157"/>
                    <a:pt x="3754" y="5119"/>
                  </a:cubicBezTo>
                  <a:close/>
                  <a:moveTo>
                    <a:pt x="3905" y="4702"/>
                  </a:moveTo>
                  <a:lnTo>
                    <a:pt x="3905" y="4702"/>
                  </a:lnTo>
                  <a:cubicBezTo>
                    <a:pt x="3754" y="4892"/>
                    <a:pt x="3602" y="5081"/>
                    <a:pt x="3488" y="5309"/>
                  </a:cubicBezTo>
                  <a:cubicBezTo>
                    <a:pt x="3488" y="5309"/>
                    <a:pt x="3488" y="5326"/>
                    <a:pt x="3500" y="5326"/>
                  </a:cubicBezTo>
                  <a:cubicBezTo>
                    <a:pt x="3505" y="5326"/>
                    <a:pt x="3514" y="5321"/>
                    <a:pt x="3526" y="5309"/>
                  </a:cubicBezTo>
                  <a:cubicBezTo>
                    <a:pt x="3678" y="5119"/>
                    <a:pt x="3830" y="4892"/>
                    <a:pt x="3905" y="4702"/>
                  </a:cubicBezTo>
                  <a:close/>
                  <a:moveTo>
                    <a:pt x="1024" y="4588"/>
                  </a:moveTo>
                  <a:cubicBezTo>
                    <a:pt x="721" y="4930"/>
                    <a:pt x="417" y="5271"/>
                    <a:pt x="114" y="5612"/>
                  </a:cubicBezTo>
                  <a:cubicBezTo>
                    <a:pt x="455" y="5271"/>
                    <a:pt x="759" y="4967"/>
                    <a:pt x="1062" y="4664"/>
                  </a:cubicBezTo>
                  <a:cubicBezTo>
                    <a:pt x="1062" y="4664"/>
                    <a:pt x="1062" y="4588"/>
                    <a:pt x="1024" y="4588"/>
                  </a:cubicBezTo>
                  <a:close/>
                  <a:moveTo>
                    <a:pt x="114" y="5612"/>
                  </a:moveTo>
                  <a:cubicBezTo>
                    <a:pt x="89" y="5612"/>
                    <a:pt x="97" y="5629"/>
                    <a:pt x="106" y="5629"/>
                  </a:cubicBezTo>
                  <a:cubicBezTo>
                    <a:pt x="110" y="5629"/>
                    <a:pt x="114" y="5625"/>
                    <a:pt x="114" y="5612"/>
                  </a:cubicBezTo>
                  <a:close/>
                  <a:moveTo>
                    <a:pt x="653" y="5671"/>
                  </a:moveTo>
                  <a:cubicBezTo>
                    <a:pt x="649" y="5671"/>
                    <a:pt x="645" y="5675"/>
                    <a:pt x="645" y="5688"/>
                  </a:cubicBezTo>
                  <a:cubicBezTo>
                    <a:pt x="670" y="5688"/>
                    <a:pt x="662" y="5671"/>
                    <a:pt x="653" y="5671"/>
                  </a:cubicBezTo>
                  <a:close/>
                  <a:moveTo>
                    <a:pt x="986" y="4854"/>
                  </a:moveTo>
                  <a:lnTo>
                    <a:pt x="986" y="4854"/>
                  </a:lnTo>
                  <a:cubicBezTo>
                    <a:pt x="683" y="5119"/>
                    <a:pt x="342" y="5422"/>
                    <a:pt x="76" y="5688"/>
                  </a:cubicBezTo>
                  <a:cubicBezTo>
                    <a:pt x="76" y="5688"/>
                    <a:pt x="76" y="5726"/>
                    <a:pt x="114" y="5726"/>
                  </a:cubicBezTo>
                  <a:cubicBezTo>
                    <a:pt x="417" y="5422"/>
                    <a:pt x="721" y="5119"/>
                    <a:pt x="986" y="4854"/>
                  </a:cubicBezTo>
                  <a:close/>
                  <a:moveTo>
                    <a:pt x="721" y="5271"/>
                  </a:moveTo>
                  <a:lnTo>
                    <a:pt x="304" y="5688"/>
                  </a:lnTo>
                  <a:cubicBezTo>
                    <a:pt x="304" y="5688"/>
                    <a:pt x="304" y="5726"/>
                    <a:pt x="342" y="5726"/>
                  </a:cubicBezTo>
                  <a:cubicBezTo>
                    <a:pt x="493" y="5612"/>
                    <a:pt x="645" y="5460"/>
                    <a:pt x="721" y="5271"/>
                  </a:cubicBezTo>
                  <a:close/>
                  <a:moveTo>
                    <a:pt x="721" y="5422"/>
                  </a:moveTo>
                  <a:lnTo>
                    <a:pt x="721" y="5422"/>
                  </a:lnTo>
                  <a:cubicBezTo>
                    <a:pt x="607" y="5498"/>
                    <a:pt x="493" y="5650"/>
                    <a:pt x="342" y="5726"/>
                  </a:cubicBezTo>
                  <a:cubicBezTo>
                    <a:pt x="342" y="5726"/>
                    <a:pt x="342" y="5802"/>
                    <a:pt x="417" y="5802"/>
                  </a:cubicBezTo>
                  <a:cubicBezTo>
                    <a:pt x="493" y="5688"/>
                    <a:pt x="645" y="5536"/>
                    <a:pt x="721" y="5422"/>
                  </a:cubicBezTo>
                  <a:close/>
                  <a:moveTo>
                    <a:pt x="1062" y="2693"/>
                  </a:moveTo>
                  <a:cubicBezTo>
                    <a:pt x="1024" y="2693"/>
                    <a:pt x="1024" y="2731"/>
                    <a:pt x="1062" y="2731"/>
                  </a:cubicBezTo>
                  <a:cubicBezTo>
                    <a:pt x="948" y="2882"/>
                    <a:pt x="910" y="3072"/>
                    <a:pt x="872" y="3223"/>
                  </a:cubicBezTo>
                  <a:lnTo>
                    <a:pt x="834" y="3261"/>
                  </a:lnTo>
                  <a:cubicBezTo>
                    <a:pt x="834" y="3299"/>
                    <a:pt x="872" y="3299"/>
                    <a:pt x="872" y="3299"/>
                  </a:cubicBezTo>
                  <a:cubicBezTo>
                    <a:pt x="834" y="3451"/>
                    <a:pt x="759" y="3565"/>
                    <a:pt x="721" y="3678"/>
                  </a:cubicBezTo>
                  <a:lnTo>
                    <a:pt x="683" y="3754"/>
                  </a:lnTo>
                  <a:lnTo>
                    <a:pt x="683" y="3792"/>
                  </a:lnTo>
                  <a:cubicBezTo>
                    <a:pt x="645" y="3830"/>
                    <a:pt x="645" y="3944"/>
                    <a:pt x="569" y="4020"/>
                  </a:cubicBezTo>
                  <a:cubicBezTo>
                    <a:pt x="531" y="4020"/>
                    <a:pt x="531" y="4095"/>
                    <a:pt x="493" y="4095"/>
                  </a:cubicBezTo>
                  <a:cubicBezTo>
                    <a:pt x="493" y="4133"/>
                    <a:pt x="531" y="4133"/>
                    <a:pt x="531" y="4133"/>
                  </a:cubicBezTo>
                  <a:cubicBezTo>
                    <a:pt x="493" y="4209"/>
                    <a:pt x="493" y="4323"/>
                    <a:pt x="455" y="4399"/>
                  </a:cubicBezTo>
                  <a:lnTo>
                    <a:pt x="304" y="4550"/>
                  </a:lnTo>
                  <a:cubicBezTo>
                    <a:pt x="304" y="4588"/>
                    <a:pt x="342" y="4588"/>
                    <a:pt x="342" y="4588"/>
                  </a:cubicBezTo>
                  <a:lnTo>
                    <a:pt x="379" y="4550"/>
                  </a:lnTo>
                  <a:lnTo>
                    <a:pt x="379" y="4550"/>
                  </a:lnTo>
                  <a:cubicBezTo>
                    <a:pt x="379" y="4664"/>
                    <a:pt x="342" y="4702"/>
                    <a:pt x="342" y="4740"/>
                  </a:cubicBezTo>
                  <a:cubicBezTo>
                    <a:pt x="342" y="4778"/>
                    <a:pt x="304" y="4778"/>
                    <a:pt x="304" y="4778"/>
                  </a:cubicBezTo>
                  <a:cubicBezTo>
                    <a:pt x="266" y="4854"/>
                    <a:pt x="304" y="4854"/>
                    <a:pt x="304" y="4854"/>
                  </a:cubicBezTo>
                  <a:cubicBezTo>
                    <a:pt x="266" y="4892"/>
                    <a:pt x="266" y="4967"/>
                    <a:pt x="190" y="5043"/>
                  </a:cubicBezTo>
                  <a:lnTo>
                    <a:pt x="114" y="5119"/>
                  </a:lnTo>
                  <a:cubicBezTo>
                    <a:pt x="114" y="5157"/>
                    <a:pt x="152" y="5157"/>
                    <a:pt x="152" y="5157"/>
                  </a:cubicBezTo>
                  <a:lnTo>
                    <a:pt x="190" y="5119"/>
                  </a:lnTo>
                  <a:lnTo>
                    <a:pt x="190" y="5119"/>
                  </a:lnTo>
                  <a:cubicBezTo>
                    <a:pt x="152" y="5309"/>
                    <a:pt x="76" y="5498"/>
                    <a:pt x="0" y="5688"/>
                  </a:cubicBezTo>
                  <a:cubicBezTo>
                    <a:pt x="76" y="5536"/>
                    <a:pt x="114" y="5460"/>
                    <a:pt x="152" y="5309"/>
                  </a:cubicBezTo>
                  <a:cubicBezTo>
                    <a:pt x="195" y="5270"/>
                    <a:pt x="238" y="5231"/>
                    <a:pt x="280" y="5193"/>
                  </a:cubicBezTo>
                  <a:lnTo>
                    <a:pt x="280" y="5193"/>
                  </a:lnTo>
                  <a:cubicBezTo>
                    <a:pt x="273" y="5225"/>
                    <a:pt x="266" y="5255"/>
                    <a:pt x="266" y="5271"/>
                  </a:cubicBezTo>
                  <a:cubicBezTo>
                    <a:pt x="592" y="4944"/>
                    <a:pt x="953" y="4618"/>
                    <a:pt x="1249" y="4325"/>
                  </a:cubicBezTo>
                  <a:lnTo>
                    <a:pt x="1249" y="4325"/>
                  </a:lnTo>
                  <a:cubicBezTo>
                    <a:pt x="914" y="4626"/>
                    <a:pt x="609" y="4898"/>
                    <a:pt x="280" y="5193"/>
                  </a:cubicBezTo>
                  <a:lnTo>
                    <a:pt x="280" y="5193"/>
                  </a:lnTo>
                  <a:cubicBezTo>
                    <a:pt x="291" y="5150"/>
                    <a:pt x="304" y="5103"/>
                    <a:pt x="304" y="5081"/>
                  </a:cubicBezTo>
                  <a:cubicBezTo>
                    <a:pt x="645" y="4778"/>
                    <a:pt x="1024" y="4475"/>
                    <a:pt x="1365" y="4133"/>
                  </a:cubicBezTo>
                  <a:cubicBezTo>
                    <a:pt x="1365" y="4095"/>
                    <a:pt x="1289" y="4095"/>
                    <a:pt x="1289" y="4095"/>
                  </a:cubicBezTo>
                  <a:cubicBezTo>
                    <a:pt x="948" y="4361"/>
                    <a:pt x="645" y="4702"/>
                    <a:pt x="304" y="4967"/>
                  </a:cubicBezTo>
                  <a:cubicBezTo>
                    <a:pt x="304" y="4930"/>
                    <a:pt x="342" y="4854"/>
                    <a:pt x="342" y="4778"/>
                  </a:cubicBezTo>
                  <a:cubicBezTo>
                    <a:pt x="388" y="4742"/>
                    <a:pt x="433" y="4705"/>
                    <a:pt x="480" y="4667"/>
                  </a:cubicBezTo>
                  <a:lnTo>
                    <a:pt x="480" y="4667"/>
                  </a:lnTo>
                  <a:cubicBezTo>
                    <a:pt x="469" y="4701"/>
                    <a:pt x="455" y="4733"/>
                    <a:pt x="455" y="4778"/>
                  </a:cubicBezTo>
                  <a:cubicBezTo>
                    <a:pt x="759" y="4513"/>
                    <a:pt x="1062" y="4209"/>
                    <a:pt x="1403" y="3944"/>
                  </a:cubicBezTo>
                  <a:cubicBezTo>
                    <a:pt x="1400" y="3930"/>
                    <a:pt x="1397" y="3916"/>
                    <a:pt x="1394" y="3902"/>
                  </a:cubicBezTo>
                  <a:lnTo>
                    <a:pt x="1394" y="3902"/>
                  </a:lnTo>
                  <a:cubicBezTo>
                    <a:pt x="1054" y="4156"/>
                    <a:pt x="763" y="4432"/>
                    <a:pt x="480" y="4667"/>
                  </a:cubicBezTo>
                  <a:lnTo>
                    <a:pt x="480" y="4667"/>
                  </a:lnTo>
                  <a:cubicBezTo>
                    <a:pt x="487" y="4644"/>
                    <a:pt x="493" y="4619"/>
                    <a:pt x="493" y="4588"/>
                  </a:cubicBezTo>
                  <a:cubicBezTo>
                    <a:pt x="721" y="4323"/>
                    <a:pt x="1024" y="4095"/>
                    <a:pt x="1252" y="3830"/>
                  </a:cubicBezTo>
                  <a:cubicBezTo>
                    <a:pt x="1252" y="3792"/>
                    <a:pt x="1214" y="3792"/>
                    <a:pt x="1214" y="3792"/>
                  </a:cubicBezTo>
                  <a:cubicBezTo>
                    <a:pt x="986" y="3982"/>
                    <a:pt x="721" y="4209"/>
                    <a:pt x="493" y="4475"/>
                  </a:cubicBezTo>
                  <a:cubicBezTo>
                    <a:pt x="531" y="4361"/>
                    <a:pt x="531" y="4247"/>
                    <a:pt x="607" y="4171"/>
                  </a:cubicBezTo>
                  <a:cubicBezTo>
                    <a:pt x="834" y="3944"/>
                    <a:pt x="1062" y="3754"/>
                    <a:pt x="1289" y="3527"/>
                  </a:cubicBezTo>
                  <a:cubicBezTo>
                    <a:pt x="1289" y="3597"/>
                    <a:pt x="1354" y="3732"/>
                    <a:pt x="1394" y="3902"/>
                  </a:cubicBezTo>
                  <a:lnTo>
                    <a:pt x="1394" y="3902"/>
                  </a:lnTo>
                  <a:cubicBezTo>
                    <a:pt x="1396" y="3901"/>
                    <a:pt x="1399" y="3899"/>
                    <a:pt x="1401" y="3897"/>
                  </a:cubicBezTo>
                  <a:lnTo>
                    <a:pt x="1401" y="3897"/>
                  </a:lnTo>
                  <a:cubicBezTo>
                    <a:pt x="1402" y="3913"/>
                    <a:pt x="1403" y="3928"/>
                    <a:pt x="1403" y="3944"/>
                  </a:cubicBezTo>
                  <a:cubicBezTo>
                    <a:pt x="1416" y="3927"/>
                    <a:pt x="1428" y="3910"/>
                    <a:pt x="1441" y="3894"/>
                  </a:cubicBezTo>
                  <a:lnTo>
                    <a:pt x="1441" y="3894"/>
                  </a:lnTo>
                  <a:lnTo>
                    <a:pt x="1441" y="3944"/>
                  </a:lnTo>
                  <a:lnTo>
                    <a:pt x="1403" y="3982"/>
                  </a:lnTo>
                  <a:lnTo>
                    <a:pt x="1441" y="3982"/>
                  </a:lnTo>
                  <a:cubicBezTo>
                    <a:pt x="1479" y="3944"/>
                    <a:pt x="1479" y="3944"/>
                    <a:pt x="1479" y="3906"/>
                  </a:cubicBezTo>
                  <a:cubicBezTo>
                    <a:pt x="1669" y="3603"/>
                    <a:pt x="1896" y="3337"/>
                    <a:pt x="2161" y="3034"/>
                  </a:cubicBezTo>
                  <a:lnTo>
                    <a:pt x="2086" y="3034"/>
                  </a:lnTo>
                  <a:cubicBezTo>
                    <a:pt x="1871" y="3356"/>
                    <a:pt x="1656" y="3611"/>
                    <a:pt x="1441" y="3894"/>
                  </a:cubicBezTo>
                  <a:lnTo>
                    <a:pt x="1441" y="3894"/>
                  </a:lnTo>
                  <a:lnTo>
                    <a:pt x="1441" y="3868"/>
                  </a:lnTo>
                  <a:cubicBezTo>
                    <a:pt x="1428" y="3878"/>
                    <a:pt x="1414" y="3888"/>
                    <a:pt x="1401" y="3897"/>
                  </a:cubicBezTo>
                  <a:lnTo>
                    <a:pt x="1401" y="3897"/>
                  </a:lnTo>
                  <a:cubicBezTo>
                    <a:pt x="1388" y="3762"/>
                    <a:pt x="1327" y="3629"/>
                    <a:pt x="1327" y="3527"/>
                  </a:cubicBezTo>
                  <a:cubicBezTo>
                    <a:pt x="1441" y="3375"/>
                    <a:pt x="1593" y="3186"/>
                    <a:pt x="1706" y="3034"/>
                  </a:cubicBezTo>
                  <a:cubicBezTo>
                    <a:pt x="1706" y="2996"/>
                    <a:pt x="1669" y="2996"/>
                    <a:pt x="1669" y="2996"/>
                  </a:cubicBezTo>
                  <a:cubicBezTo>
                    <a:pt x="1574" y="3067"/>
                    <a:pt x="1509" y="3152"/>
                    <a:pt x="1437" y="3243"/>
                  </a:cubicBezTo>
                  <a:lnTo>
                    <a:pt x="1437" y="3243"/>
                  </a:lnTo>
                  <a:cubicBezTo>
                    <a:pt x="1414" y="3118"/>
                    <a:pt x="1406" y="2995"/>
                    <a:pt x="1380" y="2882"/>
                  </a:cubicBezTo>
                  <a:lnTo>
                    <a:pt x="1252" y="2882"/>
                  </a:lnTo>
                  <a:cubicBezTo>
                    <a:pt x="1252" y="2882"/>
                    <a:pt x="1289" y="2882"/>
                    <a:pt x="1289" y="2920"/>
                  </a:cubicBezTo>
                  <a:cubicBezTo>
                    <a:pt x="1273" y="2944"/>
                    <a:pt x="1254" y="2967"/>
                    <a:pt x="1232" y="2988"/>
                  </a:cubicBezTo>
                  <a:lnTo>
                    <a:pt x="1232" y="2988"/>
                  </a:lnTo>
                  <a:cubicBezTo>
                    <a:pt x="1228" y="2964"/>
                    <a:pt x="1224" y="2939"/>
                    <a:pt x="1220" y="2913"/>
                  </a:cubicBezTo>
                  <a:lnTo>
                    <a:pt x="1220" y="2913"/>
                  </a:lnTo>
                  <a:cubicBezTo>
                    <a:pt x="1123" y="3004"/>
                    <a:pt x="1051" y="3041"/>
                    <a:pt x="948" y="3110"/>
                  </a:cubicBezTo>
                  <a:cubicBezTo>
                    <a:pt x="1024" y="3034"/>
                    <a:pt x="1062" y="2882"/>
                    <a:pt x="1100" y="2731"/>
                  </a:cubicBezTo>
                  <a:lnTo>
                    <a:pt x="1327" y="2731"/>
                  </a:lnTo>
                  <a:cubicBezTo>
                    <a:pt x="1351" y="2778"/>
                    <a:pt x="1367" y="2829"/>
                    <a:pt x="1380" y="2882"/>
                  </a:cubicBezTo>
                  <a:lnTo>
                    <a:pt x="4095" y="2882"/>
                  </a:lnTo>
                  <a:cubicBezTo>
                    <a:pt x="4057" y="3072"/>
                    <a:pt x="4057" y="3261"/>
                    <a:pt x="4057" y="3451"/>
                  </a:cubicBezTo>
                  <a:cubicBezTo>
                    <a:pt x="4057" y="3489"/>
                    <a:pt x="3981" y="3565"/>
                    <a:pt x="3943" y="3603"/>
                  </a:cubicBezTo>
                  <a:lnTo>
                    <a:pt x="3981" y="3603"/>
                  </a:lnTo>
                  <a:cubicBezTo>
                    <a:pt x="3981" y="3565"/>
                    <a:pt x="4057" y="3565"/>
                    <a:pt x="4057" y="3489"/>
                  </a:cubicBezTo>
                  <a:lnTo>
                    <a:pt x="4057" y="3754"/>
                  </a:lnTo>
                  <a:cubicBezTo>
                    <a:pt x="4057" y="3792"/>
                    <a:pt x="3981" y="3792"/>
                    <a:pt x="3981" y="3830"/>
                  </a:cubicBezTo>
                  <a:cubicBezTo>
                    <a:pt x="3981" y="3868"/>
                    <a:pt x="4057" y="3868"/>
                    <a:pt x="4057" y="3868"/>
                  </a:cubicBezTo>
                  <a:lnTo>
                    <a:pt x="4095" y="3830"/>
                  </a:lnTo>
                  <a:lnTo>
                    <a:pt x="4095" y="3830"/>
                  </a:lnTo>
                  <a:cubicBezTo>
                    <a:pt x="3754" y="4323"/>
                    <a:pt x="3413" y="4740"/>
                    <a:pt x="3109" y="5157"/>
                  </a:cubicBezTo>
                  <a:lnTo>
                    <a:pt x="3147" y="5157"/>
                  </a:lnTo>
                  <a:cubicBezTo>
                    <a:pt x="3488" y="4740"/>
                    <a:pt x="3754" y="4323"/>
                    <a:pt x="4095" y="3868"/>
                  </a:cubicBezTo>
                  <a:lnTo>
                    <a:pt x="4095" y="3944"/>
                  </a:lnTo>
                  <a:lnTo>
                    <a:pt x="3943" y="4095"/>
                  </a:lnTo>
                  <a:cubicBezTo>
                    <a:pt x="3943" y="4133"/>
                    <a:pt x="4019" y="4133"/>
                    <a:pt x="4019" y="4133"/>
                  </a:cubicBezTo>
                  <a:cubicBezTo>
                    <a:pt x="4057" y="4133"/>
                    <a:pt x="4057" y="4095"/>
                    <a:pt x="4095" y="4020"/>
                  </a:cubicBezTo>
                  <a:lnTo>
                    <a:pt x="4095" y="4171"/>
                  </a:lnTo>
                  <a:cubicBezTo>
                    <a:pt x="4057" y="4171"/>
                    <a:pt x="4057" y="4209"/>
                    <a:pt x="4057" y="4209"/>
                  </a:cubicBezTo>
                  <a:cubicBezTo>
                    <a:pt x="3981" y="4209"/>
                    <a:pt x="3981" y="4285"/>
                    <a:pt x="3981" y="4285"/>
                  </a:cubicBezTo>
                  <a:cubicBezTo>
                    <a:pt x="3754" y="4588"/>
                    <a:pt x="3564" y="4892"/>
                    <a:pt x="3337" y="5157"/>
                  </a:cubicBezTo>
                  <a:lnTo>
                    <a:pt x="3375" y="5157"/>
                  </a:lnTo>
                  <a:cubicBezTo>
                    <a:pt x="3602" y="4892"/>
                    <a:pt x="3792" y="4588"/>
                    <a:pt x="4057" y="4323"/>
                  </a:cubicBezTo>
                  <a:lnTo>
                    <a:pt x="4057" y="4361"/>
                  </a:lnTo>
                  <a:cubicBezTo>
                    <a:pt x="4057" y="4677"/>
                    <a:pt x="3992" y="5026"/>
                    <a:pt x="3982" y="5347"/>
                  </a:cubicBezTo>
                  <a:lnTo>
                    <a:pt x="2806" y="5347"/>
                  </a:lnTo>
                  <a:cubicBezTo>
                    <a:pt x="3109" y="4930"/>
                    <a:pt x="3450" y="4513"/>
                    <a:pt x="3716" y="4095"/>
                  </a:cubicBezTo>
                  <a:cubicBezTo>
                    <a:pt x="3716" y="4095"/>
                    <a:pt x="3716" y="4062"/>
                    <a:pt x="3705" y="4062"/>
                  </a:cubicBezTo>
                  <a:cubicBezTo>
                    <a:pt x="3699" y="4062"/>
                    <a:pt x="3691" y="4070"/>
                    <a:pt x="3678" y="4095"/>
                  </a:cubicBezTo>
                  <a:cubicBezTo>
                    <a:pt x="3375" y="4475"/>
                    <a:pt x="3109" y="4892"/>
                    <a:pt x="2806" y="5347"/>
                  </a:cubicBezTo>
                  <a:lnTo>
                    <a:pt x="2237" y="5347"/>
                  </a:lnTo>
                  <a:cubicBezTo>
                    <a:pt x="2048" y="5347"/>
                    <a:pt x="1858" y="5309"/>
                    <a:pt x="1744" y="5157"/>
                  </a:cubicBezTo>
                  <a:cubicBezTo>
                    <a:pt x="1677" y="5090"/>
                    <a:pt x="1650" y="4996"/>
                    <a:pt x="1631" y="4892"/>
                  </a:cubicBezTo>
                  <a:lnTo>
                    <a:pt x="1631" y="4892"/>
                  </a:lnTo>
                  <a:cubicBezTo>
                    <a:pt x="1618" y="4904"/>
                    <a:pt x="1610" y="4909"/>
                    <a:pt x="1604" y="4909"/>
                  </a:cubicBezTo>
                  <a:cubicBezTo>
                    <a:pt x="1599" y="4909"/>
                    <a:pt x="1596" y="4905"/>
                    <a:pt x="1595" y="4902"/>
                  </a:cubicBezTo>
                  <a:lnTo>
                    <a:pt x="1595" y="4902"/>
                  </a:lnTo>
                  <a:cubicBezTo>
                    <a:pt x="1604" y="5016"/>
                    <a:pt x="1645" y="5172"/>
                    <a:pt x="1744" y="5271"/>
                  </a:cubicBezTo>
                  <a:cubicBezTo>
                    <a:pt x="1907" y="5406"/>
                    <a:pt x="2185" y="5426"/>
                    <a:pt x="2442" y="5426"/>
                  </a:cubicBezTo>
                  <a:cubicBezTo>
                    <a:pt x="2544" y="5426"/>
                    <a:pt x="2643" y="5422"/>
                    <a:pt x="2730" y="5422"/>
                  </a:cubicBezTo>
                  <a:lnTo>
                    <a:pt x="3981" y="5422"/>
                  </a:lnTo>
                  <a:cubicBezTo>
                    <a:pt x="3981" y="5441"/>
                    <a:pt x="4000" y="5451"/>
                    <a:pt x="4019" y="5451"/>
                  </a:cubicBezTo>
                  <a:cubicBezTo>
                    <a:pt x="4038" y="5451"/>
                    <a:pt x="4057" y="5441"/>
                    <a:pt x="4057" y="5422"/>
                  </a:cubicBezTo>
                  <a:lnTo>
                    <a:pt x="4095" y="5422"/>
                  </a:lnTo>
                  <a:cubicBezTo>
                    <a:pt x="4133" y="5422"/>
                    <a:pt x="4133" y="5347"/>
                    <a:pt x="4095" y="5347"/>
                  </a:cubicBezTo>
                  <a:lnTo>
                    <a:pt x="4058" y="5347"/>
                  </a:lnTo>
                  <a:cubicBezTo>
                    <a:pt x="4063" y="5031"/>
                    <a:pt x="4095" y="4715"/>
                    <a:pt x="4095" y="4399"/>
                  </a:cubicBezTo>
                  <a:cubicBezTo>
                    <a:pt x="4474" y="4854"/>
                    <a:pt x="4702" y="5271"/>
                    <a:pt x="4891" y="5802"/>
                  </a:cubicBezTo>
                  <a:lnTo>
                    <a:pt x="4967" y="5802"/>
                  </a:lnTo>
                  <a:cubicBezTo>
                    <a:pt x="5023" y="5757"/>
                    <a:pt x="5082" y="5712"/>
                    <a:pt x="5143" y="5667"/>
                  </a:cubicBezTo>
                  <a:lnTo>
                    <a:pt x="5143" y="5667"/>
                  </a:lnTo>
                  <a:cubicBezTo>
                    <a:pt x="5160" y="5711"/>
                    <a:pt x="5177" y="5756"/>
                    <a:pt x="5195" y="5802"/>
                  </a:cubicBezTo>
                  <a:cubicBezTo>
                    <a:pt x="5384" y="5650"/>
                    <a:pt x="5574" y="5536"/>
                    <a:pt x="5763" y="5422"/>
                  </a:cubicBezTo>
                  <a:cubicBezTo>
                    <a:pt x="5659" y="5318"/>
                    <a:pt x="5572" y="5224"/>
                    <a:pt x="5500" y="5137"/>
                  </a:cubicBezTo>
                  <a:lnTo>
                    <a:pt x="5500" y="5137"/>
                  </a:lnTo>
                  <a:cubicBezTo>
                    <a:pt x="5525" y="5194"/>
                    <a:pt x="5549" y="5251"/>
                    <a:pt x="5574" y="5309"/>
                  </a:cubicBezTo>
                  <a:lnTo>
                    <a:pt x="5574" y="5347"/>
                  </a:lnTo>
                  <a:cubicBezTo>
                    <a:pt x="5440" y="5453"/>
                    <a:pt x="5288" y="5560"/>
                    <a:pt x="5143" y="5667"/>
                  </a:cubicBezTo>
                  <a:lnTo>
                    <a:pt x="5143" y="5667"/>
                  </a:lnTo>
                  <a:cubicBezTo>
                    <a:pt x="5125" y="5621"/>
                    <a:pt x="5107" y="5576"/>
                    <a:pt x="5088" y="5531"/>
                  </a:cubicBezTo>
                  <a:lnTo>
                    <a:pt x="5088" y="5531"/>
                  </a:lnTo>
                  <a:lnTo>
                    <a:pt x="5081" y="5536"/>
                  </a:lnTo>
                  <a:cubicBezTo>
                    <a:pt x="5057" y="5536"/>
                    <a:pt x="5033" y="5536"/>
                    <a:pt x="5019" y="5527"/>
                  </a:cubicBezTo>
                  <a:lnTo>
                    <a:pt x="5019" y="5527"/>
                  </a:lnTo>
                  <a:cubicBezTo>
                    <a:pt x="5014" y="5526"/>
                    <a:pt x="5005" y="5517"/>
                    <a:pt x="5005" y="5499"/>
                  </a:cubicBezTo>
                  <a:lnTo>
                    <a:pt x="5005" y="5499"/>
                  </a:lnTo>
                  <a:cubicBezTo>
                    <a:pt x="5005" y="5513"/>
                    <a:pt x="5010" y="5521"/>
                    <a:pt x="5019" y="5527"/>
                  </a:cubicBezTo>
                  <a:lnTo>
                    <a:pt x="5019" y="5527"/>
                  </a:lnTo>
                  <a:cubicBezTo>
                    <a:pt x="5019" y="5527"/>
                    <a:pt x="5019" y="5527"/>
                    <a:pt x="5019" y="5527"/>
                  </a:cubicBezTo>
                  <a:cubicBezTo>
                    <a:pt x="5024" y="5527"/>
                    <a:pt x="5024" y="5517"/>
                    <a:pt x="5005" y="5498"/>
                  </a:cubicBezTo>
                  <a:lnTo>
                    <a:pt x="5005" y="5498"/>
                  </a:lnTo>
                  <a:cubicBezTo>
                    <a:pt x="5005" y="5498"/>
                    <a:pt x="5005" y="5498"/>
                    <a:pt x="5005" y="5498"/>
                  </a:cubicBezTo>
                  <a:lnTo>
                    <a:pt x="5053" y="5450"/>
                  </a:lnTo>
                  <a:lnTo>
                    <a:pt x="5053" y="5450"/>
                  </a:lnTo>
                  <a:cubicBezTo>
                    <a:pt x="5065" y="5477"/>
                    <a:pt x="5076" y="5504"/>
                    <a:pt x="5088" y="5531"/>
                  </a:cubicBezTo>
                  <a:lnTo>
                    <a:pt x="5088" y="5531"/>
                  </a:lnTo>
                  <a:lnTo>
                    <a:pt x="5232" y="5422"/>
                  </a:lnTo>
                  <a:lnTo>
                    <a:pt x="5232" y="5347"/>
                  </a:lnTo>
                  <a:lnTo>
                    <a:pt x="5384" y="5233"/>
                  </a:lnTo>
                  <a:cubicBezTo>
                    <a:pt x="5384" y="5233"/>
                    <a:pt x="5384" y="5157"/>
                    <a:pt x="5346" y="5157"/>
                  </a:cubicBezTo>
                  <a:lnTo>
                    <a:pt x="5053" y="5450"/>
                  </a:lnTo>
                  <a:lnTo>
                    <a:pt x="5053" y="5450"/>
                  </a:lnTo>
                  <a:cubicBezTo>
                    <a:pt x="5033" y="5406"/>
                    <a:pt x="5013" y="5361"/>
                    <a:pt x="4991" y="5317"/>
                  </a:cubicBezTo>
                  <a:lnTo>
                    <a:pt x="4991" y="5317"/>
                  </a:lnTo>
                  <a:cubicBezTo>
                    <a:pt x="4950" y="5356"/>
                    <a:pt x="4904" y="5392"/>
                    <a:pt x="4853" y="5422"/>
                  </a:cubicBezTo>
                  <a:cubicBezTo>
                    <a:pt x="4896" y="5380"/>
                    <a:pt x="4939" y="5337"/>
                    <a:pt x="4980" y="5293"/>
                  </a:cubicBezTo>
                  <a:lnTo>
                    <a:pt x="4980" y="5293"/>
                  </a:lnTo>
                  <a:cubicBezTo>
                    <a:pt x="4984" y="5301"/>
                    <a:pt x="4987" y="5309"/>
                    <a:pt x="4991" y="5317"/>
                  </a:cubicBezTo>
                  <a:lnTo>
                    <a:pt x="4991" y="5317"/>
                  </a:lnTo>
                  <a:cubicBezTo>
                    <a:pt x="5104" y="5210"/>
                    <a:pt x="5187" y="5078"/>
                    <a:pt x="5270" y="4967"/>
                  </a:cubicBezTo>
                  <a:cubicBezTo>
                    <a:pt x="5270" y="4967"/>
                    <a:pt x="5270" y="4930"/>
                    <a:pt x="5232" y="4930"/>
                  </a:cubicBezTo>
                  <a:cubicBezTo>
                    <a:pt x="5178" y="5066"/>
                    <a:pt x="5084" y="5182"/>
                    <a:pt x="4980" y="5293"/>
                  </a:cubicBezTo>
                  <a:lnTo>
                    <a:pt x="4980" y="5293"/>
                  </a:lnTo>
                  <a:cubicBezTo>
                    <a:pt x="4968" y="5268"/>
                    <a:pt x="4955" y="5244"/>
                    <a:pt x="4942" y="5218"/>
                  </a:cubicBezTo>
                  <a:lnTo>
                    <a:pt x="4942" y="5218"/>
                  </a:lnTo>
                  <a:cubicBezTo>
                    <a:pt x="4926" y="5236"/>
                    <a:pt x="4909" y="5253"/>
                    <a:pt x="4891" y="5271"/>
                  </a:cubicBezTo>
                  <a:cubicBezTo>
                    <a:pt x="4906" y="5251"/>
                    <a:pt x="4922" y="5231"/>
                    <a:pt x="4938" y="5211"/>
                  </a:cubicBezTo>
                  <a:lnTo>
                    <a:pt x="4938" y="5211"/>
                  </a:lnTo>
                  <a:cubicBezTo>
                    <a:pt x="4940" y="5213"/>
                    <a:pt x="4941" y="5216"/>
                    <a:pt x="4942" y="5218"/>
                  </a:cubicBezTo>
                  <a:lnTo>
                    <a:pt x="4942" y="5218"/>
                  </a:lnTo>
                  <a:cubicBezTo>
                    <a:pt x="5069" y="5085"/>
                    <a:pt x="5170" y="4959"/>
                    <a:pt x="5270" y="4892"/>
                  </a:cubicBezTo>
                  <a:cubicBezTo>
                    <a:pt x="5270" y="4892"/>
                    <a:pt x="5270" y="4854"/>
                    <a:pt x="5232" y="4854"/>
                  </a:cubicBezTo>
                  <a:cubicBezTo>
                    <a:pt x="5167" y="4952"/>
                    <a:pt x="5044" y="5080"/>
                    <a:pt x="4938" y="5211"/>
                  </a:cubicBezTo>
                  <a:lnTo>
                    <a:pt x="4938" y="5211"/>
                  </a:lnTo>
                  <a:cubicBezTo>
                    <a:pt x="4926" y="5187"/>
                    <a:pt x="4914" y="5164"/>
                    <a:pt x="4901" y="5140"/>
                  </a:cubicBezTo>
                  <a:lnTo>
                    <a:pt x="4901" y="5140"/>
                  </a:lnTo>
                  <a:cubicBezTo>
                    <a:pt x="4873" y="5172"/>
                    <a:pt x="4845" y="5203"/>
                    <a:pt x="4815" y="5233"/>
                  </a:cubicBezTo>
                  <a:cubicBezTo>
                    <a:pt x="4833" y="5189"/>
                    <a:pt x="4855" y="5145"/>
                    <a:pt x="4879" y="5102"/>
                  </a:cubicBezTo>
                  <a:lnTo>
                    <a:pt x="4879" y="5102"/>
                  </a:lnTo>
                  <a:cubicBezTo>
                    <a:pt x="4887" y="5114"/>
                    <a:pt x="4894" y="5127"/>
                    <a:pt x="4901" y="5140"/>
                  </a:cubicBezTo>
                  <a:lnTo>
                    <a:pt x="4901" y="5140"/>
                  </a:lnTo>
                  <a:cubicBezTo>
                    <a:pt x="5013" y="5009"/>
                    <a:pt x="5110" y="4862"/>
                    <a:pt x="5232" y="4740"/>
                  </a:cubicBezTo>
                  <a:cubicBezTo>
                    <a:pt x="5232" y="4740"/>
                    <a:pt x="5232" y="4702"/>
                    <a:pt x="5195" y="4702"/>
                  </a:cubicBezTo>
                  <a:cubicBezTo>
                    <a:pt x="5078" y="4819"/>
                    <a:pt x="4961" y="4958"/>
                    <a:pt x="4879" y="5102"/>
                  </a:cubicBezTo>
                  <a:lnTo>
                    <a:pt x="4879" y="5102"/>
                  </a:lnTo>
                  <a:cubicBezTo>
                    <a:pt x="4866" y="5077"/>
                    <a:pt x="4852" y="5053"/>
                    <a:pt x="4837" y="5028"/>
                  </a:cubicBezTo>
                  <a:lnTo>
                    <a:pt x="4837" y="5028"/>
                  </a:lnTo>
                  <a:cubicBezTo>
                    <a:pt x="4941" y="4878"/>
                    <a:pt x="5068" y="4747"/>
                    <a:pt x="5195" y="4588"/>
                  </a:cubicBezTo>
                  <a:lnTo>
                    <a:pt x="5195" y="4588"/>
                  </a:lnTo>
                  <a:cubicBezTo>
                    <a:pt x="5045" y="4678"/>
                    <a:pt x="4919" y="4815"/>
                    <a:pt x="4798" y="4962"/>
                  </a:cubicBezTo>
                  <a:lnTo>
                    <a:pt x="4798" y="4962"/>
                  </a:lnTo>
                  <a:cubicBezTo>
                    <a:pt x="4791" y="4951"/>
                    <a:pt x="4784" y="4941"/>
                    <a:pt x="4777" y="4930"/>
                  </a:cubicBezTo>
                  <a:cubicBezTo>
                    <a:pt x="4881" y="4758"/>
                    <a:pt x="5015" y="4617"/>
                    <a:pt x="5152" y="4508"/>
                  </a:cubicBezTo>
                  <a:lnTo>
                    <a:pt x="5152" y="4508"/>
                  </a:lnTo>
                  <a:cubicBezTo>
                    <a:pt x="5166" y="4534"/>
                    <a:pt x="5180" y="4561"/>
                    <a:pt x="5195" y="4588"/>
                  </a:cubicBezTo>
                  <a:cubicBezTo>
                    <a:pt x="5247" y="4773"/>
                    <a:pt x="5336" y="4938"/>
                    <a:pt x="5500" y="5137"/>
                  </a:cubicBezTo>
                  <a:lnTo>
                    <a:pt x="5500" y="5137"/>
                  </a:lnTo>
                  <a:cubicBezTo>
                    <a:pt x="5411" y="4929"/>
                    <a:pt x="5322" y="4721"/>
                    <a:pt x="5232" y="4513"/>
                  </a:cubicBezTo>
                  <a:cubicBezTo>
                    <a:pt x="5127" y="4287"/>
                    <a:pt x="5022" y="4067"/>
                    <a:pt x="4921" y="3838"/>
                  </a:cubicBezTo>
                  <a:lnTo>
                    <a:pt x="4921" y="3838"/>
                  </a:lnTo>
                  <a:cubicBezTo>
                    <a:pt x="4936" y="3823"/>
                    <a:pt x="4952" y="3808"/>
                    <a:pt x="4967" y="3792"/>
                  </a:cubicBezTo>
                  <a:cubicBezTo>
                    <a:pt x="4967" y="3754"/>
                    <a:pt x="4891" y="3754"/>
                    <a:pt x="4891" y="3754"/>
                  </a:cubicBezTo>
                  <a:cubicBezTo>
                    <a:pt x="4890" y="3756"/>
                    <a:pt x="4888" y="3758"/>
                    <a:pt x="4887" y="3760"/>
                  </a:cubicBezTo>
                  <a:lnTo>
                    <a:pt x="4887" y="3760"/>
                  </a:lnTo>
                  <a:cubicBezTo>
                    <a:pt x="4747" y="3437"/>
                    <a:pt x="4618" y="3094"/>
                    <a:pt x="4512" y="2693"/>
                  </a:cubicBezTo>
                  <a:close/>
                  <a:moveTo>
                    <a:pt x="645" y="5688"/>
                  </a:moveTo>
                  <a:cubicBezTo>
                    <a:pt x="607" y="5726"/>
                    <a:pt x="531" y="5726"/>
                    <a:pt x="493" y="5802"/>
                  </a:cubicBezTo>
                  <a:cubicBezTo>
                    <a:pt x="493" y="5802"/>
                    <a:pt x="493" y="5840"/>
                    <a:pt x="531" y="5840"/>
                  </a:cubicBezTo>
                  <a:cubicBezTo>
                    <a:pt x="607" y="5802"/>
                    <a:pt x="645" y="5726"/>
                    <a:pt x="645" y="5688"/>
                  </a:cubicBezTo>
                  <a:close/>
                  <a:moveTo>
                    <a:pt x="2389" y="5877"/>
                  </a:moveTo>
                  <a:cubicBezTo>
                    <a:pt x="2402" y="5890"/>
                    <a:pt x="2410" y="5894"/>
                    <a:pt x="2414" y="5894"/>
                  </a:cubicBezTo>
                  <a:cubicBezTo>
                    <a:pt x="2423" y="5894"/>
                    <a:pt x="2414" y="5877"/>
                    <a:pt x="2389" y="5877"/>
                  </a:cubicBezTo>
                  <a:close/>
                  <a:moveTo>
                    <a:pt x="2275" y="2996"/>
                  </a:moveTo>
                  <a:lnTo>
                    <a:pt x="1441" y="4133"/>
                  </a:lnTo>
                  <a:lnTo>
                    <a:pt x="1441" y="3982"/>
                  </a:lnTo>
                  <a:cubicBezTo>
                    <a:pt x="1422" y="4039"/>
                    <a:pt x="1413" y="4086"/>
                    <a:pt x="1403" y="4133"/>
                  </a:cubicBezTo>
                  <a:lnTo>
                    <a:pt x="1403" y="4171"/>
                  </a:lnTo>
                  <a:cubicBezTo>
                    <a:pt x="1403" y="4181"/>
                    <a:pt x="1398" y="4189"/>
                    <a:pt x="1390" y="4195"/>
                  </a:cubicBezTo>
                  <a:lnTo>
                    <a:pt x="1390" y="4195"/>
                  </a:lnTo>
                  <a:cubicBezTo>
                    <a:pt x="1394" y="4179"/>
                    <a:pt x="1397" y="4162"/>
                    <a:pt x="1401" y="4146"/>
                  </a:cubicBezTo>
                  <a:lnTo>
                    <a:pt x="1401" y="4146"/>
                  </a:lnTo>
                  <a:cubicBezTo>
                    <a:pt x="1388" y="4180"/>
                    <a:pt x="1327" y="4217"/>
                    <a:pt x="1327" y="4285"/>
                  </a:cubicBezTo>
                  <a:lnTo>
                    <a:pt x="1327" y="4285"/>
                  </a:lnTo>
                  <a:cubicBezTo>
                    <a:pt x="1327" y="4229"/>
                    <a:pt x="1368" y="4214"/>
                    <a:pt x="1390" y="4195"/>
                  </a:cubicBezTo>
                  <a:lnTo>
                    <a:pt x="1390" y="4195"/>
                  </a:lnTo>
                  <a:cubicBezTo>
                    <a:pt x="1384" y="4223"/>
                    <a:pt x="1376" y="4253"/>
                    <a:pt x="1365" y="4285"/>
                  </a:cubicBezTo>
                  <a:lnTo>
                    <a:pt x="1289" y="4285"/>
                  </a:lnTo>
                  <a:cubicBezTo>
                    <a:pt x="1276" y="4298"/>
                    <a:pt x="1263" y="4312"/>
                    <a:pt x="1249" y="4325"/>
                  </a:cubicBezTo>
                  <a:lnTo>
                    <a:pt x="1249" y="4325"/>
                  </a:lnTo>
                  <a:cubicBezTo>
                    <a:pt x="1250" y="4324"/>
                    <a:pt x="1251" y="4324"/>
                    <a:pt x="1252" y="4323"/>
                  </a:cubicBezTo>
                  <a:lnTo>
                    <a:pt x="1252" y="4323"/>
                  </a:lnTo>
                  <a:cubicBezTo>
                    <a:pt x="1062" y="4854"/>
                    <a:pt x="910" y="5422"/>
                    <a:pt x="721" y="5915"/>
                  </a:cubicBezTo>
                  <a:cubicBezTo>
                    <a:pt x="493" y="5840"/>
                    <a:pt x="266" y="5802"/>
                    <a:pt x="0" y="5688"/>
                  </a:cubicBezTo>
                  <a:lnTo>
                    <a:pt x="0" y="5726"/>
                  </a:lnTo>
                  <a:cubicBezTo>
                    <a:pt x="304" y="5840"/>
                    <a:pt x="531" y="5877"/>
                    <a:pt x="759" y="5991"/>
                  </a:cubicBezTo>
                  <a:lnTo>
                    <a:pt x="834" y="5991"/>
                  </a:lnTo>
                  <a:cubicBezTo>
                    <a:pt x="1024" y="5422"/>
                    <a:pt x="1214" y="4892"/>
                    <a:pt x="1403" y="4323"/>
                  </a:cubicBezTo>
                  <a:lnTo>
                    <a:pt x="1441" y="4323"/>
                  </a:lnTo>
                  <a:cubicBezTo>
                    <a:pt x="1441" y="4285"/>
                    <a:pt x="1479" y="4285"/>
                    <a:pt x="1479" y="4209"/>
                  </a:cubicBezTo>
                  <a:lnTo>
                    <a:pt x="1479" y="4133"/>
                  </a:lnTo>
                  <a:lnTo>
                    <a:pt x="2351" y="2996"/>
                  </a:lnTo>
                  <a:close/>
                  <a:moveTo>
                    <a:pt x="3716" y="5840"/>
                  </a:moveTo>
                  <a:lnTo>
                    <a:pt x="3488" y="6067"/>
                  </a:lnTo>
                  <a:cubicBezTo>
                    <a:pt x="3488" y="6067"/>
                    <a:pt x="3488" y="6105"/>
                    <a:pt x="3526" y="6105"/>
                  </a:cubicBezTo>
                  <a:cubicBezTo>
                    <a:pt x="3602" y="6029"/>
                    <a:pt x="3678" y="5915"/>
                    <a:pt x="3716" y="5840"/>
                  </a:cubicBezTo>
                  <a:close/>
                  <a:moveTo>
                    <a:pt x="3564" y="5877"/>
                  </a:moveTo>
                  <a:lnTo>
                    <a:pt x="3147" y="6446"/>
                  </a:lnTo>
                  <a:cubicBezTo>
                    <a:pt x="3147" y="6446"/>
                    <a:pt x="3147" y="6484"/>
                    <a:pt x="3185" y="6484"/>
                  </a:cubicBezTo>
                  <a:cubicBezTo>
                    <a:pt x="3299" y="6294"/>
                    <a:pt x="3450" y="6105"/>
                    <a:pt x="3564" y="5877"/>
                  </a:cubicBezTo>
                  <a:close/>
                  <a:moveTo>
                    <a:pt x="2541" y="5460"/>
                  </a:moveTo>
                  <a:lnTo>
                    <a:pt x="2541" y="5498"/>
                  </a:lnTo>
                  <a:lnTo>
                    <a:pt x="1972" y="5498"/>
                  </a:lnTo>
                  <a:cubicBezTo>
                    <a:pt x="1934" y="5498"/>
                    <a:pt x="1934" y="5536"/>
                    <a:pt x="1972" y="5536"/>
                  </a:cubicBezTo>
                  <a:lnTo>
                    <a:pt x="2237" y="5536"/>
                  </a:lnTo>
                  <a:lnTo>
                    <a:pt x="1972" y="5840"/>
                  </a:lnTo>
                  <a:cubicBezTo>
                    <a:pt x="1972" y="5877"/>
                    <a:pt x="2010" y="5877"/>
                    <a:pt x="2010" y="5877"/>
                  </a:cubicBezTo>
                  <a:cubicBezTo>
                    <a:pt x="2161" y="5764"/>
                    <a:pt x="2237" y="5688"/>
                    <a:pt x="2351" y="5574"/>
                  </a:cubicBezTo>
                  <a:lnTo>
                    <a:pt x="2578" y="5574"/>
                  </a:lnTo>
                  <a:cubicBezTo>
                    <a:pt x="2389" y="5764"/>
                    <a:pt x="2237" y="6029"/>
                    <a:pt x="2048" y="6219"/>
                  </a:cubicBezTo>
                  <a:cubicBezTo>
                    <a:pt x="2048" y="6240"/>
                    <a:pt x="2071" y="6249"/>
                    <a:pt x="2092" y="6253"/>
                  </a:cubicBezTo>
                  <a:lnTo>
                    <a:pt x="2092" y="6253"/>
                  </a:lnTo>
                  <a:lnTo>
                    <a:pt x="2234" y="6074"/>
                  </a:lnTo>
                  <a:lnTo>
                    <a:pt x="2234" y="6074"/>
                  </a:lnTo>
                  <a:cubicBezTo>
                    <a:pt x="2192" y="6133"/>
                    <a:pt x="2155" y="6193"/>
                    <a:pt x="2124" y="6257"/>
                  </a:cubicBezTo>
                  <a:cubicBezTo>
                    <a:pt x="2124" y="6257"/>
                    <a:pt x="2109" y="6257"/>
                    <a:pt x="2092" y="6253"/>
                  </a:cubicBezTo>
                  <a:lnTo>
                    <a:pt x="2092" y="6253"/>
                  </a:lnTo>
                  <a:lnTo>
                    <a:pt x="1820" y="6598"/>
                  </a:lnTo>
                  <a:cubicBezTo>
                    <a:pt x="1820" y="6598"/>
                    <a:pt x="1820" y="6636"/>
                    <a:pt x="1858" y="6636"/>
                  </a:cubicBezTo>
                  <a:cubicBezTo>
                    <a:pt x="2048" y="6408"/>
                    <a:pt x="2237" y="6181"/>
                    <a:pt x="2389" y="5877"/>
                  </a:cubicBezTo>
                  <a:lnTo>
                    <a:pt x="2389" y="5877"/>
                  </a:lnTo>
                  <a:lnTo>
                    <a:pt x="2234" y="6074"/>
                  </a:lnTo>
                  <a:lnTo>
                    <a:pt x="2234" y="6074"/>
                  </a:lnTo>
                  <a:cubicBezTo>
                    <a:pt x="2342" y="5918"/>
                    <a:pt x="2479" y="5766"/>
                    <a:pt x="2616" y="5574"/>
                  </a:cubicBezTo>
                  <a:lnTo>
                    <a:pt x="2730" y="5574"/>
                  </a:lnTo>
                  <a:cubicBezTo>
                    <a:pt x="2749" y="5593"/>
                    <a:pt x="2761" y="5612"/>
                    <a:pt x="2768" y="5632"/>
                  </a:cubicBezTo>
                  <a:lnTo>
                    <a:pt x="2768" y="5632"/>
                  </a:lnTo>
                  <a:lnTo>
                    <a:pt x="2768" y="5536"/>
                  </a:lnTo>
                  <a:cubicBezTo>
                    <a:pt x="2768" y="5498"/>
                    <a:pt x="2730" y="5498"/>
                    <a:pt x="2730" y="5498"/>
                  </a:cubicBezTo>
                  <a:lnTo>
                    <a:pt x="2578" y="5498"/>
                  </a:lnTo>
                  <a:cubicBezTo>
                    <a:pt x="2578" y="5460"/>
                    <a:pt x="2541" y="5460"/>
                    <a:pt x="2541" y="5460"/>
                  </a:cubicBezTo>
                  <a:close/>
                  <a:moveTo>
                    <a:pt x="2427" y="6181"/>
                  </a:moveTo>
                  <a:lnTo>
                    <a:pt x="2427" y="6181"/>
                  </a:lnTo>
                  <a:cubicBezTo>
                    <a:pt x="2237" y="6408"/>
                    <a:pt x="2048" y="6636"/>
                    <a:pt x="1858" y="6939"/>
                  </a:cubicBezTo>
                  <a:cubicBezTo>
                    <a:pt x="1858" y="6939"/>
                    <a:pt x="1858" y="6956"/>
                    <a:pt x="1881" y="6956"/>
                  </a:cubicBezTo>
                  <a:cubicBezTo>
                    <a:pt x="1892" y="6956"/>
                    <a:pt x="1909" y="6952"/>
                    <a:pt x="1934" y="6939"/>
                  </a:cubicBezTo>
                  <a:cubicBezTo>
                    <a:pt x="2124" y="6674"/>
                    <a:pt x="2313" y="6446"/>
                    <a:pt x="2427" y="6181"/>
                  </a:cubicBezTo>
                  <a:close/>
                  <a:moveTo>
                    <a:pt x="2389" y="6408"/>
                  </a:moveTo>
                  <a:lnTo>
                    <a:pt x="2389" y="6408"/>
                  </a:lnTo>
                  <a:cubicBezTo>
                    <a:pt x="2199" y="6674"/>
                    <a:pt x="2048" y="6977"/>
                    <a:pt x="1858" y="7242"/>
                  </a:cubicBezTo>
                  <a:cubicBezTo>
                    <a:pt x="1858" y="7242"/>
                    <a:pt x="1858" y="7276"/>
                    <a:pt x="1881" y="7276"/>
                  </a:cubicBezTo>
                  <a:cubicBezTo>
                    <a:pt x="1892" y="7276"/>
                    <a:pt x="1909" y="7268"/>
                    <a:pt x="1934" y="7242"/>
                  </a:cubicBezTo>
                  <a:cubicBezTo>
                    <a:pt x="2124" y="7015"/>
                    <a:pt x="2237" y="6749"/>
                    <a:pt x="2389" y="6408"/>
                  </a:cubicBezTo>
                  <a:close/>
                  <a:moveTo>
                    <a:pt x="3724" y="7567"/>
                  </a:moveTo>
                  <a:cubicBezTo>
                    <a:pt x="3720" y="7567"/>
                    <a:pt x="3716" y="7571"/>
                    <a:pt x="3716" y="7584"/>
                  </a:cubicBezTo>
                  <a:cubicBezTo>
                    <a:pt x="3741" y="7584"/>
                    <a:pt x="3733" y="7567"/>
                    <a:pt x="3724" y="7567"/>
                  </a:cubicBezTo>
                  <a:close/>
                  <a:moveTo>
                    <a:pt x="2480" y="6808"/>
                  </a:moveTo>
                  <a:cubicBezTo>
                    <a:pt x="2469" y="6808"/>
                    <a:pt x="2452" y="6813"/>
                    <a:pt x="2427" y="6825"/>
                  </a:cubicBezTo>
                  <a:cubicBezTo>
                    <a:pt x="2237" y="7053"/>
                    <a:pt x="2010" y="7356"/>
                    <a:pt x="1858" y="7621"/>
                  </a:cubicBezTo>
                  <a:cubicBezTo>
                    <a:pt x="2048" y="7356"/>
                    <a:pt x="2275" y="7129"/>
                    <a:pt x="2503" y="6825"/>
                  </a:cubicBezTo>
                  <a:cubicBezTo>
                    <a:pt x="2503" y="6825"/>
                    <a:pt x="2503" y="6808"/>
                    <a:pt x="2480" y="6808"/>
                  </a:cubicBezTo>
                  <a:close/>
                  <a:moveTo>
                    <a:pt x="3716" y="7584"/>
                  </a:moveTo>
                  <a:cubicBezTo>
                    <a:pt x="3654" y="7657"/>
                    <a:pt x="3593" y="7735"/>
                    <a:pt x="3533" y="7815"/>
                  </a:cubicBezTo>
                  <a:lnTo>
                    <a:pt x="3533" y="7815"/>
                  </a:lnTo>
                  <a:lnTo>
                    <a:pt x="3716" y="7584"/>
                  </a:lnTo>
                  <a:close/>
                  <a:moveTo>
                    <a:pt x="2444" y="8552"/>
                  </a:moveTo>
                  <a:cubicBezTo>
                    <a:pt x="2435" y="8552"/>
                    <a:pt x="2427" y="8557"/>
                    <a:pt x="2427" y="8569"/>
                  </a:cubicBezTo>
                  <a:cubicBezTo>
                    <a:pt x="2477" y="8569"/>
                    <a:pt x="2461" y="8552"/>
                    <a:pt x="2444" y="8552"/>
                  </a:cubicBezTo>
                  <a:close/>
                  <a:moveTo>
                    <a:pt x="2444" y="8856"/>
                  </a:moveTo>
                  <a:cubicBezTo>
                    <a:pt x="2435" y="8856"/>
                    <a:pt x="2427" y="8860"/>
                    <a:pt x="2427" y="8873"/>
                  </a:cubicBezTo>
                  <a:cubicBezTo>
                    <a:pt x="2477" y="8873"/>
                    <a:pt x="2461" y="8856"/>
                    <a:pt x="2444" y="8856"/>
                  </a:cubicBezTo>
                  <a:close/>
                  <a:moveTo>
                    <a:pt x="3656" y="8325"/>
                  </a:moveTo>
                  <a:cubicBezTo>
                    <a:pt x="3644" y="8325"/>
                    <a:pt x="3627" y="8329"/>
                    <a:pt x="3602" y="8342"/>
                  </a:cubicBezTo>
                  <a:cubicBezTo>
                    <a:pt x="3488" y="8531"/>
                    <a:pt x="3337" y="8759"/>
                    <a:pt x="3185" y="9062"/>
                  </a:cubicBezTo>
                  <a:cubicBezTo>
                    <a:pt x="3337" y="8835"/>
                    <a:pt x="3526" y="8569"/>
                    <a:pt x="3678" y="8342"/>
                  </a:cubicBezTo>
                  <a:cubicBezTo>
                    <a:pt x="3678" y="8342"/>
                    <a:pt x="3678" y="8325"/>
                    <a:pt x="3656" y="8325"/>
                  </a:cubicBezTo>
                  <a:close/>
                  <a:moveTo>
                    <a:pt x="3590" y="9083"/>
                  </a:moveTo>
                  <a:cubicBezTo>
                    <a:pt x="3585" y="9083"/>
                    <a:pt x="3577" y="9087"/>
                    <a:pt x="3564" y="9100"/>
                  </a:cubicBezTo>
                  <a:cubicBezTo>
                    <a:pt x="3590" y="9100"/>
                    <a:pt x="3598" y="9083"/>
                    <a:pt x="3590" y="9083"/>
                  </a:cubicBezTo>
                  <a:close/>
                  <a:moveTo>
                    <a:pt x="2397" y="9180"/>
                  </a:moveTo>
                  <a:cubicBezTo>
                    <a:pt x="2393" y="9180"/>
                    <a:pt x="2389" y="9189"/>
                    <a:pt x="2389" y="9214"/>
                  </a:cubicBezTo>
                  <a:cubicBezTo>
                    <a:pt x="2414" y="9214"/>
                    <a:pt x="2406" y="9180"/>
                    <a:pt x="2397" y="9180"/>
                  </a:cubicBezTo>
                  <a:close/>
                  <a:moveTo>
                    <a:pt x="3515" y="8704"/>
                  </a:moveTo>
                  <a:cubicBezTo>
                    <a:pt x="3509" y="8704"/>
                    <a:pt x="3501" y="8708"/>
                    <a:pt x="3488" y="8721"/>
                  </a:cubicBezTo>
                  <a:cubicBezTo>
                    <a:pt x="3375" y="8873"/>
                    <a:pt x="3299" y="9062"/>
                    <a:pt x="3185" y="9252"/>
                  </a:cubicBezTo>
                  <a:cubicBezTo>
                    <a:pt x="3299" y="9062"/>
                    <a:pt x="3450" y="8873"/>
                    <a:pt x="3526" y="8721"/>
                  </a:cubicBezTo>
                  <a:cubicBezTo>
                    <a:pt x="3526" y="8721"/>
                    <a:pt x="3526" y="8704"/>
                    <a:pt x="3515" y="8704"/>
                  </a:cubicBezTo>
                  <a:close/>
                  <a:moveTo>
                    <a:pt x="3553" y="8894"/>
                  </a:moveTo>
                  <a:cubicBezTo>
                    <a:pt x="3547" y="8894"/>
                    <a:pt x="3539" y="8898"/>
                    <a:pt x="3526" y="8911"/>
                  </a:cubicBezTo>
                  <a:cubicBezTo>
                    <a:pt x="3450" y="9062"/>
                    <a:pt x="3337" y="9214"/>
                    <a:pt x="3299" y="9403"/>
                  </a:cubicBezTo>
                  <a:cubicBezTo>
                    <a:pt x="3375" y="9252"/>
                    <a:pt x="3488" y="9100"/>
                    <a:pt x="3564" y="8911"/>
                  </a:cubicBezTo>
                  <a:cubicBezTo>
                    <a:pt x="3564" y="8911"/>
                    <a:pt x="3564" y="8894"/>
                    <a:pt x="3553" y="8894"/>
                  </a:cubicBezTo>
                  <a:close/>
                  <a:moveTo>
                    <a:pt x="3299" y="9403"/>
                  </a:moveTo>
                  <a:cubicBezTo>
                    <a:pt x="3274" y="9403"/>
                    <a:pt x="3282" y="9420"/>
                    <a:pt x="3290" y="9420"/>
                  </a:cubicBezTo>
                  <a:cubicBezTo>
                    <a:pt x="3295" y="9420"/>
                    <a:pt x="3299" y="9416"/>
                    <a:pt x="3299" y="9403"/>
                  </a:cubicBezTo>
                  <a:close/>
                  <a:moveTo>
                    <a:pt x="3564" y="9100"/>
                  </a:moveTo>
                  <a:cubicBezTo>
                    <a:pt x="3488" y="9252"/>
                    <a:pt x="3375" y="9403"/>
                    <a:pt x="3299" y="9479"/>
                  </a:cubicBezTo>
                  <a:cubicBezTo>
                    <a:pt x="3299" y="9479"/>
                    <a:pt x="3299" y="9496"/>
                    <a:pt x="3310" y="9496"/>
                  </a:cubicBezTo>
                  <a:cubicBezTo>
                    <a:pt x="3316" y="9496"/>
                    <a:pt x="3324" y="9492"/>
                    <a:pt x="3337" y="9479"/>
                  </a:cubicBezTo>
                  <a:cubicBezTo>
                    <a:pt x="3450" y="9403"/>
                    <a:pt x="3526" y="9252"/>
                    <a:pt x="3564" y="9100"/>
                  </a:cubicBezTo>
                  <a:close/>
                  <a:moveTo>
                    <a:pt x="2768" y="9290"/>
                  </a:moveTo>
                  <a:lnTo>
                    <a:pt x="2768" y="9517"/>
                  </a:lnTo>
                  <a:cubicBezTo>
                    <a:pt x="2806" y="9479"/>
                    <a:pt x="2768" y="9328"/>
                    <a:pt x="2768" y="9290"/>
                  </a:cubicBezTo>
                  <a:close/>
                  <a:moveTo>
                    <a:pt x="3488" y="9441"/>
                  </a:moveTo>
                  <a:cubicBezTo>
                    <a:pt x="3488" y="9479"/>
                    <a:pt x="3488" y="9479"/>
                    <a:pt x="3450" y="9479"/>
                  </a:cubicBezTo>
                  <a:cubicBezTo>
                    <a:pt x="3375" y="9479"/>
                    <a:pt x="3375" y="9517"/>
                    <a:pt x="3450" y="9517"/>
                  </a:cubicBezTo>
                  <a:cubicBezTo>
                    <a:pt x="3526" y="9517"/>
                    <a:pt x="3526" y="9479"/>
                    <a:pt x="3488" y="9441"/>
                  </a:cubicBezTo>
                  <a:close/>
                  <a:moveTo>
                    <a:pt x="3697" y="9299"/>
                  </a:moveTo>
                  <a:cubicBezTo>
                    <a:pt x="3687" y="9299"/>
                    <a:pt x="3678" y="9309"/>
                    <a:pt x="3678" y="9328"/>
                  </a:cubicBezTo>
                  <a:cubicBezTo>
                    <a:pt x="3678" y="9403"/>
                    <a:pt x="3602" y="9479"/>
                    <a:pt x="3602" y="9593"/>
                  </a:cubicBezTo>
                  <a:cubicBezTo>
                    <a:pt x="3678" y="9479"/>
                    <a:pt x="3716" y="9441"/>
                    <a:pt x="3716" y="9328"/>
                  </a:cubicBezTo>
                  <a:cubicBezTo>
                    <a:pt x="3716" y="9309"/>
                    <a:pt x="3706" y="9299"/>
                    <a:pt x="3697" y="9299"/>
                  </a:cubicBezTo>
                  <a:close/>
                  <a:moveTo>
                    <a:pt x="2389" y="9214"/>
                  </a:moveTo>
                  <a:cubicBezTo>
                    <a:pt x="2332" y="9299"/>
                    <a:pt x="2233" y="9405"/>
                    <a:pt x="2139" y="9517"/>
                  </a:cubicBezTo>
                  <a:lnTo>
                    <a:pt x="2161" y="9517"/>
                  </a:lnTo>
                  <a:cubicBezTo>
                    <a:pt x="2173" y="9517"/>
                    <a:pt x="2184" y="9517"/>
                    <a:pt x="2195" y="9517"/>
                  </a:cubicBezTo>
                  <a:lnTo>
                    <a:pt x="2195" y="9517"/>
                  </a:lnTo>
                  <a:cubicBezTo>
                    <a:pt x="2173" y="9559"/>
                    <a:pt x="2151" y="9603"/>
                    <a:pt x="2131" y="9649"/>
                  </a:cubicBezTo>
                  <a:lnTo>
                    <a:pt x="2131" y="9649"/>
                  </a:lnTo>
                  <a:cubicBezTo>
                    <a:pt x="2202" y="9640"/>
                    <a:pt x="2276" y="9631"/>
                    <a:pt x="2351" y="9631"/>
                  </a:cubicBezTo>
                  <a:lnTo>
                    <a:pt x="2389" y="9631"/>
                  </a:lnTo>
                  <a:cubicBezTo>
                    <a:pt x="2503" y="9631"/>
                    <a:pt x="2616" y="9555"/>
                    <a:pt x="2730" y="9555"/>
                  </a:cubicBezTo>
                  <a:lnTo>
                    <a:pt x="2768" y="9517"/>
                  </a:lnTo>
                  <a:lnTo>
                    <a:pt x="2541" y="9517"/>
                  </a:lnTo>
                  <a:lnTo>
                    <a:pt x="2768" y="9290"/>
                  </a:lnTo>
                  <a:cubicBezTo>
                    <a:pt x="2768" y="9252"/>
                    <a:pt x="2730" y="9252"/>
                    <a:pt x="2730" y="9252"/>
                  </a:cubicBezTo>
                  <a:lnTo>
                    <a:pt x="2503" y="9479"/>
                  </a:lnTo>
                  <a:lnTo>
                    <a:pt x="2389" y="9479"/>
                  </a:lnTo>
                  <a:cubicBezTo>
                    <a:pt x="2324" y="9512"/>
                    <a:pt x="2260" y="9516"/>
                    <a:pt x="2195" y="9517"/>
                  </a:cubicBezTo>
                  <a:lnTo>
                    <a:pt x="2195" y="9517"/>
                  </a:lnTo>
                  <a:cubicBezTo>
                    <a:pt x="2261" y="9397"/>
                    <a:pt x="2334" y="9296"/>
                    <a:pt x="2389" y="9214"/>
                  </a:cubicBezTo>
                  <a:close/>
                  <a:moveTo>
                    <a:pt x="1801" y="5555"/>
                  </a:moveTo>
                  <a:cubicBezTo>
                    <a:pt x="1792" y="5555"/>
                    <a:pt x="1782" y="5574"/>
                    <a:pt x="1782" y="5612"/>
                  </a:cubicBezTo>
                  <a:lnTo>
                    <a:pt x="1782" y="8531"/>
                  </a:lnTo>
                  <a:lnTo>
                    <a:pt x="1782" y="8569"/>
                  </a:lnTo>
                  <a:lnTo>
                    <a:pt x="1782" y="8759"/>
                  </a:lnTo>
                  <a:cubicBezTo>
                    <a:pt x="1782" y="9100"/>
                    <a:pt x="1782" y="9403"/>
                    <a:pt x="1858" y="9631"/>
                  </a:cubicBezTo>
                  <a:cubicBezTo>
                    <a:pt x="1858" y="9669"/>
                    <a:pt x="1934" y="9669"/>
                    <a:pt x="1934" y="9669"/>
                  </a:cubicBezTo>
                  <a:cubicBezTo>
                    <a:pt x="1974" y="9669"/>
                    <a:pt x="2020" y="9664"/>
                    <a:pt x="2068" y="9658"/>
                  </a:cubicBezTo>
                  <a:lnTo>
                    <a:pt x="2068" y="9658"/>
                  </a:lnTo>
                  <a:cubicBezTo>
                    <a:pt x="2079" y="9664"/>
                    <a:pt x="2097" y="9669"/>
                    <a:pt x="2124" y="9669"/>
                  </a:cubicBezTo>
                  <a:cubicBezTo>
                    <a:pt x="2126" y="9662"/>
                    <a:pt x="2129" y="9656"/>
                    <a:pt x="2131" y="9649"/>
                  </a:cubicBezTo>
                  <a:lnTo>
                    <a:pt x="2131" y="9649"/>
                  </a:lnTo>
                  <a:cubicBezTo>
                    <a:pt x="2110" y="9652"/>
                    <a:pt x="2089" y="9655"/>
                    <a:pt x="2068" y="9658"/>
                  </a:cubicBezTo>
                  <a:lnTo>
                    <a:pt x="2068" y="9658"/>
                  </a:lnTo>
                  <a:cubicBezTo>
                    <a:pt x="2048" y="9647"/>
                    <a:pt x="2048" y="9631"/>
                    <a:pt x="2048" y="9631"/>
                  </a:cubicBezTo>
                  <a:cubicBezTo>
                    <a:pt x="2076" y="9593"/>
                    <a:pt x="2107" y="9555"/>
                    <a:pt x="2139" y="9517"/>
                  </a:cubicBezTo>
                  <a:lnTo>
                    <a:pt x="2048" y="9517"/>
                  </a:lnTo>
                  <a:cubicBezTo>
                    <a:pt x="2022" y="9556"/>
                    <a:pt x="1997" y="9594"/>
                    <a:pt x="1972" y="9631"/>
                  </a:cubicBezTo>
                  <a:cubicBezTo>
                    <a:pt x="1947" y="9644"/>
                    <a:pt x="1930" y="9648"/>
                    <a:pt x="1919" y="9648"/>
                  </a:cubicBezTo>
                  <a:cubicBezTo>
                    <a:pt x="1896" y="9648"/>
                    <a:pt x="1896" y="9631"/>
                    <a:pt x="1896" y="9631"/>
                  </a:cubicBezTo>
                  <a:cubicBezTo>
                    <a:pt x="1943" y="9560"/>
                    <a:pt x="1994" y="9482"/>
                    <a:pt x="2048" y="9401"/>
                  </a:cubicBezTo>
                  <a:lnTo>
                    <a:pt x="2048" y="9401"/>
                  </a:lnTo>
                  <a:lnTo>
                    <a:pt x="2048" y="9517"/>
                  </a:lnTo>
                  <a:lnTo>
                    <a:pt x="2048" y="9517"/>
                  </a:lnTo>
                  <a:cubicBezTo>
                    <a:pt x="2183" y="9317"/>
                    <a:pt x="2332" y="9095"/>
                    <a:pt x="2427" y="8873"/>
                  </a:cubicBezTo>
                  <a:lnTo>
                    <a:pt x="2427" y="8873"/>
                  </a:lnTo>
                  <a:cubicBezTo>
                    <a:pt x="2296" y="9029"/>
                    <a:pt x="2166" y="9222"/>
                    <a:pt x="2048" y="9401"/>
                  </a:cubicBezTo>
                  <a:lnTo>
                    <a:pt x="2048" y="9401"/>
                  </a:lnTo>
                  <a:lnTo>
                    <a:pt x="2048" y="9365"/>
                  </a:lnTo>
                  <a:lnTo>
                    <a:pt x="2048" y="9243"/>
                  </a:lnTo>
                  <a:lnTo>
                    <a:pt x="2048" y="9243"/>
                  </a:lnTo>
                  <a:cubicBezTo>
                    <a:pt x="2010" y="9297"/>
                    <a:pt x="1972" y="9350"/>
                    <a:pt x="1934" y="9403"/>
                  </a:cubicBezTo>
                  <a:cubicBezTo>
                    <a:pt x="1858" y="9403"/>
                    <a:pt x="1858" y="9441"/>
                    <a:pt x="1858" y="9441"/>
                  </a:cubicBezTo>
                  <a:cubicBezTo>
                    <a:pt x="1845" y="9454"/>
                    <a:pt x="1837" y="9458"/>
                    <a:pt x="1831" y="9458"/>
                  </a:cubicBezTo>
                  <a:cubicBezTo>
                    <a:pt x="1820" y="9458"/>
                    <a:pt x="1820" y="9441"/>
                    <a:pt x="1820" y="9441"/>
                  </a:cubicBezTo>
                  <a:cubicBezTo>
                    <a:pt x="1892" y="9327"/>
                    <a:pt x="1969" y="9217"/>
                    <a:pt x="2048" y="9109"/>
                  </a:cubicBezTo>
                  <a:lnTo>
                    <a:pt x="2048" y="9109"/>
                  </a:lnTo>
                  <a:lnTo>
                    <a:pt x="2048" y="9243"/>
                  </a:lnTo>
                  <a:lnTo>
                    <a:pt x="2048" y="9243"/>
                  </a:lnTo>
                  <a:cubicBezTo>
                    <a:pt x="2197" y="9030"/>
                    <a:pt x="2336" y="8812"/>
                    <a:pt x="2427" y="8569"/>
                  </a:cubicBezTo>
                  <a:lnTo>
                    <a:pt x="2427" y="8569"/>
                  </a:lnTo>
                  <a:cubicBezTo>
                    <a:pt x="2309" y="8758"/>
                    <a:pt x="2177" y="8932"/>
                    <a:pt x="2048" y="9109"/>
                  </a:cubicBezTo>
                  <a:lnTo>
                    <a:pt x="2048" y="9109"/>
                  </a:lnTo>
                  <a:lnTo>
                    <a:pt x="2048" y="9100"/>
                  </a:lnTo>
                  <a:cubicBezTo>
                    <a:pt x="2237" y="8797"/>
                    <a:pt x="2427" y="8569"/>
                    <a:pt x="2616" y="8304"/>
                  </a:cubicBezTo>
                  <a:lnTo>
                    <a:pt x="2578" y="8304"/>
                  </a:lnTo>
                  <a:cubicBezTo>
                    <a:pt x="2389" y="8531"/>
                    <a:pt x="2199" y="8797"/>
                    <a:pt x="2010" y="9062"/>
                  </a:cubicBezTo>
                  <a:lnTo>
                    <a:pt x="2010" y="8873"/>
                  </a:lnTo>
                  <a:cubicBezTo>
                    <a:pt x="2161" y="8607"/>
                    <a:pt x="2351" y="8342"/>
                    <a:pt x="2541" y="8114"/>
                  </a:cubicBezTo>
                  <a:lnTo>
                    <a:pt x="2503" y="8114"/>
                  </a:lnTo>
                  <a:cubicBezTo>
                    <a:pt x="2313" y="8342"/>
                    <a:pt x="2161" y="8607"/>
                    <a:pt x="1972" y="8873"/>
                  </a:cubicBezTo>
                  <a:lnTo>
                    <a:pt x="1972" y="8683"/>
                  </a:lnTo>
                  <a:cubicBezTo>
                    <a:pt x="2124" y="8493"/>
                    <a:pt x="2313" y="8266"/>
                    <a:pt x="2427" y="8001"/>
                  </a:cubicBezTo>
                  <a:lnTo>
                    <a:pt x="2389" y="8001"/>
                  </a:lnTo>
                  <a:cubicBezTo>
                    <a:pt x="2237" y="8190"/>
                    <a:pt x="2124" y="8456"/>
                    <a:pt x="1972" y="8645"/>
                  </a:cubicBezTo>
                  <a:lnTo>
                    <a:pt x="1972" y="8493"/>
                  </a:lnTo>
                  <a:cubicBezTo>
                    <a:pt x="2124" y="8266"/>
                    <a:pt x="2313" y="7963"/>
                    <a:pt x="2503" y="7735"/>
                  </a:cubicBezTo>
                  <a:lnTo>
                    <a:pt x="2427" y="7735"/>
                  </a:lnTo>
                  <a:cubicBezTo>
                    <a:pt x="2237" y="7963"/>
                    <a:pt x="2124" y="8190"/>
                    <a:pt x="1934" y="8418"/>
                  </a:cubicBezTo>
                  <a:lnTo>
                    <a:pt x="1934" y="8304"/>
                  </a:lnTo>
                  <a:cubicBezTo>
                    <a:pt x="2161" y="8001"/>
                    <a:pt x="2351" y="7773"/>
                    <a:pt x="2578" y="7470"/>
                  </a:cubicBezTo>
                  <a:cubicBezTo>
                    <a:pt x="2578" y="7432"/>
                    <a:pt x="2541" y="7432"/>
                    <a:pt x="2541" y="7432"/>
                  </a:cubicBezTo>
                  <a:cubicBezTo>
                    <a:pt x="2351" y="7659"/>
                    <a:pt x="2124" y="7963"/>
                    <a:pt x="1934" y="8190"/>
                  </a:cubicBezTo>
                  <a:lnTo>
                    <a:pt x="1934" y="8001"/>
                  </a:lnTo>
                  <a:cubicBezTo>
                    <a:pt x="2048" y="7773"/>
                    <a:pt x="2237" y="7546"/>
                    <a:pt x="2427" y="7318"/>
                  </a:cubicBezTo>
                  <a:lnTo>
                    <a:pt x="2389" y="7318"/>
                  </a:lnTo>
                  <a:cubicBezTo>
                    <a:pt x="2199" y="7470"/>
                    <a:pt x="2048" y="7735"/>
                    <a:pt x="1858" y="7963"/>
                  </a:cubicBezTo>
                  <a:lnTo>
                    <a:pt x="1858" y="7811"/>
                  </a:lnTo>
                  <a:cubicBezTo>
                    <a:pt x="2048" y="7546"/>
                    <a:pt x="2237" y="7318"/>
                    <a:pt x="2427" y="7015"/>
                  </a:cubicBezTo>
                  <a:lnTo>
                    <a:pt x="2389" y="7015"/>
                  </a:lnTo>
                  <a:cubicBezTo>
                    <a:pt x="2199" y="7242"/>
                    <a:pt x="2010" y="7546"/>
                    <a:pt x="1820" y="7773"/>
                  </a:cubicBezTo>
                  <a:lnTo>
                    <a:pt x="1820" y="7697"/>
                  </a:lnTo>
                  <a:lnTo>
                    <a:pt x="1820" y="5612"/>
                  </a:lnTo>
                  <a:cubicBezTo>
                    <a:pt x="1820" y="5574"/>
                    <a:pt x="1811" y="5555"/>
                    <a:pt x="1801" y="5555"/>
                  </a:cubicBezTo>
                  <a:close/>
                  <a:moveTo>
                    <a:pt x="2787" y="5593"/>
                  </a:moveTo>
                  <a:cubicBezTo>
                    <a:pt x="2779" y="5593"/>
                    <a:pt x="2771" y="5607"/>
                    <a:pt x="2769" y="5633"/>
                  </a:cubicBezTo>
                  <a:lnTo>
                    <a:pt x="2769" y="5633"/>
                  </a:lnTo>
                  <a:cubicBezTo>
                    <a:pt x="2768" y="5633"/>
                    <a:pt x="2768" y="5632"/>
                    <a:pt x="2768" y="5632"/>
                  </a:cubicBezTo>
                  <a:lnTo>
                    <a:pt x="2768" y="5632"/>
                  </a:lnTo>
                  <a:lnTo>
                    <a:pt x="2768" y="6332"/>
                  </a:lnTo>
                  <a:lnTo>
                    <a:pt x="2730" y="6408"/>
                  </a:lnTo>
                  <a:cubicBezTo>
                    <a:pt x="2730" y="6408"/>
                    <a:pt x="2730" y="6446"/>
                    <a:pt x="2768" y="6446"/>
                  </a:cubicBezTo>
                  <a:lnTo>
                    <a:pt x="2768" y="7811"/>
                  </a:lnTo>
                  <a:cubicBezTo>
                    <a:pt x="2768" y="7811"/>
                    <a:pt x="2768" y="7887"/>
                    <a:pt x="2730" y="7887"/>
                  </a:cubicBezTo>
                  <a:cubicBezTo>
                    <a:pt x="2730" y="7887"/>
                    <a:pt x="2730" y="7925"/>
                    <a:pt x="2768" y="7925"/>
                  </a:cubicBezTo>
                  <a:lnTo>
                    <a:pt x="2768" y="8531"/>
                  </a:lnTo>
                  <a:cubicBezTo>
                    <a:pt x="2768" y="8569"/>
                    <a:pt x="2730" y="8569"/>
                    <a:pt x="2730" y="8645"/>
                  </a:cubicBezTo>
                  <a:cubicBezTo>
                    <a:pt x="2730" y="8645"/>
                    <a:pt x="2730" y="8662"/>
                    <a:pt x="2741" y="8662"/>
                  </a:cubicBezTo>
                  <a:cubicBezTo>
                    <a:pt x="2747" y="8662"/>
                    <a:pt x="2755" y="8658"/>
                    <a:pt x="2768" y="8645"/>
                  </a:cubicBezTo>
                  <a:cubicBezTo>
                    <a:pt x="3071" y="8645"/>
                    <a:pt x="3071" y="8721"/>
                    <a:pt x="3071" y="8835"/>
                  </a:cubicBezTo>
                  <a:lnTo>
                    <a:pt x="3071" y="9707"/>
                  </a:lnTo>
                  <a:cubicBezTo>
                    <a:pt x="3071" y="9707"/>
                    <a:pt x="3071" y="9783"/>
                    <a:pt x="3109" y="9783"/>
                  </a:cubicBezTo>
                  <a:cubicBezTo>
                    <a:pt x="3375" y="9707"/>
                    <a:pt x="3678" y="9707"/>
                    <a:pt x="3905" y="9669"/>
                  </a:cubicBezTo>
                  <a:cubicBezTo>
                    <a:pt x="3905" y="9669"/>
                    <a:pt x="3943" y="9669"/>
                    <a:pt x="3943" y="9631"/>
                  </a:cubicBezTo>
                  <a:lnTo>
                    <a:pt x="3943" y="5650"/>
                  </a:lnTo>
                  <a:cubicBezTo>
                    <a:pt x="3943" y="5650"/>
                    <a:pt x="3943" y="5612"/>
                    <a:pt x="3905" y="5612"/>
                  </a:cubicBezTo>
                  <a:lnTo>
                    <a:pt x="3147" y="5612"/>
                  </a:lnTo>
                  <a:cubicBezTo>
                    <a:pt x="3109" y="5612"/>
                    <a:pt x="3109" y="5650"/>
                    <a:pt x="3147" y="5650"/>
                  </a:cubicBezTo>
                  <a:lnTo>
                    <a:pt x="3868" y="5650"/>
                  </a:lnTo>
                  <a:cubicBezTo>
                    <a:pt x="3943" y="5650"/>
                    <a:pt x="3905" y="5802"/>
                    <a:pt x="3905" y="5877"/>
                  </a:cubicBezTo>
                  <a:lnTo>
                    <a:pt x="3905" y="6787"/>
                  </a:lnTo>
                  <a:lnTo>
                    <a:pt x="3905" y="8645"/>
                  </a:lnTo>
                  <a:lnTo>
                    <a:pt x="3905" y="9100"/>
                  </a:lnTo>
                  <a:lnTo>
                    <a:pt x="3905" y="9328"/>
                  </a:lnTo>
                  <a:cubicBezTo>
                    <a:pt x="3905" y="9403"/>
                    <a:pt x="3943" y="9593"/>
                    <a:pt x="3905" y="9593"/>
                  </a:cubicBezTo>
                  <a:lnTo>
                    <a:pt x="3716" y="9593"/>
                  </a:lnTo>
                  <a:cubicBezTo>
                    <a:pt x="3678" y="9593"/>
                    <a:pt x="3640" y="9593"/>
                    <a:pt x="3602" y="9598"/>
                  </a:cubicBezTo>
                  <a:lnTo>
                    <a:pt x="3602" y="9598"/>
                  </a:lnTo>
                  <a:cubicBezTo>
                    <a:pt x="3602" y="9596"/>
                    <a:pt x="3602" y="9595"/>
                    <a:pt x="3602" y="9593"/>
                  </a:cubicBezTo>
                  <a:cubicBezTo>
                    <a:pt x="3591" y="9593"/>
                    <a:pt x="3586" y="9596"/>
                    <a:pt x="3585" y="9600"/>
                  </a:cubicBezTo>
                  <a:lnTo>
                    <a:pt x="3585" y="9600"/>
                  </a:lnTo>
                  <a:cubicBezTo>
                    <a:pt x="3553" y="9605"/>
                    <a:pt x="3521" y="9615"/>
                    <a:pt x="3488" y="9631"/>
                  </a:cubicBezTo>
                  <a:cubicBezTo>
                    <a:pt x="3375" y="9631"/>
                    <a:pt x="3337" y="9631"/>
                    <a:pt x="3261" y="9669"/>
                  </a:cubicBezTo>
                  <a:lnTo>
                    <a:pt x="3147" y="9669"/>
                  </a:lnTo>
                  <a:cubicBezTo>
                    <a:pt x="3109" y="9631"/>
                    <a:pt x="3147" y="9593"/>
                    <a:pt x="3147" y="9517"/>
                  </a:cubicBezTo>
                  <a:lnTo>
                    <a:pt x="3147" y="8873"/>
                  </a:lnTo>
                  <a:cubicBezTo>
                    <a:pt x="3375" y="8645"/>
                    <a:pt x="3564" y="8342"/>
                    <a:pt x="3716" y="8076"/>
                  </a:cubicBezTo>
                  <a:lnTo>
                    <a:pt x="3716" y="8076"/>
                  </a:lnTo>
                  <a:cubicBezTo>
                    <a:pt x="3537" y="8327"/>
                    <a:pt x="3358" y="8544"/>
                    <a:pt x="3147" y="8822"/>
                  </a:cubicBezTo>
                  <a:lnTo>
                    <a:pt x="3147" y="8822"/>
                  </a:lnTo>
                  <a:lnTo>
                    <a:pt x="3147" y="8759"/>
                  </a:lnTo>
                  <a:cubicBezTo>
                    <a:pt x="3337" y="8531"/>
                    <a:pt x="3526" y="8266"/>
                    <a:pt x="3716" y="8001"/>
                  </a:cubicBezTo>
                  <a:cubicBezTo>
                    <a:pt x="3716" y="8001"/>
                    <a:pt x="3716" y="7984"/>
                    <a:pt x="3705" y="7984"/>
                  </a:cubicBezTo>
                  <a:cubicBezTo>
                    <a:pt x="3699" y="7984"/>
                    <a:pt x="3691" y="7988"/>
                    <a:pt x="3678" y="8001"/>
                  </a:cubicBezTo>
                  <a:lnTo>
                    <a:pt x="3109" y="8721"/>
                  </a:lnTo>
                  <a:lnTo>
                    <a:pt x="3109" y="8531"/>
                  </a:lnTo>
                  <a:cubicBezTo>
                    <a:pt x="3261" y="8342"/>
                    <a:pt x="3375" y="8152"/>
                    <a:pt x="3526" y="7925"/>
                  </a:cubicBezTo>
                  <a:cubicBezTo>
                    <a:pt x="3526" y="7925"/>
                    <a:pt x="3526" y="7908"/>
                    <a:pt x="3515" y="7908"/>
                  </a:cubicBezTo>
                  <a:cubicBezTo>
                    <a:pt x="3509" y="7908"/>
                    <a:pt x="3501" y="7912"/>
                    <a:pt x="3488" y="7925"/>
                  </a:cubicBezTo>
                  <a:lnTo>
                    <a:pt x="3194" y="8326"/>
                  </a:lnTo>
                  <a:lnTo>
                    <a:pt x="3194" y="8326"/>
                  </a:lnTo>
                  <a:cubicBezTo>
                    <a:pt x="3295" y="8152"/>
                    <a:pt x="3411" y="7978"/>
                    <a:pt x="3533" y="7815"/>
                  </a:cubicBezTo>
                  <a:lnTo>
                    <a:pt x="3533" y="7815"/>
                  </a:lnTo>
                  <a:lnTo>
                    <a:pt x="3147" y="8304"/>
                  </a:lnTo>
                  <a:cubicBezTo>
                    <a:pt x="3147" y="8304"/>
                    <a:pt x="3147" y="8340"/>
                    <a:pt x="3183" y="8342"/>
                  </a:cubicBezTo>
                  <a:lnTo>
                    <a:pt x="3183" y="8342"/>
                  </a:lnTo>
                  <a:lnTo>
                    <a:pt x="3071" y="8493"/>
                  </a:lnTo>
                  <a:lnTo>
                    <a:pt x="3071" y="8266"/>
                  </a:lnTo>
                  <a:cubicBezTo>
                    <a:pt x="3223" y="8001"/>
                    <a:pt x="3450" y="7735"/>
                    <a:pt x="3602" y="7470"/>
                  </a:cubicBezTo>
                  <a:cubicBezTo>
                    <a:pt x="3602" y="7470"/>
                    <a:pt x="3602" y="7453"/>
                    <a:pt x="3591" y="7453"/>
                  </a:cubicBezTo>
                  <a:cubicBezTo>
                    <a:pt x="3585" y="7453"/>
                    <a:pt x="3577" y="7457"/>
                    <a:pt x="3564" y="7470"/>
                  </a:cubicBezTo>
                  <a:lnTo>
                    <a:pt x="2996" y="8190"/>
                  </a:lnTo>
                  <a:lnTo>
                    <a:pt x="2996" y="8039"/>
                  </a:lnTo>
                  <a:cubicBezTo>
                    <a:pt x="3185" y="7887"/>
                    <a:pt x="3337" y="7621"/>
                    <a:pt x="3526" y="7432"/>
                  </a:cubicBezTo>
                  <a:cubicBezTo>
                    <a:pt x="3526" y="7432"/>
                    <a:pt x="3526" y="7394"/>
                    <a:pt x="3488" y="7394"/>
                  </a:cubicBezTo>
                  <a:cubicBezTo>
                    <a:pt x="3337" y="7584"/>
                    <a:pt x="3147" y="7773"/>
                    <a:pt x="2996" y="7963"/>
                  </a:cubicBezTo>
                  <a:lnTo>
                    <a:pt x="2996" y="7811"/>
                  </a:lnTo>
                  <a:cubicBezTo>
                    <a:pt x="3185" y="7584"/>
                    <a:pt x="3375" y="7394"/>
                    <a:pt x="3526" y="7166"/>
                  </a:cubicBezTo>
                  <a:cubicBezTo>
                    <a:pt x="3526" y="7166"/>
                    <a:pt x="3526" y="7091"/>
                    <a:pt x="3488" y="7091"/>
                  </a:cubicBezTo>
                  <a:cubicBezTo>
                    <a:pt x="3299" y="7280"/>
                    <a:pt x="3147" y="7546"/>
                    <a:pt x="2958" y="7735"/>
                  </a:cubicBezTo>
                  <a:lnTo>
                    <a:pt x="2958" y="7621"/>
                  </a:lnTo>
                  <a:cubicBezTo>
                    <a:pt x="3147" y="7394"/>
                    <a:pt x="3337" y="7166"/>
                    <a:pt x="3488" y="6977"/>
                  </a:cubicBezTo>
                  <a:cubicBezTo>
                    <a:pt x="3488" y="6977"/>
                    <a:pt x="3488" y="6943"/>
                    <a:pt x="3466" y="6943"/>
                  </a:cubicBezTo>
                  <a:cubicBezTo>
                    <a:pt x="3455" y="6943"/>
                    <a:pt x="3438" y="6952"/>
                    <a:pt x="3413" y="6977"/>
                  </a:cubicBezTo>
                  <a:cubicBezTo>
                    <a:pt x="3223" y="7166"/>
                    <a:pt x="3109" y="7394"/>
                    <a:pt x="2920" y="7584"/>
                  </a:cubicBezTo>
                  <a:lnTo>
                    <a:pt x="2920" y="7470"/>
                  </a:lnTo>
                  <a:cubicBezTo>
                    <a:pt x="3109" y="7242"/>
                    <a:pt x="3299" y="7015"/>
                    <a:pt x="3488" y="6825"/>
                  </a:cubicBezTo>
                  <a:cubicBezTo>
                    <a:pt x="3488" y="6825"/>
                    <a:pt x="3488" y="6787"/>
                    <a:pt x="3413" y="6787"/>
                  </a:cubicBezTo>
                  <a:cubicBezTo>
                    <a:pt x="3223" y="7015"/>
                    <a:pt x="3033" y="7204"/>
                    <a:pt x="2920" y="7432"/>
                  </a:cubicBezTo>
                  <a:lnTo>
                    <a:pt x="2920" y="7356"/>
                  </a:lnTo>
                  <a:lnTo>
                    <a:pt x="3488" y="6636"/>
                  </a:lnTo>
                  <a:cubicBezTo>
                    <a:pt x="3488" y="6636"/>
                    <a:pt x="3488" y="6619"/>
                    <a:pt x="3466" y="6619"/>
                  </a:cubicBezTo>
                  <a:cubicBezTo>
                    <a:pt x="3455" y="6619"/>
                    <a:pt x="3438" y="6623"/>
                    <a:pt x="3413" y="6636"/>
                  </a:cubicBezTo>
                  <a:cubicBezTo>
                    <a:pt x="3223" y="6863"/>
                    <a:pt x="3109" y="7053"/>
                    <a:pt x="2920" y="7280"/>
                  </a:cubicBezTo>
                  <a:lnTo>
                    <a:pt x="2920" y="7091"/>
                  </a:lnTo>
                  <a:cubicBezTo>
                    <a:pt x="3031" y="6942"/>
                    <a:pt x="3215" y="6721"/>
                    <a:pt x="3365" y="6499"/>
                  </a:cubicBezTo>
                  <a:lnTo>
                    <a:pt x="3365" y="6499"/>
                  </a:lnTo>
                  <a:cubicBezTo>
                    <a:pt x="3431" y="6409"/>
                    <a:pt x="3488" y="6314"/>
                    <a:pt x="3526" y="6219"/>
                  </a:cubicBezTo>
                  <a:lnTo>
                    <a:pt x="3526" y="6219"/>
                  </a:lnTo>
                  <a:cubicBezTo>
                    <a:pt x="3375" y="6370"/>
                    <a:pt x="3223" y="6560"/>
                    <a:pt x="3109" y="6674"/>
                  </a:cubicBezTo>
                  <a:cubicBezTo>
                    <a:pt x="3109" y="6674"/>
                    <a:pt x="3109" y="6697"/>
                    <a:pt x="3116" y="6717"/>
                  </a:cubicBezTo>
                  <a:lnTo>
                    <a:pt x="3116" y="6717"/>
                  </a:lnTo>
                  <a:cubicBezTo>
                    <a:pt x="3032" y="6817"/>
                    <a:pt x="2943" y="6916"/>
                    <a:pt x="2844" y="7015"/>
                  </a:cubicBezTo>
                  <a:lnTo>
                    <a:pt x="2844" y="6332"/>
                  </a:lnTo>
                  <a:cubicBezTo>
                    <a:pt x="2996" y="6219"/>
                    <a:pt x="3109" y="6067"/>
                    <a:pt x="3223" y="5953"/>
                  </a:cubicBezTo>
                  <a:cubicBezTo>
                    <a:pt x="3223" y="5953"/>
                    <a:pt x="3223" y="5915"/>
                    <a:pt x="3185" y="5915"/>
                  </a:cubicBezTo>
                  <a:cubicBezTo>
                    <a:pt x="3109" y="6067"/>
                    <a:pt x="2958" y="6143"/>
                    <a:pt x="2844" y="6294"/>
                  </a:cubicBezTo>
                  <a:lnTo>
                    <a:pt x="2844" y="6067"/>
                  </a:lnTo>
                  <a:lnTo>
                    <a:pt x="3147" y="5764"/>
                  </a:lnTo>
                  <a:cubicBezTo>
                    <a:pt x="3147" y="5764"/>
                    <a:pt x="3147" y="5726"/>
                    <a:pt x="3109" y="5726"/>
                  </a:cubicBezTo>
                  <a:cubicBezTo>
                    <a:pt x="2996" y="5840"/>
                    <a:pt x="2920" y="5915"/>
                    <a:pt x="2806" y="5953"/>
                  </a:cubicBezTo>
                  <a:lnTo>
                    <a:pt x="2806" y="5650"/>
                  </a:lnTo>
                  <a:cubicBezTo>
                    <a:pt x="2806" y="5612"/>
                    <a:pt x="2796" y="5593"/>
                    <a:pt x="2787" y="55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6"/>
          <p:cNvSpPr/>
          <p:nvPr/>
        </p:nvSpPr>
        <p:spPr>
          <a:xfrm rot="9409681">
            <a:off x="2061319" y="-597538"/>
            <a:ext cx="1083375" cy="1489583"/>
          </a:xfrm>
          <a:custGeom>
            <a:avLst/>
            <a:gdLst/>
            <a:ahLst/>
            <a:cxnLst/>
            <a:rect l="l" t="t" r="r" b="b"/>
            <a:pathLst>
              <a:path w="16901" h="23238" extrusionOk="0">
                <a:moveTo>
                  <a:pt x="1318" y="351"/>
                </a:moveTo>
                <a:cubicBezTo>
                  <a:pt x="1204" y="1223"/>
                  <a:pt x="825" y="2019"/>
                  <a:pt x="332" y="2701"/>
                </a:cubicBezTo>
                <a:cubicBezTo>
                  <a:pt x="636" y="1943"/>
                  <a:pt x="977" y="1109"/>
                  <a:pt x="1318" y="351"/>
                </a:cubicBezTo>
                <a:close/>
                <a:moveTo>
                  <a:pt x="10486" y="9770"/>
                </a:moveTo>
                <a:cubicBezTo>
                  <a:pt x="11204" y="9770"/>
                  <a:pt x="11915" y="9911"/>
                  <a:pt x="12578" y="10133"/>
                </a:cubicBezTo>
                <a:cubicBezTo>
                  <a:pt x="12958" y="10208"/>
                  <a:pt x="13375" y="10360"/>
                  <a:pt x="13754" y="10550"/>
                </a:cubicBezTo>
                <a:cubicBezTo>
                  <a:pt x="14171" y="11535"/>
                  <a:pt x="14247" y="12635"/>
                  <a:pt x="13905" y="13696"/>
                </a:cubicBezTo>
                <a:cubicBezTo>
                  <a:pt x="13345" y="15303"/>
                  <a:pt x="11679" y="16579"/>
                  <a:pt x="9962" y="16579"/>
                </a:cubicBezTo>
                <a:cubicBezTo>
                  <a:pt x="9937" y="16579"/>
                  <a:pt x="9912" y="16578"/>
                  <a:pt x="9887" y="16578"/>
                </a:cubicBezTo>
                <a:cubicBezTo>
                  <a:pt x="8294" y="16540"/>
                  <a:pt x="7005" y="15251"/>
                  <a:pt x="6664" y="13696"/>
                </a:cubicBezTo>
                <a:cubicBezTo>
                  <a:pt x="6512" y="12938"/>
                  <a:pt x="6588" y="12104"/>
                  <a:pt x="7005" y="11460"/>
                </a:cubicBezTo>
                <a:cubicBezTo>
                  <a:pt x="7498" y="10663"/>
                  <a:pt x="8408" y="10133"/>
                  <a:pt x="9318" y="9905"/>
                </a:cubicBezTo>
                <a:cubicBezTo>
                  <a:pt x="9705" y="9812"/>
                  <a:pt x="10097" y="9770"/>
                  <a:pt x="10486" y="9770"/>
                </a:cubicBezTo>
                <a:close/>
                <a:moveTo>
                  <a:pt x="1470" y="0"/>
                </a:moveTo>
                <a:cubicBezTo>
                  <a:pt x="1432" y="0"/>
                  <a:pt x="1394" y="29"/>
                  <a:pt x="1394" y="85"/>
                </a:cubicBezTo>
                <a:lnTo>
                  <a:pt x="1394" y="161"/>
                </a:lnTo>
                <a:lnTo>
                  <a:pt x="1356" y="123"/>
                </a:lnTo>
                <a:cubicBezTo>
                  <a:pt x="1337" y="104"/>
                  <a:pt x="1318" y="95"/>
                  <a:pt x="1304" y="95"/>
                </a:cubicBezTo>
                <a:cubicBezTo>
                  <a:pt x="1290" y="95"/>
                  <a:pt x="1280" y="104"/>
                  <a:pt x="1280" y="123"/>
                </a:cubicBezTo>
                <a:cubicBezTo>
                  <a:pt x="825" y="1071"/>
                  <a:pt x="446" y="2019"/>
                  <a:pt x="29" y="2967"/>
                </a:cubicBezTo>
                <a:cubicBezTo>
                  <a:pt x="0" y="2996"/>
                  <a:pt x="37" y="3068"/>
                  <a:pt x="90" y="3068"/>
                </a:cubicBezTo>
                <a:cubicBezTo>
                  <a:pt x="106" y="3068"/>
                  <a:pt x="125" y="3061"/>
                  <a:pt x="143" y="3043"/>
                </a:cubicBezTo>
                <a:cubicBezTo>
                  <a:pt x="636" y="2512"/>
                  <a:pt x="1091" y="1792"/>
                  <a:pt x="1318" y="1071"/>
                </a:cubicBezTo>
                <a:cubicBezTo>
                  <a:pt x="1318" y="2360"/>
                  <a:pt x="1773" y="3573"/>
                  <a:pt x="2645" y="4521"/>
                </a:cubicBezTo>
                <a:cubicBezTo>
                  <a:pt x="3858" y="5924"/>
                  <a:pt x="5640" y="6341"/>
                  <a:pt x="7384" y="6607"/>
                </a:cubicBezTo>
                <a:cubicBezTo>
                  <a:pt x="9242" y="6948"/>
                  <a:pt x="11176" y="7251"/>
                  <a:pt x="12578" y="8616"/>
                </a:cubicBezTo>
                <a:cubicBezTo>
                  <a:pt x="13071" y="9071"/>
                  <a:pt x="13450" y="9640"/>
                  <a:pt x="13716" y="10284"/>
                </a:cubicBezTo>
                <a:cubicBezTo>
                  <a:pt x="12920" y="9943"/>
                  <a:pt x="12086" y="9716"/>
                  <a:pt x="11214" y="9602"/>
                </a:cubicBezTo>
                <a:cubicBezTo>
                  <a:pt x="11003" y="9579"/>
                  <a:pt x="10788" y="9567"/>
                  <a:pt x="10570" y="9567"/>
                </a:cubicBezTo>
                <a:cubicBezTo>
                  <a:pt x="8986" y="9567"/>
                  <a:pt x="7297" y="10196"/>
                  <a:pt x="6664" y="11763"/>
                </a:cubicBezTo>
                <a:cubicBezTo>
                  <a:pt x="6133" y="13166"/>
                  <a:pt x="6702" y="14834"/>
                  <a:pt x="7763" y="15782"/>
                </a:cubicBezTo>
                <a:cubicBezTo>
                  <a:pt x="8394" y="16334"/>
                  <a:pt x="9189" y="16589"/>
                  <a:pt x="9999" y="16589"/>
                </a:cubicBezTo>
                <a:cubicBezTo>
                  <a:pt x="10746" y="16589"/>
                  <a:pt x="11506" y="16372"/>
                  <a:pt x="12161" y="15971"/>
                </a:cubicBezTo>
                <a:cubicBezTo>
                  <a:pt x="13640" y="15023"/>
                  <a:pt x="14474" y="13355"/>
                  <a:pt x="14247" y="11611"/>
                </a:cubicBezTo>
                <a:cubicBezTo>
                  <a:pt x="14209" y="11232"/>
                  <a:pt x="14095" y="10853"/>
                  <a:pt x="13981" y="10512"/>
                </a:cubicBezTo>
                <a:lnTo>
                  <a:pt x="13981" y="10512"/>
                </a:lnTo>
                <a:cubicBezTo>
                  <a:pt x="14436" y="10701"/>
                  <a:pt x="14929" y="10929"/>
                  <a:pt x="15308" y="11232"/>
                </a:cubicBezTo>
                <a:cubicBezTo>
                  <a:pt x="16256" y="11877"/>
                  <a:pt x="16863" y="12862"/>
                  <a:pt x="16559" y="14076"/>
                </a:cubicBezTo>
                <a:cubicBezTo>
                  <a:pt x="16294" y="15251"/>
                  <a:pt x="15498" y="16275"/>
                  <a:pt x="14815" y="17298"/>
                </a:cubicBezTo>
                <a:cubicBezTo>
                  <a:pt x="13450" y="19308"/>
                  <a:pt x="11934" y="21241"/>
                  <a:pt x="10266" y="23099"/>
                </a:cubicBezTo>
                <a:cubicBezTo>
                  <a:pt x="10237" y="23157"/>
                  <a:pt x="10275" y="23238"/>
                  <a:pt x="10328" y="23238"/>
                </a:cubicBezTo>
                <a:cubicBezTo>
                  <a:pt x="10344" y="23238"/>
                  <a:pt x="10362" y="23230"/>
                  <a:pt x="10379" y="23213"/>
                </a:cubicBezTo>
                <a:cubicBezTo>
                  <a:pt x="11972" y="21469"/>
                  <a:pt x="13413" y="19649"/>
                  <a:pt x="14740" y="17677"/>
                </a:cubicBezTo>
                <a:cubicBezTo>
                  <a:pt x="15384" y="16730"/>
                  <a:pt x="16104" y="15706"/>
                  <a:pt x="16521" y="14682"/>
                </a:cubicBezTo>
                <a:cubicBezTo>
                  <a:pt x="16901" y="13924"/>
                  <a:pt x="16901" y="12976"/>
                  <a:pt x="16370" y="12180"/>
                </a:cubicBezTo>
                <a:cubicBezTo>
                  <a:pt x="15915" y="11460"/>
                  <a:pt x="15119" y="10967"/>
                  <a:pt x="14360" y="10588"/>
                </a:cubicBezTo>
                <a:cubicBezTo>
                  <a:pt x="14209" y="10550"/>
                  <a:pt x="14057" y="10436"/>
                  <a:pt x="13905" y="10398"/>
                </a:cubicBezTo>
                <a:cubicBezTo>
                  <a:pt x="13413" y="9185"/>
                  <a:pt x="12389" y="8085"/>
                  <a:pt x="11214" y="7479"/>
                </a:cubicBezTo>
                <a:cubicBezTo>
                  <a:pt x="9356" y="6569"/>
                  <a:pt x="7233" y="6607"/>
                  <a:pt x="5299" y="6000"/>
                </a:cubicBezTo>
                <a:cubicBezTo>
                  <a:pt x="4313" y="5659"/>
                  <a:pt x="3365" y="5128"/>
                  <a:pt x="2683" y="4332"/>
                </a:cubicBezTo>
                <a:cubicBezTo>
                  <a:pt x="2038" y="3536"/>
                  <a:pt x="1583" y="2550"/>
                  <a:pt x="1508" y="1564"/>
                </a:cubicBezTo>
                <a:cubicBezTo>
                  <a:pt x="1470" y="1147"/>
                  <a:pt x="1470" y="844"/>
                  <a:pt x="1508" y="465"/>
                </a:cubicBezTo>
                <a:cubicBezTo>
                  <a:pt x="2114" y="1147"/>
                  <a:pt x="2797" y="1867"/>
                  <a:pt x="3403" y="2588"/>
                </a:cubicBezTo>
                <a:cubicBezTo>
                  <a:pt x="3411" y="2595"/>
                  <a:pt x="3421" y="2598"/>
                  <a:pt x="3432" y="2598"/>
                </a:cubicBezTo>
                <a:cubicBezTo>
                  <a:pt x="3478" y="2598"/>
                  <a:pt x="3541" y="2543"/>
                  <a:pt x="3479" y="2512"/>
                </a:cubicBezTo>
                <a:cubicBezTo>
                  <a:pt x="2835" y="1792"/>
                  <a:pt x="2152" y="1033"/>
                  <a:pt x="1508" y="313"/>
                </a:cubicBezTo>
                <a:cubicBezTo>
                  <a:pt x="1508" y="237"/>
                  <a:pt x="1508" y="161"/>
                  <a:pt x="1546" y="85"/>
                </a:cubicBezTo>
                <a:cubicBezTo>
                  <a:pt x="1546" y="29"/>
                  <a:pt x="1508" y="0"/>
                  <a:pt x="1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943740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950967" y="977351"/>
            <a:ext cx="3719600" cy="33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950967" y="4295051"/>
            <a:ext cx="3719600" cy="1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5"/>
          <p:cNvSpPr>
            <a:spLocks noGrp="1"/>
          </p:cNvSpPr>
          <p:nvPr>
            <p:ph type="pic" idx="2"/>
          </p:nvPr>
        </p:nvSpPr>
        <p:spPr>
          <a:xfrm>
            <a:off x="7361000" y="711817"/>
            <a:ext cx="3880000" cy="54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5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15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234565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06067" y="1736667"/>
            <a:ext cx="4454400" cy="14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1406067" y="3213600"/>
            <a:ext cx="4454400" cy="1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16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16"/>
          <p:cNvSpPr/>
          <p:nvPr/>
        </p:nvSpPr>
        <p:spPr>
          <a:xfrm>
            <a:off x="479565" y="1023567"/>
            <a:ext cx="729600" cy="72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5415" y="923468"/>
            <a:ext cx="495500" cy="635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8485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6449600" y="2001600"/>
            <a:ext cx="47912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6449828" y="3416000"/>
            <a:ext cx="4791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17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5" name="Google Shape;105;p17"/>
          <p:cNvSpPr/>
          <p:nvPr/>
        </p:nvSpPr>
        <p:spPr>
          <a:xfrm>
            <a:off x="11197799" y="5227233"/>
            <a:ext cx="729600" cy="72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50835" y="5309917"/>
            <a:ext cx="665167" cy="640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5283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5409600" cy="45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2"/>
          </p:nvPr>
        </p:nvSpPr>
        <p:spPr>
          <a:xfrm>
            <a:off x="6908633" y="2527233"/>
            <a:ext cx="4336800" cy="22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Google Shape;111;p18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2" name="Google Shape;112;p18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134514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1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7" name="Google Shape;117;p19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696429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1406067" y="1994667"/>
            <a:ext cx="44544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1406067" y="3213600"/>
            <a:ext cx="4454400" cy="1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20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2">
            <a:alphaModFix/>
          </a:blip>
          <a:srcRect l="75471" t="40835"/>
          <a:stretch/>
        </p:blipFill>
        <p:spPr>
          <a:xfrm>
            <a:off x="11100306" y="188349"/>
            <a:ext cx="1091700" cy="2633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709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4618627" y="3608000"/>
            <a:ext cx="3261600" cy="1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2"/>
          </p:nvPr>
        </p:nvSpPr>
        <p:spPr>
          <a:xfrm>
            <a:off x="960000" y="3608000"/>
            <a:ext cx="3261600" cy="1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3"/>
          </p:nvPr>
        </p:nvSpPr>
        <p:spPr>
          <a:xfrm>
            <a:off x="960013" y="2862800"/>
            <a:ext cx="32616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4"/>
          </p:nvPr>
        </p:nvSpPr>
        <p:spPr>
          <a:xfrm>
            <a:off x="4618636" y="2862800"/>
            <a:ext cx="32616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21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347569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6220128" y="2208900"/>
            <a:ext cx="4096000" cy="25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2"/>
          </p:nvPr>
        </p:nvSpPr>
        <p:spPr>
          <a:xfrm>
            <a:off x="1875867" y="2208900"/>
            <a:ext cx="4096000" cy="25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7" name="Google Shape;137;p22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971299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1"/>
          </p:nvPr>
        </p:nvSpPr>
        <p:spPr>
          <a:xfrm>
            <a:off x="1250167" y="3597999"/>
            <a:ext cx="29004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2"/>
          </p:nvPr>
        </p:nvSpPr>
        <p:spPr>
          <a:xfrm>
            <a:off x="4645800" y="3597999"/>
            <a:ext cx="29004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3"/>
          </p:nvPr>
        </p:nvSpPr>
        <p:spPr>
          <a:xfrm>
            <a:off x="8041433" y="3597999"/>
            <a:ext cx="2900400" cy="1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4"/>
          </p:nvPr>
        </p:nvSpPr>
        <p:spPr>
          <a:xfrm>
            <a:off x="1250167" y="2717987"/>
            <a:ext cx="2900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4645800" y="2717987"/>
            <a:ext cx="2900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6"/>
          </p:nvPr>
        </p:nvSpPr>
        <p:spPr>
          <a:xfrm>
            <a:off x="8041433" y="2717987"/>
            <a:ext cx="2900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7" name="Google Shape;147;p23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82500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1250167" y="2413187"/>
            <a:ext cx="2900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2"/>
          </p:nvPr>
        </p:nvSpPr>
        <p:spPr>
          <a:xfrm>
            <a:off x="4645800" y="2413187"/>
            <a:ext cx="2900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3"/>
          </p:nvPr>
        </p:nvSpPr>
        <p:spPr>
          <a:xfrm>
            <a:off x="8041433" y="2413187"/>
            <a:ext cx="29004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4"/>
          </p:nvPr>
        </p:nvSpPr>
        <p:spPr>
          <a:xfrm>
            <a:off x="1250167" y="3293200"/>
            <a:ext cx="29004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5"/>
          </p:nvPr>
        </p:nvSpPr>
        <p:spPr>
          <a:xfrm>
            <a:off x="4645800" y="3293200"/>
            <a:ext cx="29004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6"/>
          </p:nvPr>
        </p:nvSpPr>
        <p:spPr>
          <a:xfrm>
            <a:off x="8041433" y="3293200"/>
            <a:ext cx="29004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2">
            <a:alphaModFix/>
          </a:blip>
          <a:srcRect l="75471" t="40835"/>
          <a:stretch/>
        </p:blipFill>
        <p:spPr>
          <a:xfrm>
            <a:off x="11100306" y="-12784"/>
            <a:ext cx="1091700" cy="263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8" name="Google Shape;158;p24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9" name="Google Shape;159;p24"/>
          <p:cNvSpPr/>
          <p:nvPr/>
        </p:nvSpPr>
        <p:spPr>
          <a:xfrm>
            <a:off x="520565" y="5459200"/>
            <a:ext cx="729600" cy="72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02" y="5541883"/>
            <a:ext cx="665167" cy="64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1173221" y="5228795"/>
            <a:ext cx="529553" cy="524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34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7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459" name="Google Shape;459;p7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460" name="Google Shape;460;p7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7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7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7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7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7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7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7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7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7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7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7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7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7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7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7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7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" name="Google Shape;478;p7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7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7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7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7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7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7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7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" name="Google Shape;490;p7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7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7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" name="Google Shape;493;p7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" name="Google Shape;494;p7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" name="Google Shape;495;p7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7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7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7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7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" name="Google Shape;500;p7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7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7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7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7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7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6" name="Google Shape;506;p7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507" name="Google Shape;507;p7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7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35" name="Google Shape;535;p7"/>
          <p:cNvSpPr txBox="1">
            <a:spLocks noGrp="1"/>
          </p:cNvSpPr>
          <p:nvPr>
            <p:ph type="body" idx="1"/>
          </p:nvPr>
        </p:nvSpPr>
        <p:spPr>
          <a:xfrm>
            <a:off x="1323067" y="2790367"/>
            <a:ext cx="6240400" cy="30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6" name="Google Shape;536;p7"/>
          <p:cNvSpPr txBox="1">
            <a:spLocks noGrp="1"/>
          </p:cNvSpPr>
          <p:nvPr>
            <p:ph type="title"/>
          </p:nvPr>
        </p:nvSpPr>
        <p:spPr>
          <a:xfrm>
            <a:off x="1323043" y="1122637"/>
            <a:ext cx="81904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37" name="Google Shape;537;p7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8" name="Google Shape;538;p7"/>
          <p:cNvSpPr/>
          <p:nvPr/>
        </p:nvSpPr>
        <p:spPr>
          <a:xfrm rot="1111867">
            <a:off x="4958589" y="5977995"/>
            <a:ext cx="1988233" cy="465900"/>
          </a:xfrm>
          <a:custGeom>
            <a:avLst/>
            <a:gdLst/>
            <a:ahLst/>
            <a:cxnLst/>
            <a:rect l="l" t="t" r="r" b="b"/>
            <a:pathLst>
              <a:path w="23450" h="5495" extrusionOk="0">
                <a:moveTo>
                  <a:pt x="22130" y="1"/>
                </a:moveTo>
                <a:cubicBezTo>
                  <a:pt x="22093" y="1"/>
                  <a:pt x="22056" y="82"/>
                  <a:pt x="22085" y="140"/>
                </a:cubicBezTo>
                <a:cubicBezTo>
                  <a:pt x="22426" y="519"/>
                  <a:pt x="22729" y="822"/>
                  <a:pt x="23070" y="1201"/>
                </a:cubicBezTo>
                <a:cubicBezTo>
                  <a:pt x="22163" y="838"/>
                  <a:pt x="21232" y="686"/>
                  <a:pt x="20296" y="686"/>
                </a:cubicBezTo>
                <a:cubicBezTo>
                  <a:pt x="18104" y="686"/>
                  <a:pt x="15888" y="1523"/>
                  <a:pt x="13895" y="2452"/>
                </a:cubicBezTo>
                <a:cubicBezTo>
                  <a:pt x="11153" y="3737"/>
                  <a:pt x="8380" y="5339"/>
                  <a:pt x="5313" y="5339"/>
                </a:cubicBezTo>
                <a:cubicBezTo>
                  <a:pt x="5029" y="5339"/>
                  <a:pt x="4743" y="5325"/>
                  <a:pt x="4455" y="5296"/>
                </a:cubicBezTo>
                <a:cubicBezTo>
                  <a:pt x="2787" y="5106"/>
                  <a:pt x="1194" y="4462"/>
                  <a:pt x="133" y="3173"/>
                </a:cubicBezTo>
                <a:cubicBezTo>
                  <a:pt x="123" y="3143"/>
                  <a:pt x="107" y="3131"/>
                  <a:pt x="92" y="3131"/>
                </a:cubicBezTo>
                <a:cubicBezTo>
                  <a:pt x="48" y="3131"/>
                  <a:pt x="1" y="3221"/>
                  <a:pt x="57" y="3249"/>
                </a:cubicBezTo>
                <a:cubicBezTo>
                  <a:pt x="1363" y="4860"/>
                  <a:pt x="3361" y="5494"/>
                  <a:pt x="5365" y="5494"/>
                </a:cubicBezTo>
                <a:cubicBezTo>
                  <a:pt x="6095" y="5494"/>
                  <a:pt x="6827" y="5410"/>
                  <a:pt x="7526" y="5258"/>
                </a:cubicBezTo>
                <a:cubicBezTo>
                  <a:pt x="11052" y="4424"/>
                  <a:pt x="13971" y="2225"/>
                  <a:pt x="17383" y="1277"/>
                </a:cubicBezTo>
                <a:cubicBezTo>
                  <a:pt x="18337" y="1019"/>
                  <a:pt x="19322" y="854"/>
                  <a:pt x="20294" y="854"/>
                </a:cubicBezTo>
                <a:cubicBezTo>
                  <a:pt x="21177" y="854"/>
                  <a:pt x="22051" y="990"/>
                  <a:pt x="22881" y="1315"/>
                </a:cubicBezTo>
                <a:cubicBezTo>
                  <a:pt x="22426" y="1315"/>
                  <a:pt x="21933" y="1277"/>
                  <a:pt x="21478" y="1277"/>
                </a:cubicBezTo>
                <a:cubicBezTo>
                  <a:pt x="21364" y="1277"/>
                  <a:pt x="21364" y="1391"/>
                  <a:pt x="21478" y="1391"/>
                </a:cubicBezTo>
                <a:cubicBezTo>
                  <a:pt x="22085" y="1467"/>
                  <a:pt x="22691" y="1467"/>
                  <a:pt x="23298" y="1505"/>
                </a:cubicBezTo>
                <a:lnTo>
                  <a:pt x="23374" y="1505"/>
                </a:lnTo>
                <a:cubicBezTo>
                  <a:pt x="23450" y="1505"/>
                  <a:pt x="23450" y="1391"/>
                  <a:pt x="23412" y="1353"/>
                </a:cubicBezTo>
                <a:cubicBezTo>
                  <a:pt x="22995" y="936"/>
                  <a:pt x="22615" y="443"/>
                  <a:pt x="22161" y="26"/>
                </a:cubicBezTo>
                <a:cubicBezTo>
                  <a:pt x="22152" y="8"/>
                  <a:pt x="22141" y="1"/>
                  <a:pt x="221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7"/>
          <p:cNvSpPr/>
          <p:nvPr/>
        </p:nvSpPr>
        <p:spPr>
          <a:xfrm rot="594141">
            <a:off x="7097641" y="6161050"/>
            <a:ext cx="1749803" cy="1061605"/>
          </a:xfrm>
          <a:custGeom>
            <a:avLst/>
            <a:gdLst/>
            <a:ahLst/>
            <a:cxnLst/>
            <a:rect l="l" t="t" r="r" b="b"/>
            <a:pathLst>
              <a:path w="37043" h="22474" extrusionOk="0">
                <a:moveTo>
                  <a:pt x="17479" y="181"/>
                </a:moveTo>
                <a:cubicBezTo>
                  <a:pt x="17441" y="181"/>
                  <a:pt x="17441" y="218"/>
                  <a:pt x="17441" y="218"/>
                </a:cubicBezTo>
                <a:cubicBezTo>
                  <a:pt x="17403" y="294"/>
                  <a:pt x="17441" y="370"/>
                  <a:pt x="17555" y="408"/>
                </a:cubicBezTo>
                <a:lnTo>
                  <a:pt x="17592" y="408"/>
                </a:lnTo>
                <a:cubicBezTo>
                  <a:pt x="17706" y="332"/>
                  <a:pt x="17592" y="181"/>
                  <a:pt x="17479" y="181"/>
                </a:cubicBezTo>
                <a:close/>
                <a:moveTo>
                  <a:pt x="16360" y="190"/>
                </a:moveTo>
                <a:cubicBezTo>
                  <a:pt x="16332" y="190"/>
                  <a:pt x="16303" y="200"/>
                  <a:pt x="16303" y="218"/>
                </a:cubicBezTo>
                <a:cubicBezTo>
                  <a:pt x="16303" y="484"/>
                  <a:pt x="16228" y="711"/>
                  <a:pt x="16038" y="901"/>
                </a:cubicBezTo>
                <a:cubicBezTo>
                  <a:pt x="16008" y="901"/>
                  <a:pt x="16026" y="949"/>
                  <a:pt x="16054" y="949"/>
                </a:cubicBezTo>
                <a:cubicBezTo>
                  <a:pt x="16061" y="949"/>
                  <a:pt x="16068" y="946"/>
                  <a:pt x="16076" y="939"/>
                </a:cubicBezTo>
                <a:cubicBezTo>
                  <a:pt x="16190" y="863"/>
                  <a:pt x="16265" y="711"/>
                  <a:pt x="16303" y="560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218"/>
                </a:lnTo>
                <a:cubicBezTo>
                  <a:pt x="16417" y="200"/>
                  <a:pt x="16389" y="190"/>
                  <a:pt x="16360" y="190"/>
                </a:cubicBezTo>
                <a:close/>
                <a:moveTo>
                  <a:pt x="18052" y="967"/>
                </a:moveTo>
                <a:cubicBezTo>
                  <a:pt x="18095" y="967"/>
                  <a:pt x="18142" y="996"/>
                  <a:pt x="18161" y="1053"/>
                </a:cubicBezTo>
                <a:cubicBezTo>
                  <a:pt x="18161" y="1091"/>
                  <a:pt x="18114" y="1109"/>
                  <a:pt x="18066" y="1109"/>
                </a:cubicBezTo>
                <a:cubicBezTo>
                  <a:pt x="18019" y="1109"/>
                  <a:pt x="17972" y="1091"/>
                  <a:pt x="17972" y="1053"/>
                </a:cubicBezTo>
                <a:cubicBezTo>
                  <a:pt x="17972" y="996"/>
                  <a:pt x="18010" y="967"/>
                  <a:pt x="18052" y="967"/>
                </a:cubicBezTo>
                <a:close/>
                <a:moveTo>
                  <a:pt x="16739" y="0"/>
                </a:moveTo>
                <a:cubicBezTo>
                  <a:pt x="16711" y="0"/>
                  <a:pt x="16683" y="10"/>
                  <a:pt x="16683" y="29"/>
                </a:cubicBezTo>
                <a:lnTo>
                  <a:pt x="16683" y="67"/>
                </a:lnTo>
                <a:cubicBezTo>
                  <a:pt x="16683" y="67"/>
                  <a:pt x="16645" y="67"/>
                  <a:pt x="16645" y="143"/>
                </a:cubicBezTo>
                <a:lnTo>
                  <a:pt x="16645" y="560"/>
                </a:lnTo>
                <a:cubicBezTo>
                  <a:pt x="16645" y="598"/>
                  <a:pt x="16683" y="598"/>
                  <a:pt x="16683" y="598"/>
                </a:cubicBezTo>
                <a:cubicBezTo>
                  <a:pt x="16702" y="594"/>
                  <a:pt x="16723" y="592"/>
                  <a:pt x="16744" y="592"/>
                </a:cubicBezTo>
                <a:cubicBezTo>
                  <a:pt x="16931" y="592"/>
                  <a:pt x="17172" y="735"/>
                  <a:pt x="17138" y="939"/>
                </a:cubicBezTo>
                <a:cubicBezTo>
                  <a:pt x="17101" y="1047"/>
                  <a:pt x="17022" y="1096"/>
                  <a:pt x="16936" y="1096"/>
                </a:cubicBezTo>
                <a:cubicBezTo>
                  <a:pt x="16843" y="1096"/>
                  <a:pt x="16742" y="1038"/>
                  <a:pt x="16683" y="939"/>
                </a:cubicBezTo>
                <a:cubicBezTo>
                  <a:pt x="16683" y="920"/>
                  <a:pt x="16664" y="910"/>
                  <a:pt x="16645" y="910"/>
                </a:cubicBezTo>
                <a:cubicBezTo>
                  <a:pt x="16626" y="910"/>
                  <a:pt x="16607" y="920"/>
                  <a:pt x="16607" y="939"/>
                </a:cubicBezTo>
                <a:cubicBezTo>
                  <a:pt x="16622" y="1002"/>
                  <a:pt x="16651" y="1060"/>
                  <a:pt x="16688" y="1110"/>
                </a:cubicBezTo>
                <a:lnTo>
                  <a:pt x="16688" y="1110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310" y="802"/>
                  <a:pt x="17057" y="556"/>
                  <a:pt x="16810" y="556"/>
                </a:cubicBezTo>
                <a:cubicBezTo>
                  <a:pt x="16793" y="556"/>
                  <a:pt x="16775" y="557"/>
                  <a:pt x="16758" y="560"/>
                </a:cubicBezTo>
                <a:lnTo>
                  <a:pt x="16758" y="181"/>
                </a:lnTo>
                <a:cubicBezTo>
                  <a:pt x="16794" y="252"/>
                  <a:pt x="16864" y="290"/>
                  <a:pt x="16935" y="290"/>
                </a:cubicBezTo>
                <a:cubicBezTo>
                  <a:pt x="17015" y="290"/>
                  <a:pt x="17097" y="243"/>
                  <a:pt x="17138" y="143"/>
                </a:cubicBezTo>
                <a:cubicBezTo>
                  <a:pt x="17138" y="87"/>
                  <a:pt x="17097" y="52"/>
                  <a:pt x="17075" y="52"/>
                </a:cubicBezTo>
                <a:cubicBezTo>
                  <a:pt x="17067" y="52"/>
                  <a:pt x="17062" y="57"/>
                  <a:pt x="17062" y="67"/>
                </a:cubicBezTo>
                <a:cubicBezTo>
                  <a:pt x="17044" y="138"/>
                  <a:pt x="16992" y="176"/>
                  <a:pt x="16938" y="176"/>
                </a:cubicBezTo>
                <a:cubicBezTo>
                  <a:pt x="16879" y="176"/>
                  <a:pt x="16816" y="129"/>
                  <a:pt x="16796" y="29"/>
                </a:cubicBezTo>
                <a:cubicBezTo>
                  <a:pt x="16796" y="10"/>
                  <a:pt x="16768" y="0"/>
                  <a:pt x="16739" y="0"/>
                </a:cubicBezTo>
                <a:close/>
                <a:moveTo>
                  <a:pt x="29270" y="1091"/>
                </a:moveTo>
                <a:lnTo>
                  <a:pt x="29270" y="1128"/>
                </a:lnTo>
                <a:cubicBezTo>
                  <a:pt x="29194" y="1091"/>
                  <a:pt x="29194" y="1091"/>
                  <a:pt x="29270" y="1091"/>
                </a:cubicBezTo>
                <a:close/>
                <a:moveTo>
                  <a:pt x="29270" y="939"/>
                </a:moveTo>
                <a:cubicBezTo>
                  <a:pt x="29098" y="939"/>
                  <a:pt x="29145" y="1252"/>
                  <a:pt x="29268" y="1252"/>
                </a:cubicBezTo>
                <a:cubicBezTo>
                  <a:pt x="29281" y="1252"/>
                  <a:pt x="29294" y="1249"/>
                  <a:pt x="29308" y="1242"/>
                </a:cubicBezTo>
                <a:cubicBezTo>
                  <a:pt x="29384" y="1166"/>
                  <a:pt x="29384" y="1053"/>
                  <a:pt x="29346" y="977"/>
                </a:cubicBezTo>
                <a:cubicBezTo>
                  <a:pt x="29346" y="939"/>
                  <a:pt x="29308" y="939"/>
                  <a:pt x="29270" y="939"/>
                </a:cubicBezTo>
                <a:close/>
                <a:moveTo>
                  <a:pt x="17905" y="304"/>
                </a:moveTo>
                <a:cubicBezTo>
                  <a:pt x="17886" y="304"/>
                  <a:pt x="17858" y="313"/>
                  <a:pt x="17820" y="332"/>
                </a:cubicBezTo>
                <a:cubicBezTo>
                  <a:pt x="17745" y="594"/>
                  <a:pt x="17707" y="856"/>
                  <a:pt x="17597" y="1117"/>
                </a:cubicBezTo>
                <a:lnTo>
                  <a:pt x="17597" y="1117"/>
                </a:lnTo>
                <a:lnTo>
                  <a:pt x="17182" y="1114"/>
                </a:lnTo>
                <a:lnTo>
                  <a:pt x="17182" y="1114"/>
                </a:lnTo>
                <a:cubicBezTo>
                  <a:pt x="17180" y="1119"/>
                  <a:pt x="17178" y="1124"/>
                  <a:pt x="17175" y="1128"/>
                </a:cubicBezTo>
                <a:cubicBezTo>
                  <a:pt x="17149" y="1199"/>
                  <a:pt x="17109" y="1242"/>
                  <a:pt x="17061" y="1264"/>
                </a:cubicBezTo>
                <a:lnTo>
                  <a:pt x="17061" y="1264"/>
                </a:lnTo>
                <a:lnTo>
                  <a:pt x="18919" y="1280"/>
                </a:lnTo>
                <a:lnTo>
                  <a:pt x="18919" y="1128"/>
                </a:lnTo>
                <a:lnTo>
                  <a:pt x="18189" y="1122"/>
                </a:lnTo>
                <a:lnTo>
                  <a:pt x="18189" y="1122"/>
                </a:lnTo>
                <a:cubicBezTo>
                  <a:pt x="18196" y="1102"/>
                  <a:pt x="18199" y="1079"/>
                  <a:pt x="18199" y="1053"/>
                </a:cubicBezTo>
                <a:cubicBezTo>
                  <a:pt x="18199" y="931"/>
                  <a:pt x="18135" y="881"/>
                  <a:pt x="18066" y="881"/>
                </a:cubicBezTo>
                <a:cubicBezTo>
                  <a:pt x="17984" y="881"/>
                  <a:pt x="17896" y="950"/>
                  <a:pt x="17896" y="1053"/>
                </a:cubicBezTo>
                <a:cubicBezTo>
                  <a:pt x="17900" y="1078"/>
                  <a:pt x="17907" y="1100"/>
                  <a:pt x="17916" y="1120"/>
                </a:cubicBezTo>
                <a:lnTo>
                  <a:pt x="17916" y="1120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08" y="1122"/>
                  <a:pt x="17707" y="1125"/>
                  <a:pt x="17706" y="1128"/>
                </a:cubicBezTo>
                <a:cubicBezTo>
                  <a:pt x="17681" y="1141"/>
                  <a:pt x="17660" y="1145"/>
                  <a:pt x="17643" y="1145"/>
                </a:cubicBezTo>
                <a:cubicBezTo>
                  <a:pt x="17609" y="1145"/>
                  <a:pt x="17592" y="1128"/>
                  <a:pt x="17592" y="1128"/>
                </a:cubicBezTo>
                <a:cubicBezTo>
                  <a:pt x="17594" y="1125"/>
                  <a:pt x="17596" y="1121"/>
                  <a:pt x="17597" y="1117"/>
                </a:cubicBezTo>
                <a:lnTo>
                  <a:pt x="17597" y="1117"/>
                </a:lnTo>
                <a:lnTo>
                  <a:pt x="17709" y="1118"/>
                </a:lnTo>
                <a:lnTo>
                  <a:pt x="17709" y="1118"/>
                </a:lnTo>
                <a:cubicBezTo>
                  <a:pt x="17783" y="820"/>
                  <a:pt x="17821" y="595"/>
                  <a:pt x="17934" y="332"/>
                </a:cubicBezTo>
                <a:cubicBezTo>
                  <a:pt x="17934" y="313"/>
                  <a:pt x="17924" y="304"/>
                  <a:pt x="17905" y="304"/>
                </a:cubicBezTo>
                <a:close/>
                <a:moveTo>
                  <a:pt x="16882" y="1263"/>
                </a:moveTo>
                <a:cubicBezTo>
                  <a:pt x="16914" y="1275"/>
                  <a:pt x="16947" y="1282"/>
                  <a:pt x="16978" y="1282"/>
                </a:cubicBezTo>
                <a:cubicBezTo>
                  <a:pt x="17007" y="1282"/>
                  <a:pt x="17035" y="1276"/>
                  <a:pt x="17061" y="1264"/>
                </a:cubicBezTo>
                <a:lnTo>
                  <a:pt x="17061" y="1264"/>
                </a:lnTo>
                <a:lnTo>
                  <a:pt x="16882" y="1263"/>
                </a:lnTo>
                <a:close/>
                <a:moveTo>
                  <a:pt x="28019" y="1242"/>
                </a:moveTo>
                <a:cubicBezTo>
                  <a:pt x="27981" y="1280"/>
                  <a:pt x="27981" y="1318"/>
                  <a:pt x="28019" y="1318"/>
                </a:cubicBezTo>
                <a:cubicBezTo>
                  <a:pt x="28057" y="1318"/>
                  <a:pt x="28057" y="1242"/>
                  <a:pt x="28019" y="1242"/>
                </a:cubicBezTo>
                <a:close/>
                <a:moveTo>
                  <a:pt x="28798" y="1241"/>
                </a:moveTo>
                <a:cubicBezTo>
                  <a:pt x="28840" y="1241"/>
                  <a:pt x="28884" y="1253"/>
                  <a:pt x="28929" y="1280"/>
                </a:cubicBezTo>
                <a:cubicBezTo>
                  <a:pt x="29080" y="1318"/>
                  <a:pt x="29118" y="1508"/>
                  <a:pt x="29004" y="1659"/>
                </a:cubicBezTo>
                <a:cubicBezTo>
                  <a:pt x="28959" y="1765"/>
                  <a:pt x="28878" y="1810"/>
                  <a:pt x="28794" y="1810"/>
                </a:cubicBezTo>
                <a:cubicBezTo>
                  <a:pt x="28667" y="1810"/>
                  <a:pt x="28534" y="1705"/>
                  <a:pt x="28512" y="1545"/>
                </a:cubicBezTo>
                <a:cubicBezTo>
                  <a:pt x="28541" y="1371"/>
                  <a:pt x="28659" y="1241"/>
                  <a:pt x="28798" y="1241"/>
                </a:cubicBezTo>
                <a:close/>
                <a:moveTo>
                  <a:pt x="28208" y="1091"/>
                </a:moveTo>
                <a:cubicBezTo>
                  <a:pt x="28170" y="1091"/>
                  <a:pt x="28132" y="1128"/>
                  <a:pt x="28057" y="1128"/>
                </a:cubicBezTo>
                <a:cubicBezTo>
                  <a:pt x="28019" y="1128"/>
                  <a:pt x="28057" y="1166"/>
                  <a:pt x="28132" y="1166"/>
                </a:cubicBezTo>
                <a:cubicBezTo>
                  <a:pt x="28132" y="1128"/>
                  <a:pt x="28170" y="1128"/>
                  <a:pt x="28170" y="1128"/>
                </a:cubicBezTo>
                <a:lnTo>
                  <a:pt x="28170" y="1508"/>
                </a:lnTo>
                <a:cubicBezTo>
                  <a:pt x="28170" y="1545"/>
                  <a:pt x="28170" y="1545"/>
                  <a:pt x="28208" y="1545"/>
                </a:cubicBezTo>
                <a:lnTo>
                  <a:pt x="28360" y="1545"/>
                </a:lnTo>
                <a:cubicBezTo>
                  <a:pt x="28398" y="1621"/>
                  <a:pt x="28398" y="1659"/>
                  <a:pt x="28398" y="1697"/>
                </a:cubicBezTo>
                <a:cubicBezTo>
                  <a:pt x="28398" y="1811"/>
                  <a:pt x="28360" y="1849"/>
                  <a:pt x="28246" y="1887"/>
                </a:cubicBezTo>
                <a:cubicBezTo>
                  <a:pt x="28213" y="1898"/>
                  <a:pt x="28176" y="1902"/>
                  <a:pt x="28138" y="1902"/>
                </a:cubicBezTo>
                <a:cubicBezTo>
                  <a:pt x="28047" y="1902"/>
                  <a:pt x="27948" y="1876"/>
                  <a:pt x="27867" y="1849"/>
                </a:cubicBezTo>
                <a:cubicBezTo>
                  <a:pt x="27791" y="1849"/>
                  <a:pt x="27791" y="1887"/>
                  <a:pt x="27829" y="1925"/>
                </a:cubicBezTo>
                <a:cubicBezTo>
                  <a:pt x="27903" y="1954"/>
                  <a:pt x="28006" y="1978"/>
                  <a:pt x="28106" y="1978"/>
                </a:cubicBezTo>
                <a:cubicBezTo>
                  <a:pt x="28263" y="1978"/>
                  <a:pt x="28413" y="1920"/>
                  <a:pt x="28436" y="1735"/>
                </a:cubicBezTo>
                <a:lnTo>
                  <a:pt x="28436" y="1697"/>
                </a:lnTo>
                <a:cubicBezTo>
                  <a:pt x="28512" y="1735"/>
                  <a:pt x="28550" y="1849"/>
                  <a:pt x="28625" y="1887"/>
                </a:cubicBezTo>
                <a:cubicBezTo>
                  <a:pt x="28678" y="1918"/>
                  <a:pt x="28730" y="1932"/>
                  <a:pt x="28780" y="1932"/>
                </a:cubicBezTo>
                <a:cubicBezTo>
                  <a:pt x="28914" y="1932"/>
                  <a:pt x="29036" y="1835"/>
                  <a:pt x="29118" y="1697"/>
                </a:cubicBezTo>
                <a:cubicBezTo>
                  <a:pt x="29194" y="1508"/>
                  <a:pt x="29118" y="1280"/>
                  <a:pt x="28929" y="1242"/>
                </a:cubicBezTo>
                <a:cubicBezTo>
                  <a:pt x="28886" y="1221"/>
                  <a:pt x="28844" y="1212"/>
                  <a:pt x="28803" y="1212"/>
                </a:cubicBezTo>
                <a:cubicBezTo>
                  <a:pt x="28698" y="1212"/>
                  <a:pt x="28604" y="1274"/>
                  <a:pt x="28550" y="1356"/>
                </a:cubicBezTo>
                <a:cubicBezTo>
                  <a:pt x="28550" y="1343"/>
                  <a:pt x="28545" y="1339"/>
                  <a:pt x="28540" y="1339"/>
                </a:cubicBezTo>
                <a:cubicBezTo>
                  <a:pt x="28528" y="1339"/>
                  <a:pt x="28512" y="1356"/>
                  <a:pt x="28512" y="1356"/>
                </a:cubicBezTo>
                <a:cubicBezTo>
                  <a:pt x="28461" y="1431"/>
                  <a:pt x="28444" y="1490"/>
                  <a:pt x="28461" y="1554"/>
                </a:cubicBezTo>
                <a:lnTo>
                  <a:pt x="28461" y="1554"/>
                </a:lnTo>
                <a:cubicBezTo>
                  <a:pt x="28422" y="1519"/>
                  <a:pt x="28365" y="1498"/>
                  <a:pt x="28309" y="1498"/>
                </a:cubicBezTo>
                <a:cubicBezTo>
                  <a:pt x="28288" y="1498"/>
                  <a:pt x="28266" y="1501"/>
                  <a:pt x="28246" y="1508"/>
                </a:cubicBezTo>
                <a:lnTo>
                  <a:pt x="28246" y="1128"/>
                </a:lnTo>
                <a:cubicBezTo>
                  <a:pt x="28246" y="1091"/>
                  <a:pt x="28246" y="1091"/>
                  <a:pt x="28208" y="1091"/>
                </a:cubicBezTo>
                <a:close/>
                <a:moveTo>
                  <a:pt x="29867" y="1839"/>
                </a:moveTo>
                <a:cubicBezTo>
                  <a:pt x="29924" y="1839"/>
                  <a:pt x="29990" y="1868"/>
                  <a:pt x="30028" y="1925"/>
                </a:cubicBezTo>
                <a:cubicBezTo>
                  <a:pt x="29990" y="2000"/>
                  <a:pt x="29933" y="2038"/>
                  <a:pt x="29881" y="2038"/>
                </a:cubicBezTo>
                <a:cubicBezTo>
                  <a:pt x="29829" y="2038"/>
                  <a:pt x="29782" y="2000"/>
                  <a:pt x="29763" y="1925"/>
                </a:cubicBezTo>
                <a:cubicBezTo>
                  <a:pt x="29763" y="1868"/>
                  <a:pt x="29810" y="1839"/>
                  <a:pt x="29867" y="1839"/>
                </a:cubicBezTo>
                <a:close/>
                <a:moveTo>
                  <a:pt x="2399" y="2590"/>
                </a:moveTo>
                <a:cubicBezTo>
                  <a:pt x="2393" y="2590"/>
                  <a:pt x="2389" y="2594"/>
                  <a:pt x="2389" y="2607"/>
                </a:cubicBezTo>
                <a:cubicBezTo>
                  <a:pt x="2275" y="2683"/>
                  <a:pt x="2351" y="2835"/>
                  <a:pt x="2427" y="2835"/>
                </a:cubicBezTo>
                <a:cubicBezTo>
                  <a:pt x="2465" y="2835"/>
                  <a:pt x="2541" y="2797"/>
                  <a:pt x="2541" y="2759"/>
                </a:cubicBezTo>
                <a:cubicBezTo>
                  <a:pt x="2541" y="2683"/>
                  <a:pt x="2465" y="2645"/>
                  <a:pt x="2427" y="2607"/>
                </a:cubicBezTo>
                <a:cubicBezTo>
                  <a:pt x="2427" y="2607"/>
                  <a:pt x="2410" y="2590"/>
                  <a:pt x="2399" y="2590"/>
                </a:cubicBezTo>
                <a:close/>
                <a:moveTo>
                  <a:pt x="1400" y="2871"/>
                </a:moveTo>
                <a:cubicBezTo>
                  <a:pt x="1415" y="2897"/>
                  <a:pt x="1423" y="2924"/>
                  <a:pt x="1425" y="2950"/>
                </a:cubicBezTo>
                <a:lnTo>
                  <a:pt x="1425" y="2950"/>
                </a:lnTo>
                <a:cubicBezTo>
                  <a:pt x="1429" y="2918"/>
                  <a:pt x="1419" y="2889"/>
                  <a:pt x="1403" y="2872"/>
                </a:cubicBezTo>
                <a:cubicBezTo>
                  <a:pt x="1402" y="2872"/>
                  <a:pt x="1401" y="2871"/>
                  <a:pt x="1400" y="2871"/>
                </a:cubicBezTo>
                <a:close/>
                <a:moveTo>
                  <a:pt x="1823" y="2981"/>
                </a:moveTo>
                <a:lnTo>
                  <a:pt x="1823" y="2981"/>
                </a:lnTo>
                <a:cubicBezTo>
                  <a:pt x="1822" y="2983"/>
                  <a:pt x="1821" y="2984"/>
                  <a:pt x="1820" y="2986"/>
                </a:cubicBezTo>
                <a:cubicBezTo>
                  <a:pt x="1817" y="2988"/>
                  <a:pt x="1814" y="2990"/>
                  <a:pt x="1811" y="2991"/>
                </a:cubicBezTo>
                <a:lnTo>
                  <a:pt x="1811" y="2991"/>
                </a:lnTo>
                <a:cubicBezTo>
                  <a:pt x="1815" y="2988"/>
                  <a:pt x="1819" y="2984"/>
                  <a:pt x="1823" y="2981"/>
                </a:cubicBezTo>
                <a:close/>
                <a:moveTo>
                  <a:pt x="1236" y="2756"/>
                </a:moveTo>
                <a:cubicBezTo>
                  <a:pt x="1146" y="2756"/>
                  <a:pt x="1062" y="2854"/>
                  <a:pt x="1062" y="2910"/>
                </a:cubicBezTo>
                <a:cubicBezTo>
                  <a:pt x="1086" y="2982"/>
                  <a:pt x="1141" y="3009"/>
                  <a:pt x="1177" y="3009"/>
                </a:cubicBezTo>
                <a:cubicBezTo>
                  <a:pt x="1199" y="3009"/>
                  <a:pt x="1214" y="3000"/>
                  <a:pt x="1214" y="2986"/>
                </a:cubicBezTo>
                <a:cubicBezTo>
                  <a:pt x="1214" y="2901"/>
                  <a:pt x="1278" y="2858"/>
                  <a:pt x="1342" y="2858"/>
                </a:cubicBezTo>
                <a:cubicBezTo>
                  <a:pt x="1362" y="2858"/>
                  <a:pt x="1382" y="2862"/>
                  <a:pt x="1400" y="2871"/>
                </a:cubicBezTo>
                <a:lnTo>
                  <a:pt x="1400" y="2871"/>
                </a:lnTo>
                <a:cubicBezTo>
                  <a:pt x="1384" y="2844"/>
                  <a:pt x="1361" y="2819"/>
                  <a:pt x="1327" y="2797"/>
                </a:cubicBezTo>
                <a:cubicBezTo>
                  <a:pt x="1298" y="2767"/>
                  <a:pt x="1267" y="2756"/>
                  <a:pt x="1236" y="2756"/>
                </a:cubicBezTo>
                <a:close/>
                <a:moveTo>
                  <a:pt x="1979" y="2933"/>
                </a:moveTo>
                <a:cubicBezTo>
                  <a:pt x="2044" y="2933"/>
                  <a:pt x="2110" y="2952"/>
                  <a:pt x="2162" y="2986"/>
                </a:cubicBezTo>
                <a:cubicBezTo>
                  <a:pt x="2237" y="3062"/>
                  <a:pt x="2275" y="3214"/>
                  <a:pt x="2199" y="3327"/>
                </a:cubicBezTo>
                <a:cubicBezTo>
                  <a:pt x="2133" y="3372"/>
                  <a:pt x="2066" y="3390"/>
                  <a:pt x="2000" y="3390"/>
                </a:cubicBezTo>
                <a:cubicBezTo>
                  <a:pt x="1952" y="3390"/>
                  <a:pt x="1905" y="3381"/>
                  <a:pt x="1858" y="3365"/>
                </a:cubicBezTo>
                <a:cubicBezTo>
                  <a:pt x="1745" y="3252"/>
                  <a:pt x="1745" y="3138"/>
                  <a:pt x="1858" y="3024"/>
                </a:cubicBezTo>
                <a:cubicBezTo>
                  <a:pt x="1880" y="3002"/>
                  <a:pt x="1877" y="2968"/>
                  <a:pt x="1863" y="2957"/>
                </a:cubicBezTo>
                <a:lnTo>
                  <a:pt x="1863" y="2957"/>
                </a:lnTo>
                <a:cubicBezTo>
                  <a:pt x="1898" y="2941"/>
                  <a:pt x="1938" y="2933"/>
                  <a:pt x="1979" y="2933"/>
                </a:cubicBezTo>
                <a:close/>
                <a:moveTo>
                  <a:pt x="1962" y="2839"/>
                </a:moveTo>
                <a:cubicBezTo>
                  <a:pt x="1858" y="2839"/>
                  <a:pt x="1752" y="2869"/>
                  <a:pt x="1669" y="2910"/>
                </a:cubicBezTo>
                <a:cubicBezTo>
                  <a:pt x="1669" y="2996"/>
                  <a:pt x="1690" y="3038"/>
                  <a:pt x="1733" y="3038"/>
                </a:cubicBezTo>
                <a:cubicBezTo>
                  <a:pt x="1740" y="3038"/>
                  <a:pt x="1747" y="3037"/>
                  <a:pt x="1755" y="3035"/>
                </a:cubicBezTo>
                <a:lnTo>
                  <a:pt x="1755" y="3035"/>
                </a:lnTo>
                <a:cubicBezTo>
                  <a:pt x="1672" y="3126"/>
                  <a:pt x="1688" y="3278"/>
                  <a:pt x="1782" y="3403"/>
                </a:cubicBezTo>
                <a:cubicBezTo>
                  <a:pt x="1820" y="3479"/>
                  <a:pt x="1896" y="3517"/>
                  <a:pt x="1977" y="3517"/>
                </a:cubicBezTo>
                <a:cubicBezTo>
                  <a:pt x="2057" y="3517"/>
                  <a:pt x="2143" y="3479"/>
                  <a:pt x="2199" y="3403"/>
                </a:cubicBezTo>
                <a:cubicBezTo>
                  <a:pt x="2351" y="3252"/>
                  <a:pt x="2275" y="3062"/>
                  <a:pt x="2199" y="2910"/>
                </a:cubicBezTo>
                <a:cubicBezTo>
                  <a:pt x="2131" y="2859"/>
                  <a:pt x="2047" y="2839"/>
                  <a:pt x="1962" y="2839"/>
                </a:cubicBezTo>
                <a:close/>
                <a:moveTo>
                  <a:pt x="1425" y="2950"/>
                </a:moveTo>
                <a:cubicBezTo>
                  <a:pt x="1421" y="2993"/>
                  <a:pt x="1393" y="3040"/>
                  <a:pt x="1327" y="3062"/>
                </a:cubicBezTo>
                <a:cubicBezTo>
                  <a:pt x="1290" y="3062"/>
                  <a:pt x="1327" y="3176"/>
                  <a:pt x="1327" y="3176"/>
                </a:cubicBezTo>
                <a:cubicBezTo>
                  <a:pt x="1479" y="3176"/>
                  <a:pt x="1631" y="3365"/>
                  <a:pt x="1479" y="3517"/>
                </a:cubicBezTo>
                <a:cubicBezTo>
                  <a:pt x="1459" y="3537"/>
                  <a:pt x="1430" y="3547"/>
                  <a:pt x="1398" y="3547"/>
                </a:cubicBezTo>
                <a:cubicBezTo>
                  <a:pt x="1310" y="3547"/>
                  <a:pt x="1193" y="3476"/>
                  <a:pt x="1138" y="3365"/>
                </a:cubicBezTo>
                <a:cubicBezTo>
                  <a:pt x="1138" y="3346"/>
                  <a:pt x="1119" y="3337"/>
                  <a:pt x="1100" y="3337"/>
                </a:cubicBezTo>
                <a:cubicBezTo>
                  <a:pt x="1081" y="3337"/>
                  <a:pt x="1062" y="3346"/>
                  <a:pt x="1062" y="3365"/>
                </a:cubicBezTo>
                <a:cubicBezTo>
                  <a:pt x="1088" y="3494"/>
                  <a:pt x="1236" y="3570"/>
                  <a:pt x="1364" y="3570"/>
                </a:cubicBezTo>
                <a:cubicBezTo>
                  <a:pt x="1425" y="3570"/>
                  <a:pt x="1481" y="3553"/>
                  <a:pt x="1517" y="3517"/>
                </a:cubicBezTo>
                <a:cubicBezTo>
                  <a:pt x="1669" y="3365"/>
                  <a:pt x="1517" y="3138"/>
                  <a:pt x="1403" y="3062"/>
                </a:cubicBezTo>
                <a:cubicBezTo>
                  <a:pt x="1419" y="3030"/>
                  <a:pt x="1429" y="2991"/>
                  <a:pt x="1425" y="2950"/>
                </a:cubicBezTo>
                <a:close/>
                <a:moveTo>
                  <a:pt x="2972" y="2844"/>
                </a:moveTo>
                <a:cubicBezTo>
                  <a:pt x="2958" y="2844"/>
                  <a:pt x="2939" y="2854"/>
                  <a:pt x="2920" y="2872"/>
                </a:cubicBezTo>
                <a:cubicBezTo>
                  <a:pt x="2844" y="3138"/>
                  <a:pt x="2768" y="3365"/>
                  <a:pt x="2730" y="3593"/>
                </a:cubicBezTo>
                <a:cubicBezTo>
                  <a:pt x="2730" y="3612"/>
                  <a:pt x="2749" y="3621"/>
                  <a:pt x="2768" y="3621"/>
                </a:cubicBezTo>
                <a:cubicBezTo>
                  <a:pt x="2787" y="3621"/>
                  <a:pt x="2806" y="3612"/>
                  <a:pt x="2806" y="3593"/>
                </a:cubicBezTo>
                <a:cubicBezTo>
                  <a:pt x="2844" y="3365"/>
                  <a:pt x="2958" y="3138"/>
                  <a:pt x="2996" y="2872"/>
                </a:cubicBezTo>
                <a:cubicBezTo>
                  <a:pt x="2996" y="2854"/>
                  <a:pt x="2986" y="2844"/>
                  <a:pt x="2972" y="2844"/>
                </a:cubicBezTo>
                <a:close/>
                <a:moveTo>
                  <a:pt x="3196" y="3386"/>
                </a:moveTo>
                <a:cubicBezTo>
                  <a:pt x="3093" y="3386"/>
                  <a:pt x="2983" y="3454"/>
                  <a:pt x="2958" y="3555"/>
                </a:cubicBezTo>
                <a:cubicBezTo>
                  <a:pt x="2977" y="3574"/>
                  <a:pt x="3015" y="3583"/>
                  <a:pt x="3048" y="3583"/>
                </a:cubicBezTo>
                <a:cubicBezTo>
                  <a:pt x="3081" y="3583"/>
                  <a:pt x="3109" y="3574"/>
                  <a:pt x="3109" y="3555"/>
                </a:cubicBezTo>
                <a:cubicBezTo>
                  <a:pt x="3109" y="3470"/>
                  <a:pt x="3173" y="3427"/>
                  <a:pt x="3237" y="3427"/>
                </a:cubicBezTo>
                <a:cubicBezTo>
                  <a:pt x="3259" y="3427"/>
                  <a:pt x="3280" y="3432"/>
                  <a:pt x="3299" y="3441"/>
                </a:cubicBezTo>
                <a:cubicBezTo>
                  <a:pt x="3365" y="3540"/>
                  <a:pt x="3317" y="3638"/>
                  <a:pt x="3204" y="3638"/>
                </a:cubicBezTo>
                <a:cubicBezTo>
                  <a:pt x="3187" y="3638"/>
                  <a:pt x="3168" y="3636"/>
                  <a:pt x="3147" y="3631"/>
                </a:cubicBezTo>
                <a:lnTo>
                  <a:pt x="3147" y="3555"/>
                </a:lnTo>
                <a:lnTo>
                  <a:pt x="3109" y="3555"/>
                </a:lnTo>
                <a:lnTo>
                  <a:pt x="3109" y="3669"/>
                </a:lnTo>
                <a:lnTo>
                  <a:pt x="3109" y="3744"/>
                </a:lnTo>
                <a:cubicBezTo>
                  <a:pt x="3126" y="3748"/>
                  <a:pt x="3143" y="3749"/>
                  <a:pt x="3159" y="3749"/>
                </a:cubicBezTo>
                <a:cubicBezTo>
                  <a:pt x="3330" y="3749"/>
                  <a:pt x="3475" y="3580"/>
                  <a:pt x="3337" y="3441"/>
                </a:cubicBezTo>
                <a:cubicBezTo>
                  <a:pt x="3299" y="3403"/>
                  <a:pt x="3248" y="3386"/>
                  <a:pt x="3196" y="3386"/>
                </a:cubicBezTo>
                <a:close/>
                <a:moveTo>
                  <a:pt x="35214" y="7900"/>
                </a:moveTo>
                <a:cubicBezTo>
                  <a:pt x="35240" y="7900"/>
                  <a:pt x="35260" y="7935"/>
                  <a:pt x="35260" y="7991"/>
                </a:cubicBezTo>
                <a:cubicBezTo>
                  <a:pt x="35260" y="8046"/>
                  <a:pt x="35240" y="8082"/>
                  <a:pt x="35214" y="8082"/>
                </a:cubicBezTo>
                <a:cubicBezTo>
                  <a:pt x="35205" y="8082"/>
                  <a:pt x="35195" y="8077"/>
                  <a:pt x="35184" y="8067"/>
                </a:cubicBezTo>
                <a:cubicBezTo>
                  <a:pt x="35147" y="7991"/>
                  <a:pt x="35147" y="7953"/>
                  <a:pt x="35184" y="7915"/>
                </a:cubicBezTo>
                <a:cubicBezTo>
                  <a:pt x="35195" y="7905"/>
                  <a:pt x="35205" y="7900"/>
                  <a:pt x="35214" y="7900"/>
                </a:cubicBezTo>
                <a:close/>
                <a:moveTo>
                  <a:pt x="35109" y="7801"/>
                </a:moveTo>
                <a:cubicBezTo>
                  <a:pt x="35033" y="7877"/>
                  <a:pt x="34995" y="7991"/>
                  <a:pt x="35033" y="8105"/>
                </a:cubicBezTo>
                <a:lnTo>
                  <a:pt x="35109" y="8105"/>
                </a:lnTo>
                <a:cubicBezTo>
                  <a:pt x="35147" y="8130"/>
                  <a:pt x="35189" y="8142"/>
                  <a:pt x="35228" y="8142"/>
                </a:cubicBezTo>
                <a:cubicBezTo>
                  <a:pt x="35307" y="8142"/>
                  <a:pt x="35374" y="8092"/>
                  <a:pt x="35374" y="7991"/>
                </a:cubicBezTo>
                <a:cubicBezTo>
                  <a:pt x="35374" y="7915"/>
                  <a:pt x="35298" y="7801"/>
                  <a:pt x="35222" y="7801"/>
                </a:cubicBezTo>
                <a:close/>
                <a:moveTo>
                  <a:pt x="16984" y="4299"/>
                </a:moveTo>
                <a:cubicBezTo>
                  <a:pt x="18210" y="4299"/>
                  <a:pt x="19429" y="4357"/>
                  <a:pt x="20626" y="4465"/>
                </a:cubicBezTo>
                <a:cubicBezTo>
                  <a:pt x="19640" y="5906"/>
                  <a:pt x="18578" y="7422"/>
                  <a:pt x="17555" y="8901"/>
                </a:cubicBezTo>
                <a:cubicBezTo>
                  <a:pt x="14711" y="7688"/>
                  <a:pt x="11905" y="6436"/>
                  <a:pt x="9062" y="5223"/>
                </a:cubicBezTo>
                <a:cubicBezTo>
                  <a:pt x="11631" y="4574"/>
                  <a:pt x="14325" y="4299"/>
                  <a:pt x="16984" y="4299"/>
                </a:cubicBezTo>
                <a:close/>
                <a:moveTo>
                  <a:pt x="33952" y="8721"/>
                </a:moveTo>
                <a:cubicBezTo>
                  <a:pt x="33924" y="8721"/>
                  <a:pt x="33895" y="8730"/>
                  <a:pt x="33895" y="8749"/>
                </a:cubicBezTo>
                <a:cubicBezTo>
                  <a:pt x="33928" y="8804"/>
                  <a:pt x="33968" y="8856"/>
                  <a:pt x="34012" y="8901"/>
                </a:cubicBezTo>
                <a:lnTo>
                  <a:pt x="34094" y="8901"/>
                </a:lnTo>
                <a:cubicBezTo>
                  <a:pt x="34050" y="8866"/>
                  <a:pt x="34019" y="8816"/>
                  <a:pt x="34009" y="8749"/>
                </a:cubicBezTo>
                <a:cubicBezTo>
                  <a:pt x="34009" y="8730"/>
                  <a:pt x="33981" y="8721"/>
                  <a:pt x="33952" y="8721"/>
                </a:cubicBezTo>
                <a:close/>
                <a:moveTo>
                  <a:pt x="34692" y="7710"/>
                </a:moveTo>
                <a:cubicBezTo>
                  <a:pt x="34679" y="7710"/>
                  <a:pt x="34665" y="7714"/>
                  <a:pt x="34654" y="7725"/>
                </a:cubicBezTo>
                <a:cubicBezTo>
                  <a:pt x="34607" y="7772"/>
                  <a:pt x="34516" y="7805"/>
                  <a:pt x="34427" y="7805"/>
                </a:cubicBezTo>
                <a:cubicBezTo>
                  <a:pt x="34372" y="7805"/>
                  <a:pt x="34318" y="7792"/>
                  <a:pt x="34275" y="7763"/>
                </a:cubicBezTo>
                <a:cubicBezTo>
                  <a:pt x="34263" y="7752"/>
                  <a:pt x="34252" y="7748"/>
                  <a:pt x="34243" y="7748"/>
                </a:cubicBezTo>
                <a:cubicBezTo>
                  <a:pt x="34221" y="7748"/>
                  <a:pt x="34210" y="7774"/>
                  <a:pt x="34237" y="7801"/>
                </a:cubicBezTo>
                <a:lnTo>
                  <a:pt x="34275" y="7877"/>
                </a:lnTo>
                <a:lnTo>
                  <a:pt x="34275" y="8142"/>
                </a:lnTo>
                <a:cubicBezTo>
                  <a:pt x="34199" y="8256"/>
                  <a:pt x="34199" y="8332"/>
                  <a:pt x="34275" y="8446"/>
                </a:cubicBezTo>
                <a:cubicBezTo>
                  <a:pt x="34285" y="8456"/>
                  <a:pt x="34292" y="8461"/>
                  <a:pt x="34298" y="8461"/>
                </a:cubicBezTo>
                <a:cubicBezTo>
                  <a:pt x="34312" y="8461"/>
                  <a:pt x="34312" y="8425"/>
                  <a:pt x="34312" y="8370"/>
                </a:cubicBezTo>
                <a:lnTo>
                  <a:pt x="34312" y="8332"/>
                </a:lnTo>
                <a:cubicBezTo>
                  <a:pt x="34388" y="8294"/>
                  <a:pt x="34426" y="8180"/>
                  <a:pt x="34464" y="8142"/>
                </a:cubicBezTo>
                <a:lnTo>
                  <a:pt x="34616" y="8294"/>
                </a:lnTo>
                <a:cubicBezTo>
                  <a:pt x="34654" y="8332"/>
                  <a:pt x="34654" y="8446"/>
                  <a:pt x="34654" y="8522"/>
                </a:cubicBezTo>
                <a:cubicBezTo>
                  <a:pt x="34654" y="8635"/>
                  <a:pt x="34654" y="8749"/>
                  <a:pt x="34578" y="8825"/>
                </a:cubicBezTo>
                <a:cubicBezTo>
                  <a:pt x="34554" y="8855"/>
                  <a:pt x="34524" y="8881"/>
                  <a:pt x="34490" y="8901"/>
                </a:cubicBezTo>
                <a:lnTo>
                  <a:pt x="34632" y="8901"/>
                </a:lnTo>
                <a:cubicBezTo>
                  <a:pt x="34717" y="8795"/>
                  <a:pt x="34767" y="8652"/>
                  <a:pt x="34767" y="8522"/>
                </a:cubicBezTo>
                <a:cubicBezTo>
                  <a:pt x="34767" y="8332"/>
                  <a:pt x="34616" y="8067"/>
                  <a:pt x="34388" y="8067"/>
                </a:cubicBezTo>
                <a:lnTo>
                  <a:pt x="34312" y="8067"/>
                </a:lnTo>
                <a:lnTo>
                  <a:pt x="34312" y="7877"/>
                </a:lnTo>
                <a:cubicBezTo>
                  <a:pt x="34350" y="7887"/>
                  <a:pt x="34388" y="7891"/>
                  <a:pt x="34425" y="7891"/>
                </a:cubicBezTo>
                <a:cubicBezTo>
                  <a:pt x="34535" y="7891"/>
                  <a:pt x="34635" y="7849"/>
                  <a:pt x="34692" y="7763"/>
                </a:cubicBezTo>
                <a:cubicBezTo>
                  <a:pt x="34745" y="7737"/>
                  <a:pt x="34723" y="7710"/>
                  <a:pt x="34692" y="7710"/>
                </a:cubicBezTo>
                <a:close/>
                <a:moveTo>
                  <a:pt x="35673" y="7820"/>
                </a:moveTo>
                <a:cubicBezTo>
                  <a:pt x="35649" y="7820"/>
                  <a:pt x="35620" y="7839"/>
                  <a:pt x="35601" y="7877"/>
                </a:cubicBezTo>
                <a:cubicBezTo>
                  <a:pt x="35533" y="8218"/>
                  <a:pt x="35404" y="8560"/>
                  <a:pt x="35295" y="8901"/>
                </a:cubicBezTo>
                <a:lnTo>
                  <a:pt x="35399" y="8901"/>
                </a:lnTo>
                <a:cubicBezTo>
                  <a:pt x="35480" y="8560"/>
                  <a:pt x="35613" y="8218"/>
                  <a:pt x="35715" y="7877"/>
                </a:cubicBezTo>
                <a:cubicBezTo>
                  <a:pt x="35715" y="7839"/>
                  <a:pt x="35696" y="7820"/>
                  <a:pt x="35673" y="7820"/>
                </a:cubicBezTo>
                <a:close/>
                <a:moveTo>
                  <a:pt x="35753" y="8711"/>
                </a:moveTo>
                <a:cubicBezTo>
                  <a:pt x="35595" y="8734"/>
                  <a:pt x="35504" y="8810"/>
                  <a:pt x="35448" y="8901"/>
                </a:cubicBezTo>
                <a:lnTo>
                  <a:pt x="35533" y="8901"/>
                </a:lnTo>
                <a:cubicBezTo>
                  <a:pt x="35552" y="8885"/>
                  <a:pt x="35575" y="8872"/>
                  <a:pt x="35601" y="8863"/>
                </a:cubicBezTo>
                <a:cubicBezTo>
                  <a:pt x="35658" y="8844"/>
                  <a:pt x="35706" y="8834"/>
                  <a:pt x="35753" y="8834"/>
                </a:cubicBezTo>
                <a:cubicBezTo>
                  <a:pt x="35801" y="8834"/>
                  <a:pt x="35848" y="8844"/>
                  <a:pt x="35905" y="8863"/>
                </a:cubicBezTo>
                <a:cubicBezTo>
                  <a:pt x="35913" y="8871"/>
                  <a:pt x="35919" y="8884"/>
                  <a:pt x="35924" y="8901"/>
                </a:cubicBezTo>
                <a:lnTo>
                  <a:pt x="36019" y="8901"/>
                </a:lnTo>
                <a:cubicBezTo>
                  <a:pt x="35981" y="8749"/>
                  <a:pt x="35829" y="8711"/>
                  <a:pt x="35753" y="8711"/>
                </a:cubicBezTo>
                <a:close/>
                <a:moveTo>
                  <a:pt x="34094" y="8901"/>
                </a:moveTo>
                <a:cubicBezTo>
                  <a:pt x="34144" y="8940"/>
                  <a:pt x="34211" y="8959"/>
                  <a:pt x="34281" y="8959"/>
                </a:cubicBezTo>
                <a:cubicBezTo>
                  <a:pt x="34353" y="8959"/>
                  <a:pt x="34428" y="8939"/>
                  <a:pt x="34490" y="8901"/>
                </a:cubicBezTo>
                <a:close/>
                <a:moveTo>
                  <a:pt x="20929" y="4503"/>
                </a:moveTo>
                <a:cubicBezTo>
                  <a:pt x="21156" y="4541"/>
                  <a:pt x="21384" y="4541"/>
                  <a:pt x="21687" y="4541"/>
                </a:cubicBezTo>
                <a:cubicBezTo>
                  <a:pt x="24038" y="4844"/>
                  <a:pt x="26502" y="5299"/>
                  <a:pt x="28701" y="6285"/>
                </a:cubicBezTo>
                <a:cubicBezTo>
                  <a:pt x="29914" y="6853"/>
                  <a:pt x="31469" y="7725"/>
                  <a:pt x="31848" y="9090"/>
                </a:cubicBezTo>
                <a:lnTo>
                  <a:pt x="17934" y="9090"/>
                </a:lnTo>
                <a:cubicBezTo>
                  <a:pt x="17934" y="9090"/>
                  <a:pt x="17934" y="9052"/>
                  <a:pt x="17896" y="9052"/>
                </a:cubicBezTo>
                <a:cubicBezTo>
                  <a:pt x="17820" y="9052"/>
                  <a:pt x="17820" y="9015"/>
                  <a:pt x="17782" y="9015"/>
                </a:cubicBezTo>
                <a:cubicBezTo>
                  <a:pt x="18844" y="7536"/>
                  <a:pt x="19867" y="6019"/>
                  <a:pt x="20929" y="4503"/>
                </a:cubicBezTo>
                <a:close/>
                <a:moveTo>
                  <a:pt x="18123" y="9318"/>
                </a:moveTo>
                <a:cubicBezTo>
                  <a:pt x="18010" y="9432"/>
                  <a:pt x="17972" y="9469"/>
                  <a:pt x="17820" y="9507"/>
                </a:cubicBezTo>
                <a:cubicBezTo>
                  <a:pt x="17744" y="9469"/>
                  <a:pt x="17706" y="9394"/>
                  <a:pt x="17592" y="9318"/>
                </a:cubicBezTo>
                <a:close/>
                <a:moveTo>
                  <a:pt x="18844" y="9318"/>
                </a:moveTo>
                <a:cubicBezTo>
                  <a:pt x="18692" y="9507"/>
                  <a:pt x="18502" y="9659"/>
                  <a:pt x="18313" y="9849"/>
                </a:cubicBezTo>
                <a:cubicBezTo>
                  <a:pt x="18199" y="9811"/>
                  <a:pt x="18161" y="9773"/>
                  <a:pt x="18085" y="9697"/>
                </a:cubicBezTo>
                <a:cubicBezTo>
                  <a:pt x="18199" y="9583"/>
                  <a:pt x="18351" y="9469"/>
                  <a:pt x="18540" y="9318"/>
                </a:cubicBezTo>
                <a:close/>
                <a:moveTo>
                  <a:pt x="19640" y="9394"/>
                </a:moveTo>
                <a:cubicBezTo>
                  <a:pt x="19299" y="9659"/>
                  <a:pt x="19033" y="9887"/>
                  <a:pt x="18692" y="10190"/>
                </a:cubicBezTo>
                <a:cubicBezTo>
                  <a:pt x="18578" y="10076"/>
                  <a:pt x="18540" y="10038"/>
                  <a:pt x="18464" y="10000"/>
                </a:cubicBezTo>
                <a:cubicBezTo>
                  <a:pt x="18692" y="9811"/>
                  <a:pt x="18919" y="9583"/>
                  <a:pt x="19147" y="9394"/>
                </a:cubicBezTo>
                <a:close/>
                <a:moveTo>
                  <a:pt x="22180" y="9318"/>
                </a:moveTo>
                <a:cubicBezTo>
                  <a:pt x="21763" y="9697"/>
                  <a:pt x="21346" y="10152"/>
                  <a:pt x="20929" y="10531"/>
                </a:cubicBezTo>
                <a:lnTo>
                  <a:pt x="20929" y="10569"/>
                </a:lnTo>
                <a:lnTo>
                  <a:pt x="20436" y="10569"/>
                </a:lnTo>
                <a:cubicBezTo>
                  <a:pt x="20777" y="10152"/>
                  <a:pt x="21156" y="9773"/>
                  <a:pt x="21573" y="9469"/>
                </a:cubicBezTo>
                <a:cubicBezTo>
                  <a:pt x="21611" y="9432"/>
                  <a:pt x="21611" y="9394"/>
                  <a:pt x="21611" y="9318"/>
                </a:cubicBezTo>
                <a:close/>
                <a:moveTo>
                  <a:pt x="23052" y="9318"/>
                </a:moveTo>
                <a:cubicBezTo>
                  <a:pt x="22559" y="9659"/>
                  <a:pt x="22142" y="10076"/>
                  <a:pt x="21763" y="10531"/>
                </a:cubicBezTo>
                <a:lnTo>
                  <a:pt x="21763" y="10569"/>
                </a:lnTo>
                <a:lnTo>
                  <a:pt x="21232" y="10569"/>
                </a:lnTo>
                <a:lnTo>
                  <a:pt x="22521" y="9432"/>
                </a:lnTo>
                <a:cubicBezTo>
                  <a:pt x="22559" y="9394"/>
                  <a:pt x="22559" y="9394"/>
                  <a:pt x="22559" y="9318"/>
                </a:cubicBezTo>
                <a:close/>
                <a:moveTo>
                  <a:pt x="24569" y="9318"/>
                </a:moveTo>
                <a:cubicBezTo>
                  <a:pt x="24189" y="9773"/>
                  <a:pt x="23772" y="10152"/>
                  <a:pt x="23393" y="10531"/>
                </a:cubicBezTo>
                <a:cubicBezTo>
                  <a:pt x="23340" y="10558"/>
                  <a:pt x="23324" y="10585"/>
                  <a:pt x="23319" y="10585"/>
                </a:cubicBezTo>
                <a:cubicBezTo>
                  <a:pt x="23317" y="10585"/>
                  <a:pt x="23317" y="10580"/>
                  <a:pt x="23317" y="10569"/>
                </a:cubicBezTo>
                <a:lnTo>
                  <a:pt x="22825" y="10569"/>
                </a:lnTo>
                <a:cubicBezTo>
                  <a:pt x="23242" y="10228"/>
                  <a:pt x="23621" y="9849"/>
                  <a:pt x="24000" y="9469"/>
                </a:cubicBezTo>
                <a:cubicBezTo>
                  <a:pt x="24038" y="9432"/>
                  <a:pt x="24038" y="9394"/>
                  <a:pt x="24000" y="9318"/>
                </a:cubicBezTo>
                <a:close/>
                <a:moveTo>
                  <a:pt x="20512" y="9394"/>
                </a:moveTo>
                <a:cubicBezTo>
                  <a:pt x="20095" y="9811"/>
                  <a:pt x="19716" y="10190"/>
                  <a:pt x="19299" y="10569"/>
                </a:cubicBezTo>
                <a:cubicBezTo>
                  <a:pt x="19261" y="10569"/>
                  <a:pt x="19261" y="10607"/>
                  <a:pt x="19261" y="10607"/>
                </a:cubicBezTo>
                <a:cubicBezTo>
                  <a:pt x="19109" y="10531"/>
                  <a:pt x="19033" y="10417"/>
                  <a:pt x="18882" y="10341"/>
                </a:cubicBezTo>
                <a:cubicBezTo>
                  <a:pt x="19261" y="10000"/>
                  <a:pt x="19602" y="9659"/>
                  <a:pt x="20019" y="9394"/>
                </a:cubicBezTo>
                <a:close/>
                <a:moveTo>
                  <a:pt x="23848" y="9318"/>
                </a:moveTo>
                <a:cubicBezTo>
                  <a:pt x="23431" y="9773"/>
                  <a:pt x="22938" y="10190"/>
                  <a:pt x="22521" y="10607"/>
                </a:cubicBezTo>
                <a:lnTo>
                  <a:pt x="22066" y="10607"/>
                </a:lnTo>
                <a:cubicBezTo>
                  <a:pt x="22483" y="10152"/>
                  <a:pt x="22900" y="9697"/>
                  <a:pt x="23431" y="9318"/>
                </a:cubicBezTo>
                <a:close/>
                <a:moveTo>
                  <a:pt x="25327" y="9394"/>
                </a:moveTo>
                <a:cubicBezTo>
                  <a:pt x="25175" y="9507"/>
                  <a:pt x="25024" y="9697"/>
                  <a:pt x="24872" y="9849"/>
                </a:cubicBezTo>
                <a:cubicBezTo>
                  <a:pt x="24644" y="10152"/>
                  <a:pt x="24379" y="10379"/>
                  <a:pt x="24114" y="10645"/>
                </a:cubicBezTo>
                <a:lnTo>
                  <a:pt x="23621" y="10645"/>
                </a:lnTo>
                <a:cubicBezTo>
                  <a:pt x="24000" y="10228"/>
                  <a:pt x="24417" y="9849"/>
                  <a:pt x="24796" y="9469"/>
                </a:cubicBezTo>
                <a:cubicBezTo>
                  <a:pt x="24834" y="9432"/>
                  <a:pt x="24834" y="9432"/>
                  <a:pt x="24834" y="9394"/>
                </a:cubicBezTo>
                <a:close/>
                <a:moveTo>
                  <a:pt x="25782" y="9318"/>
                </a:moveTo>
                <a:cubicBezTo>
                  <a:pt x="25516" y="9697"/>
                  <a:pt x="25175" y="10152"/>
                  <a:pt x="24910" y="10531"/>
                </a:cubicBezTo>
                <a:cubicBezTo>
                  <a:pt x="24910" y="10569"/>
                  <a:pt x="24910" y="10607"/>
                  <a:pt x="24834" y="10645"/>
                </a:cubicBezTo>
                <a:lnTo>
                  <a:pt x="24379" y="10645"/>
                </a:lnTo>
                <a:cubicBezTo>
                  <a:pt x="24531" y="10455"/>
                  <a:pt x="24720" y="10341"/>
                  <a:pt x="24834" y="10152"/>
                </a:cubicBezTo>
                <a:cubicBezTo>
                  <a:pt x="24986" y="10038"/>
                  <a:pt x="25099" y="9887"/>
                  <a:pt x="25175" y="9811"/>
                </a:cubicBezTo>
                <a:cubicBezTo>
                  <a:pt x="25327" y="9697"/>
                  <a:pt x="25479" y="9469"/>
                  <a:pt x="25592" y="9432"/>
                </a:cubicBezTo>
                <a:cubicBezTo>
                  <a:pt x="25668" y="9394"/>
                  <a:pt x="25706" y="9394"/>
                  <a:pt x="25706" y="9318"/>
                </a:cubicBezTo>
                <a:close/>
                <a:moveTo>
                  <a:pt x="29422" y="9318"/>
                </a:moveTo>
                <a:cubicBezTo>
                  <a:pt x="29156" y="9773"/>
                  <a:pt x="28929" y="10228"/>
                  <a:pt x="28625" y="10645"/>
                </a:cubicBezTo>
                <a:cubicBezTo>
                  <a:pt x="28625" y="10700"/>
                  <a:pt x="28625" y="10736"/>
                  <a:pt x="28610" y="10736"/>
                </a:cubicBezTo>
                <a:cubicBezTo>
                  <a:pt x="28605" y="10736"/>
                  <a:pt x="28598" y="10731"/>
                  <a:pt x="28587" y="10721"/>
                </a:cubicBezTo>
                <a:lnTo>
                  <a:pt x="28208" y="10721"/>
                </a:lnTo>
                <a:cubicBezTo>
                  <a:pt x="28246" y="10645"/>
                  <a:pt x="28246" y="10645"/>
                  <a:pt x="28246" y="10607"/>
                </a:cubicBezTo>
                <a:cubicBezTo>
                  <a:pt x="28284" y="10569"/>
                  <a:pt x="28360" y="10455"/>
                  <a:pt x="28398" y="10417"/>
                </a:cubicBezTo>
                <a:cubicBezTo>
                  <a:pt x="28436" y="10341"/>
                  <a:pt x="28550" y="10228"/>
                  <a:pt x="28587" y="10152"/>
                </a:cubicBezTo>
                <a:cubicBezTo>
                  <a:pt x="28739" y="9962"/>
                  <a:pt x="28853" y="9697"/>
                  <a:pt x="29004" y="9469"/>
                </a:cubicBezTo>
                <a:cubicBezTo>
                  <a:pt x="29042" y="9432"/>
                  <a:pt x="29004" y="9394"/>
                  <a:pt x="28967" y="9318"/>
                </a:cubicBezTo>
                <a:close/>
                <a:moveTo>
                  <a:pt x="27564" y="9318"/>
                </a:moveTo>
                <a:cubicBezTo>
                  <a:pt x="27374" y="9811"/>
                  <a:pt x="27109" y="10228"/>
                  <a:pt x="26919" y="10645"/>
                </a:cubicBezTo>
                <a:lnTo>
                  <a:pt x="26919" y="10759"/>
                </a:lnTo>
                <a:lnTo>
                  <a:pt x="26351" y="10759"/>
                </a:lnTo>
                <a:cubicBezTo>
                  <a:pt x="26578" y="10379"/>
                  <a:pt x="26768" y="9962"/>
                  <a:pt x="27033" y="9583"/>
                </a:cubicBezTo>
                <a:cubicBezTo>
                  <a:pt x="27087" y="9476"/>
                  <a:pt x="27008" y="9369"/>
                  <a:pt x="26930" y="9369"/>
                </a:cubicBezTo>
                <a:cubicBezTo>
                  <a:pt x="26898" y="9369"/>
                  <a:pt x="26866" y="9387"/>
                  <a:pt x="26843" y="9432"/>
                </a:cubicBezTo>
                <a:lnTo>
                  <a:pt x="26123" y="10721"/>
                </a:lnTo>
                <a:cubicBezTo>
                  <a:pt x="25782" y="10645"/>
                  <a:pt x="25441" y="10645"/>
                  <a:pt x="25137" y="10645"/>
                </a:cubicBezTo>
                <a:cubicBezTo>
                  <a:pt x="25403" y="10266"/>
                  <a:pt x="25744" y="9849"/>
                  <a:pt x="26009" y="9469"/>
                </a:cubicBezTo>
                <a:lnTo>
                  <a:pt x="26009" y="9318"/>
                </a:lnTo>
                <a:lnTo>
                  <a:pt x="26351" y="9318"/>
                </a:lnTo>
                <a:cubicBezTo>
                  <a:pt x="26123" y="9697"/>
                  <a:pt x="25820" y="10038"/>
                  <a:pt x="25592" y="10417"/>
                </a:cubicBezTo>
                <a:cubicBezTo>
                  <a:pt x="25539" y="10525"/>
                  <a:pt x="25618" y="10632"/>
                  <a:pt x="25695" y="10632"/>
                </a:cubicBezTo>
                <a:cubicBezTo>
                  <a:pt x="25728" y="10632"/>
                  <a:pt x="25760" y="10613"/>
                  <a:pt x="25782" y="10569"/>
                </a:cubicBezTo>
                <a:cubicBezTo>
                  <a:pt x="26085" y="10152"/>
                  <a:pt x="26351" y="9773"/>
                  <a:pt x="26654" y="9394"/>
                </a:cubicBezTo>
                <a:lnTo>
                  <a:pt x="26654" y="9318"/>
                </a:lnTo>
                <a:close/>
                <a:moveTo>
                  <a:pt x="28170" y="9394"/>
                </a:moveTo>
                <a:cubicBezTo>
                  <a:pt x="27867" y="9811"/>
                  <a:pt x="27640" y="10266"/>
                  <a:pt x="27412" y="10721"/>
                </a:cubicBezTo>
                <a:cubicBezTo>
                  <a:pt x="27355" y="10740"/>
                  <a:pt x="27308" y="10740"/>
                  <a:pt x="27265" y="10740"/>
                </a:cubicBezTo>
                <a:cubicBezTo>
                  <a:pt x="27223" y="10740"/>
                  <a:pt x="27185" y="10740"/>
                  <a:pt x="27147" y="10759"/>
                </a:cubicBezTo>
                <a:cubicBezTo>
                  <a:pt x="27412" y="10341"/>
                  <a:pt x="27602" y="9887"/>
                  <a:pt x="27791" y="9469"/>
                </a:cubicBezTo>
                <a:lnTo>
                  <a:pt x="27791" y="9394"/>
                </a:lnTo>
                <a:close/>
                <a:moveTo>
                  <a:pt x="28853" y="9318"/>
                </a:moveTo>
                <a:lnTo>
                  <a:pt x="28815" y="9394"/>
                </a:lnTo>
                <a:cubicBezTo>
                  <a:pt x="28587" y="9811"/>
                  <a:pt x="28322" y="10190"/>
                  <a:pt x="28057" y="10607"/>
                </a:cubicBezTo>
                <a:cubicBezTo>
                  <a:pt x="28057" y="10645"/>
                  <a:pt x="28019" y="10721"/>
                  <a:pt x="28019" y="10759"/>
                </a:cubicBezTo>
                <a:lnTo>
                  <a:pt x="27640" y="10759"/>
                </a:lnTo>
                <a:cubicBezTo>
                  <a:pt x="27867" y="10266"/>
                  <a:pt x="28132" y="9849"/>
                  <a:pt x="28360" y="9394"/>
                </a:cubicBezTo>
                <a:lnTo>
                  <a:pt x="28360" y="9318"/>
                </a:lnTo>
                <a:close/>
                <a:moveTo>
                  <a:pt x="30104" y="9394"/>
                </a:moveTo>
                <a:cubicBezTo>
                  <a:pt x="29801" y="9811"/>
                  <a:pt x="29573" y="10228"/>
                  <a:pt x="29346" y="10645"/>
                </a:cubicBezTo>
                <a:cubicBezTo>
                  <a:pt x="29346" y="10721"/>
                  <a:pt x="29346" y="10759"/>
                  <a:pt x="29384" y="10796"/>
                </a:cubicBezTo>
                <a:lnTo>
                  <a:pt x="28853" y="10796"/>
                </a:lnTo>
                <a:lnTo>
                  <a:pt x="29725" y="9394"/>
                </a:lnTo>
                <a:close/>
                <a:moveTo>
                  <a:pt x="30900" y="9318"/>
                </a:moveTo>
                <a:cubicBezTo>
                  <a:pt x="30635" y="9811"/>
                  <a:pt x="30294" y="10228"/>
                  <a:pt x="30028" y="10683"/>
                </a:cubicBezTo>
                <a:lnTo>
                  <a:pt x="30028" y="10796"/>
                </a:lnTo>
                <a:lnTo>
                  <a:pt x="29535" y="10796"/>
                </a:lnTo>
                <a:cubicBezTo>
                  <a:pt x="29801" y="10266"/>
                  <a:pt x="30104" y="9811"/>
                  <a:pt x="30331" y="9318"/>
                </a:cubicBezTo>
                <a:close/>
                <a:moveTo>
                  <a:pt x="31810" y="9394"/>
                </a:moveTo>
                <a:cubicBezTo>
                  <a:pt x="31810" y="9849"/>
                  <a:pt x="31772" y="10341"/>
                  <a:pt x="31696" y="10796"/>
                </a:cubicBezTo>
                <a:lnTo>
                  <a:pt x="31014" y="10796"/>
                </a:lnTo>
                <a:cubicBezTo>
                  <a:pt x="31279" y="10379"/>
                  <a:pt x="31583" y="9887"/>
                  <a:pt x="31810" y="9394"/>
                </a:cubicBezTo>
                <a:close/>
                <a:moveTo>
                  <a:pt x="31621" y="9394"/>
                </a:moveTo>
                <a:cubicBezTo>
                  <a:pt x="31355" y="9849"/>
                  <a:pt x="31090" y="10266"/>
                  <a:pt x="30824" y="10759"/>
                </a:cubicBezTo>
                <a:cubicBezTo>
                  <a:pt x="30749" y="10759"/>
                  <a:pt x="30749" y="10796"/>
                  <a:pt x="30824" y="10834"/>
                </a:cubicBezTo>
                <a:lnTo>
                  <a:pt x="30294" y="10834"/>
                </a:lnTo>
                <a:cubicBezTo>
                  <a:pt x="30635" y="10341"/>
                  <a:pt x="30900" y="9849"/>
                  <a:pt x="31241" y="9394"/>
                </a:cubicBezTo>
                <a:close/>
                <a:moveTo>
                  <a:pt x="21384" y="9318"/>
                </a:moveTo>
                <a:cubicBezTo>
                  <a:pt x="20929" y="9659"/>
                  <a:pt x="20550" y="10038"/>
                  <a:pt x="20171" y="10455"/>
                </a:cubicBezTo>
                <a:lnTo>
                  <a:pt x="20171" y="10531"/>
                </a:lnTo>
                <a:lnTo>
                  <a:pt x="19867" y="10531"/>
                </a:lnTo>
                <a:cubicBezTo>
                  <a:pt x="19716" y="10531"/>
                  <a:pt x="19716" y="10759"/>
                  <a:pt x="19867" y="10759"/>
                </a:cubicBezTo>
                <a:lnTo>
                  <a:pt x="19981" y="10759"/>
                </a:lnTo>
                <a:lnTo>
                  <a:pt x="19981" y="10796"/>
                </a:lnTo>
                <a:lnTo>
                  <a:pt x="19981" y="11100"/>
                </a:lnTo>
                <a:lnTo>
                  <a:pt x="20019" y="11138"/>
                </a:lnTo>
                <a:cubicBezTo>
                  <a:pt x="19829" y="10986"/>
                  <a:pt x="19602" y="10796"/>
                  <a:pt x="19412" y="10645"/>
                </a:cubicBezTo>
                <a:lnTo>
                  <a:pt x="19450" y="10645"/>
                </a:lnTo>
                <a:cubicBezTo>
                  <a:pt x="19905" y="10228"/>
                  <a:pt x="20360" y="9773"/>
                  <a:pt x="20815" y="9318"/>
                </a:cubicBezTo>
                <a:close/>
                <a:moveTo>
                  <a:pt x="20209" y="10986"/>
                </a:moveTo>
                <a:cubicBezTo>
                  <a:pt x="20284" y="11024"/>
                  <a:pt x="20436" y="11100"/>
                  <a:pt x="20550" y="11138"/>
                </a:cubicBezTo>
                <a:cubicBezTo>
                  <a:pt x="20436" y="11176"/>
                  <a:pt x="20284" y="11214"/>
                  <a:pt x="20171" y="11327"/>
                </a:cubicBezTo>
                <a:cubicBezTo>
                  <a:pt x="20171" y="11289"/>
                  <a:pt x="20095" y="11289"/>
                  <a:pt x="20057" y="11214"/>
                </a:cubicBezTo>
                <a:lnTo>
                  <a:pt x="20057" y="11214"/>
                </a:lnTo>
                <a:cubicBezTo>
                  <a:pt x="20068" y="11236"/>
                  <a:pt x="20086" y="11245"/>
                  <a:pt x="20105" y="11245"/>
                </a:cubicBezTo>
                <a:cubicBezTo>
                  <a:pt x="20152" y="11245"/>
                  <a:pt x="20209" y="11191"/>
                  <a:pt x="20209" y="11138"/>
                </a:cubicBezTo>
                <a:lnTo>
                  <a:pt x="20209" y="10986"/>
                </a:lnTo>
                <a:close/>
                <a:moveTo>
                  <a:pt x="20815" y="11289"/>
                </a:moveTo>
                <a:cubicBezTo>
                  <a:pt x="20929" y="11327"/>
                  <a:pt x="20967" y="11327"/>
                  <a:pt x="21043" y="11365"/>
                </a:cubicBezTo>
                <a:cubicBezTo>
                  <a:pt x="20853" y="11403"/>
                  <a:pt x="20739" y="11517"/>
                  <a:pt x="20626" y="11706"/>
                </a:cubicBezTo>
                <a:cubicBezTo>
                  <a:pt x="20588" y="11631"/>
                  <a:pt x="20474" y="11555"/>
                  <a:pt x="20398" y="11517"/>
                </a:cubicBezTo>
                <a:cubicBezTo>
                  <a:pt x="20550" y="11403"/>
                  <a:pt x="20626" y="11365"/>
                  <a:pt x="20777" y="11327"/>
                </a:cubicBezTo>
                <a:cubicBezTo>
                  <a:pt x="20815" y="11327"/>
                  <a:pt x="20815" y="11289"/>
                  <a:pt x="20815" y="11289"/>
                </a:cubicBezTo>
                <a:close/>
                <a:moveTo>
                  <a:pt x="21346" y="11479"/>
                </a:moveTo>
                <a:cubicBezTo>
                  <a:pt x="21384" y="11479"/>
                  <a:pt x="21498" y="11517"/>
                  <a:pt x="21573" y="11555"/>
                </a:cubicBezTo>
                <a:cubicBezTo>
                  <a:pt x="21384" y="11706"/>
                  <a:pt x="21194" y="11782"/>
                  <a:pt x="21005" y="11934"/>
                </a:cubicBezTo>
                <a:lnTo>
                  <a:pt x="20853" y="11782"/>
                </a:lnTo>
                <a:cubicBezTo>
                  <a:pt x="20967" y="11668"/>
                  <a:pt x="21043" y="11593"/>
                  <a:pt x="21232" y="11555"/>
                </a:cubicBezTo>
                <a:cubicBezTo>
                  <a:pt x="21346" y="11555"/>
                  <a:pt x="21346" y="11517"/>
                  <a:pt x="21346" y="11479"/>
                </a:cubicBezTo>
                <a:close/>
                <a:moveTo>
                  <a:pt x="21801" y="11668"/>
                </a:moveTo>
                <a:cubicBezTo>
                  <a:pt x="21915" y="11706"/>
                  <a:pt x="22066" y="11744"/>
                  <a:pt x="22142" y="11782"/>
                </a:cubicBezTo>
                <a:cubicBezTo>
                  <a:pt x="21915" y="11972"/>
                  <a:pt x="21687" y="12123"/>
                  <a:pt x="21422" y="12275"/>
                </a:cubicBezTo>
                <a:cubicBezTo>
                  <a:pt x="21346" y="12237"/>
                  <a:pt x="21308" y="12123"/>
                  <a:pt x="21194" y="12086"/>
                </a:cubicBezTo>
                <a:cubicBezTo>
                  <a:pt x="21384" y="11934"/>
                  <a:pt x="21573" y="11858"/>
                  <a:pt x="21763" y="11706"/>
                </a:cubicBezTo>
                <a:cubicBezTo>
                  <a:pt x="21801" y="11706"/>
                  <a:pt x="21801" y="11668"/>
                  <a:pt x="21801" y="11668"/>
                </a:cubicBezTo>
                <a:close/>
                <a:moveTo>
                  <a:pt x="22332" y="11934"/>
                </a:moveTo>
                <a:cubicBezTo>
                  <a:pt x="22445" y="11972"/>
                  <a:pt x="22559" y="12010"/>
                  <a:pt x="22673" y="12086"/>
                </a:cubicBezTo>
                <a:cubicBezTo>
                  <a:pt x="22332" y="12161"/>
                  <a:pt x="22066" y="12313"/>
                  <a:pt x="21801" y="12541"/>
                </a:cubicBezTo>
                <a:cubicBezTo>
                  <a:pt x="21725" y="12503"/>
                  <a:pt x="21687" y="12465"/>
                  <a:pt x="21611" y="12427"/>
                </a:cubicBezTo>
                <a:cubicBezTo>
                  <a:pt x="21801" y="12313"/>
                  <a:pt x="22066" y="12161"/>
                  <a:pt x="22256" y="12048"/>
                </a:cubicBezTo>
                <a:lnTo>
                  <a:pt x="22332" y="11934"/>
                </a:lnTo>
                <a:close/>
                <a:moveTo>
                  <a:pt x="22900" y="12161"/>
                </a:moveTo>
                <a:cubicBezTo>
                  <a:pt x="23014" y="12237"/>
                  <a:pt x="23052" y="12237"/>
                  <a:pt x="23128" y="12275"/>
                </a:cubicBezTo>
                <a:cubicBezTo>
                  <a:pt x="22862" y="12465"/>
                  <a:pt x="22521" y="12654"/>
                  <a:pt x="22180" y="12882"/>
                </a:cubicBezTo>
                <a:cubicBezTo>
                  <a:pt x="22142" y="12844"/>
                  <a:pt x="22066" y="12730"/>
                  <a:pt x="21953" y="12692"/>
                </a:cubicBezTo>
                <a:cubicBezTo>
                  <a:pt x="22256" y="12465"/>
                  <a:pt x="22521" y="12313"/>
                  <a:pt x="22862" y="12237"/>
                </a:cubicBezTo>
                <a:lnTo>
                  <a:pt x="22900" y="12161"/>
                </a:lnTo>
                <a:close/>
                <a:moveTo>
                  <a:pt x="23393" y="12427"/>
                </a:moveTo>
                <a:cubicBezTo>
                  <a:pt x="23507" y="12465"/>
                  <a:pt x="23621" y="12503"/>
                  <a:pt x="23772" y="12541"/>
                </a:cubicBezTo>
                <a:cubicBezTo>
                  <a:pt x="23431" y="12806"/>
                  <a:pt x="23052" y="12995"/>
                  <a:pt x="22635" y="13261"/>
                </a:cubicBezTo>
                <a:cubicBezTo>
                  <a:pt x="22559" y="13223"/>
                  <a:pt x="22483" y="13109"/>
                  <a:pt x="22370" y="13071"/>
                </a:cubicBezTo>
                <a:cubicBezTo>
                  <a:pt x="22711" y="12844"/>
                  <a:pt x="23052" y="12654"/>
                  <a:pt x="23393" y="12427"/>
                </a:cubicBezTo>
                <a:close/>
                <a:moveTo>
                  <a:pt x="23886" y="12541"/>
                </a:moveTo>
                <a:lnTo>
                  <a:pt x="23886" y="12541"/>
                </a:lnTo>
                <a:cubicBezTo>
                  <a:pt x="24038" y="12578"/>
                  <a:pt x="24189" y="12692"/>
                  <a:pt x="24341" y="12730"/>
                </a:cubicBezTo>
                <a:cubicBezTo>
                  <a:pt x="23924" y="13033"/>
                  <a:pt x="23507" y="13261"/>
                  <a:pt x="23128" y="13526"/>
                </a:cubicBezTo>
                <a:cubicBezTo>
                  <a:pt x="23090" y="13488"/>
                  <a:pt x="23014" y="13413"/>
                  <a:pt x="22900" y="13375"/>
                </a:cubicBezTo>
                <a:cubicBezTo>
                  <a:pt x="23242" y="13185"/>
                  <a:pt x="23583" y="12920"/>
                  <a:pt x="23886" y="12730"/>
                </a:cubicBezTo>
                <a:cubicBezTo>
                  <a:pt x="23962" y="12692"/>
                  <a:pt x="23962" y="12654"/>
                  <a:pt x="23886" y="12541"/>
                </a:cubicBezTo>
                <a:close/>
                <a:moveTo>
                  <a:pt x="8645" y="5299"/>
                </a:moveTo>
                <a:cubicBezTo>
                  <a:pt x="11564" y="6550"/>
                  <a:pt x="14484" y="7801"/>
                  <a:pt x="17365" y="9090"/>
                </a:cubicBezTo>
                <a:lnTo>
                  <a:pt x="17213" y="9090"/>
                </a:lnTo>
                <a:cubicBezTo>
                  <a:pt x="17138" y="9090"/>
                  <a:pt x="17062" y="9204"/>
                  <a:pt x="17138" y="9280"/>
                </a:cubicBezTo>
                <a:cubicBezTo>
                  <a:pt x="14142" y="10796"/>
                  <a:pt x="11147" y="12275"/>
                  <a:pt x="8152" y="13792"/>
                </a:cubicBezTo>
                <a:cubicBezTo>
                  <a:pt x="7659" y="13640"/>
                  <a:pt x="7128" y="13450"/>
                  <a:pt x="6597" y="13261"/>
                </a:cubicBezTo>
                <a:cubicBezTo>
                  <a:pt x="5271" y="12806"/>
                  <a:pt x="3678" y="12086"/>
                  <a:pt x="2844" y="10796"/>
                </a:cubicBezTo>
                <a:cubicBezTo>
                  <a:pt x="1669" y="8939"/>
                  <a:pt x="3375" y="7536"/>
                  <a:pt x="5119" y="6626"/>
                </a:cubicBezTo>
                <a:lnTo>
                  <a:pt x="5308" y="7119"/>
                </a:lnTo>
                <a:lnTo>
                  <a:pt x="5460" y="7043"/>
                </a:lnTo>
                <a:lnTo>
                  <a:pt x="5233" y="6550"/>
                </a:lnTo>
                <a:cubicBezTo>
                  <a:pt x="6067" y="6095"/>
                  <a:pt x="6939" y="5830"/>
                  <a:pt x="7507" y="5640"/>
                </a:cubicBezTo>
                <a:cubicBezTo>
                  <a:pt x="7887" y="5489"/>
                  <a:pt x="8266" y="5413"/>
                  <a:pt x="8645" y="5299"/>
                </a:cubicBezTo>
                <a:close/>
                <a:moveTo>
                  <a:pt x="24531" y="12882"/>
                </a:moveTo>
                <a:cubicBezTo>
                  <a:pt x="24644" y="12920"/>
                  <a:pt x="24796" y="13033"/>
                  <a:pt x="24948" y="13071"/>
                </a:cubicBezTo>
                <a:cubicBezTo>
                  <a:pt x="24455" y="13375"/>
                  <a:pt x="24038" y="13640"/>
                  <a:pt x="23583" y="13943"/>
                </a:cubicBezTo>
                <a:cubicBezTo>
                  <a:pt x="23469" y="13830"/>
                  <a:pt x="23431" y="13792"/>
                  <a:pt x="23317" y="13754"/>
                </a:cubicBezTo>
                <a:cubicBezTo>
                  <a:pt x="23697" y="13488"/>
                  <a:pt x="24076" y="13223"/>
                  <a:pt x="24455" y="12995"/>
                </a:cubicBezTo>
                <a:cubicBezTo>
                  <a:pt x="24531" y="12920"/>
                  <a:pt x="24531" y="12882"/>
                  <a:pt x="24531" y="12882"/>
                </a:cubicBezTo>
                <a:close/>
                <a:moveTo>
                  <a:pt x="25137" y="13109"/>
                </a:moveTo>
                <a:cubicBezTo>
                  <a:pt x="25213" y="13185"/>
                  <a:pt x="25365" y="13223"/>
                  <a:pt x="25479" y="13261"/>
                </a:cubicBezTo>
                <a:cubicBezTo>
                  <a:pt x="24986" y="13602"/>
                  <a:pt x="24531" y="13943"/>
                  <a:pt x="24038" y="14322"/>
                </a:cubicBezTo>
                <a:cubicBezTo>
                  <a:pt x="23962" y="14209"/>
                  <a:pt x="23848" y="14171"/>
                  <a:pt x="23772" y="14057"/>
                </a:cubicBezTo>
                <a:cubicBezTo>
                  <a:pt x="24189" y="13792"/>
                  <a:pt x="24644" y="13488"/>
                  <a:pt x="25099" y="13223"/>
                </a:cubicBezTo>
                <a:cubicBezTo>
                  <a:pt x="25137" y="13185"/>
                  <a:pt x="25137" y="13185"/>
                  <a:pt x="25137" y="13109"/>
                </a:cubicBezTo>
                <a:close/>
                <a:moveTo>
                  <a:pt x="2617" y="13413"/>
                </a:moveTo>
                <a:cubicBezTo>
                  <a:pt x="2820" y="13571"/>
                  <a:pt x="3023" y="13743"/>
                  <a:pt x="3219" y="13904"/>
                </a:cubicBezTo>
                <a:lnTo>
                  <a:pt x="3219" y="13904"/>
                </a:lnTo>
                <a:cubicBezTo>
                  <a:pt x="3219" y="13904"/>
                  <a:pt x="3218" y="13904"/>
                  <a:pt x="3218" y="13904"/>
                </a:cubicBezTo>
                <a:cubicBezTo>
                  <a:pt x="3191" y="13904"/>
                  <a:pt x="3166" y="13916"/>
                  <a:pt x="3147" y="13943"/>
                </a:cubicBezTo>
                <a:cubicBezTo>
                  <a:pt x="2958" y="14133"/>
                  <a:pt x="2806" y="14247"/>
                  <a:pt x="2654" y="14436"/>
                </a:cubicBezTo>
                <a:cubicBezTo>
                  <a:pt x="2617" y="14133"/>
                  <a:pt x="2617" y="13792"/>
                  <a:pt x="2617" y="13413"/>
                </a:cubicBezTo>
                <a:close/>
                <a:moveTo>
                  <a:pt x="25744" y="13413"/>
                </a:moveTo>
                <a:lnTo>
                  <a:pt x="26047" y="13526"/>
                </a:lnTo>
                <a:cubicBezTo>
                  <a:pt x="25516" y="13867"/>
                  <a:pt x="24986" y="14247"/>
                  <a:pt x="24455" y="14588"/>
                </a:cubicBezTo>
                <a:cubicBezTo>
                  <a:pt x="24379" y="14512"/>
                  <a:pt x="24341" y="14436"/>
                  <a:pt x="24265" y="14436"/>
                </a:cubicBezTo>
                <a:lnTo>
                  <a:pt x="25706" y="13450"/>
                </a:lnTo>
                <a:cubicBezTo>
                  <a:pt x="25744" y="13450"/>
                  <a:pt x="25744" y="13413"/>
                  <a:pt x="25744" y="13413"/>
                </a:cubicBezTo>
                <a:close/>
                <a:moveTo>
                  <a:pt x="20360" y="10759"/>
                </a:moveTo>
                <a:lnTo>
                  <a:pt x="20360" y="10759"/>
                </a:lnTo>
                <a:cubicBezTo>
                  <a:pt x="21611" y="10796"/>
                  <a:pt x="22862" y="10796"/>
                  <a:pt x="24152" y="10834"/>
                </a:cubicBezTo>
                <a:lnTo>
                  <a:pt x="24189" y="10834"/>
                </a:lnTo>
                <a:cubicBezTo>
                  <a:pt x="25479" y="10872"/>
                  <a:pt x="26730" y="10872"/>
                  <a:pt x="28019" y="10948"/>
                </a:cubicBezTo>
                <a:cubicBezTo>
                  <a:pt x="28057" y="10986"/>
                  <a:pt x="28132" y="10986"/>
                  <a:pt x="28170" y="10986"/>
                </a:cubicBezTo>
                <a:lnTo>
                  <a:pt x="28208" y="10986"/>
                </a:lnTo>
                <a:cubicBezTo>
                  <a:pt x="29384" y="11024"/>
                  <a:pt x="30597" y="11024"/>
                  <a:pt x="31772" y="11062"/>
                </a:cubicBezTo>
                <a:lnTo>
                  <a:pt x="30597" y="12351"/>
                </a:lnTo>
                <a:lnTo>
                  <a:pt x="30673" y="12465"/>
                </a:lnTo>
                <a:lnTo>
                  <a:pt x="31962" y="11100"/>
                </a:lnTo>
                <a:lnTo>
                  <a:pt x="32530" y="11062"/>
                </a:lnTo>
                <a:lnTo>
                  <a:pt x="32530" y="11062"/>
                </a:lnTo>
                <a:cubicBezTo>
                  <a:pt x="32341" y="12768"/>
                  <a:pt x="30900" y="14398"/>
                  <a:pt x="29156" y="14626"/>
                </a:cubicBezTo>
                <a:cubicBezTo>
                  <a:pt x="29156" y="14626"/>
                  <a:pt x="29156" y="14588"/>
                  <a:pt x="29118" y="14588"/>
                </a:cubicBezTo>
                <a:cubicBezTo>
                  <a:pt x="26161" y="13261"/>
                  <a:pt x="23242" y="12010"/>
                  <a:pt x="20360" y="10759"/>
                </a:cubicBezTo>
                <a:close/>
                <a:moveTo>
                  <a:pt x="3345" y="14007"/>
                </a:moveTo>
                <a:cubicBezTo>
                  <a:pt x="3433" y="14078"/>
                  <a:pt x="3519" y="14146"/>
                  <a:pt x="3602" y="14209"/>
                </a:cubicBezTo>
                <a:cubicBezTo>
                  <a:pt x="3413" y="14436"/>
                  <a:pt x="3185" y="14626"/>
                  <a:pt x="2996" y="14891"/>
                </a:cubicBezTo>
                <a:cubicBezTo>
                  <a:pt x="2958" y="14777"/>
                  <a:pt x="2844" y="14740"/>
                  <a:pt x="2806" y="14702"/>
                </a:cubicBezTo>
                <a:cubicBezTo>
                  <a:pt x="2996" y="14474"/>
                  <a:pt x="3147" y="14322"/>
                  <a:pt x="3337" y="14133"/>
                </a:cubicBezTo>
                <a:cubicBezTo>
                  <a:pt x="3359" y="14089"/>
                  <a:pt x="3359" y="14044"/>
                  <a:pt x="3345" y="14007"/>
                </a:cubicBezTo>
                <a:close/>
                <a:moveTo>
                  <a:pt x="17365" y="9469"/>
                </a:moveTo>
                <a:cubicBezTo>
                  <a:pt x="18768" y="10607"/>
                  <a:pt x="20246" y="11706"/>
                  <a:pt x="21649" y="12768"/>
                </a:cubicBezTo>
                <a:cubicBezTo>
                  <a:pt x="21953" y="13033"/>
                  <a:pt x="22218" y="13223"/>
                  <a:pt x="22521" y="13450"/>
                </a:cubicBezTo>
                <a:cubicBezTo>
                  <a:pt x="22559" y="13450"/>
                  <a:pt x="22559" y="13488"/>
                  <a:pt x="22597" y="13488"/>
                </a:cubicBezTo>
                <a:cubicBezTo>
                  <a:pt x="22711" y="13526"/>
                  <a:pt x="22862" y="13640"/>
                  <a:pt x="22938" y="13716"/>
                </a:cubicBezTo>
                <a:cubicBezTo>
                  <a:pt x="22938" y="13778"/>
                  <a:pt x="22964" y="13840"/>
                  <a:pt x="23035" y="13840"/>
                </a:cubicBezTo>
                <a:cubicBezTo>
                  <a:pt x="23051" y="13840"/>
                  <a:pt x="23069" y="13837"/>
                  <a:pt x="23090" y="13830"/>
                </a:cubicBezTo>
                <a:cubicBezTo>
                  <a:pt x="23469" y="14133"/>
                  <a:pt x="23810" y="14360"/>
                  <a:pt x="24114" y="14626"/>
                </a:cubicBezTo>
                <a:cubicBezTo>
                  <a:pt x="22716" y="14900"/>
                  <a:pt x="21278" y="15015"/>
                  <a:pt x="19786" y="15015"/>
                </a:cubicBezTo>
                <a:cubicBezTo>
                  <a:pt x="19215" y="15015"/>
                  <a:pt x="18636" y="14998"/>
                  <a:pt x="18047" y="14967"/>
                </a:cubicBezTo>
                <a:cubicBezTo>
                  <a:pt x="16303" y="14853"/>
                  <a:pt x="14559" y="14853"/>
                  <a:pt x="12815" y="14664"/>
                </a:cubicBezTo>
                <a:cubicBezTo>
                  <a:pt x="11375" y="14550"/>
                  <a:pt x="9972" y="14285"/>
                  <a:pt x="8531" y="13905"/>
                </a:cubicBezTo>
                <a:cubicBezTo>
                  <a:pt x="11488" y="12427"/>
                  <a:pt x="14408" y="10948"/>
                  <a:pt x="17365" y="9469"/>
                </a:cubicBezTo>
                <a:close/>
                <a:moveTo>
                  <a:pt x="3754" y="14322"/>
                </a:moveTo>
                <a:cubicBezTo>
                  <a:pt x="3836" y="14377"/>
                  <a:pt x="3898" y="14412"/>
                  <a:pt x="3968" y="14455"/>
                </a:cubicBezTo>
                <a:lnTo>
                  <a:pt x="3968" y="14455"/>
                </a:lnTo>
                <a:cubicBezTo>
                  <a:pt x="3968" y="14455"/>
                  <a:pt x="3968" y="14455"/>
                  <a:pt x="3967" y="14455"/>
                </a:cubicBezTo>
                <a:cubicBezTo>
                  <a:pt x="3944" y="14455"/>
                  <a:pt x="3925" y="14474"/>
                  <a:pt x="3906" y="14512"/>
                </a:cubicBezTo>
                <a:cubicBezTo>
                  <a:pt x="3716" y="14740"/>
                  <a:pt x="3526" y="14929"/>
                  <a:pt x="3337" y="15157"/>
                </a:cubicBezTo>
                <a:cubicBezTo>
                  <a:pt x="3223" y="15119"/>
                  <a:pt x="3185" y="15081"/>
                  <a:pt x="3147" y="15005"/>
                </a:cubicBezTo>
                <a:cubicBezTo>
                  <a:pt x="3337" y="14777"/>
                  <a:pt x="3564" y="14588"/>
                  <a:pt x="3754" y="14360"/>
                </a:cubicBezTo>
                <a:lnTo>
                  <a:pt x="3754" y="14322"/>
                </a:lnTo>
                <a:close/>
                <a:moveTo>
                  <a:pt x="26237" y="13602"/>
                </a:moveTo>
                <a:cubicBezTo>
                  <a:pt x="26313" y="13640"/>
                  <a:pt x="26351" y="13640"/>
                  <a:pt x="26464" y="13678"/>
                </a:cubicBezTo>
                <a:cubicBezTo>
                  <a:pt x="25782" y="14209"/>
                  <a:pt x="25061" y="14740"/>
                  <a:pt x="24341" y="15308"/>
                </a:cubicBezTo>
                <a:lnTo>
                  <a:pt x="24341" y="15005"/>
                </a:lnTo>
                <a:lnTo>
                  <a:pt x="24341" y="14929"/>
                </a:lnTo>
                <a:lnTo>
                  <a:pt x="26161" y="13640"/>
                </a:lnTo>
                <a:lnTo>
                  <a:pt x="26237" y="13602"/>
                </a:lnTo>
                <a:close/>
                <a:moveTo>
                  <a:pt x="32417" y="13981"/>
                </a:moveTo>
                <a:lnTo>
                  <a:pt x="32417" y="13981"/>
                </a:lnTo>
                <a:cubicBezTo>
                  <a:pt x="32379" y="14360"/>
                  <a:pt x="32341" y="14702"/>
                  <a:pt x="32303" y="15081"/>
                </a:cubicBezTo>
                <a:cubicBezTo>
                  <a:pt x="32189" y="15157"/>
                  <a:pt x="32151" y="15308"/>
                  <a:pt x="32038" y="15384"/>
                </a:cubicBezTo>
                <a:cubicBezTo>
                  <a:pt x="32113" y="15119"/>
                  <a:pt x="32189" y="14777"/>
                  <a:pt x="32227" y="14512"/>
                </a:cubicBezTo>
                <a:cubicBezTo>
                  <a:pt x="32227" y="14398"/>
                  <a:pt x="32227" y="14360"/>
                  <a:pt x="32151" y="14360"/>
                </a:cubicBezTo>
                <a:cubicBezTo>
                  <a:pt x="32227" y="14247"/>
                  <a:pt x="32341" y="14133"/>
                  <a:pt x="32417" y="13981"/>
                </a:cubicBezTo>
                <a:close/>
                <a:moveTo>
                  <a:pt x="4095" y="14474"/>
                </a:moveTo>
                <a:lnTo>
                  <a:pt x="4095" y="14474"/>
                </a:lnTo>
                <a:cubicBezTo>
                  <a:pt x="4171" y="14588"/>
                  <a:pt x="4323" y="14626"/>
                  <a:pt x="4436" y="14740"/>
                </a:cubicBezTo>
                <a:cubicBezTo>
                  <a:pt x="4133" y="14967"/>
                  <a:pt x="3906" y="15194"/>
                  <a:pt x="3678" y="15422"/>
                </a:cubicBezTo>
                <a:cubicBezTo>
                  <a:pt x="3602" y="15384"/>
                  <a:pt x="3526" y="15346"/>
                  <a:pt x="3489" y="15308"/>
                </a:cubicBezTo>
                <a:cubicBezTo>
                  <a:pt x="3678" y="15119"/>
                  <a:pt x="3868" y="14891"/>
                  <a:pt x="4095" y="14626"/>
                </a:cubicBezTo>
                <a:cubicBezTo>
                  <a:pt x="4133" y="14588"/>
                  <a:pt x="4133" y="14550"/>
                  <a:pt x="4095" y="14474"/>
                </a:cubicBezTo>
                <a:close/>
                <a:moveTo>
                  <a:pt x="4550" y="14891"/>
                </a:moveTo>
                <a:lnTo>
                  <a:pt x="4853" y="15005"/>
                </a:lnTo>
                <a:lnTo>
                  <a:pt x="4133" y="15725"/>
                </a:lnTo>
                <a:lnTo>
                  <a:pt x="4133" y="15763"/>
                </a:lnTo>
                <a:cubicBezTo>
                  <a:pt x="4057" y="15725"/>
                  <a:pt x="3944" y="15649"/>
                  <a:pt x="3868" y="15574"/>
                </a:cubicBezTo>
                <a:lnTo>
                  <a:pt x="4512" y="14929"/>
                </a:lnTo>
                <a:cubicBezTo>
                  <a:pt x="4550" y="14929"/>
                  <a:pt x="4550" y="14891"/>
                  <a:pt x="4550" y="14891"/>
                </a:cubicBezTo>
                <a:close/>
                <a:moveTo>
                  <a:pt x="26730" y="13830"/>
                </a:moveTo>
                <a:cubicBezTo>
                  <a:pt x="26881" y="13867"/>
                  <a:pt x="27033" y="13981"/>
                  <a:pt x="27185" y="14019"/>
                </a:cubicBezTo>
                <a:cubicBezTo>
                  <a:pt x="26237" y="14626"/>
                  <a:pt x="25327" y="15308"/>
                  <a:pt x="24379" y="15915"/>
                </a:cubicBezTo>
                <a:lnTo>
                  <a:pt x="24379" y="15536"/>
                </a:lnTo>
                <a:cubicBezTo>
                  <a:pt x="25137" y="14967"/>
                  <a:pt x="25896" y="14398"/>
                  <a:pt x="26692" y="13867"/>
                </a:cubicBezTo>
                <a:cubicBezTo>
                  <a:pt x="26730" y="13867"/>
                  <a:pt x="26730" y="13830"/>
                  <a:pt x="26730" y="13830"/>
                </a:cubicBezTo>
                <a:close/>
                <a:moveTo>
                  <a:pt x="2427" y="10379"/>
                </a:moveTo>
                <a:lnTo>
                  <a:pt x="2427" y="10379"/>
                </a:lnTo>
                <a:cubicBezTo>
                  <a:pt x="2768" y="11365"/>
                  <a:pt x="3754" y="12086"/>
                  <a:pt x="4626" y="12616"/>
                </a:cubicBezTo>
                <a:cubicBezTo>
                  <a:pt x="5688" y="13223"/>
                  <a:pt x="6901" y="13678"/>
                  <a:pt x="8114" y="14019"/>
                </a:cubicBezTo>
                <a:lnTo>
                  <a:pt x="8114" y="14057"/>
                </a:lnTo>
                <a:cubicBezTo>
                  <a:pt x="8114" y="14740"/>
                  <a:pt x="8152" y="15346"/>
                  <a:pt x="8152" y="16029"/>
                </a:cubicBezTo>
                <a:cubicBezTo>
                  <a:pt x="6067" y="15536"/>
                  <a:pt x="4171" y="14512"/>
                  <a:pt x="2579" y="13071"/>
                </a:cubicBezTo>
                <a:lnTo>
                  <a:pt x="2427" y="10379"/>
                </a:lnTo>
                <a:close/>
                <a:moveTo>
                  <a:pt x="5043" y="15157"/>
                </a:moveTo>
                <a:cubicBezTo>
                  <a:pt x="5157" y="15194"/>
                  <a:pt x="5271" y="15270"/>
                  <a:pt x="5384" y="15308"/>
                </a:cubicBezTo>
                <a:cubicBezTo>
                  <a:pt x="5119" y="15574"/>
                  <a:pt x="4891" y="15839"/>
                  <a:pt x="4664" y="16066"/>
                </a:cubicBezTo>
                <a:cubicBezTo>
                  <a:pt x="4626" y="16066"/>
                  <a:pt x="4626" y="16104"/>
                  <a:pt x="4626" y="16104"/>
                </a:cubicBezTo>
                <a:cubicBezTo>
                  <a:pt x="4512" y="16066"/>
                  <a:pt x="4436" y="15953"/>
                  <a:pt x="4323" y="15915"/>
                </a:cubicBezTo>
                <a:cubicBezTo>
                  <a:pt x="4550" y="15649"/>
                  <a:pt x="4853" y="15384"/>
                  <a:pt x="5043" y="15157"/>
                </a:cubicBezTo>
                <a:close/>
                <a:moveTo>
                  <a:pt x="32000" y="14588"/>
                </a:moveTo>
                <a:lnTo>
                  <a:pt x="32000" y="14588"/>
                </a:lnTo>
                <a:cubicBezTo>
                  <a:pt x="31924" y="14967"/>
                  <a:pt x="31848" y="15308"/>
                  <a:pt x="31772" y="15687"/>
                </a:cubicBezTo>
                <a:cubicBezTo>
                  <a:pt x="31696" y="15687"/>
                  <a:pt x="31772" y="15725"/>
                  <a:pt x="31772" y="15725"/>
                </a:cubicBezTo>
                <a:cubicBezTo>
                  <a:pt x="31647" y="15873"/>
                  <a:pt x="31505" y="16014"/>
                  <a:pt x="31353" y="16146"/>
                </a:cubicBezTo>
                <a:lnTo>
                  <a:pt x="31353" y="16146"/>
                </a:lnTo>
                <a:cubicBezTo>
                  <a:pt x="31354" y="16145"/>
                  <a:pt x="31355" y="16144"/>
                  <a:pt x="31355" y="16142"/>
                </a:cubicBezTo>
                <a:cubicBezTo>
                  <a:pt x="31469" y="15763"/>
                  <a:pt x="31583" y="15384"/>
                  <a:pt x="31734" y="15005"/>
                </a:cubicBezTo>
                <a:lnTo>
                  <a:pt x="31734" y="14929"/>
                </a:lnTo>
                <a:cubicBezTo>
                  <a:pt x="31810" y="14777"/>
                  <a:pt x="31924" y="14702"/>
                  <a:pt x="32000" y="14588"/>
                </a:cubicBezTo>
                <a:close/>
                <a:moveTo>
                  <a:pt x="32493" y="12123"/>
                </a:moveTo>
                <a:lnTo>
                  <a:pt x="32493" y="13375"/>
                </a:lnTo>
                <a:cubicBezTo>
                  <a:pt x="31810" y="14626"/>
                  <a:pt x="30711" y="15687"/>
                  <a:pt x="29384" y="16256"/>
                </a:cubicBezTo>
                <a:cubicBezTo>
                  <a:pt x="29384" y="15763"/>
                  <a:pt x="29384" y="15346"/>
                  <a:pt x="29346" y="14853"/>
                </a:cubicBezTo>
                <a:cubicBezTo>
                  <a:pt x="30786" y="14588"/>
                  <a:pt x="31962" y="13450"/>
                  <a:pt x="32493" y="12123"/>
                </a:cubicBezTo>
                <a:close/>
                <a:moveTo>
                  <a:pt x="5612" y="15346"/>
                </a:moveTo>
                <a:cubicBezTo>
                  <a:pt x="5650" y="15346"/>
                  <a:pt x="5763" y="15384"/>
                  <a:pt x="5839" y="15422"/>
                </a:cubicBezTo>
                <a:cubicBezTo>
                  <a:pt x="5612" y="15725"/>
                  <a:pt x="5308" y="15953"/>
                  <a:pt x="5081" y="16256"/>
                </a:cubicBezTo>
                <a:lnTo>
                  <a:pt x="5081" y="16294"/>
                </a:lnTo>
                <a:lnTo>
                  <a:pt x="4816" y="16142"/>
                </a:lnTo>
                <a:cubicBezTo>
                  <a:pt x="5081" y="15915"/>
                  <a:pt x="5308" y="15687"/>
                  <a:pt x="5612" y="15384"/>
                </a:cubicBezTo>
                <a:lnTo>
                  <a:pt x="5612" y="15346"/>
                </a:lnTo>
                <a:close/>
                <a:moveTo>
                  <a:pt x="27412" y="14133"/>
                </a:moveTo>
                <a:cubicBezTo>
                  <a:pt x="27450" y="14133"/>
                  <a:pt x="27488" y="14171"/>
                  <a:pt x="27564" y="14171"/>
                </a:cubicBezTo>
                <a:cubicBezTo>
                  <a:pt x="26502" y="14891"/>
                  <a:pt x="25516" y="15649"/>
                  <a:pt x="24531" y="16332"/>
                </a:cubicBezTo>
                <a:cubicBezTo>
                  <a:pt x="24531" y="16408"/>
                  <a:pt x="24531" y="16408"/>
                  <a:pt x="24455" y="16446"/>
                </a:cubicBezTo>
                <a:cubicBezTo>
                  <a:pt x="24417" y="16446"/>
                  <a:pt x="24379" y="16408"/>
                  <a:pt x="24341" y="16408"/>
                </a:cubicBezTo>
                <a:lnTo>
                  <a:pt x="24341" y="16294"/>
                </a:lnTo>
                <a:cubicBezTo>
                  <a:pt x="24379" y="16294"/>
                  <a:pt x="24379" y="16256"/>
                  <a:pt x="24379" y="16218"/>
                </a:cubicBezTo>
                <a:cubicBezTo>
                  <a:pt x="25365" y="15498"/>
                  <a:pt x="26426" y="14815"/>
                  <a:pt x="27412" y="14133"/>
                </a:cubicBezTo>
                <a:close/>
                <a:moveTo>
                  <a:pt x="31393" y="15270"/>
                </a:moveTo>
                <a:lnTo>
                  <a:pt x="31090" y="16104"/>
                </a:lnTo>
                <a:cubicBezTo>
                  <a:pt x="31068" y="16190"/>
                  <a:pt x="31131" y="16239"/>
                  <a:pt x="31203" y="16239"/>
                </a:cubicBezTo>
                <a:cubicBezTo>
                  <a:pt x="31219" y="16239"/>
                  <a:pt x="31236" y="16236"/>
                  <a:pt x="31252" y="16231"/>
                </a:cubicBezTo>
                <a:lnTo>
                  <a:pt x="31252" y="16231"/>
                </a:lnTo>
                <a:cubicBezTo>
                  <a:pt x="31081" y="16372"/>
                  <a:pt x="30900" y="16501"/>
                  <a:pt x="30719" y="16616"/>
                </a:cubicBezTo>
                <a:lnTo>
                  <a:pt x="30719" y="16616"/>
                </a:lnTo>
                <a:cubicBezTo>
                  <a:pt x="30869" y="16280"/>
                  <a:pt x="31055" y="15909"/>
                  <a:pt x="31203" y="15574"/>
                </a:cubicBezTo>
                <a:cubicBezTo>
                  <a:pt x="31241" y="15536"/>
                  <a:pt x="31241" y="15498"/>
                  <a:pt x="31203" y="15460"/>
                </a:cubicBezTo>
                <a:lnTo>
                  <a:pt x="31393" y="15270"/>
                </a:lnTo>
                <a:close/>
                <a:moveTo>
                  <a:pt x="6029" y="15536"/>
                </a:moveTo>
                <a:cubicBezTo>
                  <a:pt x="6180" y="15649"/>
                  <a:pt x="6332" y="15687"/>
                  <a:pt x="6446" y="15725"/>
                </a:cubicBezTo>
                <a:lnTo>
                  <a:pt x="5763" y="16597"/>
                </a:lnTo>
                <a:lnTo>
                  <a:pt x="5763" y="16635"/>
                </a:lnTo>
                <a:cubicBezTo>
                  <a:pt x="5574" y="16597"/>
                  <a:pt x="5422" y="16521"/>
                  <a:pt x="5271" y="16446"/>
                </a:cubicBezTo>
                <a:cubicBezTo>
                  <a:pt x="5498" y="16142"/>
                  <a:pt x="5763" y="15915"/>
                  <a:pt x="5991" y="15574"/>
                </a:cubicBezTo>
                <a:cubicBezTo>
                  <a:pt x="6029" y="15574"/>
                  <a:pt x="6029" y="15536"/>
                  <a:pt x="6029" y="15536"/>
                </a:cubicBezTo>
                <a:close/>
                <a:moveTo>
                  <a:pt x="27791" y="14322"/>
                </a:moveTo>
                <a:cubicBezTo>
                  <a:pt x="27943" y="14360"/>
                  <a:pt x="28019" y="14398"/>
                  <a:pt x="28170" y="14436"/>
                </a:cubicBezTo>
                <a:cubicBezTo>
                  <a:pt x="27185" y="15194"/>
                  <a:pt x="26161" y="15915"/>
                  <a:pt x="25175" y="16673"/>
                </a:cubicBezTo>
                <a:cubicBezTo>
                  <a:pt x="25024" y="16635"/>
                  <a:pt x="24910" y="16597"/>
                  <a:pt x="24720" y="16521"/>
                </a:cubicBezTo>
                <a:cubicBezTo>
                  <a:pt x="25744" y="15763"/>
                  <a:pt x="26730" y="15081"/>
                  <a:pt x="27791" y="14322"/>
                </a:cubicBezTo>
                <a:close/>
                <a:moveTo>
                  <a:pt x="6635" y="15877"/>
                </a:moveTo>
                <a:cubicBezTo>
                  <a:pt x="6749" y="15877"/>
                  <a:pt x="6825" y="15915"/>
                  <a:pt x="6939" y="15953"/>
                </a:cubicBezTo>
                <a:cubicBezTo>
                  <a:pt x="6711" y="16256"/>
                  <a:pt x="6522" y="16521"/>
                  <a:pt x="6256" y="16825"/>
                </a:cubicBezTo>
                <a:lnTo>
                  <a:pt x="6256" y="16863"/>
                </a:lnTo>
                <a:cubicBezTo>
                  <a:pt x="6180" y="16825"/>
                  <a:pt x="6029" y="16787"/>
                  <a:pt x="5953" y="16711"/>
                </a:cubicBezTo>
                <a:cubicBezTo>
                  <a:pt x="6180" y="16484"/>
                  <a:pt x="6408" y="16218"/>
                  <a:pt x="6635" y="15953"/>
                </a:cubicBezTo>
                <a:lnTo>
                  <a:pt x="6635" y="15877"/>
                </a:lnTo>
                <a:close/>
                <a:moveTo>
                  <a:pt x="29567" y="16468"/>
                </a:moveTo>
                <a:cubicBezTo>
                  <a:pt x="29589" y="16468"/>
                  <a:pt x="29616" y="16472"/>
                  <a:pt x="29649" y="16484"/>
                </a:cubicBezTo>
                <a:cubicBezTo>
                  <a:pt x="29535" y="16635"/>
                  <a:pt x="29497" y="16787"/>
                  <a:pt x="29459" y="16901"/>
                </a:cubicBezTo>
                <a:lnTo>
                  <a:pt x="29459" y="16521"/>
                </a:lnTo>
                <a:cubicBezTo>
                  <a:pt x="29486" y="16495"/>
                  <a:pt x="29513" y="16468"/>
                  <a:pt x="29567" y="16468"/>
                </a:cubicBezTo>
                <a:close/>
                <a:moveTo>
                  <a:pt x="30900" y="15687"/>
                </a:moveTo>
                <a:lnTo>
                  <a:pt x="30900" y="15687"/>
                </a:lnTo>
                <a:cubicBezTo>
                  <a:pt x="30749" y="15953"/>
                  <a:pt x="30673" y="16218"/>
                  <a:pt x="30521" y="16484"/>
                </a:cubicBezTo>
                <a:cubicBezTo>
                  <a:pt x="30477" y="16573"/>
                  <a:pt x="30536" y="16662"/>
                  <a:pt x="30601" y="16689"/>
                </a:cubicBezTo>
                <a:lnTo>
                  <a:pt x="30601" y="16689"/>
                </a:lnTo>
                <a:cubicBezTo>
                  <a:pt x="30472" y="16767"/>
                  <a:pt x="30343" y="16838"/>
                  <a:pt x="30218" y="16901"/>
                </a:cubicBezTo>
                <a:cubicBezTo>
                  <a:pt x="30294" y="16673"/>
                  <a:pt x="30445" y="16408"/>
                  <a:pt x="30521" y="16104"/>
                </a:cubicBezTo>
                <a:cubicBezTo>
                  <a:pt x="30559" y="16029"/>
                  <a:pt x="30521" y="15953"/>
                  <a:pt x="30483" y="15953"/>
                </a:cubicBezTo>
                <a:lnTo>
                  <a:pt x="30900" y="15687"/>
                </a:lnTo>
                <a:close/>
                <a:moveTo>
                  <a:pt x="28398" y="14550"/>
                </a:moveTo>
                <a:cubicBezTo>
                  <a:pt x="28512" y="14588"/>
                  <a:pt x="28625" y="14626"/>
                  <a:pt x="28739" y="14702"/>
                </a:cubicBezTo>
                <a:cubicBezTo>
                  <a:pt x="27753" y="15346"/>
                  <a:pt x="26806" y="16066"/>
                  <a:pt x="25896" y="16863"/>
                </a:cubicBezTo>
                <a:cubicBezTo>
                  <a:pt x="25896" y="16901"/>
                  <a:pt x="25896" y="16901"/>
                  <a:pt x="25858" y="16976"/>
                </a:cubicBezTo>
                <a:cubicBezTo>
                  <a:pt x="25706" y="16863"/>
                  <a:pt x="25554" y="16825"/>
                  <a:pt x="25403" y="16787"/>
                </a:cubicBezTo>
                <a:cubicBezTo>
                  <a:pt x="26426" y="16029"/>
                  <a:pt x="27412" y="15308"/>
                  <a:pt x="28398" y="14550"/>
                </a:cubicBezTo>
                <a:close/>
                <a:moveTo>
                  <a:pt x="7166" y="15953"/>
                </a:moveTo>
                <a:cubicBezTo>
                  <a:pt x="7280" y="16029"/>
                  <a:pt x="7318" y="16066"/>
                  <a:pt x="7394" y="16066"/>
                </a:cubicBezTo>
                <a:cubicBezTo>
                  <a:pt x="7204" y="16332"/>
                  <a:pt x="6977" y="16635"/>
                  <a:pt x="6749" y="16901"/>
                </a:cubicBezTo>
                <a:cubicBezTo>
                  <a:pt x="6711" y="16976"/>
                  <a:pt x="6711" y="16976"/>
                  <a:pt x="6711" y="17014"/>
                </a:cubicBezTo>
                <a:cubicBezTo>
                  <a:pt x="6597" y="16976"/>
                  <a:pt x="6560" y="16976"/>
                  <a:pt x="6446" y="16901"/>
                </a:cubicBezTo>
                <a:cubicBezTo>
                  <a:pt x="6749" y="16635"/>
                  <a:pt x="6939" y="16332"/>
                  <a:pt x="7166" y="16029"/>
                </a:cubicBezTo>
                <a:lnTo>
                  <a:pt x="7166" y="15953"/>
                </a:lnTo>
                <a:close/>
                <a:moveTo>
                  <a:pt x="7659" y="16142"/>
                </a:moveTo>
                <a:cubicBezTo>
                  <a:pt x="7773" y="16218"/>
                  <a:pt x="7887" y="16218"/>
                  <a:pt x="7962" y="16256"/>
                </a:cubicBezTo>
                <a:cubicBezTo>
                  <a:pt x="7697" y="16521"/>
                  <a:pt x="7470" y="16863"/>
                  <a:pt x="7204" y="17166"/>
                </a:cubicBezTo>
                <a:cubicBezTo>
                  <a:pt x="7128" y="17090"/>
                  <a:pt x="7015" y="17090"/>
                  <a:pt x="6939" y="17052"/>
                </a:cubicBezTo>
                <a:cubicBezTo>
                  <a:pt x="7166" y="16787"/>
                  <a:pt x="7394" y="16446"/>
                  <a:pt x="7659" y="16142"/>
                </a:cubicBezTo>
                <a:close/>
                <a:moveTo>
                  <a:pt x="8455" y="16408"/>
                </a:moveTo>
                <a:cubicBezTo>
                  <a:pt x="8455" y="16408"/>
                  <a:pt x="8455" y="16446"/>
                  <a:pt x="8493" y="16446"/>
                </a:cubicBezTo>
                <a:lnTo>
                  <a:pt x="9062" y="16597"/>
                </a:lnTo>
                <a:cubicBezTo>
                  <a:pt x="8834" y="16711"/>
                  <a:pt x="8645" y="16901"/>
                  <a:pt x="8455" y="17166"/>
                </a:cubicBezTo>
                <a:cubicBezTo>
                  <a:pt x="8417" y="16863"/>
                  <a:pt x="8417" y="16635"/>
                  <a:pt x="8455" y="16408"/>
                </a:cubicBezTo>
                <a:close/>
                <a:moveTo>
                  <a:pt x="30294" y="16066"/>
                </a:moveTo>
                <a:cubicBezTo>
                  <a:pt x="30218" y="16332"/>
                  <a:pt x="30066" y="16635"/>
                  <a:pt x="29952" y="16901"/>
                </a:cubicBezTo>
                <a:cubicBezTo>
                  <a:pt x="29914" y="16976"/>
                  <a:pt x="29914" y="17014"/>
                  <a:pt x="29952" y="17014"/>
                </a:cubicBezTo>
                <a:cubicBezTo>
                  <a:pt x="29801" y="17052"/>
                  <a:pt x="29725" y="17090"/>
                  <a:pt x="29573" y="17166"/>
                </a:cubicBezTo>
                <a:cubicBezTo>
                  <a:pt x="29687" y="16863"/>
                  <a:pt x="29801" y="16521"/>
                  <a:pt x="29914" y="16256"/>
                </a:cubicBezTo>
                <a:cubicBezTo>
                  <a:pt x="30066" y="16218"/>
                  <a:pt x="30142" y="16142"/>
                  <a:pt x="30294" y="16066"/>
                </a:cubicBezTo>
                <a:close/>
                <a:moveTo>
                  <a:pt x="28967" y="14891"/>
                </a:moveTo>
                <a:cubicBezTo>
                  <a:pt x="28967" y="14891"/>
                  <a:pt x="29004" y="14929"/>
                  <a:pt x="29080" y="14929"/>
                </a:cubicBezTo>
                <a:cubicBezTo>
                  <a:pt x="28170" y="15574"/>
                  <a:pt x="27260" y="16294"/>
                  <a:pt x="26464" y="17090"/>
                </a:cubicBezTo>
                <a:cubicBezTo>
                  <a:pt x="26426" y="17090"/>
                  <a:pt x="26426" y="17166"/>
                  <a:pt x="26464" y="17204"/>
                </a:cubicBezTo>
                <a:cubicBezTo>
                  <a:pt x="26351" y="17166"/>
                  <a:pt x="26237" y="17090"/>
                  <a:pt x="26123" y="17052"/>
                </a:cubicBezTo>
                <a:cubicBezTo>
                  <a:pt x="27033" y="16256"/>
                  <a:pt x="27981" y="15536"/>
                  <a:pt x="28967" y="14891"/>
                </a:cubicBezTo>
                <a:close/>
                <a:moveTo>
                  <a:pt x="8114" y="16332"/>
                </a:moveTo>
                <a:lnTo>
                  <a:pt x="8114" y="16711"/>
                </a:lnTo>
                <a:cubicBezTo>
                  <a:pt x="8114" y="16711"/>
                  <a:pt x="8076" y="16711"/>
                  <a:pt x="8038" y="16787"/>
                </a:cubicBezTo>
                <a:cubicBezTo>
                  <a:pt x="7924" y="16976"/>
                  <a:pt x="7773" y="17090"/>
                  <a:pt x="7697" y="17280"/>
                </a:cubicBezTo>
                <a:cubicBezTo>
                  <a:pt x="7659" y="17280"/>
                  <a:pt x="7545" y="17242"/>
                  <a:pt x="7470" y="17242"/>
                </a:cubicBezTo>
                <a:cubicBezTo>
                  <a:pt x="7697" y="16901"/>
                  <a:pt x="7924" y="16635"/>
                  <a:pt x="8114" y="16332"/>
                </a:cubicBezTo>
                <a:close/>
                <a:moveTo>
                  <a:pt x="8342" y="14057"/>
                </a:moveTo>
                <a:cubicBezTo>
                  <a:pt x="9024" y="14209"/>
                  <a:pt x="9631" y="14360"/>
                  <a:pt x="10237" y="14512"/>
                </a:cubicBezTo>
                <a:cubicBezTo>
                  <a:pt x="11564" y="14740"/>
                  <a:pt x="12891" y="14929"/>
                  <a:pt x="14256" y="15005"/>
                </a:cubicBezTo>
                <a:cubicBezTo>
                  <a:pt x="15356" y="15119"/>
                  <a:pt x="16455" y="15119"/>
                  <a:pt x="17555" y="15157"/>
                </a:cubicBezTo>
                <a:cubicBezTo>
                  <a:pt x="18313" y="15210"/>
                  <a:pt x="19080" y="15240"/>
                  <a:pt x="19850" y="15240"/>
                </a:cubicBezTo>
                <a:cubicBezTo>
                  <a:pt x="21276" y="15240"/>
                  <a:pt x="22711" y="15137"/>
                  <a:pt x="24114" y="14891"/>
                </a:cubicBezTo>
                <a:lnTo>
                  <a:pt x="24114" y="14891"/>
                </a:lnTo>
                <a:cubicBezTo>
                  <a:pt x="24114" y="15384"/>
                  <a:pt x="24076" y="15877"/>
                  <a:pt x="24114" y="16332"/>
                </a:cubicBezTo>
                <a:cubicBezTo>
                  <a:pt x="24076" y="16408"/>
                  <a:pt x="24076" y="16446"/>
                  <a:pt x="24114" y="16484"/>
                </a:cubicBezTo>
                <a:lnTo>
                  <a:pt x="24114" y="16673"/>
                </a:lnTo>
                <a:cubicBezTo>
                  <a:pt x="24038" y="16711"/>
                  <a:pt x="24000" y="16711"/>
                  <a:pt x="23886" y="16787"/>
                </a:cubicBezTo>
                <a:lnTo>
                  <a:pt x="23810" y="16787"/>
                </a:lnTo>
                <a:cubicBezTo>
                  <a:pt x="21712" y="17162"/>
                  <a:pt x="19599" y="17353"/>
                  <a:pt x="17491" y="17353"/>
                </a:cubicBezTo>
                <a:cubicBezTo>
                  <a:pt x="14913" y="17353"/>
                  <a:pt x="12344" y="17068"/>
                  <a:pt x="9820" y="16484"/>
                </a:cubicBezTo>
                <a:lnTo>
                  <a:pt x="9706" y="16484"/>
                </a:lnTo>
                <a:cubicBezTo>
                  <a:pt x="9441" y="16408"/>
                  <a:pt x="9138" y="16332"/>
                  <a:pt x="8872" y="16256"/>
                </a:cubicBezTo>
                <a:cubicBezTo>
                  <a:pt x="8872" y="16218"/>
                  <a:pt x="8834" y="16142"/>
                  <a:pt x="8759" y="16142"/>
                </a:cubicBezTo>
                <a:cubicBezTo>
                  <a:pt x="8645" y="16104"/>
                  <a:pt x="8531" y="16104"/>
                  <a:pt x="8379" y="16066"/>
                </a:cubicBezTo>
                <a:cubicBezTo>
                  <a:pt x="8379" y="15384"/>
                  <a:pt x="8342" y="14740"/>
                  <a:pt x="8342" y="14057"/>
                </a:cubicBezTo>
                <a:close/>
                <a:moveTo>
                  <a:pt x="8228" y="17014"/>
                </a:moveTo>
                <a:lnTo>
                  <a:pt x="8228" y="17393"/>
                </a:lnTo>
                <a:cubicBezTo>
                  <a:pt x="8114" y="17393"/>
                  <a:pt x="8076" y="17356"/>
                  <a:pt x="7962" y="17356"/>
                </a:cubicBezTo>
                <a:cubicBezTo>
                  <a:pt x="8038" y="17204"/>
                  <a:pt x="8114" y="17090"/>
                  <a:pt x="8228" y="17014"/>
                </a:cubicBezTo>
                <a:close/>
                <a:moveTo>
                  <a:pt x="29156" y="15157"/>
                </a:moveTo>
                <a:lnTo>
                  <a:pt x="29156" y="15460"/>
                </a:lnTo>
                <a:lnTo>
                  <a:pt x="29118" y="15460"/>
                </a:lnTo>
                <a:cubicBezTo>
                  <a:pt x="28360" y="16066"/>
                  <a:pt x="27640" y="16673"/>
                  <a:pt x="26881" y="17280"/>
                </a:cubicBezTo>
                <a:cubicBezTo>
                  <a:pt x="26843" y="17280"/>
                  <a:pt x="26843" y="17356"/>
                  <a:pt x="26881" y="17393"/>
                </a:cubicBezTo>
                <a:cubicBezTo>
                  <a:pt x="26768" y="17356"/>
                  <a:pt x="26730" y="17356"/>
                  <a:pt x="26654" y="17280"/>
                </a:cubicBezTo>
                <a:cubicBezTo>
                  <a:pt x="27412" y="16521"/>
                  <a:pt x="28246" y="15839"/>
                  <a:pt x="29156" y="15157"/>
                </a:cubicBezTo>
                <a:close/>
                <a:moveTo>
                  <a:pt x="29156" y="15725"/>
                </a:moveTo>
                <a:lnTo>
                  <a:pt x="29156" y="16218"/>
                </a:lnTo>
                <a:cubicBezTo>
                  <a:pt x="29137" y="16180"/>
                  <a:pt x="29128" y="16161"/>
                  <a:pt x="29118" y="16161"/>
                </a:cubicBezTo>
                <a:cubicBezTo>
                  <a:pt x="29109" y="16161"/>
                  <a:pt x="29099" y="16180"/>
                  <a:pt x="29080" y="16218"/>
                </a:cubicBezTo>
                <a:cubicBezTo>
                  <a:pt x="28512" y="16635"/>
                  <a:pt x="27905" y="17090"/>
                  <a:pt x="27374" y="17545"/>
                </a:cubicBezTo>
                <a:cubicBezTo>
                  <a:pt x="27260" y="17545"/>
                  <a:pt x="27185" y="17469"/>
                  <a:pt x="27071" y="17469"/>
                </a:cubicBezTo>
                <a:cubicBezTo>
                  <a:pt x="27715" y="16863"/>
                  <a:pt x="28436" y="16294"/>
                  <a:pt x="29156" y="15725"/>
                </a:cubicBezTo>
                <a:close/>
                <a:moveTo>
                  <a:pt x="9365" y="16635"/>
                </a:moveTo>
                <a:cubicBezTo>
                  <a:pt x="9403" y="16635"/>
                  <a:pt x="9441" y="16673"/>
                  <a:pt x="9479" y="16673"/>
                </a:cubicBezTo>
                <a:cubicBezTo>
                  <a:pt x="9214" y="17014"/>
                  <a:pt x="8872" y="17280"/>
                  <a:pt x="8607" y="17583"/>
                </a:cubicBezTo>
                <a:cubicBezTo>
                  <a:pt x="8531" y="17583"/>
                  <a:pt x="8531" y="17621"/>
                  <a:pt x="8531" y="17621"/>
                </a:cubicBezTo>
                <a:cubicBezTo>
                  <a:pt x="8531" y="17583"/>
                  <a:pt x="8493" y="17583"/>
                  <a:pt x="8455" y="17583"/>
                </a:cubicBezTo>
                <a:cubicBezTo>
                  <a:pt x="8645" y="17204"/>
                  <a:pt x="8910" y="16863"/>
                  <a:pt x="9365" y="16673"/>
                </a:cubicBezTo>
                <a:lnTo>
                  <a:pt x="9365" y="16635"/>
                </a:lnTo>
                <a:close/>
                <a:moveTo>
                  <a:pt x="29156" y="16408"/>
                </a:moveTo>
                <a:cubicBezTo>
                  <a:pt x="29156" y="16597"/>
                  <a:pt x="29194" y="16711"/>
                  <a:pt x="29156" y="16863"/>
                </a:cubicBezTo>
                <a:cubicBezTo>
                  <a:pt x="28777" y="17166"/>
                  <a:pt x="28398" y="17431"/>
                  <a:pt x="27981" y="17735"/>
                </a:cubicBezTo>
                <a:cubicBezTo>
                  <a:pt x="27943" y="17735"/>
                  <a:pt x="27943" y="17773"/>
                  <a:pt x="27943" y="17773"/>
                </a:cubicBezTo>
                <a:cubicBezTo>
                  <a:pt x="27791" y="17735"/>
                  <a:pt x="27678" y="17659"/>
                  <a:pt x="27564" y="17621"/>
                </a:cubicBezTo>
                <a:cubicBezTo>
                  <a:pt x="28057" y="17242"/>
                  <a:pt x="28625" y="16825"/>
                  <a:pt x="29156" y="16408"/>
                </a:cubicBezTo>
                <a:close/>
                <a:moveTo>
                  <a:pt x="9744" y="16711"/>
                </a:moveTo>
                <a:cubicBezTo>
                  <a:pt x="9820" y="16711"/>
                  <a:pt x="9934" y="16787"/>
                  <a:pt x="10010" y="16787"/>
                </a:cubicBezTo>
                <a:cubicBezTo>
                  <a:pt x="9744" y="17052"/>
                  <a:pt x="9479" y="17280"/>
                  <a:pt x="9214" y="17545"/>
                </a:cubicBezTo>
                <a:cubicBezTo>
                  <a:pt x="9118" y="17609"/>
                  <a:pt x="9209" y="17752"/>
                  <a:pt x="9331" y="17752"/>
                </a:cubicBezTo>
                <a:cubicBezTo>
                  <a:pt x="9354" y="17752"/>
                  <a:pt x="9379" y="17747"/>
                  <a:pt x="9403" y="17735"/>
                </a:cubicBezTo>
                <a:cubicBezTo>
                  <a:pt x="9669" y="17469"/>
                  <a:pt x="10010" y="17204"/>
                  <a:pt x="10313" y="16901"/>
                </a:cubicBezTo>
                <a:cubicBezTo>
                  <a:pt x="10503" y="16976"/>
                  <a:pt x="10616" y="16976"/>
                  <a:pt x="10806" y="17014"/>
                </a:cubicBezTo>
                <a:lnTo>
                  <a:pt x="10768" y="17014"/>
                </a:lnTo>
                <a:cubicBezTo>
                  <a:pt x="10427" y="17280"/>
                  <a:pt x="10123" y="17621"/>
                  <a:pt x="9782" y="17924"/>
                </a:cubicBezTo>
                <a:cubicBezTo>
                  <a:pt x="9441" y="17811"/>
                  <a:pt x="9100" y="17773"/>
                  <a:pt x="8796" y="17659"/>
                </a:cubicBezTo>
                <a:cubicBezTo>
                  <a:pt x="9062" y="17318"/>
                  <a:pt x="9403" y="17052"/>
                  <a:pt x="9744" y="16711"/>
                </a:cubicBezTo>
                <a:close/>
                <a:moveTo>
                  <a:pt x="10967" y="17016"/>
                </a:moveTo>
                <a:cubicBezTo>
                  <a:pt x="11152" y="17052"/>
                  <a:pt x="11301" y="17053"/>
                  <a:pt x="11450" y="17090"/>
                </a:cubicBezTo>
                <a:cubicBezTo>
                  <a:pt x="11147" y="17393"/>
                  <a:pt x="10806" y="17735"/>
                  <a:pt x="10541" y="18038"/>
                </a:cubicBezTo>
                <a:cubicBezTo>
                  <a:pt x="10351" y="18000"/>
                  <a:pt x="10199" y="18000"/>
                  <a:pt x="10048" y="17962"/>
                </a:cubicBezTo>
                <a:cubicBezTo>
                  <a:pt x="10351" y="17659"/>
                  <a:pt x="10692" y="17431"/>
                  <a:pt x="10958" y="17166"/>
                </a:cubicBezTo>
                <a:cubicBezTo>
                  <a:pt x="10992" y="17097"/>
                  <a:pt x="10995" y="17028"/>
                  <a:pt x="10967" y="17016"/>
                </a:cubicBezTo>
                <a:close/>
                <a:moveTo>
                  <a:pt x="29194" y="17166"/>
                </a:moveTo>
                <a:lnTo>
                  <a:pt x="29194" y="17280"/>
                </a:lnTo>
                <a:lnTo>
                  <a:pt x="29118" y="17280"/>
                </a:lnTo>
                <a:cubicBezTo>
                  <a:pt x="29004" y="17356"/>
                  <a:pt x="29004" y="17469"/>
                  <a:pt x="29118" y="17545"/>
                </a:cubicBezTo>
                <a:cubicBezTo>
                  <a:pt x="28929" y="17735"/>
                  <a:pt x="28701" y="17848"/>
                  <a:pt x="28512" y="18038"/>
                </a:cubicBezTo>
                <a:cubicBezTo>
                  <a:pt x="28360" y="18000"/>
                  <a:pt x="28246" y="17962"/>
                  <a:pt x="28170" y="17924"/>
                </a:cubicBezTo>
                <a:cubicBezTo>
                  <a:pt x="28550" y="17659"/>
                  <a:pt x="28891" y="17393"/>
                  <a:pt x="29194" y="17166"/>
                </a:cubicBezTo>
                <a:close/>
                <a:moveTo>
                  <a:pt x="23924" y="17356"/>
                </a:moveTo>
                <a:cubicBezTo>
                  <a:pt x="23810" y="17356"/>
                  <a:pt x="23810" y="17469"/>
                  <a:pt x="23848" y="17545"/>
                </a:cubicBezTo>
                <a:cubicBezTo>
                  <a:pt x="23810" y="17545"/>
                  <a:pt x="23772" y="17545"/>
                  <a:pt x="23772" y="17583"/>
                </a:cubicBezTo>
                <a:cubicBezTo>
                  <a:pt x="23697" y="17735"/>
                  <a:pt x="23659" y="17811"/>
                  <a:pt x="23621" y="17924"/>
                </a:cubicBezTo>
                <a:cubicBezTo>
                  <a:pt x="23541" y="18004"/>
                  <a:pt x="23628" y="18102"/>
                  <a:pt x="23714" y="18102"/>
                </a:cubicBezTo>
                <a:cubicBezTo>
                  <a:pt x="23751" y="18102"/>
                  <a:pt x="23787" y="18084"/>
                  <a:pt x="23810" y="18038"/>
                </a:cubicBezTo>
                <a:cubicBezTo>
                  <a:pt x="23848" y="17962"/>
                  <a:pt x="23886" y="17811"/>
                  <a:pt x="23924" y="17735"/>
                </a:cubicBezTo>
                <a:cubicBezTo>
                  <a:pt x="23924" y="17659"/>
                  <a:pt x="23924" y="17621"/>
                  <a:pt x="23886" y="17583"/>
                </a:cubicBezTo>
                <a:lnTo>
                  <a:pt x="23924" y="17583"/>
                </a:lnTo>
                <a:cubicBezTo>
                  <a:pt x="24076" y="17583"/>
                  <a:pt x="24076" y="17356"/>
                  <a:pt x="23924" y="17356"/>
                </a:cubicBezTo>
                <a:close/>
                <a:moveTo>
                  <a:pt x="11678" y="17090"/>
                </a:moveTo>
                <a:cubicBezTo>
                  <a:pt x="11754" y="17090"/>
                  <a:pt x="11867" y="17166"/>
                  <a:pt x="11943" y="17166"/>
                </a:cubicBezTo>
                <a:cubicBezTo>
                  <a:pt x="11678" y="17469"/>
                  <a:pt x="11450" y="17811"/>
                  <a:pt x="11185" y="18152"/>
                </a:cubicBezTo>
                <a:cubicBezTo>
                  <a:pt x="11071" y="18152"/>
                  <a:pt x="10920" y="18152"/>
                  <a:pt x="10768" y="18114"/>
                </a:cubicBezTo>
                <a:cubicBezTo>
                  <a:pt x="11071" y="17811"/>
                  <a:pt x="11337" y="17469"/>
                  <a:pt x="11640" y="17204"/>
                </a:cubicBezTo>
                <a:cubicBezTo>
                  <a:pt x="11678" y="17166"/>
                  <a:pt x="11678" y="17166"/>
                  <a:pt x="11678" y="17090"/>
                </a:cubicBezTo>
                <a:close/>
                <a:moveTo>
                  <a:pt x="12150" y="17245"/>
                </a:moveTo>
                <a:lnTo>
                  <a:pt x="12576" y="17319"/>
                </a:lnTo>
                <a:lnTo>
                  <a:pt x="12576" y="17319"/>
                </a:lnTo>
                <a:cubicBezTo>
                  <a:pt x="12554" y="17324"/>
                  <a:pt x="12532" y="17336"/>
                  <a:pt x="12512" y="17356"/>
                </a:cubicBezTo>
                <a:lnTo>
                  <a:pt x="11830" y="18190"/>
                </a:lnTo>
                <a:lnTo>
                  <a:pt x="11830" y="18228"/>
                </a:lnTo>
                <a:cubicBezTo>
                  <a:pt x="11678" y="18228"/>
                  <a:pt x="11564" y="18190"/>
                  <a:pt x="11450" y="18190"/>
                </a:cubicBezTo>
                <a:cubicBezTo>
                  <a:pt x="11678" y="17924"/>
                  <a:pt x="11905" y="17583"/>
                  <a:pt x="12133" y="17280"/>
                </a:cubicBezTo>
                <a:cubicBezTo>
                  <a:pt x="12133" y="17267"/>
                  <a:pt x="12141" y="17255"/>
                  <a:pt x="12150" y="17245"/>
                </a:cubicBezTo>
                <a:close/>
                <a:moveTo>
                  <a:pt x="32493" y="15270"/>
                </a:moveTo>
                <a:lnTo>
                  <a:pt x="32493" y="15763"/>
                </a:lnTo>
                <a:cubicBezTo>
                  <a:pt x="32151" y="17166"/>
                  <a:pt x="30786" y="18038"/>
                  <a:pt x="29459" y="18228"/>
                </a:cubicBezTo>
                <a:lnTo>
                  <a:pt x="29459" y="17431"/>
                </a:lnTo>
                <a:cubicBezTo>
                  <a:pt x="30635" y="17090"/>
                  <a:pt x="31621" y="16332"/>
                  <a:pt x="32341" y="15346"/>
                </a:cubicBezTo>
                <a:cubicBezTo>
                  <a:pt x="32351" y="15356"/>
                  <a:pt x="32367" y="15361"/>
                  <a:pt x="32384" y="15361"/>
                </a:cubicBezTo>
                <a:cubicBezTo>
                  <a:pt x="32432" y="15361"/>
                  <a:pt x="32493" y="15326"/>
                  <a:pt x="32493" y="15270"/>
                </a:cubicBezTo>
                <a:close/>
                <a:moveTo>
                  <a:pt x="29194" y="17773"/>
                </a:moveTo>
                <a:cubicBezTo>
                  <a:pt x="29194" y="17924"/>
                  <a:pt x="29194" y="18114"/>
                  <a:pt x="29156" y="18266"/>
                </a:cubicBezTo>
                <a:lnTo>
                  <a:pt x="28739" y="18152"/>
                </a:lnTo>
                <a:cubicBezTo>
                  <a:pt x="28929" y="18000"/>
                  <a:pt x="29080" y="17924"/>
                  <a:pt x="29194" y="17773"/>
                </a:cubicBezTo>
                <a:close/>
                <a:moveTo>
                  <a:pt x="24076" y="16976"/>
                </a:moveTo>
                <a:lnTo>
                  <a:pt x="24076" y="16976"/>
                </a:lnTo>
                <a:cubicBezTo>
                  <a:pt x="24038" y="17356"/>
                  <a:pt x="24038" y="17773"/>
                  <a:pt x="24000" y="18152"/>
                </a:cubicBezTo>
                <a:lnTo>
                  <a:pt x="23128" y="18303"/>
                </a:lnTo>
                <a:cubicBezTo>
                  <a:pt x="23393" y="17924"/>
                  <a:pt x="23583" y="17545"/>
                  <a:pt x="23772" y="17166"/>
                </a:cubicBezTo>
                <a:cubicBezTo>
                  <a:pt x="23810" y="17090"/>
                  <a:pt x="23772" y="17090"/>
                  <a:pt x="23772" y="17052"/>
                </a:cubicBezTo>
                <a:cubicBezTo>
                  <a:pt x="23848" y="17014"/>
                  <a:pt x="24000" y="17014"/>
                  <a:pt x="24076" y="16976"/>
                </a:cubicBezTo>
                <a:close/>
                <a:moveTo>
                  <a:pt x="12672" y="17336"/>
                </a:moveTo>
                <a:lnTo>
                  <a:pt x="13005" y="17393"/>
                </a:lnTo>
                <a:cubicBezTo>
                  <a:pt x="12777" y="17659"/>
                  <a:pt x="12588" y="18000"/>
                  <a:pt x="12322" y="18266"/>
                </a:cubicBezTo>
                <a:cubicBezTo>
                  <a:pt x="12285" y="18266"/>
                  <a:pt x="12285" y="18341"/>
                  <a:pt x="12322" y="18379"/>
                </a:cubicBezTo>
                <a:cubicBezTo>
                  <a:pt x="12247" y="18379"/>
                  <a:pt x="12133" y="18341"/>
                  <a:pt x="12057" y="18341"/>
                </a:cubicBezTo>
                <a:cubicBezTo>
                  <a:pt x="12285" y="18038"/>
                  <a:pt x="12474" y="17811"/>
                  <a:pt x="12702" y="17545"/>
                </a:cubicBezTo>
                <a:cubicBezTo>
                  <a:pt x="12766" y="17459"/>
                  <a:pt x="12733" y="17373"/>
                  <a:pt x="12672" y="17336"/>
                </a:cubicBezTo>
                <a:close/>
                <a:moveTo>
                  <a:pt x="13194" y="17280"/>
                </a:moveTo>
                <a:cubicBezTo>
                  <a:pt x="13270" y="17356"/>
                  <a:pt x="13384" y="17356"/>
                  <a:pt x="13460" y="17356"/>
                </a:cubicBezTo>
                <a:lnTo>
                  <a:pt x="13422" y="17393"/>
                </a:lnTo>
                <a:cubicBezTo>
                  <a:pt x="13194" y="17735"/>
                  <a:pt x="13005" y="18000"/>
                  <a:pt x="12740" y="18341"/>
                </a:cubicBezTo>
                <a:lnTo>
                  <a:pt x="12740" y="18379"/>
                </a:lnTo>
                <a:cubicBezTo>
                  <a:pt x="12664" y="18341"/>
                  <a:pt x="12626" y="18341"/>
                  <a:pt x="12512" y="18341"/>
                </a:cubicBezTo>
                <a:cubicBezTo>
                  <a:pt x="12740" y="18038"/>
                  <a:pt x="12967" y="17735"/>
                  <a:pt x="13194" y="17431"/>
                </a:cubicBezTo>
                <a:cubicBezTo>
                  <a:pt x="13232" y="17393"/>
                  <a:pt x="13232" y="17393"/>
                  <a:pt x="13194" y="17280"/>
                </a:cubicBezTo>
                <a:close/>
                <a:moveTo>
                  <a:pt x="23583" y="17090"/>
                </a:moveTo>
                <a:cubicBezTo>
                  <a:pt x="23317" y="17469"/>
                  <a:pt x="23128" y="17924"/>
                  <a:pt x="22900" y="18266"/>
                </a:cubicBezTo>
                <a:lnTo>
                  <a:pt x="22900" y="18379"/>
                </a:lnTo>
                <a:cubicBezTo>
                  <a:pt x="22749" y="18379"/>
                  <a:pt x="22673" y="18417"/>
                  <a:pt x="22521" y="18417"/>
                </a:cubicBezTo>
                <a:cubicBezTo>
                  <a:pt x="22825" y="18000"/>
                  <a:pt x="23052" y="17583"/>
                  <a:pt x="23280" y="17166"/>
                </a:cubicBezTo>
                <a:cubicBezTo>
                  <a:pt x="23393" y="17166"/>
                  <a:pt x="23469" y="17090"/>
                  <a:pt x="23583" y="17090"/>
                </a:cubicBezTo>
                <a:close/>
                <a:moveTo>
                  <a:pt x="13612" y="17431"/>
                </a:moveTo>
                <a:cubicBezTo>
                  <a:pt x="13763" y="17431"/>
                  <a:pt x="13953" y="17469"/>
                  <a:pt x="14104" y="17469"/>
                </a:cubicBezTo>
                <a:cubicBezTo>
                  <a:pt x="13839" y="17773"/>
                  <a:pt x="13612" y="18114"/>
                  <a:pt x="13384" y="18379"/>
                </a:cubicBezTo>
                <a:lnTo>
                  <a:pt x="13384" y="18493"/>
                </a:lnTo>
                <a:cubicBezTo>
                  <a:pt x="13270" y="18493"/>
                  <a:pt x="13157" y="18417"/>
                  <a:pt x="13043" y="18417"/>
                </a:cubicBezTo>
                <a:cubicBezTo>
                  <a:pt x="13232" y="18152"/>
                  <a:pt x="13460" y="17811"/>
                  <a:pt x="13649" y="17545"/>
                </a:cubicBezTo>
                <a:cubicBezTo>
                  <a:pt x="13725" y="17469"/>
                  <a:pt x="13649" y="17431"/>
                  <a:pt x="13612" y="17431"/>
                </a:cubicBezTo>
                <a:close/>
                <a:moveTo>
                  <a:pt x="22938" y="17166"/>
                </a:moveTo>
                <a:cubicBezTo>
                  <a:pt x="22711" y="17583"/>
                  <a:pt x="22483" y="17962"/>
                  <a:pt x="22180" y="18379"/>
                </a:cubicBezTo>
                <a:lnTo>
                  <a:pt x="22180" y="18417"/>
                </a:lnTo>
                <a:cubicBezTo>
                  <a:pt x="22104" y="18417"/>
                  <a:pt x="21953" y="18493"/>
                  <a:pt x="21801" y="18493"/>
                </a:cubicBezTo>
                <a:cubicBezTo>
                  <a:pt x="22104" y="18038"/>
                  <a:pt x="22332" y="17621"/>
                  <a:pt x="22635" y="17204"/>
                </a:cubicBezTo>
                <a:cubicBezTo>
                  <a:pt x="22749" y="17204"/>
                  <a:pt x="22862" y="17166"/>
                  <a:pt x="22938" y="17166"/>
                </a:cubicBezTo>
                <a:close/>
                <a:moveTo>
                  <a:pt x="22294" y="17280"/>
                </a:moveTo>
                <a:cubicBezTo>
                  <a:pt x="21990" y="17659"/>
                  <a:pt x="21763" y="18114"/>
                  <a:pt x="21535" y="18493"/>
                </a:cubicBezTo>
                <a:lnTo>
                  <a:pt x="21535" y="18531"/>
                </a:lnTo>
                <a:lnTo>
                  <a:pt x="21346" y="18531"/>
                </a:lnTo>
                <a:cubicBezTo>
                  <a:pt x="21346" y="18493"/>
                  <a:pt x="21384" y="18493"/>
                  <a:pt x="21384" y="18493"/>
                </a:cubicBezTo>
                <a:cubicBezTo>
                  <a:pt x="21573" y="18114"/>
                  <a:pt x="21763" y="17773"/>
                  <a:pt x="21953" y="17393"/>
                </a:cubicBezTo>
                <a:cubicBezTo>
                  <a:pt x="21964" y="17382"/>
                  <a:pt x="21972" y="17368"/>
                  <a:pt x="21976" y="17355"/>
                </a:cubicBezTo>
                <a:lnTo>
                  <a:pt x="21976" y="17355"/>
                </a:lnTo>
                <a:cubicBezTo>
                  <a:pt x="22082" y="17345"/>
                  <a:pt x="22188" y="17280"/>
                  <a:pt x="22294" y="17280"/>
                </a:cubicBezTo>
                <a:close/>
                <a:moveTo>
                  <a:pt x="14218" y="17393"/>
                </a:moveTo>
                <a:lnTo>
                  <a:pt x="14218" y="17393"/>
                </a:lnTo>
                <a:cubicBezTo>
                  <a:pt x="14673" y="17431"/>
                  <a:pt x="15052" y="17469"/>
                  <a:pt x="15469" y="17469"/>
                </a:cubicBezTo>
                <a:cubicBezTo>
                  <a:pt x="15166" y="17848"/>
                  <a:pt x="14939" y="18190"/>
                  <a:pt x="14673" y="18531"/>
                </a:cubicBezTo>
                <a:lnTo>
                  <a:pt x="14673" y="18569"/>
                </a:lnTo>
                <a:lnTo>
                  <a:pt x="14332" y="18569"/>
                </a:lnTo>
                <a:cubicBezTo>
                  <a:pt x="14521" y="18266"/>
                  <a:pt x="14673" y="18038"/>
                  <a:pt x="14863" y="17773"/>
                </a:cubicBezTo>
                <a:cubicBezTo>
                  <a:pt x="14916" y="17665"/>
                  <a:pt x="14837" y="17558"/>
                  <a:pt x="14759" y="17558"/>
                </a:cubicBezTo>
                <a:cubicBezTo>
                  <a:pt x="14727" y="17558"/>
                  <a:pt x="14695" y="17577"/>
                  <a:pt x="14673" y="17621"/>
                </a:cubicBezTo>
                <a:cubicBezTo>
                  <a:pt x="14484" y="17848"/>
                  <a:pt x="14332" y="18152"/>
                  <a:pt x="14142" y="18417"/>
                </a:cubicBezTo>
                <a:lnTo>
                  <a:pt x="14142" y="18531"/>
                </a:lnTo>
                <a:cubicBezTo>
                  <a:pt x="13953" y="18531"/>
                  <a:pt x="13763" y="18493"/>
                  <a:pt x="13574" y="18493"/>
                </a:cubicBezTo>
                <a:cubicBezTo>
                  <a:pt x="13801" y="18190"/>
                  <a:pt x="14029" y="17848"/>
                  <a:pt x="14294" y="17583"/>
                </a:cubicBezTo>
                <a:cubicBezTo>
                  <a:pt x="14332" y="17545"/>
                  <a:pt x="14332" y="17469"/>
                  <a:pt x="14218" y="17393"/>
                </a:cubicBezTo>
                <a:close/>
                <a:moveTo>
                  <a:pt x="16000" y="17507"/>
                </a:moveTo>
                <a:lnTo>
                  <a:pt x="15280" y="18531"/>
                </a:lnTo>
                <a:lnTo>
                  <a:pt x="15280" y="18607"/>
                </a:lnTo>
                <a:lnTo>
                  <a:pt x="14976" y="18607"/>
                </a:lnTo>
                <a:cubicBezTo>
                  <a:pt x="15242" y="18341"/>
                  <a:pt x="15469" y="18000"/>
                  <a:pt x="15697" y="17735"/>
                </a:cubicBezTo>
                <a:cubicBezTo>
                  <a:pt x="15735" y="17659"/>
                  <a:pt x="15735" y="17583"/>
                  <a:pt x="15659" y="17507"/>
                </a:cubicBezTo>
                <a:close/>
                <a:moveTo>
                  <a:pt x="16569" y="17583"/>
                </a:moveTo>
                <a:cubicBezTo>
                  <a:pt x="16303" y="17962"/>
                  <a:pt x="16076" y="18266"/>
                  <a:pt x="15848" y="18607"/>
                </a:cubicBezTo>
                <a:lnTo>
                  <a:pt x="15507" y="18607"/>
                </a:lnTo>
                <a:cubicBezTo>
                  <a:pt x="15811" y="18266"/>
                  <a:pt x="16038" y="17924"/>
                  <a:pt x="16303" y="17583"/>
                </a:cubicBezTo>
                <a:close/>
                <a:moveTo>
                  <a:pt x="21801" y="17356"/>
                </a:moveTo>
                <a:cubicBezTo>
                  <a:pt x="21611" y="17659"/>
                  <a:pt x="21422" y="18038"/>
                  <a:pt x="21232" y="18379"/>
                </a:cubicBezTo>
                <a:cubicBezTo>
                  <a:pt x="21194" y="18417"/>
                  <a:pt x="21232" y="18493"/>
                  <a:pt x="21308" y="18531"/>
                </a:cubicBezTo>
                <a:cubicBezTo>
                  <a:pt x="20929" y="18569"/>
                  <a:pt x="20588" y="18569"/>
                  <a:pt x="20209" y="18607"/>
                </a:cubicBezTo>
                <a:lnTo>
                  <a:pt x="20929" y="17469"/>
                </a:lnTo>
                <a:lnTo>
                  <a:pt x="20929" y="17431"/>
                </a:lnTo>
                <a:cubicBezTo>
                  <a:pt x="20967" y="17393"/>
                  <a:pt x="21043" y="17393"/>
                  <a:pt x="21156" y="17393"/>
                </a:cubicBezTo>
                <a:cubicBezTo>
                  <a:pt x="21005" y="17659"/>
                  <a:pt x="20853" y="18000"/>
                  <a:pt x="20739" y="18341"/>
                </a:cubicBezTo>
                <a:cubicBezTo>
                  <a:pt x="20680" y="18460"/>
                  <a:pt x="20783" y="18555"/>
                  <a:pt x="20903" y="18555"/>
                </a:cubicBezTo>
                <a:cubicBezTo>
                  <a:pt x="20936" y="18555"/>
                  <a:pt x="20971" y="18548"/>
                  <a:pt x="21005" y="18531"/>
                </a:cubicBezTo>
                <a:lnTo>
                  <a:pt x="21422" y="17545"/>
                </a:lnTo>
                <a:cubicBezTo>
                  <a:pt x="21498" y="17469"/>
                  <a:pt x="21498" y="17431"/>
                  <a:pt x="21422" y="17393"/>
                </a:cubicBezTo>
                <a:cubicBezTo>
                  <a:pt x="21573" y="17393"/>
                  <a:pt x="21687" y="17356"/>
                  <a:pt x="21801" y="17356"/>
                </a:cubicBezTo>
                <a:close/>
                <a:moveTo>
                  <a:pt x="17062" y="17583"/>
                </a:moveTo>
                <a:cubicBezTo>
                  <a:pt x="16872" y="17924"/>
                  <a:pt x="16645" y="18190"/>
                  <a:pt x="16417" y="18531"/>
                </a:cubicBezTo>
                <a:cubicBezTo>
                  <a:pt x="16379" y="18569"/>
                  <a:pt x="16379" y="18607"/>
                  <a:pt x="16417" y="18645"/>
                </a:cubicBezTo>
                <a:lnTo>
                  <a:pt x="16114" y="18645"/>
                </a:lnTo>
                <a:cubicBezTo>
                  <a:pt x="16379" y="18341"/>
                  <a:pt x="16531" y="18000"/>
                  <a:pt x="16758" y="17659"/>
                </a:cubicBezTo>
                <a:cubicBezTo>
                  <a:pt x="16796" y="17621"/>
                  <a:pt x="16796" y="17621"/>
                  <a:pt x="16683" y="17583"/>
                </a:cubicBezTo>
                <a:close/>
                <a:moveTo>
                  <a:pt x="17706" y="17583"/>
                </a:moveTo>
                <a:cubicBezTo>
                  <a:pt x="17441" y="17962"/>
                  <a:pt x="17213" y="18341"/>
                  <a:pt x="16986" y="18683"/>
                </a:cubicBezTo>
                <a:lnTo>
                  <a:pt x="16645" y="18683"/>
                </a:lnTo>
                <a:cubicBezTo>
                  <a:pt x="16948" y="18303"/>
                  <a:pt x="17175" y="17962"/>
                  <a:pt x="17403" y="17621"/>
                </a:cubicBezTo>
                <a:lnTo>
                  <a:pt x="17403" y="17583"/>
                </a:lnTo>
                <a:close/>
                <a:moveTo>
                  <a:pt x="18275" y="17583"/>
                </a:moveTo>
                <a:cubicBezTo>
                  <a:pt x="18275" y="17583"/>
                  <a:pt x="18199" y="17621"/>
                  <a:pt x="18161" y="17621"/>
                </a:cubicBezTo>
                <a:cubicBezTo>
                  <a:pt x="17972" y="17924"/>
                  <a:pt x="17820" y="18228"/>
                  <a:pt x="17630" y="18531"/>
                </a:cubicBezTo>
                <a:cubicBezTo>
                  <a:pt x="17592" y="18569"/>
                  <a:pt x="17630" y="18607"/>
                  <a:pt x="17706" y="18683"/>
                </a:cubicBezTo>
                <a:lnTo>
                  <a:pt x="17213" y="18683"/>
                </a:lnTo>
                <a:cubicBezTo>
                  <a:pt x="17517" y="18341"/>
                  <a:pt x="17744" y="17962"/>
                  <a:pt x="17972" y="17583"/>
                </a:cubicBezTo>
                <a:close/>
                <a:moveTo>
                  <a:pt x="20057" y="17469"/>
                </a:moveTo>
                <a:cubicBezTo>
                  <a:pt x="19829" y="17848"/>
                  <a:pt x="19526" y="18266"/>
                  <a:pt x="19261" y="18683"/>
                </a:cubicBezTo>
                <a:lnTo>
                  <a:pt x="18844" y="18683"/>
                </a:lnTo>
                <a:cubicBezTo>
                  <a:pt x="19109" y="18266"/>
                  <a:pt x="19412" y="17962"/>
                  <a:pt x="19678" y="17583"/>
                </a:cubicBezTo>
                <a:cubicBezTo>
                  <a:pt x="19716" y="17545"/>
                  <a:pt x="19716" y="17545"/>
                  <a:pt x="19716" y="17469"/>
                </a:cubicBezTo>
                <a:close/>
                <a:moveTo>
                  <a:pt x="20626" y="17431"/>
                </a:moveTo>
                <a:cubicBezTo>
                  <a:pt x="20398" y="17811"/>
                  <a:pt x="20171" y="18228"/>
                  <a:pt x="19905" y="18683"/>
                </a:cubicBezTo>
                <a:lnTo>
                  <a:pt x="19640" y="18683"/>
                </a:lnTo>
                <a:lnTo>
                  <a:pt x="20360" y="17545"/>
                </a:lnTo>
                <a:lnTo>
                  <a:pt x="20360" y="17469"/>
                </a:lnTo>
                <a:cubicBezTo>
                  <a:pt x="20436" y="17431"/>
                  <a:pt x="20550" y="17431"/>
                  <a:pt x="20626" y="17431"/>
                </a:cubicBezTo>
                <a:close/>
                <a:moveTo>
                  <a:pt x="19488" y="17583"/>
                </a:moveTo>
                <a:cubicBezTo>
                  <a:pt x="19223" y="17962"/>
                  <a:pt x="18919" y="18303"/>
                  <a:pt x="18654" y="18683"/>
                </a:cubicBezTo>
                <a:cubicBezTo>
                  <a:pt x="18578" y="18683"/>
                  <a:pt x="18578" y="18720"/>
                  <a:pt x="18578" y="18720"/>
                </a:cubicBezTo>
                <a:lnTo>
                  <a:pt x="17820" y="18720"/>
                </a:lnTo>
                <a:lnTo>
                  <a:pt x="17896" y="18683"/>
                </a:lnTo>
                <a:cubicBezTo>
                  <a:pt x="18085" y="18379"/>
                  <a:pt x="18199" y="18038"/>
                  <a:pt x="18389" y="17773"/>
                </a:cubicBezTo>
                <a:cubicBezTo>
                  <a:pt x="18437" y="17700"/>
                  <a:pt x="18424" y="17643"/>
                  <a:pt x="18388" y="17621"/>
                </a:cubicBezTo>
                <a:lnTo>
                  <a:pt x="18806" y="17621"/>
                </a:lnTo>
                <a:cubicBezTo>
                  <a:pt x="18654" y="17924"/>
                  <a:pt x="18389" y="18190"/>
                  <a:pt x="18199" y="18493"/>
                </a:cubicBezTo>
                <a:cubicBezTo>
                  <a:pt x="18146" y="18572"/>
                  <a:pt x="18223" y="18671"/>
                  <a:pt x="18300" y="18671"/>
                </a:cubicBezTo>
                <a:cubicBezTo>
                  <a:pt x="18333" y="18671"/>
                  <a:pt x="18366" y="18652"/>
                  <a:pt x="18389" y="18607"/>
                </a:cubicBezTo>
                <a:cubicBezTo>
                  <a:pt x="18578" y="18341"/>
                  <a:pt x="18806" y="18038"/>
                  <a:pt x="19033" y="17773"/>
                </a:cubicBezTo>
                <a:cubicBezTo>
                  <a:pt x="19071" y="17735"/>
                  <a:pt x="19071" y="17659"/>
                  <a:pt x="19033" y="17621"/>
                </a:cubicBezTo>
                <a:cubicBezTo>
                  <a:pt x="19147" y="17583"/>
                  <a:pt x="19336" y="17583"/>
                  <a:pt x="19488" y="17583"/>
                </a:cubicBezTo>
                <a:close/>
                <a:moveTo>
                  <a:pt x="2730" y="14853"/>
                </a:moveTo>
                <a:lnTo>
                  <a:pt x="2730" y="14853"/>
                </a:lnTo>
                <a:cubicBezTo>
                  <a:pt x="4247" y="16294"/>
                  <a:pt x="6143" y="17242"/>
                  <a:pt x="8228" y="17583"/>
                </a:cubicBezTo>
                <a:cubicBezTo>
                  <a:pt x="8228" y="18038"/>
                  <a:pt x="8266" y="18531"/>
                  <a:pt x="8266" y="18986"/>
                </a:cubicBezTo>
                <a:cubicBezTo>
                  <a:pt x="7128" y="18758"/>
                  <a:pt x="6029" y="18379"/>
                  <a:pt x="5005" y="17848"/>
                </a:cubicBezTo>
                <a:cubicBezTo>
                  <a:pt x="4133" y="17469"/>
                  <a:pt x="2996" y="16825"/>
                  <a:pt x="2768" y="15801"/>
                </a:cubicBezTo>
                <a:cubicBezTo>
                  <a:pt x="2768" y="15498"/>
                  <a:pt x="2730" y="15194"/>
                  <a:pt x="2730" y="14853"/>
                </a:cubicBezTo>
                <a:close/>
                <a:moveTo>
                  <a:pt x="24062" y="19396"/>
                </a:moveTo>
                <a:cubicBezTo>
                  <a:pt x="24061" y="19400"/>
                  <a:pt x="24061" y="19404"/>
                  <a:pt x="24060" y="19408"/>
                </a:cubicBezTo>
                <a:lnTo>
                  <a:pt x="24060" y="19408"/>
                </a:lnTo>
                <a:cubicBezTo>
                  <a:pt x="24065" y="19406"/>
                  <a:pt x="24071" y="19404"/>
                  <a:pt x="24076" y="19403"/>
                </a:cubicBezTo>
                <a:cubicBezTo>
                  <a:pt x="24071" y="19400"/>
                  <a:pt x="24066" y="19398"/>
                  <a:pt x="24062" y="19396"/>
                </a:cubicBezTo>
                <a:close/>
                <a:moveTo>
                  <a:pt x="7738" y="21213"/>
                </a:moveTo>
                <a:cubicBezTo>
                  <a:pt x="7798" y="21213"/>
                  <a:pt x="7849" y="21275"/>
                  <a:pt x="7849" y="21337"/>
                </a:cubicBezTo>
                <a:cubicBezTo>
                  <a:pt x="7849" y="21374"/>
                  <a:pt x="7773" y="21412"/>
                  <a:pt x="7697" y="21412"/>
                </a:cubicBezTo>
                <a:cubicBezTo>
                  <a:pt x="7659" y="21412"/>
                  <a:pt x="7659" y="21299"/>
                  <a:pt x="7659" y="21261"/>
                </a:cubicBezTo>
                <a:cubicBezTo>
                  <a:pt x="7659" y="21261"/>
                  <a:pt x="7659" y="21223"/>
                  <a:pt x="7697" y="21223"/>
                </a:cubicBezTo>
                <a:cubicBezTo>
                  <a:pt x="7711" y="21216"/>
                  <a:pt x="7725" y="21213"/>
                  <a:pt x="7738" y="21213"/>
                </a:cubicBezTo>
                <a:close/>
                <a:moveTo>
                  <a:pt x="7755" y="21122"/>
                </a:moveTo>
                <a:cubicBezTo>
                  <a:pt x="7734" y="21122"/>
                  <a:pt x="7715" y="21129"/>
                  <a:pt x="7697" y="21147"/>
                </a:cubicBezTo>
                <a:cubicBezTo>
                  <a:pt x="7583" y="21147"/>
                  <a:pt x="7545" y="21261"/>
                  <a:pt x="7583" y="21374"/>
                </a:cubicBezTo>
                <a:lnTo>
                  <a:pt x="7659" y="21412"/>
                </a:lnTo>
                <a:cubicBezTo>
                  <a:pt x="7697" y="21450"/>
                  <a:pt x="7735" y="21450"/>
                  <a:pt x="7773" y="21450"/>
                </a:cubicBezTo>
                <a:cubicBezTo>
                  <a:pt x="7887" y="21450"/>
                  <a:pt x="7962" y="21374"/>
                  <a:pt x="7924" y="21261"/>
                </a:cubicBezTo>
                <a:cubicBezTo>
                  <a:pt x="7895" y="21202"/>
                  <a:pt x="7822" y="21122"/>
                  <a:pt x="7755" y="21122"/>
                </a:cubicBezTo>
                <a:close/>
                <a:moveTo>
                  <a:pt x="6391" y="21012"/>
                </a:moveTo>
                <a:cubicBezTo>
                  <a:pt x="6336" y="21012"/>
                  <a:pt x="6284" y="21041"/>
                  <a:pt x="6256" y="21109"/>
                </a:cubicBezTo>
                <a:cubicBezTo>
                  <a:pt x="6256" y="21165"/>
                  <a:pt x="6297" y="21200"/>
                  <a:pt x="6319" y="21200"/>
                </a:cubicBezTo>
                <a:cubicBezTo>
                  <a:pt x="6327" y="21200"/>
                  <a:pt x="6332" y="21195"/>
                  <a:pt x="6332" y="21185"/>
                </a:cubicBezTo>
                <a:cubicBezTo>
                  <a:pt x="6522" y="21223"/>
                  <a:pt x="6560" y="21261"/>
                  <a:pt x="6522" y="21374"/>
                </a:cubicBezTo>
                <a:cubicBezTo>
                  <a:pt x="6408" y="21526"/>
                  <a:pt x="6408" y="21564"/>
                  <a:pt x="6370" y="21564"/>
                </a:cubicBezTo>
                <a:lnTo>
                  <a:pt x="6218" y="21716"/>
                </a:lnTo>
                <a:cubicBezTo>
                  <a:pt x="6143" y="21791"/>
                  <a:pt x="6029" y="21943"/>
                  <a:pt x="5953" y="22019"/>
                </a:cubicBezTo>
                <a:cubicBezTo>
                  <a:pt x="5877" y="22057"/>
                  <a:pt x="5953" y="22057"/>
                  <a:pt x="5991" y="22057"/>
                </a:cubicBezTo>
                <a:cubicBezTo>
                  <a:pt x="6218" y="22057"/>
                  <a:pt x="6408" y="22133"/>
                  <a:pt x="6635" y="22133"/>
                </a:cubicBezTo>
                <a:cubicBezTo>
                  <a:pt x="6711" y="22133"/>
                  <a:pt x="6711" y="22019"/>
                  <a:pt x="6635" y="22019"/>
                </a:cubicBezTo>
                <a:cubicBezTo>
                  <a:pt x="6446" y="22019"/>
                  <a:pt x="6256" y="21981"/>
                  <a:pt x="6067" y="21981"/>
                </a:cubicBezTo>
                <a:cubicBezTo>
                  <a:pt x="6218" y="21829"/>
                  <a:pt x="6332" y="21716"/>
                  <a:pt x="6446" y="21564"/>
                </a:cubicBezTo>
                <a:cubicBezTo>
                  <a:pt x="6560" y="21450"/>
                  <a:pt x="6597" y="21374"/>
                  <a:pt x="6597" y="21223"/>
                </a:cubicBezTo>
                <a:cubicBezTo>
                  <a:pt x="6597" y="21102"/>
                  <a:pt x="6489" y="21012"/>
                  <a:pt x="6391" y="21012"/>
                </a:cubicBezTo>
                <a:close/>
                <a:moveTo>
                  <a:pt x="7104" y="21175"/>
                </a:moveTo>
                <a:cubicBezTo>
                  <a:pt x="6606" y="21175"/>
                  <a:pt x="6405" y="21955"/>
                  <a:pt x="6939" y="22133"/>
                </a:cubicBezTo>
                <a:cubicBezTo>
                  <a:pt x="6984" y="22148"/>
                  <a:pt x="7033" y="22155"/>
                  <a:pt x="7082" y="22155"/>
                </a:cubicBezTo>
                <a:cubicBezTo>
                  <a:pt x="7277" y="22155"/>
                  <a:pt x="7477" y="22034"/>
                  <a:pt x="7507" y="21791"/>
                </a:cubicBezTo>
                <a:cubicBezTo>
                  <a:pt x="7545" y="21526"/>
                  <a:pt x="7356" y="21261"/>
                  <a:pt x="7090" y="21261"/>
                </a:cubicBezTo>
                <a:cubicBezTo>
                  <a:pt x="7015" y="21261"/>
                  <a:pt x="7015" y="21374"/>
                  <a:pt x="7090" y="21374"/>
                </a:cubicBezTo>
                <a:cubicBezTo>
                  <a:pt x="7318" y="21374"/>
                  <a:pt x="7507" y="21602"/>
                  <a:pt x="7394" y="21829"/>
                </a:cubicBezTo>
                <a:cubicBezTo>
                  <a:pt x="7344" y="22003"/>
                  <a:pt x="7197" y="22079"/>
                  <a:pt x="7048" y="22079"/>
                </a:cubicBezTo>
                <a:cubicBezTo>
                  <a:pt x="6969" y="22079"/>
                  <a:pt x="6890" y="22058"/>
                  <a:pt x="6825" y="22019"/>
                </a:cubicBezTo>
                <a:cubicBezTo>
                  <a:pt x="6569" y="21726"/>
                  <a:pt x="6772" y="21221"/>
                  <a:pt x="7128" y="21221"/>
                </a:cubicBezTo>
                <a:cubicBezTo>
                  <a:pt x="7140" y="21221"/>
                  <a:pt x="7153" y="21221"/>
                  <a:pt x="7166" y="21223"/>
                </a:cubicBezTo>
                <a:lnTo>
                  <a:pt x="7204" y="21223"/>
                </a:lnTo>
                <a:lnTo>
                  <a:pt x="7204" y="21185"/>
                </a:lnTo>
                <a:cubicBezTo>
                  <a:pt x="7170" y="21178"/>
                  <a:pt x="7136" y="21175"/>
                  <a:pt x="7104" y="21175"/>
                </a:cubicBezTo>
                <a:close/>
                <a:moveTo>
                  <a:pt x="8215" y="21206"/>
                </a:moveTo>
                <a:cubicBezTo>
                  <a:pt x="8198" y="21206"/>
                  <a:pt x="8177" y="21210"/>
                  <a:pt x="8152" y="21223"/>
                </a:cubicBezTo>
                <a:lnTo>
                  <a:pt x="7887" y="22209"/>
                </a:lnTo>
                <a:cubicBezTo>
                  <a:pt x="7887" y="22228"/>
                  <a:pt x="7896" y="22237"/>
                  <a:pt x="7910" y="22237"/>
                </a:cubicBezTo>
                <a:cubicBezTo>
                  <a:pt x="7924" y="22237"/>
                  <a:pt x="7943" y="22228"/>
                  <a:pt x="7962" y="22209"/>
                </a:cubicBezTo>
                <a:lnTo>
                  <a:pt x="8266" y="21223"/>
                </a:lnTo>
                <a:cubicBezTo>
                  <a:pt x="8266" y="21223"/>
                  <a:pt x="8249" y="21206"/>
                  <a:pt x="8215" y="21206"/>
                </a:cubicBezTo>
                <a:close/>
                <a:moveTo>
                  <a:pt x="8326" y="21966"/>
                </a:moveTo>
                <a:cubicBezTo>
                  <a:pt x="8379" y="21966"/>
                  <a:pt x="8428" y="22001"/>
                  <a:pt x="8455" y="22057"/>
                </a:cubicBezTo>
                <a:cubicBezTo>
                  <a:pt x="8481" y="22158"/>
                  <a:pt x="8405" y="22242"/>
                  <a:pt x="8329" y="22242"/>
                </a:cubicBezTo>
                <a:cubicBezTo>
                  <a:pt x="8291" y="22242"/>
                  <a:pt x="8253" y="22221"/>
                  <a:pt x="8228" y="22171"/>
                </a:cubicBezTo>
                <a:cubicBezTo>
                  <a:pt x="8228" y="22057"/>
                  <a:pt x="8228" y="21981"/>
                  <a:pt x="8266" y="21981"/>
                </a:cubicBezTo>
                <a:cubicBezTo>
                  <a:pt x="8286" y="21971"/>
                  <a:pt x="8306" y="21966"/>
                  <a:pt x="8326" y="21966"/>
                </a:cubicBezTo>
                <a:close/>
                <a:moveTo>
                  <a:pt x="8347" y="21874"/>
                </a:moveTo>
                <a:cubicBezTo>
                  <a:pt x="8317" y="21874"/>
                  <a:pt x="8288" y="21883"/>
                  <a:pt x="8266" y="21905"/>
                </a:cubicBezTo>
                <a:cubicBezTo>
                  <a:pt x="8152" y="21943"/>
                  <a:pt x="8114" y="22057"/>
                  <a:pt x="8152" y="22171"/>
                </a:cubicBezTo>
                <a:cubicBezTo>
                  <a:pt x="8207" y="22253"/>
                  <a:pt x="8287" y="22291"/>
                  <a:pt x="8361" y="22291"/>
                </a:cubicBezTo>
                <a:cubicBezTo>
                  <a:pt x="8491" y="22291"/>
                  <a:pt x="8604" y="22174"/>
                  <a:pt x="8531" y="21981"/>
                </a:cubicBezTo>
                <a:cubicBezTo>
                  <a:pt x="8504" y="21927"/>
                  <a:pt x="8421" y="21874"/>
                  <a:pt x="8347" y="21874"/>
                </a:cubicBezTo>
                <a:close/>
                <a:moveTo>
                  <a:pt x="14332" y="1091"/>
                </a:moveTo>
                <a:lnTo>
                  <a:pt x="14332" y="1128"/>
                </a:lnTo>
                <a:cubicBezTo>
                  <a:pt x="13763" y="2190"/>
                  <a:pt x="12815" y="3896"/>
                  <a:pt x="12702" y="3972"/>
                </a:cubicBezTo>
                <a:lnTo>
                  <a:pt x="12777" y="4010"/>
                </a:lnTo>
                <a:lnTo>
                  <a:pt x="12702" y="4010"/>
                </a:lnTo>
                <a:lnTo>
                  <a:pt x="12702" y="4086"/>
                </a:lnTo>
                <a:cubicBezTo>
                  <a:pt x="11299" y="4275"/>
                  <a:pt x="9820" y="4503"/>
                  <a:pt x="8455" y="4882"/>
                </a:cubicBezTo>
                <a:cubicBezTo>
                  <a:pt x="7318" y="5147"/>
                  <a:pt x="6143" y="5526"/>
                  <a:pt x="5081" y="6057"/>
                </a:cubicBezTo>
                <a:lnTo>
                  <a:pt x="4171" y="3972"/>
                </a:lnTo>
                <a:lnTo>
                  <a:pt x="1" y="3744"/>
                </a:lnTo>
                <a:lnTo>
                  <a:pt x="1" y="3896"/>
                </a:lnTo>
                <a:lnTo>
                  <a:pt x="4095" y="4124"/>
                </a:lnTo>
                <a:lnTo>
                  <a:pt x="5005" y="6171"/>
                </a:lnTo>
                <a:cubicBezTo>
                  <a:pt x="4512" y="6398"/>
                  <a:pt x="4095" y="6664"/>
                  <a:pt x="3678" y="7005"/>
                </a:cubicBezTo>
                <a:cubicBezTo>
                  <a:pt x="2920" y="7612"/>
                  <a:pt x="2199" y="8522"/>
                  <a:pt x="2237" y="9583"/>
                </a:cubicBezTo>
                <a:cubicBezTo>
                  <a:pt x="2226" y="9561"/>
                  <a:pt x="2209" y="9552"/>
                  <a:pt x="2189" y="9552"/>
                </a:cubicBezTo>
                <a:cubicBezTo>
                  <a:pt x="2143" y="9552"/>
                  <a:pt x="2086" y="9605"/>
                  <a:pt x="2086" y="9659"/>
                </a:cubicBezTo>
                <a:cubicBezTo>
                  <a:pt x="2162" y="10645"/>
                  <a:pt x="2237" y="11706"/>
                  <a:pt x="2275" y="12692"/>
                </a:cubicBezTo>
                <a:cubicBezTo>
                  <a:pt x="2199" y="12692"/>
                  <a:pt x="2086" y="12806"/>
                  <a:pt x="2199" y="12882"/>
                </a:cubicBezTo>
                <a:cubicBezTo>
                  <a:pt x="2237" y="12882"/>
                  <a:pt x="2275" y="12920"/>
                  <a:pt x="2351" y="12995"/>
                </a:cubicBezTo>
                <a:cubicBezTo>
                  <a:pt x="2389" y="13413"/>
                  <a:pt x="2389" y="13867"/>
                  <a:pt x="2427" y="14322"/>
                </a:cubicBezTo>
                <a:cubicBezTo>
                  <a:pt x="2389" y="14360"/>
                  <a:pt x="2389" y="14436"/>
                  <a:pt x="2427" y="14512"/>
                </a:cubicBezTo>
                <a:lnTo>
                  <a:pt x="2465" y="14550"/>
                </a:lnTo>
                <a:cubicBezTo>
                  <a:pt x="2465" y="14815"/>
                  <a:pt x="2541" y="15081"/>
                  <a:pt x="2541" y="15346"/>
                </a:cubicBezTo>
                <a:lnTo>
                  <a:pt x="2541" y="15384"/>
                </a:lnTo>
                <a:cubicBezTo>
                  <a:pt x="2541" y="15536"/>
                  <a:pt x="2541" y="15687"/>
                  <a:pt x="2579" y="15763"/>
                </a:cubicBezTo>
                <a:lnTo>
                  <a:pt x="2579" y="16029"/>
                </a:lnTo>
                <a:cubicBezTo>
                  <a:pt x="2579" y="16066"/>
                  <a:pt x="2617" y="16104"/>
                  <a:pt x="2654" y="16104"/>
                </a:cubicBezTo>
                <a:cubicBezTo>
                  <a:pt x="2920" y="16673"/>
                  <a:pt x="3413" y="17166"/>
                  <a:pt x="3944" y="17469"/>
                </a:cubicBezTo>
                <a:cubicBezTo>
                  <a:pt x="5043" y="18190"/>
                  <a:pt x="6332" y="18607"/>
                  <a:pt x="7545" y="18948"/>
                </a:cubicBezTo>
                <a:cubicBezTo>
                  <a:pt x="9214" y="19365"/>
                  <a:pt x="10958" y="19706"/>
                  <a:pt x="12664" y="19934"/>
                </a:cubicBezTo>
                <a:lnTo>
                  <a:pt x="10882" y="22322"/>
                </a:lnTo>
                <a:lnTo>
                  <a:pt x="5271" y="22322"/>
                </a:lnTo>
                <a:lnTo>
                  <a:pt x="5271" y="22474"/>
                </a:lnTo>
                <a:lnTo>
                  <a:pt x="10806" y="22474"/>
                </a:lnTo>
                <a:lnTo>
                  <a:pt x="12702" y="19934"/>
                </a:lnTo>
                <a:cubicBezTo>
                  <a:pt x="13839" y="20085"/>
                  <a:pt x="15052" y="20237"/>
                  <a:pt x="16190" y="20275"/>
                </a:cubicBezTo>
                <a:cubicBezTo>
                  <a:pt x="16741" y="20306"/>
                  <a:pt x="17290" y="20323"/>
                  <a:pt x="17835" y="20323"/>
                </a:cubicBezTo>
                <a:cubicBezTo>
                  <a:pt x="19915" y="20323"/>
                  <a:pt x="21958" y="20079"/>
                  <a:pt x="24000" y="19479"/>
                </a:cubicBezTo>
                <a:cubicBezTo>
                  <a:pt x="24035" y="19479"/>
                  <a:pt x="24054" y="19446"/>
                  <a:pt x="24060" y="19408"/>
                </a:cubicBezTo>
                <a:lnTo>
                  <a:pt x="24060" y="19408"/>
                </a:lnTo>
                <a:cubicBezTo>
                  <a:pt x="22060" y="20016"/>
                  <a:pt x="20024" y="20239"/>
                  <a:pt x="17973" y="20239"/>
                </a:cubicBezTo>
                <a:cubicBezTo>
                  <a:pt x="16336" y="20239"/>
                  <a:pt x="14689" y="20097"/>
                  <a:pt x="13043" y="19896"/>
                </a:cubicBezTo>
                <a:lnTo>
                  <a:pt x="13422" y="19403"/>
                </a:lnTo>
                <a:lnTo>
                  <a:pt x="13270" y="19327"/>
                </a:lnTo>
                <a:lnTo>
                  <a:pt x="12853" y="19896"/>
                </a:lnTo>
                <a:cubicBezTo>
                  <a:pt x="12588" y="19858"/>
                  <a:pt x="12247" y="19782"/>
                  <a:pt x="11905" y="19744"/>
                </a:cubicBezTo>
                <a:cubicBezTo>
                  <a:pt x="10768" y="19592"/>
                  <a:pt x="9631" y="19403"/>
                  <a:pt x="8493" y="19138"/>
                </a:cubicBezTo>
                <a:cubicBezTo>
                  <a:pt x="8531" y="19100"/>
                  <a:pt x="8531" y="19100"/>
                  <a:pt x="8531" y="19024"/>
                </a:cubicBezTo>
                <a:cubicBezTo>
                  <a:pt x="8493" y="18607"/>
                  <a:pt x="8493" y="18228"/>
                  <a:pt x="8493" y="17848"/>
                </a:cubicBezTo>
                <a:lnTo>
                  <a:pt x="8493" y="17848"/>
                </a:lnTo>
                <a:cubicBezTo>
                  <a:pt x="11223" y="18531"/>
                  <a:pt x="14066" y="18910"/>
                  <a:pt x="16910" y="18948"/>
                </a:cubicBezTo>
                <a:cubicBezTo>
                  <a:pt x="16948" y="18967"/>
                  <a:pt x="16986" y="18976"/>
                  <a:pt x="17024" y="18976"/>
                </a:cubicBezTo>
                <a:cubicBezTo>
                  <a:pt x="17062" y="18976"/>
                  <a:pt x="17100" y="18967"/>
                  <a:pt x="17138" y="18948"/>
                </a:cubicBezTo>
                <a:cubicBezTo>
                  <a:pt x="17896" y="18948"/>
                  <a:pt x="18578" y="18948"/>
                  <a:pt x="19336" y="18910"/>
                </a:cubicBezTo>
                <a:cubicBezTo>
                  <a:pt x="19355" y="18929"/>
                  <a:pt x="19384" y="18938"/>
                  <a:pt x="19412" y="18938"/>
                </a:cubicBezTo>
                <a:cubicBezTo>
                  <a:pt x="19441" y="18938"/>
                  <a:pt x="19469" y="18929"/>
                  <a:pt x="19488" y="18910"/>
                </a:cubicBezTo>
                <a:lnTo>
                  <a:pt x="19829" y="18910"/>
                </a:lnTo>
                <a:cubicBezTo>
                  <a:pt x="19829" y="18932"/>
                  <a:pt x="19880" y="18954"/>
                  <a:pt x="19930" y="18954"/>
                </a:cubicBezTo>
                <a:cubicBezTo>
                  <a:pt x="19967" y="18954"/>
                  <a:pt x="20003" y="18942"/>
                  <a:pt x="20019" y="18910"/>
                </a:cubicBezTo>
                <a:lnTo>
                  <a:pt x="20019" y="18872"/>
                </a:lnTo>
                <a:cubicBezTo>
                  <a:pt x="21384" y="18758"/>
                  <a:pt x="22711" y="18607"/>
                  <a:pt x="24038" y="18379"/>
                </a:cubicBezTo>
                <a:lnTo>
                  <a:pt x="24038" y="18379"/>
                </a:lnTo>
                <a:cubicBezTo>
                  <a:pt x="24000" y="18720"/>
                  <a:pt x="24000" y="18986"/>
                  <a:pt x="24000" y="19327"/>
                </a:cubicBezTo>
                <a:cubicBezTo>
                  <a:pt x="24000" y="19363"/>
                  <a:pt x="24000" y="19365"/>
                  <a:pt x="24062" y="19396"/>
                </a:cubicBezTo>
                <a:lnTo>
                  <a:pt x="24062" y="19396"/>
                </a:lnTo>
                <a:cubicBezTo>
                  <a:pt x="24066" y="19354"/>
                  <a:pt x="24056" y="19308"/>
                  <a:pt x="24038" y="19289"/>
                </a:cubicBezTo>
                <a:cubicBezTo>
                  <a:pt x="24076" y="19289"/>
                  <a:pt x="24152" y="19213"/>
                  <a:pt x="24152" y="19175"/>
                </a:cubicBezTo>
                <a:cubicBezTo>
                  <a:pt x="24189" y="18379"/>
                  <a:pt x="24189" y="17545"/>
                  <a:pt x="24227" y="16711"/>
                </a:cubicBezTo>
                <a:lnTo>
                  <a:pt x="24265" y="16711"/>
                </a:lnTo>
                <a:cubicBezTo>
                  <a:pt x="24376" y="16683"/>
                  <a:pt x="24386" y="16574"/>
                  <a:pt x="24323" y="16518"/>
                </a:cubicBezTo>
                <a:lnTo>
                  <a:pt x="24323" y="16518"/>
                </a:lnTo>
                <a:cubicBezTo>
                  <a:pt x="25469" y="16929"/>
                  <a:pt x="26648" y="17445"/>
                  <a:pt x="27791" y="17924"/>
                </a:cubicBezTo>
                <a:cubicBezTo>
                  <a:pt x="27791" y="17924"/>
                  <a:pt x="27829" y="17962"/>
                  <a:pt x="27867" y="17962"/>
                </a:cubicBezTo>
                <a:lnTo>
                  <a:pt x="27943" y="17962"/>
                </a:lnTo>
                <a:cubicBezTo>
                  <a:pt x="28360" y="18114"/>
                  <a:pt x="28739" y="18228"/>
                  <a:pt x="29156" y="18379"/>
                </a:cubicBezTo>
                <a:lnTo>
                  <a:pt x="29270" y="18379"/>
                </a:lnTo>
                <a:cubicBezTo>
                  <a:pt x="30786" y="18190"/>
                  <a:pt x="32303" y="17204"/>
                  <a:pt x="32682" y="15687"/>
                </a:cubicBezTo>
                <a:cubicBezTo>
                  <a:pt x="32720" y="15346"/>
                  <a:pt x="32720" y="14967"/>
                  <a:pt x="32720" y="14588"/>
                </a:cubicBezTo>
                <a:lnTo>
                  <a:pt x="32720" y="14512"/>
                </a:lnTo>
                <a:lnTo>
                  <a:pt x="32720" y="13375"/>
                </a:lnTo>
                <a:cubicBezTo>
                  <a:pt x="32720" y="13299"/>
                  <a:pt x="32758" y="13299"/>
                  <a:pt x="32758" y="13261"/>
                </a:cubicBezTo>
                <a:cubicBezTo>
                  <a:pt x="32796" y="13223"/>
                  <a:pt x="32758" y="13185"/>
                  <a:pt x="32720" y="13109"/>
                </a:cubicBezTo>
                <a:cubicBezTo>
                  <a:pt x="32720" y="12351"/>
                  <a:pt x="32720" y="11668"/>
                  <a:pt x="32758" y="10910"/>
                </a:cubicBezTo>
                <a:cubicBezTo>
                  <a:pt x="32758" y="10834"/>
                  <a:pt x="32720" y="10796"/>
                  <a:pt x="32682" y="10796"/>
                </a:cubicBezTo>
                <a:lnTo>
                  <a:pt x="32151" y="10796"/>
                </a:lnTo>
                <a:lnTo>
                  <a:pt x="33365" y="9469"/>
                </a:lnTo>
                <a:lnTo>
                  <a:pt x="37042" y="9469"/>
                </a:lnTo>
                <a:lnTo>
                  <a:pt x="37042" y="9318"/>
                </a:lnTo>
                <a:lnTo>
                  <a:pt x="37042" y="8901"/>
                </a:lnTo>
                <a:lnTo>
                  <a:pt x="36019" y="8901"/>
                </a:lnTo>
                <a:cubicBezTo>
                  <a:pt x="36019" y="9052"/>
                  <a:pt x="35981" y="9204"/>
                  <a:pt x="35829" y="9204"/>
                </a:cubicBezTo>
                <a:cubicBezTo>
                  <a:pt x="35814" y="9209"/>
                  <a:pt x="35798" y="9212"/>
                  <a:pt x="35784" y="9212"/>
                </a:cubicBezTo>
                <a:cubicBezTo>
                  <a:pt x="35687" y="9212"/>
                  <a:pt x="35601" y="9113"/>
                  <a:pt x="35601" y="9015"/>
                </a:cubicBezTo>
                <a:cubicBezTo>
                  <a:pt x="35601" y="8977"/>
                  <a:pt x="35630" y="8958"/>
                  <a:pt x="35658" y="8958"/>
                </a:cubicBezTo>
                <a:cubicBezTo>
                  <a:pt x="35687" y="8958"/>
                  <a:pt x="35715" y="8977"/>
                  <a:pt x="35715" y="9015"/>
                </a:cubicBezTo>
                <a:cubicBezTo>
                  <a:pt x="35715" y="9070"/>
                  <a:pt x="35756" y="9105"/>
                  <a:pt x="35822" y="9105"/>
                </a:cubicBezTo>
                <a:cubicBezTo>
                  <a:pt x="35847" y="9105"/>
                  <a:pt x="35874" y="9101"/>
                  <a:pt x="35905" y="9090"/>
                </a:cubicBezTo>
                <a:cubicBezTo>
                  <a:pt x="35935" y="9061"/>
                  <a:pt x="35941" y="8961"/>
                  <a:pt x="35924" y="8901"/>
                </a:cubicBezTo>
                <a:lnTo>
                  <a:pt x="35533" y="8901"/>
                </a:lnTo>
                <a:cubicBezTo>
                  <a:pt x="35472" y="8952"/>
                  <a:pt x="35450" y="9032"/>
                  <a:pt x="35450" y="9090"/>
                </a:cubicBezTo>
                <a:cubicBezTo>
                  <a:pt x="35435" y="9135"/>
                  <a:pt x="35420" y="9150"/>
                  <a:pt x="35407" y="9150"/>
                </a:cubicBezTo>
                <a:cubicBezTo>
                  <a:pt x="35388" y="9150"/>
                  <a:pt x="35374" y="9113"/>
                  <a:pt x="35374" y="9090"/>
                </a:cubicBezTo>
                <a:cubicBezTo>
                  <a:pt x="35389" y="9029"/>
                  <a:pt x="35411" y="8962"/>
                  <a:pt x="35448" y="8901"/>
                </a:cubicBezTo>
                <a:lnTo>
                  <a:pt x="35399" y="8901"/>
                </a:lnTo>
                <a:cubicBezTo>
                  <a:pt x="35390" y="8939"/>
                  <a:pt x="35382" y="8977"/>
                  <a:pt x="35374" y="9015"/>
                </a:cubicBezTo>
                <a:cubicBezTo>
                  <a:pt x="35361" y="9027"/>
                  <a:pt x="35345" y="9031"/>
                  <a:pt x="35328" y="9031"/>
                </a:cubicBezTo>
                <a:cubicBezTo>
                  <a:pt x="35294" y="9031"/>
                  <a:pt x="35260" y="9015"/>
                  <a:pt x="35260" y="9015"/>
                </a:cubicBezTo>
                <a:cubicBezTo>
                  <a:pt x="35272" y="8977"/>
                  <a:pt x="35283" y="8939"/>
                  <a:pt x="35295" y="8901"/>
                </a:cubicBezTo>
                <a:lnTo>
                  <a:pt x="34632" y="8901"/>
                </a:lnTo>
                <a:cubicBezTo>
                  <a:pt x="34568" y="8979"/>
                  <a:pt x="34485" y="9036"/>
                  <a:pt x="34388" y="9052"/>
                </a:cubicBezTo>
                <a:cubicBezTo>
                  <a:pt x="34368" y="9056"/>
                  <a:pt x="34349" y="9058"/>
                  <a:pt x="34329" y="9058"/>
                </a:cubicBezTo>
                <a:cubicBezTo>
                  <a:pt x="34215" y="9058"/>
                  <a:pt x="34103" y="8995"/>
                  <a:pt x="34012" y="8901"/>
                </a:cubicBezTo>
                <a:lnTo>
                  <a:pt x="33175" y="8901"/>
                </a:lnTo>
                <a:lnTo>
                  <a:pt x="31810" y="10417"/>
                </a:lnTo>
                <a:cubicBezTo>
                  <a:pt x="31848" y="9962"/>
                  <a:pt x="31924" y="9432"/>
                  <a:pt x="31962" y="8901"/>
                </a:cubicBezTo>
                <a:lnTo>
                  <a:pt x="31962" y="8863"/>
                </a:lnTo>
                <a:cubicBezTo>
                  <a:pt x="31658" y="7612"/>
                  <a:pt x="30521" y="6778"/>
                  <a:pt x="29497" y="6209"/>
                </a:cubicBezTo>
                <a:cubicBezTo>
                  <a:pt x="28170" y="5489"/>
                  <a:pt x="26654" y="4958"/>
                  <a:pt x="25175" y="4654"/>
                </a:cubicBezTo>
                <a:lnTo>
                  <a:pt x="26730" y="2190"/>
                </a:lnTo>
                <a:lnTo>
                  <a:pt x="31469" y="2228"/>
                </a:lnTo>
                <a:lnTo>
                  <a:pt x="31469" y="2076"/>
                </a:lnTo>
                <a:lnTo>
                  <a:pt x="30020" y="2065"/>
                </a:lnTo>
                <a:lnTo>
                  <a:pt x="30020" y="2065"/>
                </a:lnTo>
                <a:cubicBezTo>
                  <a:pt x="30048" y="2032"/>
                  <a:pt x="30066" y="1985"/>
                  <a:pt x="30066" y="1925"/>
                </a:cubicBezTo>
                <a:cubicBezTo>
                  <a:pt x="30066" y="1811"/>
                  <a:pt x="29981" y="1754"/>
                  <a:pt x="29891" y="1754"/>
                </a:cubicBezTo>
                <a:cubicBezTo>
                  <a:pt x="29801" y="1754"/>
                  <a:pt x="29706" y="1811"/>
                  <a:pt x="29687" y="1925"/>
                </a:cubicBezTo>
                <a:cubicBezTo>
                  <a:pt x="29695" y="1984"/>
                  <a:pt x="29719" y="2030"/>
                  <a:pt x="29751" y="2063"/>
                </a:cubicBezTo>
                <a:lnTo>
                  <a:pt x="29751" y="2063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37" y="2066"/>
                  <a:pt x="29536" y="2071"/>
                  <a:pt x="29535" y="2076"/>
                </a:cubicBezTo>
                <a:cubicBezTo>
                  <a:pt x="29535" y="2089"/>
                  <a:pt x="29527" y="2093"/>
                  <a:pt x="29516" y="2093"/>
                </a:cubicBezTo>
                <a:cubicBezTo>
                  <a:pt x="29493" y="2093"/>
                  <a:pt x="29459" y="2076"/>
                  <a:pt x="29459" y="2076"/>
                </a:cubicBezTo>
                <a:cubicBezTo>
                  <a:pt x="29460" y="2071"/>
                  <a:pt x="29461" y="2066"/>
                  <a:pt x="29461" y="2060"/>
                </a:cubicBezTo>
                <a:lnTo>
                  <a:pt x="29461" y="2060"/>
                </a:lnTo>
                <a:lnTo>
                  <a:pt x="29537" y="2061"/>
                </a:lnTo>
                <a:lnTo>
                  <a:pt x="29537" y="2061"/>
                </a:lnTo>
                <a:cubicBezTo>
                  <a:pt x="29577" y="1764"/>
                  <a:pt x="29688" y="1503"/>
                  <a:pt x="29725" y="1242"/>
                </a:cubicBezTo>
                <a:cubicBezTo>
                  <a:pt x="29725" y="1204"/>
                  <a:pt x="29715" y="1185"/>
                  <a:pt x="29701" y="1185"/>
                </a:cubicBezTo>
                <a:cubicBezTo>
                  <a:pt x="29687" y="1185"/>
                  <a:pt x="29668" y="1204"/>
                  <a:pt x="29649" y="1242"/>
                </a:cubicBezTo>
                <a:cubicBezTo>
                  <a:pt x="29575" y="1503"/>
                  <a:pt x="29500" y="1764"/>
                  <a:pt x="29461" y="2060"/>
                </a:cubicBezTo>
                <a:lnTo>
                  <a:pt x="29461" y="2060"/>
                </a:lnTo>
                <a:lnTo>
                  <a:pt x="26654" y="2038"/>
                </a:lnTo>
                <a:lnTo>
                  <a:pt x="25024" y="4654"/>
                </a:lnTo>
                <a:cubicBezTo>
                  <a:pt x="24569" y="4541"/>
                  <a:pt x="24152" y="4465"/>
                  <a:pt x="23659" y="4351"/>
                </a:cubicBezTo>
                <a:cubicBezTo>
                  <a:pt x="21442" y="3966"/>
                  <a:pt x="19134" y="3749"/>
                  <a:pt x="16821" y="3749"/>
                </a:cubicBezTo>
                <a:cubicBezTo>
                  <a:pt x="15494" y="3749"/>
                  <a:pt x="14166" y="3820"/>
                  <a:pt x="12853" y="3972"/>
                </a:cubicBezTo>
                <a:cubicBezTo>
                  <a:pt x="13005" y="3782"/>
                  <a:pt x="13384" y="3138"/>
                  <a:pt x="14408" y="1242"/>
                </a:cubicBezTo>
                <a:lnTo>
                  <a:pt x="16882" y="1263"/>
                </a:lnTo>
                <a:lnTo>
                  <a:pt x="16882" y="1263"/>
                </a:lnTo>
                <a:cubicBezTo>
                  <a:pt x="16811" y="1236"/>
                  <a:pt x="16741" y="1182"/>
                  <a:pt x="16688" y="1110"/>
                </a:cubicBezTo>
                <a:lnTo>
                  <a:pt x="16688" y="1110"/>
                </a:lnTo>
                <a:lnTo>
                  <a:pt x="16417" y="1108"/>
                </a:lnTo>
                <a:lnTo>
                  <a:pt x="16417" y="1108"/>
                </a:lnTo>
                <a:lnTo>
                  <a:pt x="16417" y="1166"/>
                </a:lnTo>
                <a:cubicBezTo>
                  <a:pt x="16417" y="1204"/>
                  <a:pt x="16389" y="1223"/>
                  <a:pt x="16360" y="1223"/>
                </a:cubicBezTo>
                <a:cubicBezTo>
                  <a:pt x="16332" y="1223"/>
                  <a:pt x="16303" y="1204"/>
                  <a:pt x="16303" y="1166"/>
                </a:cubicBezTo>
                <a:lnTo>
                  <a:pt x="16303" y="1107"/>
                </a:lnTo>
                <a:lnTo>
                  <a:pt x="16303" y="1107"/>
                </a:lnTo>
                <a:lnTo>
                  <a:pt x="14332" y="10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51789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950981" y="28895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ubTitle" idx="2"/>
          </p:nvPr>
        </p:nvSpPr>
        <p:spPr>
          <a:xfrm>
            <a:off x="4877885" y="28895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3"/>
          </p:nvPr>
        </p:nvSpPr>
        <p:spPr>
          <a:xfrm>
            <a:off x="950981" y="52832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4"/>
          </p:nvPr>
        </p:nvSpPr>
        <p:spPr>
          <a:xfrm>
            <a:off x="4877885" y="52832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5"/>
          </p:nvPr>
        </p:nvSpPr>
        <p:spPr>
          <a:xfrm>
            <a:off x="950981" y="23169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6"/>
          </p:nvPr>
        </p:nvSpPr>
        <p:spPr>
          <a:xfrm>
            <a:off x="950981" y="4710800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7"/>
          </p:nvPr>
        </p:nvSpPr>
        <p:spPr>
          <a:xfrm>
            <a:off x="4877881" y="2316967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8"/>
          </p:nvPr>
        </p:nvSpPr>
        <p:spPr>
          <a:xfrm>
            <a:off x="4877881" y="4710800"/>
            <a:ext cx="263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3" name="Google Shape;173;p25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174603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1"/>
          </p:nvPr>
        </p:nvSpPr>
        <p:spPr>
          <a:xfrm>
            <a:off x="1478869" y="2764000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2"/>
          </p:nvPr>
        </p:nvSpPr>
        <p:spPr>
          <a:xfrm>
            <a:off x="4772000" y="2764000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3"/>
          </p:nvPr>
        </p:nvSpPr>
        <p:spPr>
          <a:xfrm>
            <a:off x="1478869" y="5077367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4"/>
          </p:nvPr>
        </p:nvSpPr>
        <p:spPr>
          <a:xfrm>
            <a:off x="4772000" y="5077367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5"/>
          </p:nvPr>
        </p:nvSpPr>
        <p:spPr>
          <a:xfrm>
            <a:off x="8065131" y="2764000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6"/>
          </p:nvPr>
        </p:nvSpPr>
        <p:spPr>
          <a:xfrm>
            <a:off x="8065131" y="5077367"/>
            <a:ext cx="2648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7"/>
          </p:nvPr>
        </p:nvSpPr>
        <p:spPr>
          <a:xfrm>
            <a:off x="1484069" y="2208799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8"/>
          </p:nvPr>
        </p:nvSpPr>
        <p:spPr>
          <a:xfrm>
            <a:off x="4777200" y="2208799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9"/>
          </p:nvPr>
        </p:nvSpPr>
        <p:spPr>
          <a:xfrm>
            <a:off x="8070331" y="2208799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13"/>
          </p:nvPr>
        </p:nvSpPr>
        <p:spPr>
          <a:xfrm>
            <a:off x="1484069" y="4522133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4"/>
          </p:nvPr>
        </p:nvSpPr>
        <p:spPr>
          <a:xfrm>
            <a:off x="4777200" y="4522133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15"/>
          </p:nvPr>
        </p:nvSpPr>
        <p:spPr>
          <a:xfrm>
            <a:off x="8070331" y="4522133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380881" y="3736117"/>
            <a:ext cx="729600" cy="72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9" name="Google Shape;189;p26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0" name="Google Shape;190;p26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26"/>
          <p:cNvSpPr/>
          <p:nvPr/>
        </p:nvSpPr>
        <p:spPr>
          <a:xfrm>
            <a:off x="11087899" y="1072233"/>
            <a:ext cx="729600" cy="72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40935" y="1154917"/>
            <a:ext cx="665167" cy="64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49" y="3672152"/>
            <a:ext cx="495500" cy="635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6431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7151833" y="2712833"/>
            <a:ext cx="4089200" cy="12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 idx="2" hasCustomPrompt="1"/>
          </p:nvPr>
        </p:nvSpPr>
        <p:spPr>
          <a:xfrm>
            <a:off x="7151833" y="1165133"/>
            <a:ext cx="1485600" cy="114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7151833" y="3913033"/>
            <a:ext cx="4089200" cy="10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0" y="6343667"/>
            <a:ext cx="12192000" cy="5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9" name="Google Shape;199;p27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0" name="Google Shape;200;p27"/>
          <p:cNvSpPr/>
          <p:nvPr/>
        </p:nvSpPr>
        <p:spPr>
          <a:xfrm>
            <a:off x="11032332" y="1372133"/>
            <a:ext cx="729600" cy="72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52138" y="1465829"/>
            <a:ext cx="529553" cy="524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4247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431833" y="1993467"/>
            <a:ext cx="3809200" cy="1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 idx="2" hasCustomPrompt="1"/>
          </p:nvPr>
        </p:nvSpPr>
        <p:spPr>
          <a:xfrm>
            <a:off x="5568700" y="1993467"/>
            <a:ext cx="1485600" cy="114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8"/>
          <p:cNvSpPr txBox="1">
            <a:spLocks noGrp="1"/>
          </p:cNvSpPr>
          <p:nvPr>
            <p:ph type="subTitle" idx="1"/>
          </p:nvPr>
        </p:nvSpPr>
        <p:spPr>
          <a:xfrm>
            <a:off x="7431817" y="3319267"/>
            <a:ext cx="3809200" cy="10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0" y="6343667"/>
            <a:ext cx="12192000" cy="5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7" name="Google Shape;207;p28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4359911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 hasCustomPrompt="1"/>
          </p:nvPr>
        </p:nvSpPr>
        <p:spPr>
          <a:xfrm>
            <a:off x="950967" y="736149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1"/>
          </p:nvPr>
        </p:nvSpPr>
        <p:spPr>
          <a:xfrm>
            <a:off x="950967" y="1717433"/>
            <a:ext cx="62624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539157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3"/>
          </p:nvPr>
        </p:nvSpPr>
        <p:spPr>
          <a:xfrm>
            <a:off x="950967" y="3520436"/>
            <a:ext cx="62624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4342165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5"/>
          </p:nvPr>
        </p:nvSpPr>
        <p:spPr>
          <a:xfrm>
            <a:off x="950967" y="5323467"/>
            <a:ext cx="62624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6" name="Google Shape;216;p29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059317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 hasCustomPrompt="1"/>
          </p:nvPr>
        </p:nvSpPr>
        <p:spPr>
          <a:xfrm>
            <a:off x="1767533" y="3327400"/>
            <a:ext cx="18652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1251333" y="47373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2"/>
          </p:nvPr>
        </p:nvSpPr>
        <p:spPr>
          <a:xfrm>
            <a:off x="1251333" y="4074600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title" idx="3" hasCustomPrompt="1"/>
          </p:nvPr>
        </p:nvSpPr>
        <p:spPr>
          <a:xfrm>
            <a:off x="5163017" y="33274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30"/>
          <p:cNvSpPr txBox="1">
            <a:spLocks noGrp="1"/>
          </p:cNvSpPr>
          <p:nvPr>
            <p:ph type="subTitle" idx="4"/>
          </p:nvPr>
        </p:nvSpPr>
        <p:spPr>
          <a:xfrm>
            <a:off x="4647200" y="47373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5"/>
          </p:nvPr>
        </p:nvSpPr>
        <p:spPr>
          <a:xfrm>
            <a:off x="4647200" y="4074600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6" hasCustomPrompt="1"/>
          </p:nvPr>
        </p:nvSpPr>
        <p:spPr>
          <a:xfrm>
            <a:off x="8556900" y="33274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7"/>
          </p:nvPr>
        </p:nvSpPr>
        <p:spPr>
          <a:xfrm>
            <a:off x="8043067" y="47373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8"/>
          </p:nvPr>
        </p:nvSpPr>
        <p:spPr>
          <a:xfrm>
            <a:off x="8043067" y="4074600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9" name="Google Shape;229;p30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0" name="Google Shape;230;p30"/>
          <p:cNvSpPr/>
          <p:nvPr/>
        </p:nvSpPr>
        <p:spPr>
          <a:xfrm>
            <a:off x="473065" y="3464000"/>
            <a:ext cx="729600" cy="72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2872" y="3557695"/>
            <a:ext cx="529553" cy="524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9871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2">
            <a:alphaModFix/>
          </a:blip>
          <a:srcRect l="75471" t="40835"/>
          <a:stretch/>
        </p:blipFill>
        <p:spPr>
          <a:xfrm>
            <a:off x="11100306" y="188349"/>
            <a:ext cx="1091700" cy="263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6" name="Google Shape;236;p31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816559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53102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subTitle" idx="1"/>
          </p:nvPr>
        </p:nvSpPr>
        <p:spPr>
          <a:xfrm>
            <a:off x="5310167" y="23728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5310167" y="4925267"/>
            <a:ext cx="5930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</a:t>
            </a: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This presentation template was created by </a:t>
            </a:r>
            <a:r>
              <a:rPr lang="en" sz="1600" b="1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Slidesgo</a:t>
            </a: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600" b="1"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08715" y="401785"/>
            <a:ext cx="495500" cy="63506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3" name="Google Shape;243;p32"/>
          <p:cNvSpPr/>
          <p:nvPr/>
        </p:nvSpPr>
        <p:spPr>
          <a:xfrm>
            <a:off x="0" y="6343667"/>
            <a:ext cx="12192000" cy="5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238325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0" y="6343667"/>
            <a:ext cx="12192000" cy="5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6" name="Google Shape;246;p33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57971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/>
        </p:nvSpPr>
        <p:spPr>
          <a:xfrm>
            <a:off x="0" y="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9" name="Google Shape;249;p34"/>
          <p:cNvSpPr/>
          <p:nvPr/>
        </p:nvSpPr>
        <p:spPr>
          <a:xfrm>
            <a:off x="0" y="6622400"/>
            <a:ext cx="12192000" cy="23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9364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8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542" name="Google Shape;542;p8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543" name="Google Shape;543;p8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9" name="Google Shape;589;p8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590" name="Google Shape;590;p8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18" name="Google Shape;618;p8"/>
          <p:cNvSpPr txBox="1">
            <a:spLocks noGrp="1"/>
          </p:cNvSpPr>
          <p:nvPr>
            <p:ph type="title"/>
          </p:nvPr>
        </p:nvSpPr>
        <p:spPr>
          <a:xfrm>
            <a:off x="1584067" y="2091000"/>
            <a:ext cx="5993200" cy="26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619" name="Google Shape;619;p8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0" name="Google Shape;620;p8"/>
          <p:cNvGrpSpPr/>
          <p:nvPr/>
        </p:nvGrpSpPr>
        <p:grpSpPr>
          <a:xfrm rot="419741">
            <a:off x="2817375" y="5701136"/>
            <a:ext cx="2125219" cy="1582952"/>
            <a:chOff x="7275197" y="1155605"/>
            <a:chExt cx="1593842" cy="1187160"/>
          </a:xfrm>
        </p:grpSpPr>
        <p:sp>
          <p:nvSpPr>
            <p:cNvPr id="621" name="Google Shape;621;p8"/>
            <p:cNvSpPr/>
            <p:nvPr/>
          </p:nvSpPr>
          <p:spPr>
            <a:xfrm rot="-1003909">
              <a:off x="7362134" y="1342799"/>
              <a:ext cx="1419969" cy="812773"/>
            </a:xfrm>
            <a:custGeom>
              <a:avLst/>
              <a:gdLst/>
              <a:ahLst/>
              <a:cxnLst/>
              <a:rect l="l" t="t" r="r" b="b"/>
              <a:pathLst>
                <a:path w="43792" h="25066" extrusionOk="0">
                  <a:moveTo>
                    <a:pt x="41175" y="1094"/>
                  </a:moveTo>
                  <a:cubicBezTo>
                    <a:pt x="40720" y="1473"/>
                    <a:pt x="40227" y="1815"/>
                    <a:pt x="39772" y="2194"/>
                  </a:cubicBezTo>
                  <a:lnTo>
                    <a:pt x="34047" y="2194"/>
                  </a:lnTo>
                  <a:cubicBezTo>
                    <a:pt x="34502" y="1815"/>
                    <a:pt x="34919" y="1473"/>
                    <a:pt x="35412" y="1170"/>
                  </a:cubicBezTo>
                  <a:lnTo>
                    <a:pt x="35412" y="1094"/>
                  </a:lnTo>
                  <a:cubicBezTo>
                    <a:pt x="36057" y="1120"/>
                    <a:pt x="36697" y="1128"/>
                    <a:pt x="37336" y="1128"/>
                  </a:cubicBezTo>
                  <a:cubicBezTo>
                    <a:pt x="38614" y="1128"/>
                    <a:pt x="39886" y="1094"/>
                    <a:pt x="41175" y="1094"/>
                  </a:cubicBezTo>
                  <a:close/>
                  <a:moveTo>
                    <a:pt x="34426" y="2345"/>
                  </a:moveTo>
                  <a:cubicBezTo>
                    <a:pt x="34275" y="2497"/>
                    <a:pt x="34085" y="2611"/>
                    <a:pt x="33896" y="2763"/>
                  </a:cubicBezTo>
                  <a:lnTo>
                    <a:pt x="33896" y="2345"/>
                  </a:lnTo>
                  <a:close/>
                  <a:moveTo>
                    <a:pt x="34919" y="2345"/>
                  </a:moveTo>
                  <a:cubicBezTo>
                    <a:pt x="34616" y="2611"/>
                    <a:pt x="34237" y="2952"/>
                    <a:pt x="33896" y="3255"/>
                  </a:cubicBezTo>
                  <a:lnTo>
                    <a:pt x="33896" y="2952"/>
                  </a:lnTo>
                  <a:cubicBezTo>
                    <a:pt x="34123" y="2725"/>
                    <a:pt x="34351" y="2535"/>
                    <a:pt x="34616" y="2345"/>
                  </a:cubicBezTo>
                  <a:close/>
                  <a:moveTo>
                    <a:pt x="35564" y="2345"/>
                  </a:moveTo>
                  <a:cubicBezTo>
                    <a:pt x="34995" y="2800"/>
                    <a:pt x="34464" y="3331"/>
                    <a:pt x="33896" y="3824"/>
                  </a:cubicBezTo>
                  <a:lnTo>
                    <a:pt x="33896" y="3369"/>
                  </a:lnTo>
                  <a:cubicBezTo>
                    <a:pt x="34313" y="3066"/>
                    <a:pt x="34692" y="2687"/>
                    <a:pt x="35109" y="2345"/>
                  </a:cubicBezTo>
                  <a:close/>
                  <a:moveTo>
                    <a:pt x="36057" y="2345"/>
                  </a:moveTo>
                  <a:cubicBezTo>
                    <a:pt x="35374" y="3066"/>
                    <a:pt x="34616" y="3748"/>
                    <a:pt x="33896" y="4469"/>
                  </a:cubicBezTo>
                  <a:cubicBezTo>
                    <a:pt x="33896" y="4279"/>
                    <a:pt x="33896" y="4127"/>
                    <a:pt x="33933" y="3938"/>
                  </a:cubicBezTo>
                  <a:cubicBezTo>
                    <a:pt x="34540" y="3445"/>
                    <a:pt x="35109" y="2838"/>
                    <a:pt x="35753" y="2345"/>
                  </a:cubicBezTo>
                  <a:close/>
                  <a:moveTo>
                    <a:pt x="36815" y="2308"/>
                  </a:moveTo>
                  <a:cubicBezTo>
                    <a:pt x="35829" y="3180"/>
                    <a:pt x="34881" y="4127"/>
                    <a:pt x="33896" y="5037"/>
                  </a:cubicBezTo>
                  <a:lnTo>
                    <a:pt x="33896" y="4582"/>
                  </a:lnTo>
                  <a:cubicBezTo>
                    <a:pt x="34692" y="3824"/>
                    <a:pt x="35450" y="3066"/>
                    <a:pt x="36208" y="2308"/>
                  </a:cubicBezTo>
                  <a:close/>
                  <a:moveTo>
                    <a:pt x="32834" y="4089"/>
                  </a:moveTo>
                  <a:cubicBezTo>
                    <a:pt x="32455" y="4431"/>
                    <a:pt x="32152" y="4772"/>
                    <a:pt x="31772" y="5075"/>
                  </a:cubicBezTo>
                  <a:lnTo>
                    <a:pt x="31772" y="5151"/>
                  </a:lnTo>
                  <a:cubicBezTo>
                    <a:pt x="31772" y="5094"/>
                    <a:pt x="31744" y="5066"/>
                    <a:pt x="31716" y="5066"/>
                  </a:cubicBezTo>
                  <a:cubicBezTo>
                    <a:pt x="31687" y="5066"/>
                    <a:pt x="31659" y="5094"/>
                    <a:pt x="31659" y="5151"/>
                  </a:cubicBezTo>
                  <a:lnTo>
                    <a:pt x="26161" y="5151"/>
                  </a:lnTo>
                  <a:cubicBezTo>
                    <a:pt x="26692" y="4810"/>
                    <a:pt x="27223" y="4431"/>
                    <a:pt x="27716" y="4089"/>
                  </a:cubicBezTo>
                  <a:close/>
                  <a:moveTo>
                    <a:pt x="37346" y="2345"/>
                  </a:moveTo>
                  <a:cubicBezTo>
                    <a:pt x="36208" y="3483"/>
                    <a:pt x="35033" y="4582"/>
                    <a:pt x="33896" y="5720"/>
                  </a:cubicBezTo>
                  <a:cubicBezTo>
                    <a:pt x="33896" y="5530"/>
                    <a:pt x="33896" y="5379"/>
                    <a:pt x="33858" y="5265"/>
                  </a:cubicBezTo>
                  <a:cubicBezTo>
                    <a:pt x="34881" y="4279"/>
                    <a:pt x="35867" y="3331"/>
                    <a:pt x="36929" y="2383"/>
                  </a:cubicBezTo>
                  <a:lnTo>
                    <a:pt x="36929" y="2345"/>
                  </a:lnTo>
                  <a:close/>
                  <a:moveTo>
                    <a:pt x="26768" y="5265"/>
                  </a:moveTo>
                  <a:cubicBezTo>
                    <a:pt x="26540" y="5416"/>
                    <a:pt x="26313" y="5606"/>
                    <a:pt x="26085" y="5758"/>
                  </a:cubicBezTo>
                  <a:lnTo>
                    <a:pt x="26085" y="5265"/>
                  </a:lnTo>
                  <a:close/>
                  <a:moveTo>
                    <a:pt x="27526" y="5227"/>
                  </a:moveTo>
                  <a:cubicBezTo>
                    <a:pt x="27033" y="5530"/>
                    <a:pt x="26540" y="5834"/>
                    <a:pt x="26085" y="6137"/>
                  </a:cubicBezTo>
                  <a:lnTo>
                    <a:pt x="26085" y="5834"/>
                  </a:lnTo>
                  <a:lnTo>
                    <a:pt x="26919" y="5265"/>
                  </a:lnTo>
                  <a:cubicBezTo>
                    <a:pt x="26957" y="5265"/>
                    <a:pt x="26957" y="5227"/>
                    <a:pt x="26957" y="5227"/>
                  </a:cubicBezTo>
                  <a:close/>
                  <a:moveTo>
                    <a:pt x="37914" y="2345"/>
                  </a:moveTo>
                  <a:cubicBezTo>
                    <a:pt x="36587" y="3672"/>
                    <a:pt x="35223" y="4999"/>
                    <a:pt x="33896" y="6326"/>
                  </a:cubicBezTo>
                  <a:lnTo>
                    <a:pt x="33896" y="5834"/>
                  </a:lnTo>
                  <a:lnTo>
                    <a:pt x="33933" y="5834"/>
                  </a:lnTo>
                  <a:cubicBezTo>
                    <a:pt x="35109" y="4696"/>
                    <a:pt x="36360" y="3521"/>
                    <a:pt x="37535" y="2383"/>
                  </a:cubicBezTo>
                  <a:lnTo>
                    <a:pt x="37535" y="2345"/>
                  </a:lnTo>
                  <a:close/>
                  <a:moveTo>
                    <a:pt x="28284" y="5265"/>
                  </a:moveTo>
                  <a:cubicBezTo>
                    <a:pt x="27526" y="5758"/>
                    <a:pt x="26844" y="6213"/>
                    <a:pt x="26085" y="6781"/>
                  </a:cubicBezTo>
                  <a:lnTo>
                    <a:pt x="26085" y="6326"/>
                  </a:lnTo>
                  <a:cubicBezTo>
                    <a:pt x="26654" y="5985"/>
                    <a:pt x="27147" y="5644"/>
                    <a:pt x="27678" y="5341"/>
                  </a:cubicBezTo>
                  <a:cubicBezTo>
                    <a:pt x="27716" y="5341"/>
                    <a:pt x="27716" y="5265"/>
                    <a:pt x="27716" y="5265"/>
                  </a:cubicBezTo>
                  <a:close/>
                  <a:moveTo>
                    <a:pt x="38317" y="2355"/>
                  </a:moveTo>
                  <a:cubicBezTo>
                    <a:pt x="38388" y="2355"/>
                    <a:pt x="38445" y="2364"/>
                    <a:pt x="38483" y="2383"/>
                  </a:cubicBezTo>
                  <a:lnTo>
                    <a:pt x="33896" y="6971"/>
                  </a:lnTo>
                  <a:lnTo>
                    <a:pt x="33896" y="6743"/>
                  </a:lnTo>
                  <a:lnTo>
                    <a:pt x="33896" y="6516"/>
                  </a:lnTo>
                  <a:cubicBezTo>
                    <a:pt x="35298" y="5151"/>
                    <a:pt x="36701" y="3748"/>
                    <a:pt x="38066" y="2383"/>
                  </a:cubicBezTo>
                  <a:cubicBezTo>
                    <a:pt x="38066" y="2364"/>
                    <a:pt x="38076" y="2355"/>
                    <a:pt x="38080" y="2355"/>
                  </a:cubicBezTo>
                  <a:lnTo>
                    <a:pt x="38080" y="2355"/>
                  </a:lnTo>
                  <a:cubicBezTo>
                    <a:pt x="38085" y="2355"/>
                    <a:pt x="38085" y="2364"/>
                    <a:pt x="38066" y="2383"/>
                  </a:cubicBezTo>
                  <a:cubicBezTo>
                    <a:pt x="38161" y="2364"/>
                    <a:pt x="38246" y="2355"/>
                    <a:pt x="38317" y="2355"/>
                  </a:cubicBezTo>
                  <a:close/>
                  <a:moveTo>
                    <a:pt x="28967" y="5265"/>
                  </a:moveTo>
                  <a:cubicBezTo>
                    <a:pt x="27981" y="5985"/>
                    <a:pt x="27033" y="6706"/>
                    <a:pt x="26010" y="7426"/>
                  </a:cubicBezTo>
                  <a:lnTo>
                    <a:pt x="26010" y="6857"/>
                  </a:lnTo>
                  <a:lnTo>
                    <a:pt x="26123" y="6857"/>
                  </a:lnTo>
                  <a:cubicBezTo>
                    <a:pt x="26919" y="6326"/>
                    <a:pt x="27678" y="5796"/>
                    <a:pt x="28474" y="5265"/>
                  </a:cubicBezTo>
                  <a:close/>
                  <a:moveTo>
                    <a:pt x="39014" y="2308"/>
                  </a:moveTo>
                  <a:cubicBezTo>
                    <a:pt x="37384" y="4127"/>
                    <a:pt x="35678" y="5909"/>
                    <a:pt x="33896" y="7615"/>
                  </a:cubicBezTo>
                  <a:cubicBezTo>
                    <a:pt x="33896" y="7464"/>
                    <a:pt x="33896" y="7274"/>
                    <a:pt x="33933" y="7047"/>
                  </a:cubicBezTo>
                  <a:lnTo>
                    <a:pt x="38673" y="2308"/>
                  </a:lnTo>
                  <a:close/>
                  <a:moveTo>
                    <a:pt x="24796" y="6706"/>
                  </a:moveTo>
                  <a:cubicBezTo>
                    <a:pt x="24379" y="7047"/>
                    <a:pt x="24000" y="7426"/>
                    <a:pt x="23659" y="7805"/>
                  </a:cubicBezTo>
                  <a:lnTo>
                    <a:pt x="18351" y="7805"/>
                  </a:lnTo>
                  <a:cubicBezTo>
                    <a:pt x="18882" y="7426"/>
                    <a:pt x="19450" y="7085"/>
                    <a:pt x="19943" y="6706"/>
                  </a:cubicBezTo>
                  <a:close/>
                  <a:moveTo>
                    <a:pt x="29573" y="5227"/>
                  </a:moveTo>
                  <a:cubicBezTo>
                    <a:pt x="28398" y="6137"/>
                    <a:pt x="27261" y="7047"/>
                    <a:pt x="26085" y="7919"/>
                  </a:cubicBezTo>
                  <a:cubicBezTo>
                    <a:pt x="26085" y="7805"/>
                    <a:pt x="26085" y="7653"/>
                    <a:pt x="26010" y="7502"/>
                  </a:cubicBezTo>
                  <a:cubicBezTo>
                    <a:pt x="27071" y="6743"/>
                    <a:pt x="28057" y="6023"/>
                    <a:pt x="29118" y="5265"/>
                  </a:cubicBezTo>
                  <a:cubicBezTo>
                    <a:pt x="29156" y="5265"/>
                    <a:pt x="29156" y="5227"/>
                    <a:pt x="29156" y="5227"/>
                  </a:cubicBezTo>
                  <a:close/>
                  <a:moveTo>
                    <a:pt x="18578" y="7881"/>
                  </a:moveTo>
                  <a:cubicBezTo>
                    <a:pt x="18503" y="7957"/>
                    <a:pt x="18351" y="8070"/>
                    <a:pt x="18237" y="8184"/>
                  </a:cubicBezTo>
                  <a:lnTo>
                    <a:pt x="18237" y="7881"/>
                  </a:lnTo>
                  <a:close/>
                  <a:moveTo>
                    <a:pt x="39583" y="2345"/>
                  </a:moveTo>
                  <a:lnTo>
                    <a:pt x="39583" y="2383"/>
                  </a:lnTo>
                  <a:lnTo>
                    <a:pt x="39545" y="2383"/>
                  </a:lnTo>
                  <a:cubicBezTo>
                    <a:pt x="37763" y="4469"/>
                    <a:pt x="35867" y="6402"/>
                    <a:pt x="33896" y="8260"/>
                  </a:cubicBezTo>
                  <a:lnTo>
                    <a:pt x="33896" y="7805"/>
                  </a:lnTo>
                  <a:lnTo>
                    <a:pt x="33933" y="7805"/>
                  </a:lnTo>
                  <a:cubicBezTo>
                    <a:pt x="35753" y="6023"/>
                    <a:pt x="37497" y="4241"/>
                    <a:pt x="39166" y="2345"/>
                  </a:cubicBezTo>
                  <a:close/>
                  <a:moveTo>
                    <a:pt x="30559" y="5227"/>
                  </a:moveTo>
                  <a:cubicBezTo>
                    <a:pt x="29043" y="6288"/>
                    <a:pt x="27602" y="7350"/>
                    <a:pt x="26085" y="8412"/>
                  </a:cubicBezTo>
                  <a:cubicBezTo>
                    <a:pt x="26085" y="8298"/>
                    <a:pt x="26085" y="8222"/>
                    <a:pt x="26123" y="8070"/>
                  </a:cubicBezTo>
                  <a:cubicBezTo>
                    <a:pt x="27337" y="7123"/>
                    <a:pt x="28550" y="6213"/>
                    <a:pt x="29763" y="5265"/>
                  </a:cubicBezTo>
                  <a:lnTo>
                    <a:pt x="29763" y="5227"/>
                  </a:lnTo>
                  <a:close/>
                  <a:moveTo>
                    <a:pt x="19147" y="7881"/>
                  </a:moveTo>
                  <a:cubicBezTo>
                    <a:pt x="18806" y="8070"/>
                    <a:pt x="18541" y="8298"/>
                    <a:pt x="18237" y="8563"/>
                  </a:cubicBezTo>
                  <a:lnTo>
                    <a:pt x="18237" y="8298"/>
                  </a:lnTo>
                  <a:cubicBezTo>
                    <a:pt x="18427" y="8184"/>
                    <a:pt x="18578" y="8033"/>
                    <a:pt x="18768" y="7881"/>
                  </a:cubicBezTo>
                  <a:close/>
                  <a:moveTo>
                    <a:pt x="39583" y="2573"/>
                  </a:moveTo>
                  <a:lnTo>
                    <a:pt x="39583" y="3180"/>
                  </a:lnTo>
                  <a:lnTo>
                    <a:pt x="39545" y="3180"/>
                  </a:lnTo>
                  <a:cubicBezTo>
                    <a:pt x="37725" y="5189"/>
                    <a:pt x="35867" y="7085"/>
                    <a:pt x="33896" y="8867"/>
                  </a:cubicBezTo>
                  <a:lnTo>
                    <a:pt x="33896" y="8450"/>
                  </a:lnTo>
                  <a:cubicBezTo>
                    <a:pt x="35867" y="6592"/>
                    <a:pt x="37763" y="4658"/>
                    <a:pt x="39583" y="2573"/>
                  </a:cubicBezTo>
                  <a:close/>
                  <a:moveTo>
                    <a:pt x="19754" y="7843"/>
                  </a:moveTo>
                  <a:cubicBezTo>
                    <a:pt x="19261" y="8184"/>
                    <a:pt x="18730" y="8525"/>
                    <a:pt x="18237" y="8980"/>
                  </a:cubicBezTo>
                  <a:lnTo>
                    <a:pt x="18237" y="8639"/>
                  </a:lnTo>
                  <a:cubicBezTo>
                    <a:pt x="18578" y="8336"/>
                    <a:pt x="18958" y="8070"/>
                    <a:pt x="19337" y="7843"/>
                  </a:cubicBezTo>
                  <a:close/>
                  <a:moveTo>
                    <a:pt x="31583" y="5265"/>
                  </a:moveTo>
                  <a:cubicBezTo>
                    <a:pt x="29725" y="6516"/>
                    <a:pt x="27905" y="7805"/>
                    <a:pt x="26085" y="9018"/>
                  </a:cubicBezTo>
                  <a:cubicBezTo>
                    <a:pt x="26085" y="8980"/>
                    <a:pt x="26085" y="8942"/>
                    <a:pt x="26010" y="8905"/>
                  </a:cubicBezTo>
                  <a:lnTo>
                    <a:pt x="26010" y="8525"/>
                  </a:lnTo>
                  <a:lnTo>
                    <a:pt x="26085" y="8525"/>
                  </a:lnTo>
                  <a:cubicBezTo>
                    <a:pt x="27602" y="7502"/>
                    <a:pt x="29156" y="6402"/>
                    <a:pt x="30673" y="5341"/>
                  </a:cubicBezTo>
                  <a:cubicBezTo>
                    <a:pt x="30711" y="5341"/>
                    <a:pt x="30711" y="5265"/>
                    <a:pt x="30711" y="5265"/>
                  </a:cubicBezTo>
                  <a:close/>
                  <a:moveTo>
                    <a:pt x="20398" y="7881"/>
                  </a:moveTo>
                  <a:cubicBezTo>
                    <a:pt x="19602" y="8374"/>
                    <a:pt x="18920" y="8867"/>
                    <a:pt x="18237" y="9511"/>
                  </a:cubicBezTo>
                  <a:lnTo>
                    <a:pt x="18237" y="9170"/>
                  </a:lnTo>
                  <a:cubicBezTo>
                    <a:pt x="18768" y="8677"/>
                    <a:pt x="19337" y="8260"/>
                    <a:pt x="19943" y="7919"/>
                  </a:cubicBezTo>
                  <a:lnTo>
                    <a:pt x="19943" y="7881"/>
                  </a:lnTo>
                  <a:close/>
                  <a:moveTo>
                    <a:pt x="39583" y="3331"/>
                  </a:moveTo>
                  <a:lnTo>
                    <a:pt x="39583" y="4089"/>
                  </a:lnTo>
                  <a:cubicBezTo>
                    <a:pt x="37687" y="5909"/>
                    <a:pt x="35791" y="7729"/>
                    <a:pt x="33896" y="9587"/>
                  </a:cubicBezTo>
                  <a:lnTo>
                    <a:pt x="33896" y="9056"/>
                  </a:lnTo>
                  <a:cubicBezTo>
                    <a:pt x="35867" y="7236"/>
                    <a:pt x="37763" y="5341"/>
                    <a:pt x="39583" y="3331"/>
                  </a:cubicBezTo>
                  <a:close/>
                  <a:moveTo>
                    <a:pt x="31659" y="5379"/>
                  </a:moveTo>
                  <a:lnTo>
                    <a:pt x="31659" y="5834"/>
                  </a:lnTo>
                  <a:cubicBezTo>
                    <a:pt x="29801" y="7123"/>
                    <a:pt x="27981" y="8450"/>
                    <a:pt x="26123" y="9739"/>
                  </a:cubicBezTo>
                  <a:lnTo>
                    <a:pt x="26123" y="9170"/>
                  </a:lnTo>
                  <a:cubicBezTo>
                    <a:pt x="27981" y="7881"/>
                    <a:pt x="29801" y="6668"/>
                    <a:pt x="31659" y="5379"/>
                  </a:cubicBezTo>
                  <a:close/>
                  <a:moveTo>
                    <a:pt x="21194" y="7881"/>
                  </a:moveTo>
                  <a:cubicBezTo>
                    <a:pt x="20209" y="8601"/>
                    <a:pt x="19261" y="9246"/>
                    <a:pt x="18237" y="9966"/>
                  </a:cubicBezTo>
                  <a:lnTo>
                    <a:pt x="18237" y="9625"/>
                  </a:lnTo>
                  <a:cubicBezTo>
                    <a:pt x="18995" y="8980"/>
                    <a:pt x="19754" y="8412"/>
                    <a:pt x="20626" y="7881"/>
                  </a:cubicBezTo>
                  <a:close/>
                  <a:moveTo>
                    <a:pt x="39583" y="4241"/>
                  </a:moveTo>
                  <a:lnTo>
                    <a:pt x="39583" y="4848"/>
                  </a:lnTo>
                  <a:lnTo>
                    <a:pt x="39545" y="4848"/>
                  </a:lnTo>
                  <a:cubicBezTo>
                    <a:pt x="37725" y="6706"/>
                    <a:pt x="35829" y="8487"/>
                    <a:pt x="33896" y="10194"/>
                  </a:cubicBezTo>
                  <a:lnTo>
                    <a:pt x="33896" y="9739"/>
                  </a:lnTo>
                  <a:cubicBezTo>
                    <a:pt x="35791" y="7919"/>
                    <a:pt x="37687" y="6099"/>
                    <a:pt x="39583" y="4241"/>
                  </a:cubicBezTo>
                  <a:close/>
                  <a:moveTo>
                    <a:pt x="21953" y="7881"/>
                  </a:moveTo>
                  <a:cubicBezTo>
                    <a:pt x="20664" y="8639"/>
                    <a:pt x="19450" y="9549"/>
                    <a:pt x="18237" y="10459"/>
                  </a:cubicBezTo>
                  <a:cubicBezTo>
                    <a:pt x="18237" y="10345"/>
                    <a:pt x="18237" y="10194"/>
                    <a:pt x="18313" y="10118"/>
                  </a:cubicBezTo>
                  <a:cubicBezTo>
                    <a:pt x="19337" y="9397"/>
                    <a:pt x="20322" y="8639"/>
                    <a:pt x="21384" y="7919"/>
                  </a:cubicBezTo>
                  <a:lnTo>
                    <a:pt x="21384" y="7881"/>
                  </a:lnTo>
                  <a:close/>
                  <a:moveTo>
                    <a:pt x="31659" y="5947"/>
                  </a:moveTo>
                  <a:lnTo>
                    <a:pt x="31659" y="6364"/>
                  </a:lnTo>
                  <a:lnTo>
                    <a:pt x="31621" y="6364"/>
                  </a:lnTo>
                  <a:cubicBezTo>
                    <a:pt x="29763" y="7729"/>
                    <a:pt x="27981" y="9132"/>
                    <a:pt x="26123" y="10497"/>
                  </a:cubicBezTo>
                  <a:lnTo>
                    <a:pt x="26123" y="9814"/>
                  </a:lnTo>
                  <a:cubicBezTo>
                    <a:pt x="27981" y="8563"/>
                    <a:pt x="29801" y="7236"/>
                    <a:pt x="31659" y="5947"/>
                  </a:cubicBezTo>
                  <a:close/>
                  <a:moveTo>
                    <a:pt x="39583" y="4962"/>
                  </a:moveTo>
                  <a:lnTo>
                    <a:pt x="39583" y="5568"/>
                  </a:lnTo>
                  <a:cubicBezTo>
                    <a:pt x="37687" y="7350"/>
                    <a:pt x="35791" y="9132"/>
                    <a:pt x="33896" y="10876"/>
                  </a:cubicBezTo>
                  <a:lnTo>
                    <a:pt x="33896" y="10345"/>
                  </a:lnTo>
                  <a:cubicBezTo>
                    <a:pt x="35867" y="8639"/>
                    <a:pt x="37763" y="6857"/>
                    <a:pt x="39583" y="4962"/>
                  </a:cubicBezTo>
                  <a:close/>
                  <a:moveTo>
                    <a:pt x="22597" y="7881"/>
                  </a:moveTo>
                  <a:cubicBezTo>
                    <a:pt x="21157" y="8867"/>
                    <a:pt x="19678" y="9966"/>
                    <a:pt x="18237" y="11104"/>
                  </a:cubicBezTo>
                  <a:cubicBezTo>
                    <a:pt x="18237" y="10914"/>
                    <a:pt x="18237" y="10762"/>
                    <a:pt x="18199" y="10573"/>
                  </a:cubicBezTo>
                  <a:cubicBezTo>
                    <a:pt x="19488" y="9625"/>
                    <a:pt x="20740" y="8753"/>
                    <a:pt x="22104" y="7881"/>
                  </a:cubicBezTo>
                  <a:close/>
                  <a:moveTo>
                    <a:pt x="31621" y="6516"/>
                  </a:moveTo>
                  <a:lnTo>
                    <a:pt x="31621" y="7085"/>
                  </a:lnTo>
                  <a:cubicBezTo>
                    <a:pt x="29763" y="8450"/>
                    <a:pt x="27905" y="9777"/>
                    <a:pt x="26085" y="11141"/>
                  </a:cubicBezTo>
                  <a:lnTo>
                    <a:pt x="26085" y="10649"/>
                  </a:lnTo>
                  <a:lnTo>
                    <a:pt x="31621" y="6516"/>
                  </a:lnTo>
                  <a:close/>
                  <a:moveTo>
                    <a:pt x="39583" y="5720"/>
                  </a:moveTo>
                  <a:lnTo>
                    <a:pt x="39583" y="6213"/>
                  </a:lnTo>
                  <a:lnTo>
                    <a:pt x="33896" y="11483"/>
                  </a:lnTo>
                  <a:lnTo>
                    <a:pt x="33896" y="11028"/>
                  </a:lnTo>
                  <a:cubicBezTo>
                    <a:pt x="35791" y="9208"/>
                    <a:pt x="37687" y="7464"/>
                    <a:pt x="39583" y="5720"/>
                  </a:cubicBezTo>
                  <a:close/>
                  <a:moveTo>
                    <a:pt x="23318" y="7843"/>
                  </a:moveTo>
                  <a:cubicBezTo>
                    <a:pt x="21612" y="9132"/>
                    <a:pt x="19943" y="10383"/>
                    <a:pt x="18237" y="11672"/>
                  </a:cubicBezTo>
                  <a:cubicBezTo>
                    <a:pt x="18237" y="11521"/>
                    <a:pt x="18237" y="11407"/>
                    <a:pt x="18275" y="11217"/>
                  </a:cubicBezTo>
                  <a:cubicBezTo>
                    <a:pt x="19754" y="10004"/>
                    <a:pt x="21270" y="8867"/>
                    <a:pt x="22863" y="7843"/>
                  </a:cubicBezTo>
                  <a:close/>
                  <a:moveTo>
                    <a:pt x="31621" y="7274"/>
                  </a:moveTo>
                  <a:lnTo>
                    <a:pt x="31621" y="7691"/>
                  </a:lnTo>
                  <a:cubicBezTo>
                    <a:pt x="29763" y="9056"/>
                    <a:pt x="27905" y="10497"/>
                    <a:pt x="26085" y="11862"/>
                  </a:cubicBezTo>
                  <a:lnTo>
                    <a:pt x="26085" y="11331"/>
                  </a:lnTo>
                  <a:cubicBezTo>
                    <a:pt x="27905" y="9966"/>
                    <a:pt x="29763" y="8639"/>
                    <a:pt x="31621" y="7274"/>
                  </a:cubicBezTo>
                  <a:close/>
                  <a:moveTo>
                    <a:pt x="16834" y="10762"/>
                  </a:moveTo>
                  <a:cubicBezTo>
                    <a:pt x="16455" y="11141"/>
                    <a:pt x="16038" y="11483"/>
                    <a:pt x="15583" y="11862"/>
                  </a:cubicBezTo>
                  <a:lnTo>
                    <a:pt x="15583" y="11900"/>
                  </a:lnTo>
                  <a:lnTo>
                    <a:pt x="10579" y="11900"/>
                  </a:lnTo>
                  <a:cubicBezTo>
                    <a:pt x="11072" y="11596"/>
                    <a:pt x="11602" y="11217"/>
                    <a:pt x="12057" y="10876"/>
                  </a:cubicBezTo>
                  <a:cubicBezTo>
                    <a:pt x="12095" y="10876"/>
                    <a:pt x="12095" y="10838"/>
                    <a:pt x="12095" y="10838"/>
                  </a:cubicBezTo>
                  <a:cubicBezTo>
                    <a:pt x="13650" y="10838"/>
                    <a:pt x="15280" y="10762"/>
                    <a:pt x="16834" y="10762"/>
                  </a:cubicBezTo>
                  <a:close/>
                  <a:moveTo>
                    <a:pt x="39583" y="6402"/>
                  </a:moveTo>
                  <a:lnTo>
                    <a:pt x="39583" y="6857"/>
                  </a:lnTo>
                  <a:cubicBezTo>
                    <a:pt x="37687" y="8639"/>
                    <a:pt x="35791" y="10383"/>
                    <a:pt x="33896" y="12203"/>
                  </a:cubicBezTo>
                  <a:lnTo>
                    <a:pt x="33896" y="11672"/>
                  </a:lnTo>
                  <a:lnTo>
                    <a:pt x="39583" y="6402"/>
                  </a:lnTo>
                  <a:close/>
                  <a:moveTo>
                    <a:pt x="23507" y="7881"/>
                  </a:moveTo>
                  <a:lnTo>
                    <a:pt x="23507" y="8184"/>
                  </a:lnTo>
                  <a:lnTo>
                    <a:pt x="18237" y="12279"/>
                  </a:lnTo>
                  <a:cubicBezTo>
                    <a:pt x="18237" y="12165"/>
                    <a:pt x="18237" y="12013"/>
                    <a:pt x="18313" y="11824"/>
                  </a:cubicBezTo>
                  <a:cubicBezTo>
                    <a:pt x="20019" y="10497"/>
                    <a:pt x="21763" y="9208"/>
                    <a:pt x="23507" y="7881"/>
                  </a:cubicBezTo>
                  <a:close/>
                  <a:moveTo>
                    <a:pt x="10920" y="12013"/>
                  </a:moveTo>
                  <a:cubicBezTo>
                    <a:pt x="10768" y="12165"/>
                    <a:pt x="10617" y="12241"/>
                    <a:pt x="10427" y="12355"/>
                  </a:cubicBezTo>
                  <a:lnTo>
                    <a:pt x="10427" y="12013"/>
                  </a:lnTo>
                  <a:close/>
                  <a:moveTo>
                    <a:pt x="31659" y="7843"/>
                  </a:moveTo>
                  <a:lnTo>
                    <a:pt x="31659" y="8374"/>
                  </a:lnTo>
                  <a:lnTo>
                    <a:pt x="31621" y="8374"/>
                  </a:lnTo>
                  <a:lnTo>
                    <a:pt x="26085" y="12468"/>
                  </a:lnTo>
                  <a:cubicBezTo>
                    <a:pt x="26085" y="12355"/>
                    <a:pt x="26085" y="12165"/>
                    <a:pt x="26123" y="12013"/>
                  </a:cubicBezTo>
                  <a:cubicBezTo>
                    <a:pt x="27981" y="10573"/>
                    <a:pt x="29801" y="9208"/>
                    <a:pt x="31659" y="7843"/>
                  </a:cubicBezTo>
                  <a:close/>
                  <a:moveTo>
                    <a:pt x="11489" y="12051"/>
                  </a:moveTo>
                  <a:cubicBezTo>
                    <a:pt x="11072" y="12241"/>
                    <a:pt x="10768" y="12468"/>
                    <a:pt x="10427" y="12734"/>
                  </a:cubicBezTo>
                  <a:cubicBezTo>
                    <a:pt x="10427" y="12620"/>
                    <a:pt x="10427" y="12582"/>
                    <a:pt x="10465" y="12544"/>
                  </a:cubicBezTo>
                  <a:cubicBezTo>
                    <a:pt x="10730" y="12393"/>
                    <a:pt x="10920" y="12203"/>
                    <a:pt x="11147" y="12051"/>
                  </a:cubicBezTo>
                  <a:close/>
                  <a:moveTo>
                    <a:pt x="39583" y="6971"/>
                  </a:moveTo>
                  <a:lnTo>
                    <a:pt x="39583" y="7236"/>
                  </a:lnTo>
                  <a:lnTo>
                    <a:pt x="33896" y="12772"/>
                  </a:lnTo>
                  <a:lnTo>
                    <a:pt x="33896" y="12279"/>
                  </a:lnTo>
                  <a:lnTo>
                    <a:pt x="33933" y="12279"/>
                  </a:lnTo>
                  <a:cubicBezTo>
                    <a:pt x="35829" y="10535"/>
                    <a:pt x="37687" y="8791"/>
                    <a:pt x="39583" y="6971"/>
                  </a:cubicBezTo>
                  <a:close/>
                  <a:moveTo>
                    <a:pt x="9290" y="11786"/>
                  </a:moveTo>
                  <a:cubicBezTo>
                    <a:pt x="8910" y="12165"/>
                    <a:pt x="8493" y="12468"/>
                    <a:pt x="8114" y="12848"/>
                  </a:cubicBezTo>
                  <a:lnTo>
                    <a:pt x="2958" y="12848"/>
                  </a:lnTo>
                  <a:cubicBezTo>
                    <a:pt x="3451" y="12544"/>
                    <a:pt x="3982" y="12165"/>
                    <a:pt x="4550" y="11824"/>
                  </a:cubicBezTo>
                  <a:lnTo>
                    <a:pt x="4550" y="11786"/>
                  </a:lnTo>
                  <a:close/>
                  <a:moveTo>
                    <a:pt x="23469" y="8298"/>
                  </a:moveTo>
                  <a:lnTo>
                    <a:pt x="23469" y="8639"/>
                  </a:lnTo>
                  <a:cubicBezTo>
                    <a:pt x="21763" y="10080"/>
                    <a:pt x="20019" y="11445"/>
                    <a:pt x="18237" y="12848"/>
                  </a:cubicBezTo>
                  <a:cubicBezTo>
                    <a:pt x="18237" y="12734"/>
                    <a:pt x="18237" y="12582"/>
                    <a:pt x="18199" y="12431"/>
                  </a:cubicBezTo>
                  <a:lnTo>
                    <a:pt x="23469" y="8298"/>
                  </a:lnTo>
                  <a:close/>
                  <a:moveTo>
                    <a:pt x="12095" y="12013"/>
                  </a:moveTo>
                  <a:cubicBezTo>
                    <a:pt x="11526" y="12393"/>
                    <a:pt x="10958" y="12772"/>
                    <a:pt x="10427" y="13189"/>
                  </a:cubicBezTo>
                  <a:lnTo>
                    <a:pt x="10427" y="12810"/>
                  </a:lnTo>
                  <a:cubicBezTo>
                    <a:pt x="10844" y="12582"/>
                    <a:pt x="11223" y="12279"/>
                    <a:pt x="11678" y="12013"/>
                  </a:cubicBezTo>
                  <a:close/>
                  <a:moveTo>
                    <a:pt x="31621" y="8487"/>
                  </a:moveTo>
                  <a:lnTo>
                    <a:pt x="31621" y="8829"/>
                  </a:lnTo>
                  <a:cubicBezTo>
                    <a:pt x="29763" y="10307"/>
                    <a:pt x="27905" y="11710"/>
                    <a:pt x="26085" y="13189"/>
                  </a:cubicBezTo>
                  <a:lnTo>
                    <a:pt x="26085" y="12658"/>
                  </a:lnTo>
                  <a:cubicBezTo>
                    <a:pt x="27905" y="11293"/>
                    <a:pt x="29763" y="9890"/>
                    <a:pt x="31621" y="8487"/>
                  </a:cubicBezTo>
                  <a:close/>
                  <a:moveTo>
                    <a:pt x="39583" y="7350"/>
                  </a:moveTo>
                  <a:lnTo>
                    <a:pt x="39583" y="7805"/>
                  </a:lnTo>
                  <a:cubicBezTo>
                    <a:pt x="37687" y="9587"/>
                    <a:pt x="35791" y="11445"/>
                    <a:pt x="33896" y="13227"/>
                  </a:cubicBezTo>
                  <a:lnTo>
                    <a:pt x="33896" y="12923"/>
                  </a:lnTo>
                  <a:lnTo>
                    <a:pt x="39583" y="7350"/>
                  </a:lnTo>
                  <a:close/>
                  <a:moveTo>
                    <a:pt x="3337" y="12961"/>
                  </a:moveTo>
                  <a:cubicBezTo>
                    <a:pt x="3148" y="13113"/>
                    <a:pt x="2996" y="13303"/>
                    <a:pt x="2844" y="13378"/>
                  </a:cubicBezTo>
                  <a:lnTo>
                    <a:pt x="2844" y="12961"/>
                  </a:lnTo>
                  <a:close/>
                  <a:moveTo>
                    <a:pt x="23469" y="8791"/>
                  </a:moveTo>
                  <a:lnTo>
                    <a:pt x="23469" y="9170"/>
                  </a:lnTo>
                  <a:cubicBezTo>
                    <a:pt x="21763" y="10573"/>
                    <a:pt x="20019" y="11976"/>
                    <a:pt x="18237" y="13378"/>
                  </a:cubicBezTo>
                  <a:cubicBezTo>
                    <a:pt x="18237" y="13303"/>
                    <a:pt x="18237" y="13151"/>
                    <a:pt x="18199" y="12999"/>
                  </a:cubicBezTo>
                  <a:cubicBezTo>
                    <a:pt x="19943" y="11596"/>
                    <a:pt x="21725" y="10194"/>
                    <a:pt x="23469" y="8791"/>
                  </a:cubicBezTo>
                  <a:close/>
                  <a:moveTo>
                    <a:pt x="12816" y="12051"/>
                  </a:moveTo>
                  <a:cubicBezTo>
                    <a:pt x="12019" y="12620"/>
                    <a:pt x="11223" y="13151"/>
                    <a:pt x="10427" y="13720"/>
                  </a:cubicBezTo>
                  <a:cubicBezTo>
                    <a:pt x="10427" y="13568"/>
                    <a:pt x="10427" y="13492"/>
                    <a:pt x="10389" y="13378"/>
                  </a:cubicBezTo>
                  <a:cubicBezTo>
                    <a:pt x="10996" y="12848"/>
                    <a:pt x="11602" y="12431"/>
                    <a:pt x="12285" y="12051"/>
                  </a:cubicBezTo>
                  <a:close/>
                  <a:moveTo>
                    <a:pt x="3716" y="12961"/>
                  </a:moveTo>
                  <a:cubicBezTo>
                    <a:pt x="3413" y="13227"/>
                    <a:pt x="3148" y="13530"/>
                    <a:pt x="2844" y="13758"/>
                  </a:cubicBezTo>
                  <a:lnTo>
                    <a:pt x="2844" y="13530"/>
                  </a:lnTo>
                  <a:cubicBezTo>
                    <a:pt x="3034" y="13340"/>
                    <a:pt x="3261" y="13151"/>
                    <a:pt x="3451" y="12961"/>
                  </a:cubicBezTo>
                  <a:close/>
                  <a:moveTo>
                    <a:pt x="31659" y="8980"/>
                  </a:moveTo>
                  <a:lnTo>
                    <a:pt x="31659" y="9435"/>
                  </a:lnTo>
                  <a:lnTo>
                    <a:pt x="31621" y="9435"/>
                  </a:lnTo>
                  <a:lnTo>
                    <a:pt x="26085" y="13871"/>
                  </a:lnTo>
                  <a:cubicBezTo>
                    <a:pt x="26085" y="13682"/>
                    <a:pt x="26085" y="13492"/>
                    <a:pt x="26123" y="13340"/>
                  </a:cubicBezTo>
                  <a:cubicBezTo>
                    <a:pt x="27981" y="11862"/>
                    <a:pt x="29801" y="10459"/>
                    <a:pt x="31659" y="8980"/>
                  </a:cubicBezTo>
                  <a:close/>
                  <a:moveTo>
                    <a:pt x="39583" y="7995"/>
                  </a:moveTo>
                  <a:lnTo>
                    <a:pt x="39583" y="8450"/>
                  </a:lnTo>
                  <a:cubicBezTo>
                    <a:pt x="37687" y="10269"/>
                    <a:pt x="35791" y="12089"/>
                    <a:pt x="33896" y="13909"/>
                  </a:cubicBezTo>
                  <a:lnTo>
                    <a:pt x="33896" y="13416"/>
                  </a:lnTo>
                  <a:cubicBezTo>
                    <a:pt x="35791" y="11634"/>
                    <a:pt x="37687" y="9777"/>
                    <a:pt x="39583" y="7995"/>
                  </a:cubicBezTo>
                  <a:close/>
                  <a:moveTo>
                    <a:pt x="23507" y="9360"/>
                  </a:moveTo>
                  <a:lnTo>
                    <a:pt x="23507" y="9814"/>
                  </a:lnTo>
                  <a:lnTo>
                    <a:pt x="18237" y="14099"/>
                  </a:lnTo>
                  <a:lnTo>
                    <a:pt x="18237" y="13568"/>
                  </a:lnTo>
                  <a:cubicBezTo>
                    <a:pt x="20019" y="12165"/>
                    <a:pt x="21763" y="10762"/>
                    <a:pt x="23507" y="9360"/>
                  </a:cubicBezTo>
                  <a:close/>
                  <a:moveTo>
                    <a:pt x="4209" y="12961"/>
                  </a:moveTo>
                  <a:cubicBezTo>
                    <a:pt x="3754" y="13378"/>
                    <a:pt x="3261" y="13758"/>
                    <a:pt x="2806" y="14175"/>
                  </a:cubicBezTo>
                  <a:lnTo>
                    <a:pt x="2806" y="13909"/>
                  </a:lnTo>
                  <a:cubicBezTo>
                    <a:pt x="3148" y="13606"/>
                    <a:pt x="3451" y="13265"/>
                    <a:pt x="3792" y="12999"/>
                  </a:cubicBezTo>
                  <a:lnTo>
                    <a:pt x="3792" y="12961"/>
                  </a:lnTo>
                  <a:close/>
                  <a:moveTo>
                    <a:pt x="13460" y="12013"/>
                  </a:moveTo>
                  <a:cubicBezTo>
                    <a:pt x="12474" y="12772"/>
                    <a:pt x="11413" y="13492"/>
                    <a:pt x="10427" y="14250"/>
                  </a:cubicBezTo>
                  <a:cubicBezTo>
                    <a:pt x="10427" y="14099"/>
                    <a:pt x="10427" y="13947"/>
                    <a:pt x="10389" y="13795"/>
                  </a:cubicBezTo>
                  <a:lnTo>
                    <a:pt x="10427" y="13795"/>
                  </a:lnTo>
                  <a:cubicBezTo>
                    <a:pt x="11261" y="13227"/>
                    <a:pt x="12095" y="12620"/>
                    <a:pt x="12929" y="12051"/>
                  </a:cubicBezTo>
                  <a:cubicBezTo>
                    <a:pt x="12967" y="12051"/>
                    <a:pt x="12967" y="12013"/>
                    <a:pt x="12967" y="12013"/>
                  </a:cubicBezTo>
                  <a:close/>
                  <a:moveTo>
                    <a:pt x="31621" y="9549"/>
                  </a:moveTo>
                  <a:lnTo>
                    <a:pt x="31621" y="10080"/>
                  </a:lnTo>
                  <a:lnTo>
                    <a:pt x="26085" y="14478"/>
                  </a:lnTo>
                  <a:lnTo>
                    <a:pt x="26085" y="13985"/>
                  </a:lnTo>
                  <a:cubicBezTo>
                    <a:pt x="27905" y="12468"/>
                    <a:pt x="29763" y="11028"/>
                    <a:pt x="31621" y="9549"/>
                  </a:cubicBezTo>
                  <a:close/>
                  <a:moveTo>
                    <a:pt x="39583" y="8601"/>
                  </a:moveTo>
                  <a:cubicBezTo>
                    <a:pt x="39583" y="8753"/>
                    <a:pt x="39583" y="8829"/>
                    <a:pt x="39621" y="8942"/>
                  </a:cubicBezTo>
                  <a:cubicBezTo>
                    <a:pt x="37725" y="10762"/>
                    <a:pt x="35829" y="12658"/>
                    <a:pt x="33933" y="14516"/>
                  </a:cubicBezTo>
                  <a:lnTo>
                    <a:pt x="33933" y="14061"/>
                  </a:lnTo>
                  <a:cubicBezTo>
                    <a:pt x="35791" y="12203"/>
                    <a:pt x="37687" y="10383"/>
                    <a:pt x="39583" y="8601"/>
                  </a:cubicBezTo>
                  <a:close/>
                  <a:moveTo>
                    <a:pt x="4740" y="12999"/>
                  </a:moveTo>
                  <a:cubicBezTo>
                    <a:pt x="4057" y="13568"/>
                    <a:pt x="3451" y="14099"/>
                    <a:pt x="2806" y="14667"/>
                  </a:cubicBezTo>
                  <a:lnTo>
                    <a:pt x="2806" y="14326"/>
                  </a:lnTo>
                  <a:cubicBezTo>
                    <a:pt x="3337" y="13909"/>
                    <a:pt x="3830" y="13416"/>
                    <a:pt x="4361" y="12999"/>
                  </a:cubicBezTo>
                  <a:close/>
                  <a:moveTo>
                    <a:pt x="23507" y="9966"/>
                  </a:moveTo>
                  <a:lnTo>
                    <a:pt x="23507" y="10345"/>
                  </a:lnTo>
                  <a:cubicBezTo>
                    <a:pt x="21763" y="11786"/>
                    <a:pt x="20019" y="13227"/>
                    <a:pt x="18237" y="14667"/>
                  </a:cubicBezTo>
                  <a:lnTo>
                    <a:pt x="18237" y="14250"/>
                  </a:lnTo>
                  <a:lnTo>
                    <a:pt x="23507" y="9966"/>
                  </a:lnTo>
                  <a:close/>
                  <a:moveTo>
                    <a:pt x="14180" y="12013"/>
                  </a:moveTo>
                  <a:cubicBezTo>
                    <a:pt x="12929" y="12923"/>
                    <a:pt x="11678" y="13871"/>
                    <a:pt x="10427" y="14743"/>
                  </a:cubicBezTo>
                  <a:lnTo>
                    <a:pt x="10427" y="14364"/>
                  </a:lnTo>
                  <a:cubicBezTo>
                    <a:pt x="11526" y="13606"/>
                    <a:pt x="12550" y="12810"/>
                    <a:pt x="13650" y="12051"/>
                  </a:cubicBezTo>
                  <a:lnTo>
                    <a:pt x="13650" y="12013"/>
                  </a:lnTo>
                  <a:close/>
                  <a:moveTo>
                    <a:pt x="5157" y="12961"/>
                  </a:moveTo>
                  <a:cubicBezTo>
                    <a:pt x="4361" y="13682"/>
                    <a:pt x="3603" y="14364"/>
                    <a:pt x="2844" y="15085"/>
                  </a:cubicBezTo>
                  <a:lnTo>
                    <a:pt x="2844" y="14819"/>
                  </a:lnTo>
                  <a:cubicBezTo>
                    <a:pt x="3565" y="14175"/>
                    <a:pt x="4209" y="13606"/>
                    <a:pt x="4930" y="12999"/>
                  </a:cubicBezTo>
                  <a:lnTo>
                    <a:pt x="4930" y="12961"/>
                  </a:lnTo>
                  <a:close/>
                  <a:moveTo>
                    <a:pt x="31621" y="10194"/>
                  </a:moveTo>
                  <a:lnTo>
                    <a:pt x="31621" y="10649"/>
                  </a:lnTo>
                  <a:cubicBezTo>
                    <a:pt x="29763" y="12165"/>
                    <a:pt x="27905" y="13606"/>
                    <a:pt x="26085" y="15122"/>
                  </a:cubicBezTo>
                  <a:lnTo>
                    <a:pt x="26085" y="14592"/>
                  </a:lnTo>
                  <a:lnTo>
                    <a:pt x="31621" y="10194"/>
                  </a:lnTo>
                  <a:close/>
                  <a:moveTo>
                    <a:pt x="39583" y="9056"/>
                  </a:moveTo>
                  <a:lnTo>
                    <a:pt x="39583" y="9397"/>
                  </a:lnTo>
                  <a:cubicBezTo>
                    <a:pt x="37687" y="11293"/>
                    <a:pt x="35791" y="13227"/>
                    <a:pt x="33896" y="15122"/>
                  </a:cubicBezTo>
                  <a:lnTo>
                    <a:pt x="33896" y="14630"/>
                  </a:lnTo>
                  <a:lnTo>
                    <a:pt x="33933" y="14630"/>
                  </a:lnTo>
                  <a:cubicBezTo>
                    <a:pt x="35829" y="12772"/>
                    <a:pt x="37687" y="10914"/>
                    <a:pt x="39583" y="9056"/>
                  </a:cubicBezTo>
                  <a:close/>
                  <a:moveTo>
                    <a:pt x="23507" y="10459"/>
                  </a:moveTo>
                  <a:lnTo>
                    <a:pt x="23507" y="10838"/>
                  </a:lnTo>
                  <a:lnTo>
                    <a:pt x="18237" y="15236"/>
                  </a:lnTo>
                  <a:lnTo>
                    <a:pt x="18237" y="14743"/>
                  </a:lnTo>
                  <a:cubicBezTo>
                    <a:pt x="20019" y="13340"/>
                    <a:pt x="21763" y="11862"/>
                    <a:pt x="23507" y="10459"/>
                  </a:cubicBezTo>
                  <a:close/>
                  <a:moveTo>
                    <a:pt x="15090" y="12013"/>
                  </a:moveTo>
                  <a:cubicBezTo>
                    <a:pt x="13498" y="13151"/>
                    <a:pt x="11944" y="14212"/>
                    <a:pt x="10427" y="15388"/>
                  </a:cubicBezTo>
                  <a:lnTo>
                    <a:pt x="10427" y="14895"/>
                  </a:lnTo>
                  <a:cubicBezTo>
                    <a:pt x="11754" y="13947"/>
                    <a:pt x="13043" y="12999"/>
                    <a:pt x="14370" y="12051"/>
                  </a:cubicBezTo>
                  <a:cubicBezTo>
                    <a:pt x="14597" y="12013"/>
                    <a:pt x="14825" y="12013"/>
                    <a:pt x="15090" y="12013"/>
                  </a:cubicBezTo>
                  <a:close/>
                  <a:moveTo>
                    <a:pt x="5688" y="12961"/>
                  </a:moveTo>
                  <a:cubicBezTo>
                    <a:pt x="4740" y="13795"/>
                    <a:pt x="3792" y="14667"/>
                    <a:pt x="2844" y="15464"/>
                  </a:cubicBezTo>
                  <a:lnTo>
                    <a:pt x="2844" y="15160"/>
                  </a:lnTo>
                  <a:cubicBezTo>
                    <a:pt x="3640" y="14478"/>
                    <a:pt x="4512" y="13720"/>
                    <a:pt x="5309" y="12999"/>
                  </a:cubicBezTo>
                  <a:lnTo>
                    <a:pt x="5309" y="12961"/>
                  </a:lnTo>
                  <a:close/>
                  <a:moveTo>
                    <a:pt x="31659" y="10762"/>
                  </a:moveTo>
                  <a:lnTo>
                    <a:pt x="31659" y="11217"/>
                  </a:lnTo>
                  <a:cubicBezTo>
                    <a:pt x="29801" y="12658"/>
                    <a:pt x="27981" y="14175"/>
                    <a:pt x="26123" y="15653"/>
                  </a:cubicBezTo>
                  <a:lnTo>
                    <a:pt x="26123" y="15274"/>
                  </a:lnTo>
                  <a:cubicBezTo>
                    <a:pt x="27981" y="13758"/>
                    <a:pt x="29801" y="12279"/>
                    <a:pt x="31659" y="10762"/>
                  </a:cubicBezTo>
                  <a:close/>
                  <a:moveTo>
                    <a:pt x="39583" y="9587"/>
                  </a:moveTo>
                  <a:lnTo>
                    <a:pt x="39583" y="10194"/>
                  </a:lnTo>
                  <a:cubicBezTo>
                    <a:pt x="37687" y="12051"/>
                    <a:pt x="35791" y="13947"/>
                    <a:pt x="33896" y="15805"/>
                  </a:cubicBezTo>
                  <a:lnTo>
                    <a:pt x="33896" y="15312"/>
                  </a:lnTo>
                  <a:cubicBezTo>
                    <a:pt x="35791" y="13416"/>
                    <a:pt x="37687" y="11483"/>
                    <a:pt x="39583" y="9587"/>
                  </a:cubicBezTo>
                  <a:close/>
                  <a:moveTo>
                    <a:pt x="6181" y="12961"/>
                  </a:moveTo>
                  <a:cubicBezTo>
                    <a:pt x="5081" y="13985"/>
                    <a:pt x="3944" y="15009"/>
                    <a:pt x="2806" y="15957"/>
                  </a:cubicBezTo>
                  <a:lnTo>
                    <a:pt x="2806" y="15615"/>
                  </a:lnTo>
                  <a:cubicBezTo>
                    <a:pt x="3792" y="14743"/>
                    <a:pt x="4854" y="13871"/>
                    <a:pt x="5839" y="12961"/>
                  </a:cubicBezTo>
                  <a:close/>
                  <a:moveTo>
                    <a:pt x="15735" y="11976"/>
                  </a:moveTo>
                  <a:cubicBezTo>
                    <a:pt x="14067" y="13378"/>
                    <a:pt x="12323" y="14705"/>
                    <a:pt x="10541" y="15957"/>
                  </a:cubicBezTo>
                  <a:lnTo>
                    <a:pt x="10541" y="15464"/>
                  </a:lnTo>
                  <a:lnTo>
                    <a:pt x="15204" y="12051"/>
                  </a:lnTo>
                  <a:lnTo>
                    <a:pt x="15204" y="12013"/>
                  </a:lnTo>
                  <a:cubicBezTo>
                    <a:pt x="15356" y="12013"/>
                    <a:pt x="15507" y="12013"/>
                    <a:pt x="15735" y="11976"/>
                  </a:cubicBezTo>
                  <a:close/>
                  <a:moveTo>
                    <a:pt x="23507" y="11028"/>
                  </a:moveTo>
                  <a:cubicBezTo>
                    <a:pt x="23507" y="11104"/>
                    <a:pt x="23507" y="11217"/>
                    <a:pt x="23469" y="11407"/>
                  </a:cubicBezTo>
                  <a:lnTo>
                    <a:pt x="23431" y="11407"/>
                  </a:lnTo>
                  <a:cubicBezTo>
                    <a:pt x="21725" y="12923"/>
                    <a:pt x="19943" y="14440"/>
                    <a:pt x="18237" y="15957"/>
                  </a:cubicBezTo>
                  <a:lnTo>
                    <a:pt x="18237" y="15426"/>
                  </a:lnTo>
                  <a:lnTo>
                    <a:pt x="23507" y="11028"/>
                  </a:lnTo>
                  <a:close/>
                  <a:moveTo>
                    <a:pt x="31621" y="11407"/>
                  </a:moveTo>
                  <a:lnTo>
                    <a:pt x="31621" y="11672"/>
                  </a:lnTo>
                  <a:cubicBezTo>
                    <a:pt x="29763" y="13189"/>
                    <a:pt x="27905" y="14743"/>
                    <a:pt x="26085" y="16260"/>
                  </a:cubicBezTo>
                  <a:lnTo>
                    <a:pt x="26047" y="15805"/>
                  </a:lnTo>
                  <a:lnTo>
                    <a:pt x="26123" y="15805"/>
                  </a:lnTo>
                  <a:cubicBezTo>
                    <a:pt x="27981" y="14326"/>
                    <a:pt x="29763" y="12848"/>
                    <a:pt x="31621" y="11407"/>
                  </a:cubicBezTo>
                  <a:close/>
                  <a:moveTo>
                    <a:pt x="23469" y="11483"/>
                  </a:moveTo>
                  <a:lnTo>
                    <a:pt x="23469" y="11824"/>
                  </a:lnTo>
                  <a:lnTo>
                    <a:pt x="23431" y="11824"/>
                  </a:lnTo>
                  <a:cubicBezTo>
                    <a:pt x="21725" y="13378"/>
                    <a:pt x="19943" y="14895"/>
                    <a:pt x="18237" y="16449"/>
                  </a:cubicBezTo>
                  <a:lnTo>
                    <a:pt x="18237" y="16146"/>
                  </a:lnTo>
                  <a:cubicBezTo>
                    <a:pt x="19943" y="14554"/>
                    <a:pt x="21725" y="13037"/>
                    <a:pt x="23469" y="11483"/>
                  </a:cubicBezTo>
                  <a:close/>
                  <a:moveTo>
                    <a:pt x="39583" y="10383"/>
                  </a:moveTo>
                  <a:lnTo>
                    <a:pt x="39583" y="10914"/>
                  </a:lnTo>
                  <a:lnTo>
                    <a:pt x="33896" y="16449"/>
                  </a:lnTo>
                  <a:cubicBezTo>
                    <a:pt x="33896" y="16260"/>
                    <a:pt x="33896" y="16070"/>
                    <a:pt x="33933" y="15957"/>
                  </a:cubicBezTo>
                  <a:lnTo>
                    <a:pt x="33971" y="15957"/>
                  </a:lnTo>
                  <a:cubicBezTo>
                    <a:pt x="35829" y="14099"/>
                    <a:pt x="37725" y="12241"/>
                    <a:pt x="39583" y="10383"/>
                  </a:cubicBezTo>
                  <a:close/>
                  <a:moveTo>
                    <a:pt x="6749" y="12961"/>
                  </a:moveTo>
                  <a:cubicBezTo>
                    <a:pt x="5460" y="14137"/>
                    <a:pt x="4133" y="15388"/>
                    <a:pt x="2806" y="16525"/>
                  </a:cubicBezTo>
                  <a:lnTo>
                    <a:pt x="2806" y="16146"/>
                  </a:lnTo>
                  <a:cubicBezTo>
                    <a:pt x="3982" y="15085"/>
                    <a:pt x="5157" y="13985"/>
                    <a:pt x="6332" y="12961"/>
                  </a:cubicBezTo>
                  <a:close/>
                  <a:moveTo>
                    <a:pt x="15697" y="12203"/>
                  </a:moveTo>
                  <a:lnTo>
                    <a:pt x="15697" y="12620"/>
                  </a:lnTo>
                  <a:cubicBezTo>
                    <a:pt x="13915" y="13909"/>
                    <a:pt x="12171" y="15236"/>
                    <a:pt x="10427" y="16525"/>
                  </a:cubicBezTo>
                  <a:lnTo>
                    <a:pt x="10427" y="16184"/>
                  </a:lnTo>
                  <a:cubicBezTo>
                    <a:pt x="12285" y="14933"/>
                    <a:pt x="13991" y="13606"/>
                    <a:pt x="15697" y="12203"/>
                  </a:cubicBezTo>
                  <a:close/>
                  <a:moveTo>
                    <a:pt x="31621" y="11824"/>
                  </a:moveTo>
                  <a:lnTo>
                    <a:pt x="31621" y="12165"/>
                  </a:lnTo>
                  <a:lnTo>
                    <a:pt x="26085" y="16829"/>
                  </a:lnTo>
                  <a:lnTo>
                    <a:pt x="26085" y="16411"/>
                  </a:lnTo>
                  <a:cubicBezTo>
                    <a:pt x="27905" y="14895"/>
                    <a:pt x="29763" y="13340"/>
                    <a:pt x="31621" y="11824"/>
                  </a:cubicBezTo>
                  <a:close/>
                  <a:moveTo>
                    <a:pt x="15697" y="12772"/>
                  </a:moveTo>
                  <a:lnTo>
                    <a:pt x="15697" y="13303"/>
                  </a:lnTo>
                  <a:cubicBezTo>
                    <a:pt x="13915" y="14554"/>
                    <a:pt x="12247" y="15805"/>
                    <a:pt x="10427" y="16980"/>
                  </a:cubicBezTo>
                  <a:lnTo>
                    <a:pt x="10427" y="16639"/>
                  </a:lnTo>
                  <a:cubicBezTo>
                    <a:pt x="12171" y="15388"/>
                    <a:pt x="13953" y="14061"/>
                    <a:pt x="15697" y="12772"/>
                  </a:cubicBezTo>
                  <a:close/>
                  <a:moveTo>
                    <a:pt x="23507" y="11900"/>
                  </a:moveTo>
                  <a:lnTo>
                    <a:pt x="23507" y="12203"/>
                  </a:lnTo>
                  <a:lnTo>
                    <a:pt x="18237" y="17018"/>
                  </a:lnTo>
                  <a:lnTo>
                    <a:pt x="18237" y="16601"/>
                  </a:lnTo>
                  <a:lnTo>
                    <a:pt x="23507" y="11900"/>
                  </a:lnTo>
                  <a:close/>
                  <a:moveTo>
                    <a:pt x="39583" y="11066"/>
                  </a:moveTo>
                  <a:lnTo>
                    <a:pt x="39583" y="11483"/>
                  </a:lnTo>
                  <a:cubicBezTo>
                    <a:pt x="37687" y="13340"/>
                    <a:pt x="35791" y="15236"/>
                    <a:pt x="33896" y="17056"/>
                  </a:cubicBezTo>
                  <a:lnTo>
                    <a:pt x="33896" y="16601"/>
                  </a:lnTo>
                  <a:lnTo>
                    <a:pt x="39583" y="11066"/>
                  </a:lnTo>
                  <a:close/>
                  <a:moveTo>
                    <a:pt x="7470" y="12999"/>
                  </a:moveTo>
                  <a:lnTo>
                    <a:pt x="2806" y="17132"/>
                  </a:lnTo>
                  <a:lnTo>
                    <a:pt x="2806" y="16715"/>
                  </a:lnTo>
                  <a:lnTo>
                    <a:pt x="2844" y="16715"/>
                  </a:lnTo>
                  <a:cubicBezTo>
                    <a:pt x="4209" y="15464"/>
                    <a:pt x="5536" y="14250"/>
                    <a:pt x="6901" y="12999"/>
                  </a:cubicBezTo>
                  <a:close/>
                  <a:moveTo>
                    <a:pt x="31621" y="12355"/>
                  </a:moveTo>
                  <a:lnTo>
                    <a:pt x="31621" y="12658"/>
                  </a:lnTo>
                  <a:lnTo>
                    <a:pt x="31583" y="12658"/>
                  </a:lnTo>
                  <a:cubicBezTo>
                    <a:pt x="29725" y="14250"/>
                    <a:pt x="27905" y="15843"/>
                    <a:pt x="26085" y="17397"/>
                  </a:cubicBezTo>
                  <a:lnTo>
                    <a:pt x="26085" y="17018"/>
                  </a:lnTo>
                  <a:lnTo>
                    <a:pt x="31621" y="12355"/>
                  </a:lnTo>
                  <a:close/>
                  <a:moveTo>
                    <a:pt x="15697" y="13378"/>
                  </a:moveTo>
                  <a:lnTo>
                    <a:pt x="15697" y="14023"/>
                  </a:lnTo>
                  <a:cubicBezTo>
                    <a:pt x="13915" y="15236"/>
                    <a:pt x="12171" y="16374"/>
                    <a:pt x="10427" y="17549"/>
                  </a:cubicBezTo>
                  <a:lnTo>
                    <a:pt x="10427" y="17056"/>
                  </a:lnTo>
                  <a:cubicBezTo>
                    <a:pt x="12247" y="15881"/>
                    <a:pt x="13991" y="14667"/>
                    <a:pt x="15697" y="13378"/>
                  </a:cubicBezTo>
                  <a:close/>
                  <a:moveTo>
                    <a:pt x="23507" y="12393"/>
                  </a:moveTo>
                  <a:lnTo>
                    <a:pt x="23507" y="12923"/>
                  </a:lnTo>
                  <a:cubicBezTo>
                    <a:pt x="21763" y="14478"/>
                    <a:pt x="20019" y="16070"/>
                    <a:pt x="18237" y="17663"/>
                  </a:cubicBezTo>
                  <a:lnTo>
                    <a:pt x="18237" y="17208"/>
                  </a:lnTo>
                  <a:lnTo>
                    <a:pt x="23507" y="12393"/>
                  </a:lnTo>
                  <a:close/>
                  <a:moveTo>
                    <a:pt x="39583" y="11672"/>
                  </a:moveTo>
                  <a:lnTo>
                    <a:pt x="39583" y="12165"/>
                  </a:lnTo>
                  <a:cubicBezTo>
                    <a:pt x="37687" y="13985"/>
                    <a:pt x="35791" y="15805"/>
                    <a:pt x="33896" y="17663"/>
                  </a:cubicBezTo>
                  <a:lnTo>
                    <a:pt x="33896" y="17284"/>
                  </a:lnTo>
                  <a:cubicBezTo>
                    <a:pt x="35791" y="15426"/>
                    <a:pt x="37687" y="13530"/>
                    <a:pt x="39583" y="11672"/>
                  </a:cubicBezTo>
                  <a:close/>
                  <a:moveTo>
                    <a:pt x="8001" y="12961"/>
                  </a:moveTo>
                  <a:cubicBezTo>
                    <a:pt x="8001" y="12999"/>
                    <a:pt x="8001" y="12999"/>
                    <a:pt x="8076" y="12999"/>
                  </a:cubicBezTo>
                  <a:cubicBezTo>
                    <a:pt x="6294" y="14554"/>
                    <a:pt x="4588" y="16146"/>
                    <a:pt x="2844" y="17701"/>
                  </a:cubicBezTo>
                  <a:lnTo>
                    <a:pt x="2844" y="17284"/>
                  </a:lnTo>
                  <a:lnTo>
                    <a:pt x="7697" y="12999"/>
                  </a:lnTo>
                  <a:lnTo>
                    <a:pt x="7697" y="12961"/>
                  </a:lnTo>
                  <a:close/>
                  <a:moveTo>
                    <a:pt x="15697" y="14175"/>
                  </a:moveTo>
                  <a:lnTo>
                    <a:pt x="15697" y="14630"/>
                  </a:lnTo>
                  <a:cubicBezTo>
                    <a:pt x="13877" y="15691"/>
                    <a:pt x="12133" y="16904"/>
                    <a:pt x="10427" y="18118"/>
                  </a:cubicBezTo>
                  <a:lnTo>
                    <a:pt x="10427" y="17701"/>
                  </a:lnTo>
                  <a:cubicBezTo>
                    <a:pt x="12171" y="16525"/>
                    <a:pt x="13953" y="15388"/>
                    <a:pt x="15697" y="14175"/>
                  </a:cubicBezTo>
                  <a:close/>
                  <a:moveTo>
                    <a:pt x="31659" y="12772"/>
                  </a:moveTo>
                  <a:lnTo>
                    <a:pt x="31659" y="13113"/>
                  </a:lnTo>
                  <a:cubicBezTo>
                    <a:pt x="29801" y="14743"/>
                    <a:pt x="27981" y="16449"/>
                    <a:pt x="26123" y="18156"/>
                  </a:cubicBezTo>
                  <a:lnTo>
                    <a:pt x="26123" y="17549"/>
                  </a:lnTo>
                  <a:cubicBezTo>
                    <a:pt x="27981" y="15957"/>
                    <a:pt x="29801" y="14364"/>
                    <a:pt x="31659" y="12772"/>
                  </a:cubicBezTo>
                  <a:close/>
                  <a:moveTo>
                    <a:pt x="23507" y="13037"/>
                  </a:moveTo>
                  <a:lnTo>
                    <a:pt x="23507" y="13492"/>
                  </a:lnTo>
                  <a:cubicBezTo>
                    <a:pt x="21763" y="15047"/>
                    <a:pt x="20019" y="16639"/>
                    <a:pt x="18237" y="18231"/>
                  </a:cubicBezTo>
                  <a:lnTo>
                    <a:pt x="18237" y="17776"/>
                  </a:lnTo>
                  <a:cubicBezTo>
                    <a:pt x="20019" y="16222"/>
                    <a:pt x="21763" y="14592"/>
                    <a:pt x="23507" y="13037"/>
                  </a:cubicBezTo>
                  <a:close/>
                  <a:moveTo>
                    <a:pt x="39583" y="12279"/>
                  </a:moveTo>
                  <a:lnTo>
                    <a:pt x="39583" y="12734"/>
                  </a:lnTo>
                  <a:cubicBezTo>
                    <a:pt x="37687" y="14516"/>
                    <a:pt x="35791" y="16374"/>
                    <a:pt x="33896" y="18231"/>
                  </a:cubicBezTo>
                  <a:lnTo>
                    <a:pt x="33896" y="17776"/>
                  </a:lnTo>
                  <a:cubicBezTo>
                    <a:pt x="35791" y="15957"/>
                    <a:pt x="37687" y="14137"/>
                    <a:pt x="39583" y="12279"/>
                  </a:cubicBezTo>
                  <a:close/>
                  <a:moveTo>
                    <a:pt x="8076" y="13189"/>
                  </a:moveTo>
                  <a:lnTo>
                    <a:pt x="8076" y="13492"/>
                  </a:lnTo>
                  <a:cubicBezTo>
                    <a:pt x="6294" y="15085"/>
                    <a:pt x="4550" y="16639"/>
                    <a:pt x="2806" y="18269"/>
                  </a:cubicBezTo>
                  <a:lnTo>
                    <a:pt x="2806" y="17852"/>
                  </a:lnTo>
                  <a:lnTo>
                    <a:pt x="2882" y="17852"/>
                  </a:lnTo>
                  <a:cubicBezTo>
                    <a:pt x="4588" y="16260"/>
                    <a:pt x="6332" y="14705"/>
                    <a:pt x="8076" y="13189"/>
                  </a:cubicBezTo>
                  <a:close/>
                  <a:moveTo>
                    <a:pt x="15697" y="14743"/>
                  </a:moveTo>
                  <a:lnTo>
                    <a:pt x="15697" y="15122"/>
                  </a:lnTo>
                  <a:cubicBezTo>
                    <a:pt x="13877" y="16222"/>
                    <a:pt x="12133" y="17397"/>
                    <a:pt x="10427" y="18648"/>
                  </a:cubicBezTo>
                  <a:lnTo>
                    <a:pt x="10427" y="18269"/>
                  </a:lnTo>
                  <a:cubicBezTo>
                    <a:pt x="12133" y="16980"/>
                    <a:pt x="13877" y="15843"/>
                    <a:pt x="15697" y="14743"/>
                  </a:cubicBezTo>
                  <a:close/>
                  <a:moveTo>
                    <a:pt x="31621" y="13227"/>
                  </a:moveTo>
                  <a:lnTo>
                    <a:pt x="31621" y="13720"/>
                  </a:lnTo>
                  <a:cubicBezTo>
                    <a:pt x="29763" y="15312"/>
                    <a:pt x="27905" y="16980"/>
                    <a:pt x="26085" y="18648"/>
                  </a:cubicBezTo>
                  <a:lnTo>
                    <a:pt x="26085" y="18307"/>
                  </a:lnTo>
                  <a:cubicBezTo>
                    <a:pt x="27905" y="16639"/>
                    <a:pt x="29763" y="14933"/>
                    <a:pt x="31621" y="13227"/>
                  </a:cubicBezTo>
                  <a:close/>
                  <a:moveTo>
                    <a:pt x="23469" y="13606"/>
                  </a:moveTo>
                  <a:lnTo>
                    <a:pt x="23469" y="14023"/>
                  </a:lnTo>
                  <a:cubicBezTo>
                    <a:pt x="21801" y="15653"/>
                    <a:pt x="20057" y="17208"/>
                    <a:pt x="18237" y="18724"/>
                  </a:cubicBezTo>
                  <a:cubicBezTo>
                    <a:pt x="18237" y="18648"/>
                    <a:pt x="18237" y="18497"/>
                    <a:pt x="18199" y="18345"/>
                  </a:cubicBezTo>
                  <a:cubicBezTo>
                    <a:pt x="19943" y="16791"/>
                    <a:pt x="21725" y="15160"/>
                    <a:pt x="23469" y="13606"/>
                  </a:cubicBezTo>
                  <a:close/>
                  <a:moveTo>
                    <a:pt x="39583" y="12923"/>
                  </a:moveTo>
                  <a:lnTo>
                    <a:pt x="39583" y="13378"/>
                  </a:lnTo>
                  <a:lnTo>
                    <a:pt x="33896" y="18800"/>
                  </a:lnTo>
                  <a:lnTo>
                    <a:pt x="33896" y="18421"/>
                  </a:lnTo>
                  <a:cubicBezTo>
                    <a:pt x="35791" y="16563"/>
                    <a:pt x="37687" y="14743"/>
                    <a:pt x="39583" y="12923"/>
                  </a:cubicBezTo>
                  <a:close/>
                  <a:moveTo>
                    <a:pt x="8076" y="13606"/>
                  </a:moveTo>
                  <a:lnTo>
                    <a:pt x="8076" y="14175"/>
                  </a:lnTo>
                  <a:cubicBezTo>
                    <a:pt x="6294" y="15691"/>
                    <a:pt x="4550" y="17284"/>
                    <a:pt x="2806" y="18838"/>
                  </a:cubicBezTo>
                  <a:lnTo>
                    <a:pt x="2806" y="18345"/>
                  </a:lnTo>
                  <a:lnTo>
                    <a:pt x="2844" y="18345"/>
                  </a:lnTo>
                  <a:cubicBezTo>
                    <a:pt x="4588" y="16791"/>
                    <a:pt x="6294" y="15198"/>
                    <a:pt x="8076" y="13606"/>
                  </a:cubicBezTo>
                  <a:close/>
                  <a:moveTo>
                    <a:pt x="15735" y="15274"/>
                  </a:moveTo>
                  <a:lnTo>
                    <a:pt x="15735" y="15653"/>
                  </a:lnTo>
                  <a:cubicBezTo>
                    <a:pt x="13991" y="16791"/>
                    <a:pt x="12209" y="17966"/>
                    <a:pt x="10465" y="19103"/>
                  </a:cubicBezTo>
                  <a:lnTo>
                    <a:pt x="10465" y="18800"/>
                  </a:lnTo>
                  <a:cubicBezTo>
                    <a:pt x="12171" y="17549"/>
                    <a:pt x="13915" y="16374"/>
                    <a:pt x="15735" y="15274"/>
                  </a:cubicBezTo>
                  <a:close/>
                  <a:moveTo>
                    <a:pt x="31621" y="13871"/>
                  </a:moveTo>
                  <a:lnTo>
                    <a:pt x="31621" y="14250"/>
                  </a:lnTo>
                  <a:cubicBezTo>
                    <a:pt x="29915" y="15994"/>
                    <a:pt x="28057" y="17663"/>
                    <a:pt x="26085" y="19103"/>
                  </a:cubicBezTo>
                  <a:lnTo>
                    <a:pt x="26047" y="18724"/>
                  </a:lnTo>
                  <a:lnTo>
                    <a:pt x="26123" y="18724"/>
                  </a:lnTo>
                  <a:cubicBezTo>
                    <a:pt x="27981" y="17132"/>
                    <a:pt x="29763" y="15464"/>
                    <a:pt x="31621" y="13871"/>
                  </a:cubicBezTo>
                  <a:close/>
                  <a:moveTo>
                    <a:pt x="8076" y="14326"/>
                  </a:moveTo>
                  <a:lnTo>
                    <a:pt x="8076" y="14895"/>
                  </a:lnTo>
                  <a:lnTo>
                    <a:pt x="2806" y="19293"/>
                  </a:lnTo>
                  <a:lnTo>
                    <a:pt x="2806" y="18990"/>
                  </a:lnTo>
                  <a:cubicBezTo>
                    <a:pt x="4550" y="17397"/>
                    <a:pt x="6294" y="15881"/>
                    <a:pt x="8076" y="14326"/>
                  </a:cubicBezTo>
                  <a:close/>
                  <a:moveTo>
                    <a:pt x="23507" y="14250"/>
                  </a:moveTo>
                  <a:lnTo>
                    <a:pt x="23507" y="14705"/>
                  </a:lnTo>
                  <a:cubicBezTo>
                    <a:pt x="21763" y="16222"/>
                    <a:pt x="20019" y="17776"/>
                    <a:pt x="18237" y="19293"/>
                  </a:cubicBezTo>
                  <a:lnTo>
                    <a:pt x="18237" y="18914"/>
                  </a:lnTo>
                  <a:cubicBezTo>
                    <a:pt x="20095" y="17397"/>
                    <a:pt x="21801" y="15843"/>
                    <a:pt x="23507" y="14250"/>
                  </a:cubicBezTo>
                  <a:close/>
                  <a:moveTo>
                    <a:pt x="39583" y="13530"/>
                  </a:moveTo>
                  <a:lnTo>
                    <a:pt x="39583" y="13871"/>
                  </a:lnTo>
                  <a:lnTo>
                    <a:pt x="33896" y="19407"/>
                  </a:lnTo>
                  <a:lnTo>
                    <a:pt x="33896" y="18914"/>
                  </a:lnTo>
                  <a:lnTo>
                    <a:pt x="39583" y="13530"/>
                  </a:lnTo>
                  <a:close/>
                  <a:moveTo>
                    <a:pt x="15735" y="15805"/>
                  </a:moveTo>
                  <a:lnTo>
                    <a:pt x="15735" y="16222"/>
                  </a:lnTo>
                  <a:lnTo>
                    <a:pt x="15697" y="16222"/>
                  </a:lnTo>
                  <a:cubicBezTo>
                    <a:pt x="13915" y="17321"/>
                    <a:pt x="12171" y="18459"/>
                    <a:pt x="10427" y="19596"/>
                  </a:cubicBezTo>
                  <a:cubicBezTo>
                    <a:pt x="10427" y="19483"/>
                    <a:pt x="10427" y="19369"/>
                    <a:pt x="10465" y="19255"/>
                  </a:cubicBezTo>
                  <a:cubicBezTo>
                    <a:pt x="12247" y="18118"/>
                    <a:pt x="13991" y="16942"/>
                    <a:pt x="15735" y="15805"/>
                  </a:cubicBezTo>
                  <a:close/>
                  <a:moveTo>
                    <a:pt x="31621" y="14440"/>
                  </a:moveTo>
                  <a:lnTo>
                    <a:pt x="31621" y="14933"/>
                  </a:lnTo>
                  <a:cubicBezTo>
                    <a:pt x="29763" y="16525"/>
                    <a:pt x="27905" y="18118"/>
                    <a:pt x="26085" y="19748"/>
                  </a:cubicBezTo>
                  <a:lnTo>
                    <a:pt x="26085" y="19255"/>
                  </a:lnTo>
                  <a:cubicBezTo>
                    <a:pt x="28019" y="17776"/>
                    <a:pt x="29915" y="16184"/>
                    <a:pt x="31621" y="14440"/>
                  </a:cubicBezTo>
                  <a:close/>
                  <a:moveTo>
                    <a:pt x="8076" y="15085"/>
                  </a:moveTo>
                  <a:lnTo>
                    <a:pt x="8076" y="15691"/>
                  </a:lnTo>
                  <a:cubicBezTo>
                    <a:pt x="6294" y="17132"/>
                    <a:pt x="4550" y="18497"/>
                    <a:pt x="2806" y="19900"/>
                  </a:cubicBezTo>
                  <a:lnTo>
                    <a:pt x="2806" y="19483"/>
                  </a:lnTo>
                  <a:lnTo>
                    <a:pt x="8076" y="15085"/>
                  </a:lnTo>
                  <a:close/>
                  <a:moveTo>
                    <a:pt x="23507" y="14781"/>
                  </a:moveTo>
                  <a:lnTo>
                    <a:pt x="23507" y="15236"/>
                  </a:lnTo>
                  <a:lnTo>
                    <a:pt x="23469" y="15236"/>
                  </a:lnTo>
                  <a:cubicBezTo>
                    <a:pt x="21725" y="16791"/>
                    <a:pt x="20019" y="18345"/>
                    <a:pt x="18237" y="19900"/>
                  </a:cubicBezTo>
                  <a:cubicBezTo>
                    <a:pt x="18237" y="19786"/>
                    <a:pt x="18237" y="19596"/>
                    <a:pt x="18313" y="19407"/>
                  </a:cubicBezTo>
                  <a:cubicBezTo>
                    <a:pt x="20057" y="17890"/>
                    <a:pt x="21763" y="16298"/>
                    <a:pt x="23507" y="14781"/>
                  </a:cubicBezTo>
                  <a:close/>
                  <a:moveTo>
                    <a:pt x="39583" y="14061"/>
                  </a:moveTo>
                  <a:lnTo>
                    <a:pt x="39583" y="14478"/>
                  </a:lnTo>
                  <a:lnTo>
                    <a:pt x="33896" y="20013"/>
                  </a:lnTo>
                  <a:lnTo>
                    <a:pt x="33896" y="19596"/>
                  </a:lnTo>
                  <a:lnTo>
                    <a:pt x="39583" y="14061"/>
                  </a:lnTo>
                  <a:close/>
                  <a:moveTo>
                    <a:pt x="15735" y="16298"/>
                  </a:moveTo>
                  <a:lnTo>
                    <a:pt x="15735" y="16639"/>
                  </a:lnTo>
                  <a:cubicBezTo>
                    <a:pt x="13877" y="17738"/>
                    <a:pt x="12133" y="18914"/>
                    <a:pt x="10427" y="20165"/>
                  </a:cubicBezTo>
                  <a:lnTo>
                    <a:pt x="10427" y="19672"/>
                  </a:lnTo>
                  <a:lnTo>
                    <a:pt x="10465" y="19672"/>
                  </a:lnTo>
                  <a:cubicBezTo>
                    <a:pt x="12247" y="18573"/>
                    <a:pt x="13991" y="17435"/>
                    <a:pt x="15735" y="16298"/>
                  </a:cubicBezTo>
                  <a:close/>
                  <a:moveTo>
                    <a:pt x="31621" y="15122"/>
                  </a:moveTo>
                  <a:lnTo>
                    <a:pt x="31621" y="15464"/>
                  </a:lnTo>
                  <a:cubicBezTo>
                    <a:pt x="29763" y="17094"/>
                    <a:pt x="27905" y="18648"/>
                    <a:pt x="26085" y="20241"/>
                  </a:cubicBezTo>
                  <a:lnTo>
                    <a:pt x="26085" y="19937"/>
                  </a:lnTo>
                  <a:cubicBezTo>
                    <a:pt x="27905" y="18345"/>
                    <a:pt x="29763" y="16753"/>
                    <a:pt x="31621" y="15122"/>
                  </a:cubicBezTo>
                  <a:close/>
                  <a:moveTo>
                    <a:pt x="8076" y="15843"/>
                  </a:moveTo>
                  <a:lnTo>
                    <a:pt x="8076" y="16108"/>
                  </a:lnTo>
                  <a:cubicBezTo>
                    <a:pt x="6294" y="17549"/>
                    <a:pt x="4550" y="18914"/>
                    <a:pt x="2806" y="20355"/>
                  </a:cubicBezTo>
                  <a:lnTo>
                    <a:pt x="2806" y="20051"/>
                  </a:lnTo>
                  <a:cubicBezTo>
                    <a:pt x="4550" y="18648"/>
                    <a:pt x="6294" y="17284"/>
                    <a:pt x="8076" y="15843"/>
                  </a:cubicBezTo>
                  <a:close/>
                  <a:moveTo>
                    <a:pt x="23507" y="15388"/>
                  </a:moveTo>
                  <a:lnTo>
                    <a:pt x="23507" y="15691"/>
                  </a:lnTo>
                  <a:lnTo>
                    <a:pt x="23469" y="15691"/>
                  </a:lnTo>
                  <a:cubicBezTo>
                    <a:pt x="21725" y="17321"/>
                    <a:pt x="20019" y="18876"/>
                    <a:pt x="18237" y="20506"/>
                  </a:cubicBezTo>
                  <a:lnTo>
                    <a:pt x="18237" y="20051"/>
                  </a:lnTo>
                  <a:lnTo>
                    <a:pt x="23507" y="15388"/>
                  </a:lnTo>
                  <a:close/>
                  <a:moveTo>
                    <a:pt x="39583" y="14630"/>
                  </a:moveTo>
                  <a:lnTo>
                    <a:pt x="39583" y="15047"/>
                  </a:lnTo>
                  <a:cubicBezTo>
                    <a:pt x="37687" y="16866"/>
                    <a:pt x="35791" y="18762"/>
                    <a:pt x="33896" y="20620"/>
                  </a:cubicBezTo>
                  <a:lnTo>
                    <a:pt x="33896" y="20165"/>
                  </a:lnTo>
                  <a:lnTo>
                    <a:pt x="39583" y="14630"/>
                  </a:lnTo>
                  <a:close/>
                  <a:moveTo>
                    <a:pt x="15735" y="16791"/>
                  </a:moveTo>
                  <a:lnTo>
                    <a:pt x="15735" y="17132"/>
                  </a:lnTo>
                  <a:cubicBezTo>
                    <a:pt x="13915" y="18231"/>
                    <a:pt x="12133" y="19407"/>
                    <a:pt x="10427" y="20696"/>
                  </a:cubicBezTo>
                  <a:lnTo>
                    <a:pt x="10427" y="20317"/>
                  </a:lnTo>
                  <a:cubicBezTo>
                    <a:pt x="12133" y="19028"/>
                    <a:pt x="13915" y="17890"/>
                    <a:pt x="15735" y="16791"/>
                  </a:cubicBezTo>
                  <a:close/>
                  <a:moveTo>
                    <a:pt x="8076" y="16260"/>
                  </a:moveTo>
                  <a:lnTo>
                    <a:pt x="8076" y="16904"/>
                  </a:lnTo>
                  <a:cubicBezTo>
                    <a:pt x="6294" y="18231"/>
                    <a:pt x="4550" y="19483"/>
                    <a:pt x="2806" y="20810"/>
                  </a:cubicBezTo>
                  <a:lnTo>
                    <a:pt x="2806" y="20506"/>
                  </a:lnTo>
                  <a:cubicBezTo>
                    <a:pt x="4550" y="19065"/>
                    <a:pt x="6294" y="17701"/>
                    <a:pt x="8076" y="16260"/>
                  </a:cubicBezTo>
                  <a:close/>
                  <a:moveTo>
                    <a:pt x="31621" y="15615"/>
                  </a:moveTo>
                  <a:lnTo>
                    <a:pt x="31621" y="16108"/>
                  </a:lnTo>
                  <a:lnTo>
                    <a:pt x="31583" y="16108"/>
                  </a:lnTo>
                  <a:cubicBezTo>
                    <a:pt x="29725" y="17701"/>
                    <a:pt x="27905" y="19255"/>
                    <a:pt x="26085" y="20810"/>
                  </a:cubicBezTo>
                  <a:lnTo>
                    <a:pt x="26085" y="20392"/>
                  </a:lnTo>
                  <a:cubicBezTo>
                    <a:pt x="27905" y="18762"/>
                    <a:pt x="29763" y="17208"/>
                    <a:pt x="31621" y="15615"/>
                  </a:cubicBezTo>
                  <a:close/>
                  <a:moveTo>
                    <a:pt x="23507" y="15805"/>
                  </a:moveTo>
                  <a:lnTo>
                    <a:pt x="23507" y="16222"/>
                  </a:lnTo>
                  <a:cubicBezTo>
                    <a:pt x="21763" y="17852"/>
                    <a:pt x="20019" y="19407"/>
                    <a:pt x="18237" y="20999"/>
                  </a:cubicBezTo>
                  <a:lnTo>
                    <a:pt x="18237" y="20620"/>
                  </a:lnTo>
                  <a:lnTo>
                    <a:pt x="23507" y="15805"/>
                  </a:lnTo>
                  <a:close/>
                  <a:moveTo>
                    <a:pt x="15735" y="17284"/>
                  </a:moveTo>
                  <a:lnTo>
                    <a:pt x="15735" y="17587"/>
                  </a:lnTo>
                  <a:cubicBezTo>
                    <a:pt x="13991" y="18800"/>
                    <a:pt x="12171" y="19975"/>
                    <a:pt x="10427" y="21151"/>
                  </a:cubicBezTo>
                  <a:lnTo>
                    <a:pt x="10427" y="20810"/>
                  </a:lnTo>
                  <a:cubicBezTo>
                    <a:pt x="12133" y="19558"/>
                    <a:pt x="13915" y="18345"/>
                    <a:pt x="15735" y="17284"/>
                  </a:cubicBezTo>
                  <a:close/>
                  <a:moveTo>
                    <a:pt x="8076" y="17018"/>
                  </a:moveTo>
                  <a:lnTo>
                    <a:pt x="8076" y="17359"/>
                  </a:lnTo>
                  <a:lnTo>
                    <a:pt x="2806" y="21189"/>
                  </a:lnTo>
                  <a:lnTo>
                    <a:pt x="2806" y="20961"/>
                  </a:lnTo>
                  <a:cubicBezTo>
                    <a:pt x="4550" y="19634"/>
                    <a:pt x="6294" y="18345"/>
                    <a:pt x="8076" y="17018"/>
                  </a:cubicBezTo>
                  <a:close/>
                  <a:moveTo>
                    <a:pt x="39583" y="15198"/>
                  </a:moveTo>
                  <a:lnTo>
                    <a:pt x="39583" y="15767"/>
                  </a:lnTo>
                  <a:cubicBezTo>
                    <a:pt x="37687" y="17625"/>
                    <a:pt x="35791" y="19483"/>
                    <a:pt x="33896" y="21340"/>
                  </a:cubicBezTo>
                  <a:lnTo>
                    <a:pt x="33896" y="20772"/>
                  </a:lnTo>
                  <a:cubicBezTo>
                    <a:pt x="35791" y="18914"/>
                    <a:pt x="37687" y="17018"/>
                    <a:pt x="39583" y="15198"/>
                  </a:cubicBezTo>
                  <a:close/>
                  <a:moveTo>
                    <a:pt x="31621" y="16260"/>
                  </a:moveTo>
                  <a:lnTo>
                    <a:pt x="31621" y="16715"/>
                  </a:lnTo>
                  <a:lnTo>
                    <a:pt x="26085" y="21378"/>
                  </a:lnTo>
                  <a:lnTo>
                    <a:pt x="26085" y="20999"/>
                  </a:lnTo>
                  <a:cubicBezTo>
                    <a:pt x="27905" y="19445"/>
                    <a:pt x="29763" y="17852"/>
                    <a:pt x="31621" y="16260"/>
                  </a:cubicBezTo>
                  <a:close/>
                  <a:moveTo>
                    <a:pt x="23507" y="16411"/>
                  </a:moveTo>
                  <a:lnTo>
                    <a:pt x="23507" y="16791"/>
                  </a:lnTo>
                  <a:cubicBezTo>
                    <a:pt x="21763" y="18345"/>
                    <a:pt x="20019" y="19975"/>
                    <a:pt x="18237" y="21530"/>
                  </a:cubicBezTo>
                  <a:lnTo>
                    <a:pt x="18237" y="21189"/>
                  </a:lnTo>
                  <a:cubicBezTo>
                    <a:pt x="20019" y="19596"/>
                    <a:pt x="21763" y="18004"/>
                    <a:pt x="23507" y="16411"/>
                  </a:cubicBezTo>
                  <a:close/>
                  <a:moveTo>
                    <a:pt x="8076" y="17511"/>
                  </a:moveTo>
                  <a:lnTo>
                    <a:pt x="8076" y="17890"/>
                  </a:lnTo>
                  <a:lnTo>
                    <a:pt x="2806" y="21568"/>
                  </a:lnTo>
                  <a:lnTo>
                    <a:pt x="2806" y="21340"/>
                  </a:lnTo>
                  <a:lnTo>
                    <a:pt x="8076" y="17511"/>
                  </a:lnTo>
                  <a:close/>
                  <a:moveTo>
                    <a:pt x="15735" y="17738"/>
                  </a:moveTo>
                  <a:lnTo>
                    <a:pt x="15735" y="18118"/>
                  </a:lnTo>
                  <a:cubicBezTo>
                    <a:pt x="13991" y="19293"/>
                    <a:pt x="12171" y="20430"/>
                    <a:pt x="10427" y="21644"/>
                  </a:cubicBezTo>
                  <a:lnTo>
                    <a:pt x="10427" y="21264"/>
                  </a:lnTo>
                  <a:lnTo>
                    <a:pt x="10465" y="21264"/>
                  </a:lnTo>
                  <a:cubicBezTo>
                    <a:pt x="12247" y="20051"/>
                    <a:pt x="13991" y="18914"/>
                    <a:pt x="15735" y="17738"/>
                  </a:cubicBezTo>
                  <a:close/>
                  <a:moveTo>
                    <a:pt x="31621" y="16829"/>
                  </a:moveTo>
                  <a:lnTo>
                    <a:pt x="31621" y="17359"/>
                  </a:lnTo>
                  <a:cubicBezTo>
                    <a:pt x="29763" y="18838"/>
                    <a:pt x="27905" y="20355"/>
                    <a:pt x="26085" y="21795"/>
                  </a:cubicBezTo>
                  <a:lnTo>
                    <a:pt x="26085" y="21530"/>
                  </a:lnTo>
                  <a:lnTo>
                    <a:pt x="31621" y="16829"/>
                  </a:lnTo>
                  <a:close/>
                  <a:moveTo>
                    <a:pt x="39583" y="15881"/>
                  </a:moveTo>
                  <a:lnTo>
                    <a:pt x="39583" y="16563"/>
                  </a:lnTo>
                  <a:lnTo>
                    <a:pt x="33896" y="21947"/>
                  </a:lnTo>
                  <a:lnTo>
                    <a:pt x="33896" y="21492"/>
                  </a:lnTo>
                  <a:cubicBezTo>
                    <a:pt x="35791" y="19596"/>
                    <a:pt x="37687" y="17738"/>
                    <a:pt x="39583" y="15881"/>
                  </a:cubicBezTo>
                  <a:close/>
                  <a:moveTo>
                    <a:pt x="8076" y="18611"/>
                  </a:moveTo>
                  <a:lnTo>
                    <a:pt x="8076" y="18914"/>
                  </a:lnTo>
                  <a:cubicBezTo>
                    <a:pt x="6484" y="19975"/>
                    <a:pt x="4967" y="20999"/>
                    <a:pt x="3413" y="22061"/>
                  </a:cubicBezTo>
                  <a:lnTo>
                    <a:pt x="3034" y="22061"/>
                  </a:lnTo>
                  <a:cubicBezTo>
                    <a:pt x="4740" y="20923"/>
                    <a:pt x="6408" y="19748"/>
                    <a:pt x="8076" y="18611"/>
                  </a:cubicBezTo>
                  <a:close/>
                  <a:moveTo>
                    <a:pt x="23507" y="16942"/>
                  </a:moveTo>
                  <a:lnTo>
                    <a:pt x="23507" y="17208"/>
                  </a:lnTo>
                  <a:lnTo>
                    <a:pt x="18237" y="22061"/>
                  </a:lnTo>
                  <a:lnTo>
                    <a:pt x="18237" y="21682"/>
                  </a:lnTo>
                  <a:cubicBezTo>
                    <a:pt x="20019" y="20127"/>
                    <a:pt x="21763" y="18497"/>
                    <a:pt x="23507" y="16942"/>
                  </a:cubicBezTo>
                  <a:close/>
                  <a:moveTo>
                    <a:pt x="8076" y="19103"/>
                  </a:moveTo>
                  <a:lnTo>
                    <a:pt x="8076" y="19445"/>
                  </a:lnTo>
                  <a:cubicBezTo>
                    <a:pt x="6749" y="20317"/>
                    <a:pt x="5460" y="21189"/>
                    <a:pt x="4171" y="22099"/>
                  </a:cubicBezTo>
                  <a:lnTo>
                    <a:pt x="3640" y="22099"/>
                  </a:lnTo>
                  <a:lnTo>
                    <a:pt x="8076" y="19103"/>
                  </a:lnTo>
                  <a:close/>
                  <a:moveTo>
                    <a:pt x="8001" y="19596"/>
                  </a:moveTo>
                  <a:lnTo>
                    <a:pt x="8001" y="20013"/>
                  </a:lnTo>
                  <a:cubicBezTo>
                    <a:pt x="7015" y="20696"/>
                    <a:pt x="5991" y="21378"/>
                    <a:pt x="4967" y="22061"/>
                  </a:cubicBezTo>
                  <a:lnTo>
                    <a:pt x="4967" y="22099"/>
                  </a:lnTo>
                  <a:lnTo>
                    <a:pt x="4399" y="22099"/>
                  </a:lnTo>
                  <a:cubicBezTo>
                    <a:pt x="5612" y="21264"/>
                    <a:pt x="6825" y="20392"/>
                    <a:pt x="8001" y="19596"/>
                  </a:cubicBezTo>
                  <a:close/>
                  <a:moveTo>
                    <a:pt x="8076" y="20165"/>
                  </a:moveTo>
                  <a:lnTo>
                    <a:pt x="8076" y="20430"/>
                  </a:lnTo>
                  <a:cubicBezTo>
                    <a:pt x="7280" y="21075"/>
                    <a:pt x="6484" y="21644"/>
                    <a:pt x="5650" y="22099"/>
                  </a:cubicBezTo>
                  <a:lnTo>
                    <a:pt x="5157" y="22099"/>
                  </a:lnTo>
                  <a:cubicBezTo>
                    <a:pt x="6105" y="21454"/>
                    <a:pt x="7128" y="20810"/>
                    <a:pt x="8076" y="20165"/>
                  </a:cubicBezTo>
                  <a:close/>
                  <a:moveTo>
                    <a:pt x="8038" y="20582"/>
                  </a:moveTo>
                  <a:lnTo>
                    <a:pt x="8038" y="20810"/>
                  </a:lnTo>
                  <a:cubicBezTo>
                    <a:pt x="7432" y="21264"/>
                    <a:pt x="6863" y="21644"/>
                    <a:pt x="6294" y="22061"/>
                  </a:cubicBezTo>
                  <a:lnTo>
                    <a:pt x="6294" y="22099"/>
                  </a:lnTo>
                  <a:lnTo>
                    <a:pt x="5877" y="22099"/>
                  </a:lnTo>
                  <a:cubicBezTo>
                    <a:pt x="6636" y="21682"/>
                    <a:pt x="7356" y="21189"/>
                    <a:pt x="8038" y="20582"/>
                  </a:cubicBezTo>
                  <a:close/>
                  <a:moveTo>
                    <a:pt x="15773" y="18269"/>
                  </a:moveTo>
                  <a:cubicBezTo>
                    <a:pt x="15773" y="18345"/>
                    <a:pt x="15773" y="18421"/>
                    <a:pt x="15849" y="18497"/>
                  </a:cubicBezTo>
                  <a:cubicBezTo>
                    <a:pt x="14029" y="19710"/>
                    <a:pt x="12285" y="20923"/>
                    <a:pt x="10465" y="22099"/>
                  </a:cubicBezTo>
                  <a:lnTo>
                    <a:pt x="10465" y="21757"/>
                  </a:lnTo>
                  <a:cubicBezTo>
                    <a:pt x="12247" y="20582"/>
                    <a:pt x="14029" y="19445"/>
                    <a:pt x="15773" y="18269"/>
                  </a:cubicBezTo>
                  <a:close/>
                  <a:moveTo>
                    <a:pt x="32986" y="4089"/>
                  </a:moveTo>
                  <a:lnTo>
                    <a:pt x="32986" y="16829"/>
                  </a:lnTo>
                  <a:lnTo>
                    <a:pt x="32986" y="20430"/>
                  </a:lnTo>
                  <a:cubicBezTo>
                    <a:pt x="32607" y="21037"/>
                    <a:pt x="32189" y="21568"/>
                    <a:pt x="31772" y="22099"/>
                  </a:cubicBezTo>
                  <a:lnTo>
                    <a:pt x="31772" y="21416"/>
                  </a:lnTo>
                  <a:lnTo>
                    <a:pt x="31772" y="21037"/>
                  </a:lnTo>
                  <a:cubicBezTo>
                    <a:pt x="31810" y="20999"/>
                    <a:pt x="31810" y="20961"/>
                    <a:pt x="31772" y="20961"/>
                  </a:cubicBezTo>
                  <a:lnTo>
                    <a:pt x="31772" y="20582"/>
                  </a:lnTo>
                  <a:lnTo>
                    <a:pt x="31810" y="20582"/>
                  </a:lnTo>
                  <a:cubicBezTo>
                    <a:pt x="31810" y="20544"/>
                    <a:pt x="31810" y="20468"/>
                    <a:pt x="31772" y="20468"/>
                  </a:cubicBezTo>
                  <a:lnTo>
                    <a:pt x="31772" y="20013"/>
                  </a:lnTo>
                  <a:cubicBezTo>
                    <a:pt x="31810" y="19975"/>
                    <a:pt x="31810" y="19900"/>
                    <a:pt x="31772" y="19900"/>
                  </a:cubicBezTo>
                  <a:lnTo>
                    <a:pt x="31772" y="19596"/>
                  </a:lnTo>
                  <a:cubicBezTo>
                    <a:pt x="31810" y="19596"/>
                    <a:pt x="31810" y="19483"/>
                    <a:pt x="31772" y="19483"/>
                  </a:cubicBezTo>
                  <a:lnTo>
                    <a:pt x="31772" y="19028"/>
                  </a:lnTo>
                  <a:cubicBezTo>
                    <a:pt x="31810" y="18952"/>
                    <a:pt x="31810" y="18914"/>
                    <a:pt x="31772" y="18914"/>
                  </a:cubicBezTo>
                  <a:lnTo>
                    <a:pt x="31772" y="18497"/>
                  </a:lnTo>
                  <a:lnTo>
                    <a:pt x="31772" y="18459"/>
                  </a:lnTo>
                  <a:lnTo>
                    <a:pt x="31772" y="17928"/>
                  </a:lnTo>
                  <a:cubicBezTo>
                    <a:pt x="31810" y="17928"/>
                    <a:pt x="31810" y="17890"/>
                    <a:pt x="31772" y="17738"/>
                  </a:cubicBezTo>
                  <a:lnTo>
                    <a:pt x="31772" y="17321"/>
                  </a:lnTo>
                  <a:lnTo>
                    <a:pt x="31810" y="17321"/>
                  </a:lnTo>
                  <a:cubicBezTo>
                    <a:pt x="31810" y="17246"/>
                    <a:pt x="31810" y="17208"/>
                    <a:pt x="31772" y="17208"/>
                  </a:cubicBezTo>
                  <a:lnTo>
                    <a:pt x="31772" y="16639"/>
                  </a:lnTo>
                  <a:cubicBezTo>
                    <a:pt x="31810" y="16601"/>
                    <a:pt x="31810" y="16563"/>
                    <a:pt x="31772" y="16563"/>
                  </a:cubicBezTo>
                  <a:lnTo>
                    <a:pt x="31772" y="15464"/>
                  </a:lnTo>
                  <a:cubicBezTo>
                    <a:pt x="31810" y="15426"/>
                    <a:pt x="31810" y="15350"/>
                    <a:pt x="31772" y="15350"/>
                  </a:cubicBezTo>
                  <a:lnTo>
                    <a:pt x="31772" y="14933"/>
                  </a:lnTo>
                  <a:lnTo>
                    <a:pt x="31772" y="13720"/>
                  </a:lnTo>
                  <a:lnTo>
                    <a:pt x="31772" y="13644"/>
                  </a:lnTo>
                  <a:lnTo>
                    <a:pt x="31772" y="13075"/>
                  </a:lnTo>
                  <a:cubicBezTo>
                    <a:pt x="31810" y="13037"/>
                    <a:pt x="31810" y="12999"/>
                    <a:pt x="31772" y="12999"/>
                  </a:cubicBezTo>
                  <a:lnTo>
                    <a:pt x="31772" y="12203"/>
                  </a:lnTo>
                  <a:cubicBezTo>
                    <a:pt x="31810" y="12127"/>
                    <a:pt x="31810" y="12089"/>
                    <a:pt x="31772" y="12089"/>
                  </a:cubicBezTo>
                  <a:lnTo>
                    <a:pt x="31772" y="11710"/>
                  </a:lnTo>
                  <a:lnTo>
                    <a:pt x="31810" y="11672"/>
                  </a:lnTo>
                  <a:cubicBezTo>
                    <a:pt x="31848" y="11634"/>
                    <a:pt x="31810" y="11559"/>
                    <a:pt x="31772" y="11559"/>
                  </a:cubicBezTo>
                  <a:lnTo>
                    <a:pt x="31772" y="11255"/>
                  </a:lnTo>
                  <a:cubicBezTo>
                    <a:pt x="31810" y="11179"/>
                    <a:pt x="31772" y="11141"/>
                    <a:pt x="31772" y="11141"/>
                  </a:cubicBezTo>
                  <a:lnTo>
                    <a:pt x="31772" y="10611"/>
                  </a:lnTo>
                  <a:cubicBezTo>
                    <a:pt x="31810" y="10573"/>
                    <a:pt x="31810" y="10535"/>
                    <a:pt x="31772" y="10535"/>
                  </a:cubicBezTo>
                  <a:lnTo>
                    <a:pt x="31772" y="8867"/>
                  </a:lnTo>
                  <a:lnTo>
                    <a:pt x="31772" y="7085"/>
                  </a:lnTo>
                  <a:lnTo>
                    <a:pt x="31772" y="6971"/>
                  </a:lnTo>
                  <a:lnTo>
                    <a:pt x="31772" y="5189"/>
                  </a:lnTo>
                  <a:cubicBezTo>
                    <a:pt x="31810" y="5189"/>
                    <a:pt x="31810" y="5189"/>
                    <a:pt x="31810" y="5113"/>
                  </a:cubicBezTo>
                  <a:lnTo>
                    <a:pt x="31848" y="5113"/>
                  </a:lnTo>
                  <a:cubicBezTo>
                    <a:pt x="32227" y="4810"/>
                    <a:pt x="32607" y="4431"/>
                    <a:pt x="32986" y="4089"/>
                  </a:cubicBezTo>
                  <a:close/>
                  <a:moveTo>
                    <a:pt x="8076" y="20999"/>
                  </a:moveTo>
                  <a:lnTo>
                    <a:pt x="8076" y="21302"/>
                  </a:lnTo>
                  <a:cubicBezTo>
                    <a:pt x="7697" y="21568"/>
                    <a:pt x="7242" y="21871"/>
                    <a:pt x="6863" y="22136"/>
                  </a:cubicBezTo>
                  <a:lnTo>
                    <a:pt x="6484" y="22136"/>
                  </a:lnTo>
                  <a:lnTo>
                    <a:pt x="8076" y="20999"/>
                  </a:lnTo>
                  <a:close/>
                  <a:moveTo>
                    <a:pt x="8076" y="21492"/>
                  </a:moveTo>
                  <a:lnTo>
                    <a:pt x="8076" y="21682"/>
                  </a:lnTo>
                  <a:lnTo>
                    <a:pt x="8001" y="21682"/>
                  </a:lnTo>
                  <a:cubicBezTo>
                    <a:pt x="7811" y="21833"/>
                    <a:pt x="7583" y="22023"/>
                    <a:pt x="7394" y="22136"/>
                  </a:cubicBezTo>
                  <a:lnTo>
                    <a:pt x="7053" y="22136"/>
                  </a:lnTo>
                  <a:cubicBezTo>
                    <a:pt x="7394" y="21909"/>
                    <a:pt x="7735" y="21682"/>
                    <a:pt x="8076" y="21492"/>
                  </a:cubicBezTo>
                  <a:close/>
                  <a:moveTo>
                    <a:pt x="8076" y="21757"/>
                  </a:moveTo>
                  <a:lnTo>
                    <a:pt x="8076" y="22136"/>
                  </a:lnTo>
                  <a:lnTo>
                    <a:pt x="7583" y="22136"/>
                  </a:lnTo>
                  <a:cubicBezTo>
                    <a:pt x="7735" y="22023"/>
                    <a:pt x="7925" y="21909"/>
                    <a:pt x="8076" y="21757"/>
                  </a:cubicBezTo>
                  <a:close/>
                  <a:moveTo>
                    <a:pt x="17024" y="10838"/>
                  </a:moveTo>
                  <a:lnTo>
                    <a:pt x="17024" y="20923"/>
                  </a:lnTo>
                  <a:cubicBezTo>
                    <a:pt x="16645" y="21302"/>
                    <a:pt x="16304" y="21719"/>
                    <a:pt x="15924" y="22136"/>
                  </a:cubicBezTo>
                  <a:lnTo>
                    <a:pt x="15924" y="20165"/>
                  </a:lnTo>
                  <a:lnTo>
                    <a:pt x="15924" y="20127"/>
                  </a:lnTo>
                  <a:cubicBezTo>
                    <a:pt x="15924" y="19255"/>
                    <a:pt x="15887" y="18459"/>
                    <a:pt x="15887" y="17587"/>
                  </a:cubicBezTo>
                  <a:lnTo>
                    <a:pt x="15887" y="17549"/>
                  </a:lnTo>
                  <a:cubicBezTo>
                    <a:pt x="15811" y="15653"/>
                    <a:pt x="15773" y="13758"/>
                    <a:pt x="15773" y="11862"/>
                  </a:cubicBezTo>
                  <a:cubicBezTo>
                    <a:pt x="16228" y="11521"/>
                    <a:pt x="16645" y="11217"/>
                    <a:pt x="17024" y="10838"/>
                  </a:cubicBezTo>
                  <a:close/>
                  <a:moveTo>
                    <a:pt x="23507" y="18042"/>
                  </a:moveTo>
                  <a:lnTo>
                    <a:pt x="23507" y="18497"/>
                  </a:lnTo>
                  <a:lnTo>
                    <a:pt x="23469" y="18497"/>
                  </a:lnTo>
                  <a:cubicBezTo>
                    <a:pt x="22104" y="19672"/>
                    <a:pt x="20664" y="20923"/>
                    <a:pt x="19299" y="22136"/>
                  </a:cubicBezTo>
                  <a:lnTo>
                    <a:pt x="18882" y="22136"/>
                  </a:lnTo>
                  <a:cubicBezTo>
                    <a:pt x="20436" y="20772"/>
                    <a:pt x="21953" y="19407"/>
                    <a:pt x="23507" y="18042"/>
                  </a:cubicBezTo>
                  <a:close/>
                  <a:moveTo>
                    <a:pt x="23469" y="18611"/>
                  </a:moveTo>
                  <a:lnTo>
                    <a:pt x="23469" y="18990"/>
                  </a:lnTo>
                  <a:lnTo>
                    <a:pt x="19905" y="22099"/>
                  </a:lnTo>
                  <a:lnTo>
                    <a:pt x="19905" y="22136"/>
                  </a:lnTo>
                  <a:lnTo>
                    <a:pt x="19450" y="22136"/>
                  </a:lnTo>
                  <a:cubicBezTo>
                    <a:pt x="20815" y="20961"/>
                    <a:pt x="22142" y="19786"/>
                    <a:pt x="23469" y="18611"/>
                  </a:cubicBezTo>
                  <a:close/>
                  <a:moveTo>
                    <a:pt x="24872" y="6706"/>
                  </a:moveTo>
                  <a:lnTo>
                    <a:pt x="24872" y="17511"/>
                  </a:lnTo>
                  <a:lnTo>
                    <a:pt x="24872" y="20734"/>
                  </a:lnTo>
                  <a:lnTo>
                    <a:pt x="23583" y="22136"/>
                  </a:lnTo>
                  <a:lnTo>
                    <a:pt x="23583" y="17284"/>
                  </a:lnTo>
                  <a:lnTo>
                    <a:pt x="23583" y="16260"/>
                  </a:lnTo>
                  <a:lnTo>
                    <a:pt x="23583" y="16222"/>
                  </a:lnTo>
                  <a:lnTo>
                    <a:pt x="23583" y="12203"/>
                  </a:lnTo>
                  <a:lnTo>
                    <a:pt x="23583" y="12165"/>
                  </a:lnTo>
                  <a:lnTo>
                    <a:pt x="23583" y="10307"/>
                  </a:lnTo>
                  <a:lnTo>
                    <a:pt x="23583" y="9814"/>
                  </a:lnTo>
                  <a:lnTo>
                    <a:pt x="23583" y="8222"/>
                  </a:lnTo>
                  <a:lnTo>
                    <a:pt x="23583" y="8184"/>
                  </a:lnTo>
                  <a:lnTo>
                    <a:pt x="23583" y="7843"/>
                  </a:lnTo>
                  <a:lnTo>
                    <a:pt x="23659" y="7843"/>
                  </a:lnTo>
                  <a:cubicBezTo>
                    <a:pt x="24076" y="7464"/>
                    <a:pt x="24493" y="7085"/>
                    <a:pt x="24872" y="6706"/>
                  </a:cubicBezTo>
                  <a:close/>
                  <a:moveTo>
                    <a:pt x="31659" y="18004"/>
                  </a:moveTo>
                  <a:cubicBezTo>
                    <a:pt x="31659" y="18156"/>
                    <a:pt x="31659" y="18307"/>
                    <a:pt x="31697" y="18383"/>
                  </a:cubicBezTo>
                  <a:lnTo>
                    <a:pt x="31697" y="18459"/>
                  </a:lnTo>
                  <a:lnTo>
                    <a:pt x="26882" y="22136"/>
                  </a:lnTo>
                  <a:lnTo>
                    <a:pt x="26389" y="22136"/>
                  </a:lnTo>
                  <a:lnTo>
                    <a:pt x="31659" y="18004"/>
                  </a:lnTo>
                  <a:close/>
                  <a:moveTo>
                    <a:pt x="41251" y="1246"/>
                  </a:moveTo>
                  <a:lnTo>
                    <a:pt x="41251" y="16070"/>
                  </a:lnTo>
                  <a:lnTo>
                    <a:pt x="41251" y="20241"/>
                  </a:lnTo>
                  <a:cubicBezTo>
                    <a:pt x="40720" y="20847"/>
                    <a:pt x="40227" y="21530"/>
                    <a:pt x="39734" y="22136"/>
                  </a:cubicBezTo>
                  <a:lnTo>
                    <a:pt x="39734" y="18004"/>
                  </a:lnTo>
                  <a:lnTo>
                    <a:pt x="39734" y="17284"/>
                  </a:lnTo>
                  <a:lnTo>
                    <a:pt x="39734" y="17208"/>
                  </a:lnTo>
                  <a:lnTo>
                    <a:pt x="39734" y="16639"/>
                  </a:lnTo>
                  <a:cubicBezTo>
                    <a:pt x="39772" y="16601"/>
                    <a:pt x="39772" y="16563"/>
                    <a:pt x="39734" y="16563"/>
                  </a:cubicBezTo>
                  <a:lnTo>
                    <a:pt x="39734" y="15085"/>
                  </a:lnTo>
                  <a:cubicBezTo>
                    <a:pt x="39772" y="15047"/>
                    <a:pt x="39734" y="15009"/>
                    <a:pt x="39734" y="15009"/>
                  </a:cubicBezTo>
                  <a:lnTo>
                    <a:pt x="39734" y="14478"/>
                  </a:lnTo>
                  <a:lnTo>
                    <a:pt x="39734" y="13909"/>
                  </a:lnTo>
                  <a:cubicBezTo>
                    <a:pt x="39772" y="13871"/>
                    <a:pt x="39734" y="13871"/>
                    <a:pt x="39696" y="13758"/>
                  </a:cubicBezTo>
                  <a:lnTo>
                    <a:pt x="39696" y="13340"/>
                  </a:lnTo>
                  <a:lnTo>
                    <a:pt x="39772" y="13265"/>
                  </a:lnTo>
                  <a:cubicBezTo>
                    <a:pt x="39772" y="13227"/>
                    <a:pt x="39772" y="13189"/>
                    <a:pt x="39696" y="13189"/>
                  </a:cubicBezTo>
                  <a:lnTo>
                    <a:pt x="39696" y="12658"/>
                  </a:lnTo>
                  <a:lnTo>
                    <a:pt x="39696" y="12620"/>
                  </a:lnTo>
                  <a:lnTo>
                    <a:pt x="39696" y="11445"/>
                  </a:lnTo>
                  <a:cubicBezTo>
                    <a:pt x="39772" y="11369"/>
                    <a:pt x="39772" y="11331"/>
                    <a:pt x="39696" y="11331"/>
                  </a:cubicBezTo>
                  <a:lnTo>
                    <a:pt x="39696" y="10876"/>
                  </a:lnTo>
                  <a:cubicBezTo>
                    <a:pt x="39772" y="10800"/>
                    <a:pt x="39696" y="10762"/>
                    <a:pt x="39696" y="10762"/>
                  </a:cubicBezTo>
                  <a:lnTo>
                    <a:pt x="39696" y="10156"/>
                  </a:lnTo>
                  <a:lnTo>
                    <a:pt x="39772" y="10118"/>
                  </a:lnTo>
                  <a:cubicBezTo>
                    <a:pt x="39810" y="10042"/>
                    <a:pt x="39772" y="10004"/>
                    <a:pt x="39696" y="10004"/>
                  </a:cubicBezTo>
                  <a:lnTo>
                    <a:pt x="39696" y="9397"/>
                  </a:lnTo>
                  <a:cubicBezTo>
                    <a:pt x="39772" y="9360"/>
                    <a:pt x="39772" y="9284"/>
                    <a:pt x="39696" y="9284"/>
                  </a:cubicBezTo>
                  <a:lnTo>
                    <a:pt x="39696" y="8450"/>
                  </a:lnTo>
                  <a:cubicBezTo>
                    <a:pt x="39772" y="8412"/>
                    <a:pt x="39772" y="8336"/>
                    <a:pt x="39696" y="8336"/>
                  </a:cubicBezTo>
                  <a:lnTo>
                    <a:pt x="39696" y="7843"/>
                  </a:lnTo>
                  <a:lnTo>
                    <a:pt x="39696" y="7767"/>
                  </a:lnTo>
                  <a:lnTo>
                    <a:pt x="39696" y="7274"/>
                  </a:lnTo>
                  <a:cubicBezTo>
                    <a:pt x="39772" y="7198"/>
                    <a:pt x="39772" y="7161"/>
                    <a:pt x="39696" y="7161"/>
                  </a:cubicBezTo>
                  <a:lnTo>
                    <a:pt x="39696" y="6630"/>
                  </a:lnTo>
                  <a:lnTo>
                    <a:pt x="39696" y="6288"/>
                  </a:lnTo>
                  <a:cubicBezTo>
                    <a:pt x="39772" y="6213"/>
                    <a:pt x="39772" y="6175"/>
                    <a:pt x="39696" y="6175"/>
                  </a:cubicBezTo>
                  <a:lnTo>
                    <a:pt x="39696" y="5606"/>
                  </a:lnTo>
                  <a:lnTo>
                    <a:pt x="39772" y="5606"/>
                  </a:lnTo>
                  <a:cubicBezTo>
                    <a:pt x="39772" y="5568"/>
                    <a:pt x="39772" y="5492"/>
                    <a:pt x="39696" y="5492"/>
                  </a:cubicBezTo>
                  <a:lnTo>
                    <a:pt x="39696" y="4089"/>
                  </a:lnTo>
                  <a:lnTo>
                    <a:pt x="39696" y="4052"/>
                  </a:lnTo>
                  <a:lnTo>
                    <a:pt x="39696" y="2270"/>
                  </a:lnTo>
                  <a:lnTo>
                    <a:pt x="39810" y="2270"/>
                  </a:lnTo>
                  <a:cubicBezTo>
                    <a:pt x="40303" y="1890"/>
                    <a:pt x="40758" y="1625"/>
                    <a:pt x="41251" y="1246"/>
                  </a:cubicBezTo>
                  <a:close/>
                  <a:moveTo>
                    <a:pt x="9403" y="11900"/>
                  </a:moveTo>
                  <a:lnTo>
                    <a:pt x="9403" y="20810"/>
                  </a:lnTo>
                  <a:lnTo>
                    <a:pt x="9403" y="20847"/>
                  </a:lnTo>
                  <a:cubicBezTo>
                    <a:pt x="8948" y="21340"/>
                    <a:pt x="8531" y="21757"/>
                    <a:pt x="8152" y="22174"/>
                  </a:cubicBezTo>
                  <a:lnTo>
                    <a:pt x="8152" y="21378"/>
                  </a:lnTo>
                  <a:cubicBezTo>
                    <a:pt x="8190" y="21340"/>
                    <a:pt x="8190" y="21302"/>
                    <a:pt x="8152" y="21302"/>
                  </a:cubicBezTo>
                  <a:lnTo>
                    <a:pt x="8152" y="20544"/>
                  </a:lnTo>
                  <a:lnTo>
                    <a:pt x="8152" y="19483"/>
                  </a:lnTo>
                  <a:lnTo>
                    <a:pt x="8152" y="19445"/>
                  </a:lnTo>
                  <a:lnTo>
                    <a:pt x="8152" y="17966"/>
                  </a:lnTo>
                  <a:lnTo>
                    <a:pt x="8152" y="17890"/>
                  </a:lnTo>
                  <a:lnTo>
                    <a:pt x="8152" y="16184"/>
                  </a:lnTo>
                  <a:cubicBezTo>
                    <a:pt x="8190" y="16146"/>
                    <a:pt x="8152" y="16070"/>
                    <a:pt x="8152" y="16070"/>
                  </a:cubicBezTo>
                  <a:lnTo>
                    <a:pt x="8152" y="14933"/>
                  </a:lnTo>
                  <a:lnTo>
                    <a:pt x="8152" y="14895"/>
                  </a:lnTo>
                  <a:lnTo>
                    <a:pt x="8152" y="14250"/>
                  </a:lnTo>
                  <a:cubicBezTo>
                    <a:pt x="8190" y="14175"/>
                    <a:pt x="8152" y="14137"/>
                    <a:pt x="8152" y="14137"/>
                  </a:cubicBezTo>
                  <a:lnTo>
                    <a:pt x="8152" y="12999"/>
                  </a:lnTo>
                  <a:lnTo>
                    <a:pt x="8152" y="12961"/>
                  </a:lnTo>
                  <a:cubicBezTo>
                    <a:pt x="8569" y="12582"/>
                    <a:pt x="8948" y="12241"/>
                    <a:pt x="9403" y="11900"/>
                  </a:cubicBezTo>
                  <a:close/>
                  <a:moveTo>
                    <a:pt x="15811" y="21492"/>
                  </a:moveTo>
                  <a:lnTo>
                    <a:pt x="15811" y="21719"/>
                  </a:lnTo>
                  <a:lnTo>
                    <a:pt x="15128" y="22136"/>
                  </a:lnTo>
                  <a:cubicBezTo>
                    <a:pt x="15071" y="22174"/>
                    <a:pt x="15024" y="22193"/>
                    <a:pt x="14977" y="22193"/>
                  </a:cubicBezTo>
                  <a:cubicBezTo>
                    <a:pt x="14929" y="22193"/>
                    <a:pt x="14882" y="22174"/>
                    <a:pt x="14825" y="22136"/>
                  </a:cubicBezTo>
                  <a:cubicBezTo>
                    <a:pt x="15166" y="21909"/>
                    <a:pt x="15507" y="21719"/>
                    <a:pt x="15811" y="21492"/>
                  </a:cubicBezTo>
                  <a:close/>
                  <a:moveTo>
                    <a:pt x="15773" y="18686"/>
                  </a:moveTo>
                  <a:lnTo>
                    <a:pt x="15773" y="19028"/>
                  </a:lnTo>
                  <a:cubicBezTo>
                    <a:pt x="14218" y="20165"/>
                    <a:pt x="12626" y="21189"/>
                    <a:pt x="10920" y="22212"/>
                  </a:cubicBezTo>
                  <a:lnTo>
                    <a:pt x="10541" y="22212"/>
                  </a:lnTo>
                  <a:cubicBezTo>
                    <a:pt x="12285" y="20999"/>
                    <a:pt x="14029" y="19824"/>
                    <a:pt x="15773" y="18686"/>
                  </a:cubicBezTo>
                  <a:close/>
                  <a:moveTo>
                    <a:pt x="15773" y="19862"/>
                  </a:moveTo>
                  <a:lnTo>
                    <a:pt x="15773" y="20165"/>
                  </a:lnTo>
                  <a:cubicBezTo>
                    <a:pt x="14711" y="20810"/>
                    <a:pt x="13612" y="21530"/>
                    <a:pt x="12512" y="22212"/>
                  </a:cubicBezTo>
                  <a:lnTo>
                    <a:pt x="11906" y="22212"/>
                  </a:lnTo>
                  <a:cubicBezTo>
                    <a:pt x="13233" y="21492"/>
                    <a:pt x="14560" y="20696"/>
                    <a:pt x="15773" y="19862"/>
                  </a:cubicBezTo>
                  <a:close/>
                  <a:moveTo>
                    <a:pt x="15773" y="20317"/>
                  </a:moveTo>
                  <a:lnTo>
                    <a:pt x="15773" y="20582"/>
                  </a:lnTo>
                  <a:cubicBezTo>
                    <a:pt x="14977" y="21113"/>
                    <a:pt x="14143" y="21644"/>
                    <a:pt x="13308" y="22136"/>
                  </a:cubicBezTo>
                  <a:cubicBezTo>
                    <a:pt x="13271" y="22136"/>
                    <a:pt x="13271" y="22212"/>
                    <a:pt x="13271" y="22212"/>
                  </a:cubicBezTo>
                  <a:lnTo>
                    <a:pt x="12740" y="22212"/>
                  </a:lnTo>
                  <a:cubicBezTo>
                    <a:pt x="13763" y="21568"/>
                    <a:pt x="14787" y="20923"/>
                    <a:pt x="15773" y="20317"/>
                  </a:cubicBezTo>
                  <a:close/>
                  <a:moveTo>
                    <a:pt x="15849" y="20734"/>
                  </a:moveTo>
                  <a:lnTo>
                    <a:pt x="15849" y="21075"/>
                  </a:lnTo>
                  <a:lnTo>
                    <a:pt x="15773" y="21075"/>
                  </a:lnTo>
                  <a:cubicBezTo>
                    <a:pt x="15166" y="21454"/>
                    <a:pt x="14597" y="21757"/>
                    <a:pt x="13991" y="22136"/>
                  </a:cubicBezTo>
                  <a:cubicBezTo>
                    <a:pt x="13801" y="22212"/>
                    <a:pt x="13612" y="22212"/>
                    <a:pt x="13460" y="22212"/>
                  </a:cubicBezTo>
                  <a:cubicBezTo>
                    <a:pt x="14256" y="21719"/>
                    <a:pt x="15015" y="21189"/>
                    <a:pt x="15849" y="20734"/>
                  </a:cubicBezTo>
                  <a:close/>
                  <a:moveTo>
                    <a:pt x="15773" y="21151"/>
                  </a:moveTo>
                  <a:lnTo>
                    <a:pt x="15773" y="21378"/>
                  </a:lnTo>
                  <a:cubicBezTo>
                    <a:pt x="15394" y="21682"/>
                    <a:pt x="14977" y="21909"/>
                    <a:pt x="14597" y="22212"/>
                  </a:cubicBezTo>
                  <a:cubicBezTo>
                    <a:pt x="14446" y="22212"/>
                    <a:pt x="14332" y="22212"/>
                    <a:pt x="14143" y="22136"/>
                  </a:cubicBezTo>
                  <a:cubicBezTo>
                    <a:pt x="14711" y="21833"/>
                    <a:pt x="15204" y="21492"/>
                    <a:pt x="15773" y="21151"/>
                  </a:cubicBezTo>
                  <a:close/>
                  <a:moveTo>
                    <a:pt x="15811" y="21909"/>
                  </a:moveTo>
                  <a:lnTo>
                    <a:pt x="15811" y="22212"/>
                  </a:lnTo>
                  <a:lnTo>
                    <a:pt x="15318" y="22212"/>
                  </a:lnTo>
                  <a:cubicBezTo>
                    <a:pt x="15507" y="22099"/>
                    <a:pt x="15659" y="22023"/>
                    <a:pt x="15811" y="21909"/>
                  </a:cubicBezTo>
                  <a:close/>
                  <a:moveTo>
                    <a:pt x="23507" y="17473"/>
                  </a:moveTo>
                  <a:lnTo>
                    <a:pt x="23507" y="17966"/>
                  </a:lnTo>
                  <a:lnTo>
                    <a:pt x="23469" y="17966"/>
                  </a:lnTo>
                  <a:cubicBezTo>
                    <a:pt x="21915" y="19369"/>
                    <a:pt x="20285" y="20772"/>
                    <a:pt x="18730" y="22212"/>
                  </a:cubicBezTo>
                  <a:lnTo>
                    <a:pt x="18389" y="22212"/>
                  </a:lnTo>
                  <a:cubicBezTo>
                    <a:pt x="20095" y="20582"/>
                    <a:pt x="21801" y="19028"/>
                    <a:pt x="23507" y="17473"/>
                  </a:cubicBezTo>
                  <a:close/>
                  <a:moveTo>
                    <a:pt x="23507" y="19179"/>
                  </a:moveTo>
                  <a:lnTo>
                    <a:pt x="23507" y="19558"/>
                  </a:lnTo>
                  <a:cubicBezTo>
                    <a:pt x="22521" y="20430"/>
                    <a:pt x="21536" y="21302"/>
                    <a:pt x="20512" y="22212"/>
                  </a:cubicBezTo>
                  <a:lnTo>
                    <a:pt x="20095" y="22212"/>
                  </a:lnTo>
                  <a:cubicBezTo>
                    <a:pt x="21232" y="21189"/>
                    <a:pt x="22370" y="20165"/>
                    <a:pt x="23507" y="19179"/>
                  </a:cubicBezTo>
                  <a:close/>
                  <a:moveTo>
                    <a:pt x="23469" y="19710"/>
                  </a:moveTo>
                  <a:lnTo>
                    <a:pt x="23469" y="20127"/>
                  </a:lnTo>
                  <a:lnTo>
                    <a:pt x="23431" y="20127"/>
                  </a:lnTo>
                  <a:cubicBezTo>
                    <a:pt x="22673" y="20810"/>
                    <a:pt x="21839" y="21492"/>
                    <a:pt x="21081" y="22212"/>
                  </a:cubicBezTo>
                  <a:lnTo>
                    <a:pt x="20702" y="22212"/>
                  </a:lnTo>
                  <a:cubicBezTo>
                    <a:pt x="21649" y="21340"/>
                    <a:pt x="22559" y="20544"/>
                    <a:pt x="23469" y="19710"/>
                  </a:cubicBezTo>
                  <a:close/>
                  <a:moveTo>
                    <a:pt x="23469" y="20203"/>
                  </a:moveTo>
                  <a:lnTo>
                    <a:pt x="23469" y="20582"/>
                  </a:lnTo>
                  <a:cubicBezTo>
                    <a:pt x="22901" y="21113"/>
                    <a:pt x="22294" y="21682"/>
                    <a:pt x="21649" y="22212"/>
                  </a:cubicBezTo>
                  <a:lnTo>
                    <a:pt x="21232" y="22174"/>
                  </a:lnTo>
                  <a:cubicBezTo>
                    <a:pt x="21991" y="21530"/>
                    <a:pt x="22711" y="20847"/>
                    <a:pt x="23469" y="20203"/>
                  </a:cubicBezTo>
                  <a:close/>
                  <a:moveTo>
                    <a:pt x="23507" y="20734"/>
                  </a:moveTo>
                  <a:lnTo>
                    <a:pt x="23507" y="21113"/>
                  </a:lnTo>
                  <a:cubicBezTo>
                    <a:pt x="23090" y="21454"/>
                    <a:pt x="22673" y="21833"/>
                    <a:pt x="22218" y="22136"/>
                  </a:cubicBezTo>
                  <a:lnTo>
                    <a:pt x="22218" y="22212"/>
                  </a:lnTo>
                  <a:lnTo>
                    <a:pt x="21839" y="22212"/>
                  </a:lnTo>
                  <a:cubicBezTo>
                    <a:pt x="22370" y="21719"/>
                    <a:pt x="22939" y="21189"/>
                    <a:pt x="23507" y="20734"/>
                  </a:cubicBezTo>
                  <a:close/>
                  <a:moveTo>
                    <a:pt x="23469" y="21264"/>
                  </a:moveTo>
                  <a:lnTo>
                    <a:pt x="23469" y="21644"/>
                  </a:lnTo>
                  <a:cubicBezTo>
                    <a:pt x="23280" y="21795"/>
                    <a:pt x="23052" y="22023"/>
                    <a:pt x="22787" y="22212"/>
                  </a:cubicBezTo>
                  <a:lnTo>
                    <a:pt x="22332" y="22212"/>
                  </a:lnTo>
                  <a:cubicBezTo>
                    <a:pt x="22711" y="21871"/>
                    <a:pt x="23090" y="21568"/>
                    <a:pt x="23469" y="21264"/>
                  </a:cubicBezTo>
                  <a:close/>
                  <a:moveTo>
                    <a:pt x="23507" y="21757"/>
                  </a:moveTo>
                  <a:lnTo>
                    <a:pt x="23507" y="22136"/>
                  </a:lnTo>
                  <a:lnTo>
                    <a:pt x="23507" y="22212"/>
                  </a:lnTo>
                  <a:lnTo>
                    <a:pt x="22976" y="22212"/>
                  </a:lnTo>
                  <a:cubicBezTo>
                    <a:pt x="23166" y="22061"/>
                    <a:pt x="23318" y="21909"/>
                    <a:pt x="23507" y="21757"/>
                  </a:cubicBezTo>
                  <a:close/>
                  <a:moveTo>
                    <a:pt x="15773" y="19179"/>
                  </a:moveTo>
                  <a:lnTo>
                    <a:pt x="15773" y="19748"/>
                  </a:lnTo>
                  <a:cubicBezTo>
                    <a:pt x="14446" y="20620"/>
                    <a:pt x="13081" y="21454"/>
                    <a:pt x="11678" y="22250"/>
                  </a:cubicBezTo>
                  <a:lnTo>
                    <a:pt x="11109" y="22250"/>
                  </a:lnTo>
                  <a:cubicBezTo>
                    <a:pt x="12702" y="21302"/>
                    <a:pt x="14256" y="20241"/>
                    <a:pt x="15773" y="19179"/>
                  </a:cubicBezTo>
                  <a:close/>
                  <a:moveTo>
                    <a:pt x="39545" y="21113"/>
                  </a:moveTo>
                  <a:lnTo>
                    <a:pt x="39545" y="21492"/>
                  </a:lnTo>
                  <a:lnTo>
                    <a:pt x="39469" y="21492"/>
                  </a:lnTo>
                  <a:cubicBezTo>
                    <a:pt x="39204" y="21719"/>
                    <a:pt x="38976" y="21947"/>
                    <a:pt x="38673" y="22212"/>
                  </a:cubicBezTo>
                  <a:lnTo>
                    <a:pt x="38673" y="22250"/>
                  </a:lnTo>
                  <a:lnTo>
                    <a:pt x="38256" y="22250"/>
                  </a:lnTo>
                  <a:cubicBezTo>
                    <a:pt x="38673" y="21871"/>
                    <a:pt x="39166" y="21492"/>
                    <a:pt x="39545" y="21113"/>
                  </a:cubicBezTo>
                  <a:close/>
                  <a:moveTo>
                    <a:pt x="39621" y="21568"/>
                  </a:moveTo>
                  <a:lnTo>
                    <a:pt x="39621" y="22250"/>
                  </a:lnTo>
                  <a:lnTo>
                    <a:pt x="38862" y="22250"/>
                  </a:lnTo>
                  <a:cubicBezTo>
                    <a:pt x="39090" y="22023"/>
                    <a:pt x="39355" y="21795"/>
                    <a:pt x="39621" y="21568"/>
                  </a:cubicBezTo>
                  <a:close/>
                  <a:moveTo>
                    <a:pt x="27716" y="3862"/>
                  </a:moveTo>
                  <a:cubicBezTo>
                    <a:pt x="27678" y="3862"/>
                    <a:pt x="27678" y="3862"/>
                    <a:pt x="27678" y="3900"/>
                  </a:cubicBezTo>
                  <a:cubicBezTo>
                    <a:pt x="27147" y="4279"/>
                    <a:pt x="26578" y="4620"/>
                    <a:pt x="26085" y="4999"/>
                  </a:cubicBezTo>
                  <a:lnTo>
                    <a:pt x="25972" y="4999"/>
                  </a:lnTo>
                  <a:lnTo>
                    <a:pt x="25972" y="5037"/>
                  </a:lnTo>
                  <a:lnTo>
                    <a:pt x="25972" y="5075"/>
                  </a:lnTo>
                  <a:lnTo>
                    <a:pt x="25972" y="6099"/>
                  </a:lnTo>
                  <a:lnTo>
                    <a:pt x="25972" y="8942"/>
                  </a:lnTo>
                  <a:cubicBezTo>
                    <a:pt x="25934" y="8942"/>
                    <a:pt x="25934" y="9018"/>
                    <a:pt x="25972" y="9018"/>
                  </a:cubicBezTo>
                  <a:lnTo>
                    <a:pt x="25972" y="12393"/>
                  </a:lnTo>
                  <a:lnTo>
                    <a:pt x="25972" y="12468"/>
                  </a:lnTo>
                  <a:lnTo>
                    <a:pt x="25972" y="13113"/>
                  </a:lnTo>
                  <a:lnTo>
                    <a:pt x="25934" y="13113"/>
                  </a:lnTo>
                  <a:cubicBezTo>
                    <a:pt x="25934" y="13151"/>
                    <a:pt x="25934" y="13189"/>
                    <a:pt x="25972" y="13189"/>
                  </a:cubicBezTo>
                  <a:lnTo>
                    <a:pt x="25972" y="13758"/>
                  </a:lnTo>
                  <a:cubicBezTo>
                    <a:pt x="25934" y="13795"/>
                    <a:pt x="25934" y="13871"/>
                    <a:pt x="25972" y="13871"/>
                  </a:cubicBezTo>
                  <a:lnTo>
                    <a:pt x="25972" y="15047"/>
                  </a:lnTo>
                  <a:cubicBezTo>
                    <a:pt x="25934" y="15085"/>
                    <a:pt x="25934" y="15122"/>
                    <a:pt x="25972" y="15122"/>
                  </a:cubicBezTo>
                  <a:lnTo>
                    <a:pt x="25972" y="16222"/>
                  </a:lnTo>
                  <a:lnTo>
                    <a:pt x="25972" y="16791"/>
                  </a:lnTo>
                  <a:lnTo>
                    <a:pt x="25972" y="16829"/>
                  </a:lnTo>
                  <a:lnTo>
                    <a:pt x="25972" y="17359"/>
                  </a:lnTo>
                  <a:cubicBezTo>
                    <a:pt x="25934" y="17397"/>
                    <a:pt x="25934" y="17473"/>
                    <a:pt x="25972" y="17473"/>
                  </a:cubicBezTo>
                  <a:lnTo>
                    <a:pt x="25972" y="18307"/>
                  </a:lnTo>
                  <a:lnTo>
                    <a:pt x="25972" y="19103"/>
                  </a:lnTo>
                  <a:cubicBezTo>
                    <a:pt x="25934" y="19103"/>
                    <a:pt x="25934" y="19217"/>
                    <a:pt x="25972" y="19217"/>
                  </a:cubicBezTo>
                  <a:lnTo>
                    <a:pt x="25972" y="20241"/>
                  </a:lnTo>
                  <a:cubicBezTo>
                    <a:pt x="25934" y="20317"/>
                    <a:pt x="25934" y="20355"/>
                    <a:pt x="25972" y="20355"/>
                  </a:cubicBezTo>
                  <a:lnTo>
                    <a:pt x="25972" y="20885"/>
                  </a:lnTo>
                  <a:cubicBezTo>
                    <a:pt x="25972" y="20923"/>
                    <a:pt x="25934" y="20923"/>
                    <a:pt x="25934" y="20923"/>
                  </a:cubicBezTo>
                  <a:cubicBezTo>
                    <a:pt x="25896" y="20961"/>
                    <a:pt x="25934" y="20999"/>
                    <a:pt x="25972" y="20999"/>
                  </a:cubicBezTo>
                  <a:lnTo>
                    <a:pt x="25972" y="21454"/>
                  </a:lnTo>
                  <a:cubicBezTo>
                    <a:pt x="25934" y="21492"/>
                    <a:pt x="25972" y="21530"/>
                    <a:pt x="25972" y="21530"/>
                  </a:cubicBezTo>
                  <a:lnTo>
                    <a:pt x="25972" y="21909"/>
                  </a:lnTo>
                  <a:cubicBezTo>
                    <a:pt x="25934" y="21947"/>
                    <a:pt x="25972" y="22023"/>
                    <a:pt x="25972" y="22023"/>
                  </a:cubicBezTo>
                  <a:lnTo>
                    <a:pt x="25972" y="22212"/>
                  </a:lnTo>
                  <a:cubicBezTo>
                    <a:pt x="25921" y="22212"/>
                    <a:pt x="25904" y="22246"/>
                    <a:pt x="25955" y="22246"/>
                  </a:cubicBezTo>
                  <a:cubicBezTo>
                    <a:pt x="25980" y="22246"/>
                    <a:pt x="26022" y="22238"/>
                    <a:pt x="26085" y="22212"/>
                  </a:cubicBezTo>
                  <a:lnTo>
                    <a:pt x="26085" y="21947"/>
                  </a:lnTo>
                  <a:cubicBezTo>
                    <a:pt x="27905" y="20506"/>
                    <a:pt x="29763" y="18952"/>
                    <a:pt x="31621" y="17511"/>
                  </a:cubicBezTo>
                  <a:lnTo>
                    <a:pt x="31621" y="17890"/>
                  </a:lnTo>
                  <a:cubicBezTo>
                    <a:pt x="29801" y="19369"/>
                    <a:pt x="27981" y="20772"/>
                    <a:pt x="26161" y="22212"/>
                  </a:cubicBezTo>
                  <a:lnTo>
                    <a:pt x="26199" y="22212"/>
                  </a:lnTo>
                  <a:cubicBezTo>
                    <a:pt x="26250" y="22212"/>
                    <a:pt x="26266" y="22229"/>
                    <a:pt x="26283" y="22229"/>
                  </a:cubicBezTo>
                  <a:cubicBezTo>
                    <a:pt x="26292" y="22229"/>
                    <a:pt x="26300" y="22225"/>
                    <a:pt x="26313" y="22212"/>
                  </a:cubicBezTo>
                  <a:lnTo>
                    <a:pt x="26768" y="22212"/>
                  </a:lnTo>
                  <a:cubicBezTo>
                    <a:pt x="26768" y="22239"/>
                    <a:pt x="26806" y="22266"/>
                    <a:pt x="26841" y="22266"/>
                  </a:cubicBezTo>
                  <a:cubicBezTo>
                    <a:pt x="26856" y="22266"/>
                    <a:pt x="26870" y="22261"/>
                    <a:pt x="26882" y="22250"/>
                  </a:cubicBezTo>
                  <a:cubicBezTo>
                    <a:pt x="26919" y="22250"/>
                    <a:pt x="26919" y="22212"/>
                    <a:pt x="26957" y="22212"/>
                  </a:cubicBezTo>
                  <a:lnTo>
                    <a:pt x="27033" y="22212"/>
                  </a:lnTo>
                  <a:cubicBezTo>
                    <a:pt x="28550" y="20999"/>
                    <a:pt x="30104" y="19824"/>
                    <a:pt x="31659" y="18573"/>
                  </a:cubicBezTo>
                  <a:lnTo>
                    <a:pt x="31659" y="18952"/>
                  </a:lnTo>
                  <a:cubicBezTo>
                    <a:pt x="30256" y="20051"/>
                    <a:pt x="28853" y="21113"/>
                    <a:pt x="27488" y="22212"/>
                  </a:cubicBezTo>
                  <a:lnTo>
                    <a:pt x="27450" y="22212"/>
                  </a:lnTo>
                  <a:cubicBezTo>
                    <a:pt x="27450" y="22239"/>
                    <a:pt x="27469" y="22266"/>
                    <a:pt x="27494" y="22266"/>
                  </a:cubicBezTo>
                  <a:cubicBezTo>
                    <a:pt x="27504" y="22266"/>
                    <a:pt x="27515" y="22261"/>
                    <a:pt x="27526" y="22250"/>
                  </a:cubicBezTo>
                  <a:lnTo>
                    <a:pt x="27602" y="22212"/>
                  </a:lnTo>
                  <a:lnTo>
                    <a:pt x="27678" y="22212"/>
                  </a:lnTo>
                  <a:cubicBezTo>
                    <a:pt x="29005" y="21151"/>
                    <a:pt x="30332" y="20165"/>
                    <a:pt x="31621" y="19103"/>
                  </a:cubicBezTo>
                  <a:lnTo>
                    <a:pt x="31621" y="19558"/>
                  </a:lnTo>
                  <a:cubicBezTo>
                    <a:pt x="30483" y="20430"/>
                    <a:pt x="29346" y="21302"/>
                    <a:pt x="28209" y="22212"/>
                  </a:cubicBezTo>
                  <a:cubicBezTo>
                    <a:pt x="28209" y="22239"/>
                    <a:pt x="28227" y="22266"/>
                    <a:pt x="28252" y="22266"/>
                  </a:cubicBezTo>
                  <a:cubicBezTo>
                    <a:pt x="28262" y="22266"/>
                    <a:pt x="28273" y="22261"/>
                    <a:pt x="28284" y="22250"/>
                  </a:cubicBezTo>
                  <a:lnTo>
                    <a:pt x="28360" y="22212"/>
                  </a:lnTo>
                  <a:lnTo>
                    <a:pt x="28398" y="22212"/>
                  </a:lnTo>
                  <a:cubicBezTo>
                    <a:pt x="29498" y="21378"/>
                    <a:pt x="30559" y="20544"/>
                    <a:pt x="31621" y="19748"/>
                  </a:cubicBezTo>
                  <a:lnTo>
                    <a:pt x="31621" y="20013"/>
                  </a:lnTo>
                  <a:cubicBezTo>
                    <a:pt x="30711" y="20734"/>
                    <a:pt x="29801" y="21492"/>
                    <a:pt x="28929" y="22212"/>
                  </a:cubicBezTo>
                  <a:lnTo>
                    <a:pt x="29156" y="22212"/>
                  </a:lnTo>
                  <a:cubicBezTo>
                    <a:pt x="29990" y="21530"/>
                    <a:pt x="30825" y="20810"/>
                    <a:pt x="31659" y="20165"/>
                  </a:cubicBezTo>
                  <a:lnTo>
                    <a:pt x="31659" y="20582"/>
                  </a:lnTo>
                  <a:cubicBezTo>
                    <a:pt x="30938" y="21113"/>
                    <a:pt x="30294" y="21682"/>
                    <a:pt x="29573" y="22212"/>
                  </a:cubicBezTo>
                  <a:lnTo>
                    <a:pt x="29725" y="22212"/>
                  </a:lnTo>
                  <a:cubicBezTo>
                    <a:pt x="30332" y="21719"/>
                    <a:pt x="31014" y="21189"/>
                    <a:pt x="31621" y="20734"/>
                  </a:cubicBezTo>
                  <a:lnTo>
                    <a:pt x="31621" y="20999"/>
                  </a:lnTo>
                  <a:cubicBezTo>
                    <a:pt x="31204" y="21454"/>
                    <a:pt x="30711" y="21795"/>
                    <a:pt x="30256" y="22212"/>
                  </a:cubicBezTo>
                  <a:lnTo>
                    <a:pt x="30825" y="22212"/>
                  </a:lnTo>
                  <a:cubicBezTo>
                    <a:pt x="30711" y="22212"/>
                    <a:pt x="30559" y="22212"/>
                    <a:pt x="30445" y="22136"/>
                  </a:cubicBezTo>
                  <a:cubicBezTo>
                    <a:pt x="30825" y="21833"/>
                    <a:pt x="31242" y="21492"/>
                    <a:pt x="31621" y="21151"/>
                  </a:cubicBezTo>
                  <a:lnTo>
                    <a:pt x="31621" y="21454"/>
                  </a:lnTo>
                  <a:cubicBezTo>
                    <a:pt x="31317" y="21719"/>
                    <a:pt x="31090" y="21947"/>
                    <a:pt x="30825" y="22212"/>
                  </a:cubicBezTo>
                  <a:lnTo>
                    <a:pt x="31014" y="22212"/>
                  </a:lnTo>
                  <a:cubicBezTo>
                    <a:pt x="31242" y="22023"/>
                    <a:pt x="31431" y="21795"/>
                    <a:pt x="31621" y="21644"/>
                  </a:cubicBezTo>
                  <a:lnTo>
                    <a:pt x="31621" y="22212"/>
                  </a:lnTo>
                  <a:lnTo>
                    <a:pt x="31886" y="22212"/>
                  </a:lnTo>
                  <a:cubicBezTo>
                    <a:pt x="31962" y="22212"/>
                    <a:pt x="31962" y="22136"/>
                    <a:pt x="31962" y="22099"/>
                  </a:cubicBezTo>
                  <a:cubicBezTo>
                    <a:pt x="32379" y="21568"/>
                    <a:pt x="32796" y="20999"/>
                    <a:pt x="33175" y="20430"/>
                  </a:cubicBezTo>
                  <a:lnTo>
                    <a:pt x="33175" y="7653"/>
                  </a:lnTo>
                  <a:lnTo>
                    <a:pt x="33175" y="4014"/>
                  </a:lnTo>
                  <a:cubicBezTo>
                    <a:pt x="33175" y="3938"/>
                    <a:pt x="33175" y="3938"/>
                    <a:pt x="33137" y="3938"/>
                  </a:cubicBezTo>
                  <a:cubicBezTo>
                    <a:pt x="33137" y="3900"/>
                    <a:pt x="33137" y="3862"/>
                    <a:pt x="33099" y="3862"/>
                  </a:cubicBezTo>
                  <a:close/>
                  <a:moveTo>
                    <a:pt x="39583" y="20696"/>
                  </a:moveTo>
                  <a:lnTo>
                    <a:pt x="39583" y="21075"/>
                  </a:lnTo>
                  <a:lnTo>
                    <a:pt x="39545" y="21075"/>
                  </a:lnTo>
                  <a:cubicBezTo>
                    <a:pt x="39052" y="21454"/>
                    <a:pt x="38635" y="21871"/>
                    <a:pt x="38142" y="22250"/>
                  </a:cubicBezTo>
                  <a:lnTo>
                    <a:pt x="38142" y="22288"/>
                  </a:lnTo>
                  <a:lnTo>
                    <a:pt x="37725" y="22288"/>
                  </a:lnTo>
                  <a:cubicBezTo>
                    <a:pt x="38331" y="21757"/>
                    <a:pt x="38976" y="21189"/>
                    <a:pt x="39583" y="20696"/>
                  </a:cubicBezTo>
                  <a:close/>
                  <a:moveTo>
                    <a:pt x="24948" y="6431"/>
                  </a:moveTo>
                  <a:cubicBezTo>
                    <a:pt x="24910" y="6431"/>
                    <a:pt x="24872" y="6459"/>
                    <a:pt x="24872" y="6516"/>
                  </a:cubicBezTo>
                  <a:lnTo>
                    <a:pt x="24872" y="6554"/>
                  </a:lnTo>
                  <a:lnTo>
                    <a:pt x="24834" y="6554"/>
                  </a:lnTo>
                  <a:cubicBezTo>
                    <a:pt x="24834" y="6554"/>
                    <a:pt x="24834" y="6516"/>
                    <a:pt x="24796" y="6516"/>
                  </a:cubicBezTo>
                  <a:lnTo>
                    <a:pt x="19868" y="6516"/>
                  </a:lnTo>
                  <a:lnTo>
                    <a:pt x="18161" y="7653"/>
                  </a:lnTo>
                  <a:cubicBezTo>
                    <a:pt x="18123" y="7653"/>
                    <a:pt x="18161" y="7729"/>
                    <a:pt x="18199" y="7729"/>
                  </a:cubicBezTo>
                  <a:cubicBezTo>
                    <a:pt x="18199" y="7729"/>
                    <a:pt x="18161" y="7729"/>
                    <a:pt x="18161" y="7805"/>
                  </a:cubicBezTo>
                  <a:lnTo>
                    <a:pt x="18161" y="8184"/>
                  </a:lnTo>
                  <a:lnTo>
                    <a:pt x="18161" y="8222"/>
                  </a:lnTo>
                  <a:lnTo>
                    <a:pt x="18161" y="8563"/>
                  </a:lnTo>
                  <a:cubicBezTo>
                    <a:pt x="18123" y="8601"/>
                    <a:pt x="18123" y="8639"/>
                    <a:pt x="18161" y="8639"/>
                  </a:cubicBezTo>
                  <a:lnTo>
                    <a:pt x="18161" y="9018"/>
                  </a:lnTo>
                  <a:lnTo>
                    <a:pt x="18161" y="9056"/>
                  </a:lnTo>
                  <a:lnTo>
                    <a:pt x="18161" y="9549"/>
                  </a:lnTo>
                  <a:lnTo>
                    <a:pt x="18161" y="10459"/>
                  </a:lnTo>
                  <a:cubicBezTo>
                    <a:pt x="18123" y="10497"/>
                    <a:pt x="18161" y="10535"/>
                    <a:pt x="18161" y="10535"/>
                  </a:cubicBezTo>
                  <a:lnTo>
                    <a:pt x="18161" y="12355"/>
                  </a:lnTo>
                  <a:lnTo>
                    <a:pt x="18161" y="12393"/>
                  </a:lnTo>
                  <a:lnTo>
                    <a:pt x="18161" y="12923"/>
                  </a:lnTo>
                  <a:lnTo>
                    <a:pt x="18161" y="13416"/>
                  </a:lnTo>
                  <a:lnTo>
                    <a:pt x="18161" y="13492"/>
                  </a:lnTo>
                  <a:lnTo>
                    <a:pt x="18161" y="14137"/>
                  </a:lnTo>
                  <a:lnTo>
                    <a:pt x="18161" y="14175"/>
                  </a:lnTo>
                  <a:lnTo>
                    <a:pt x="18161" y="15274"/>
                  </a:lnTo>
                  <a:cubicBezTo>
                    <a:pt x="18123" y="15312"/>
                    <a:pt x="18123" y="15388"/>
                    <a:pt x="18161" y="15388"/>
                  </a:cubicBezTo>
                  <a:lnTo>
                    <a:pt x="18161" y="18838"/>
                  </a:lnTo>
                  <a:cubicBezTo>
                    <a:pt x="18123" y="18876"/>
                    <a:pt x="18123" y="18914"/>
                    <a:pt x="18161" y="18914"/>
                  </a:cubicBezTo>
                  <a:lnTo>
                    <a:pt x="18161" y="21644"/>
                  </a:lnTo>
                  <a:lnTo>
                    <a:pt x="18123" y="21682"/>
                  </a:lnTo>
                  <a:cubicBezTo>
                    <a:pt x="18070" y="21708"/>
                    <a:pt x="18092" y="21735"/>
                    <a:pt x="18136" y="21735"/>
                  </a:cubicBezTo>
                  <a:cubicBezTo>
                    <a:pt x="18155" y="21735"/>
                    <a:pt x="18177" y="21731"/>
                    <a:pt x="18199" y="21719"/>
                  </a:cubicBezTo>
                  <a:lnTo>
                    <a:pt x="18199" y="22061"/>
                  </a:lnTo>
                  <a:cubicBezTo>
                    <a:pt x="18199" y="22099"/>
                    <a:pt x="18199" y="22099"/>
                    <a:pt x="18237" y="22099"/>
                  </a:cubicBezTo>
                  <a:lnTo>
                    <a:pt x="18237" y="22136"/>
                  </a:lnTo>
                  <a:cubicBezTo>
                    <a:pt x="18237" y="22136"/>
                    <a:pt x="18237" y="22212"/>
                    <a:pt x="18313" y="22212"/>
                  </a:cubicBezTo>
                  <a:cubicBezTo>
                    <a:pt x="19754" y="22212"/>
                    <a:pt x="21270" y="22250"/>
                    <a:pt x="22787" y="22250"/>
                  </a:cubicBezTo>
                  <a:lnTo>
                    <a:pt x="23507" y="22250"/>
                  </a:lnTo>
                  <a:cubicBezTo>
                    <a:pt x="23507" y="22277"/>
                    <a:pt x="23526" y="22304"/>
                    <a:pt x="23564" y="22304"/>
                  </a:cubicBezTo>
                  <a:cubicBezTo>
                    <a:pt x="23580" y="22304"/>
                    <a:pt x="23599" y="22299"/>
                    <a:pt x="23621" y="22288"/>
                  </a:cubicBezTo>
                  <a:cubicBezTo>
                    <a:pt x="24076" y="21757"/>
                    <a:pt x="24493" y="21264"/>
                    <a:pt x="24986" y="20734"/>
                  </a:cubicBezTo>
                  <a:cubicBezTo>
                    <a:pt x="25024" y="20734"/>
                    <a:pt x="25024" y="20734"/>
                    <a:pt x="25024" y="20696"/>
                  </a:cubicBezTo>
                  <a:lnTo>
                    <a:pt x="25024" y="9397"/>
                  </a:lnTo>
                  <a:lnTo>
                    <a:pt x="25024" y="6516"/>
                  </a:lnTo>
                  <a:cubicBezTo>
                    <a:pt x="25024" y="6459"/>
                    <a:pt x="24986" y="6431"/>
                    <a:pt x="24948" y="6431"/>
                  </a:cubicBezTo>
                  <a:close/>
                  <a:moveTo>
                    <a:pt x="4550" y="11672"/>
                  </a:moveTo>
                  <a:cubicBezTo>
                    <a:pt x="4512" y="11672"/>
                    <a:pt x="4512" y="11710"/>
                    <a:pt x="4512" y="11710"/>
                  </a:cubicBezTo>
                  <a:lnTo>
                    <a:pt x="4475" y="11710"/>
                  </a:lnTo>
                  <a:lnTo>
                    <a:pt x="2768" y="12848"/>
                  </a:lnTo>
                  <a:cubicBezTo>
                    <a:pt x="2693" y="12848"/>
                    <a:pt x="2693" y="12923"/>
                    <a:pt x="2693" y="12923"/>
                  </a:cubicBezTo>
                  <a:lnTo>
                    <a:pt x="2693" y="12961"/>
                  </a:lnTo>
                  <a:lnTo>
                    <a:pt x="2693" y="12999"/>
                  </a:lnTo>
                  <a:lnTo>
                    <a:pt x="2693" y="13947"/>
                  </a:lnTo>
                  <a:lnTo>
                    <a:pt x="2693" y="14743"/>
                  </a:lnTo>
                  <a:lnTo>
                    <a:pt x="2693" y="14819"/>
                  </a:lnTo>
                  <a:lnTo>
                    <a:pt x="2693" y="17208"/>
                  </a:lnTo>
                  <a:lnTo>
                    <a:pt x="2693" y="17284"/>
                  </a:lnTo>
                  <a:lnTo>
                    <a:pt x="2693" y="19407"/>
                  </a:lnTo>
                  <a:lnTo>
                    <a:pt x="2693" y="20392"/>
                  </a:lnTo>
                  <a:cubicBezTo>
                    <a:pt x="2655" y="20430"/>
                    <a:pt x="2693" y="20506"/>
                    <a:pt x="2693" y="20506"/>
                  </a:cubicBezTo>
                  <a:lnTo>
                    <a:pt x="2693" y="20923"/>
                  </a:lnTo>
                  <a:cubicBezTo>
                    <a:pt x="2655" y="20961"/>
                    <a:pt x="2655" y="20999"/>
                    <a:pt x="2655" y="21113"/>
                  </a:cubicBezTo>
                  <a:lnTo>
                    <a:pt x="2655" y="21757"/>
                  </a:lnTo>
                  <a:lnTo>
                    <a:pt x="2655" y="21833"/>
                  </a:lnTo>
                  <a:lnTo>
                    <a:pt x="2655" y="22136"/>
                  </a:lnTo>
                  <a:cubicBezTo>
                    <a:pt x="2655" y="22193"/>
                    <a:pt x="2693" y="22222"/>
                    <a:pt x="2731" y="22222"/>
                  </a:cubicBezTo>
                  <a:cubicBezTo>
                    <a:pt x="2768" y="22222"/>
                    <a:pt x="2806" y="22193"/>
                    <a:pt x="2806" y="22136"/>
                  </a:cubicBezTo>
                  <a:lnTo>
                    <a:pt x="2806" y="21833"/>
                  </a:lnTo>
                  <a:lnTo>
                    <a:pt x="8076" y="18118"/>
                  </a:lnTo>
                  <a:lnTo>
                    <a:pt x="8076" y="18535"/>
                  </a:lnTo>
                  <a:cubicBezTo>
                    <a:pt x="6370" y="19786"/>
                    <a:pt x="4588" y="20961"/>
                    <a:pt x="2882" y="22136"/>
                  </a:cubicBezTo>
                  <a:cubicBezTo>
                    <a:pt x="2844" y="22136"/>
                    <a:pt x="2844" y="22212"/>
                    <a:pt x="2844" y="22212"/>
                  </a:cubicBezTo>
                  <a:cubicBezTo>
                    <a:pt x="2806" y="22212"/>
                    <a:pt x="2844" y="22288"/>
                    <a:pt x="2882" y="22288"/>
                  </a:cubicBezTo>
                  <a:lnTo>
                    <a:pt x="8076" y="22288"/>
                  </a:lnTo>
                  <a:cubicBezTo>
                    <a:pt x="8076" y="22307"/>
                    <a:pt x="8095" y="22317"/>
                    <a:pt x="8114" y="22317"/>
                  </a:cubicBezTo>
                  <a:cubicBezTo>
                    <a:pt x="8133" y="22317"/>
                    <a:pt x="8152" y="22307"/>
                    <a:pt x="8152" y="22288"/>
                  </a:cubicBezTo>
                  <a:lnTo>
                    <a:pt x="8266" y="22288"/>
                  </a:lnTo>
                  <a:cubicBezTo>
                    <a:pt x="8683" y="21871"/>
                    <a:pt x="9100" y="21454"/>
                    <a:pt x="9517" y="20961"/>
                  </a:cubicBezTo>
                  <a:cubicBezTo>
                    <a:pt x="9593" y="20923"/>
                    <a:pt x="9593" y="20885"/>
                    <a:pt x="9517" y="20885"/>
                  </a:cubicBezTo>
                  <a:lnTo>
                    <a:pt x="9517" y="20810"/>
                  </a:lnTo>
                  <a:lnTo>
                    <a:pt x="9517" y="11786"/>
                  </a:lnTo>
                  <a:cubicBezTo>
                    <a:pt x="9517" y="11730"/>
                    <a:pt x="9497" y="11695"/>
                    <a:pt x="9471" y="11695"/>
                  </a:cubicBezTo>
                  <a:cubicBezTo>
                    <a:pt x="9462" y="11695"/>
                    <a:pt x="9451" y="11700"/>
                    <a:pt x="9441" y="11710"/>
                  </a:cubicBezTo>
                  <a:lnTo>
                    <a:pt x="9403" y="11710"/>
                  </a:lnTo>
                  <a:cubicBezTo>
                    <a:pt x="9403" y="11672"/>
                    <a:pt x="9403" y="11672"/>
                    <a:pt x="9327" y="11672"/>
                  </a:cubicBezTo>
                  <a:close/>
                  <a:moveTo>
                    <a:pt x="16986" y="10687"/>
                  </a:moveTo>
                  <a:cubicBezTo>
                    <a:pt x="15356" y="10687"/>
                    <a:pt x="13688" y="10724"/>
                    <a:pt x="12095" y="10724"/>
                  </a:cubicBezTo>
                  <a:cubicBezTo>
                    <a:pt x="12057" y="10724"/>
                    <a:pt x="12057" y="10724"/>
                    <a:pt x="12057" y="10762"/>
                  </a:cubicBezTo>
                  <a:lnTo>
                    <a:pt x="10351" y="11900"/>
                  </a:lnTo>
                  <a:lnTo>
                    <a:pt x="10351" y="11976"/>
                  </a:lnTo>
                  <a:lnTo>
                    <a:pt x="10351" y="13340"/>
                  </a:lnTo>
                  <a:lnTo>
                    <a:pt x="10351" y="14857"/>
                  </a:lnTo>
                  <a:cubicBezTo>
                    <a:pt x="10275" y="14895"/>
                    <a:pt x="10275" y="14933"/>
                    <a:pt x="10389" y="14933"/>
                  </a:cubicBezTo>
                  <a:lnTo>
                    <a:pt x="10389" y="16601"/>
                  </a:lnTo>
                  <a:lnTo>
                    <a:pt x="10389" y="18686"/>
                  </a:lnTo>
                  <a:cubicBezTo>
                    <a:pt x="10351" y="18724"/>
                    <a:pt x="10389" y="18800"/>
                    <a:pt x="10389" y="18800"/>
                  </a:cubicBezTo>
                  <a:lnTo>
                    <a:pt x="10389" y="20203"/>
                  </a:lnTo>
                  <a:lnTo>
                    <a:pt x="10389" y="20317"/>
                  </a:lnTo>
                  <a:lnTo>
                    <a:pt x="10389" y="20772"/>
                  </a:lnTo>
                  <a:lnTo>
                    <a:pt x="10389" y="20810"/>
                  </a:lnTo>
                  <a:lnTo>
                    <a:pt x="10389" y="21719"/>
                  </a:lnTo>
                  <a:cubicBezTo>
                    <a:pt x="10351" y="21719"/>
                    <a:pt x="10351" y="21795"/>
                    <a:pt x="10389" y="21795"/>
                  </a:cubicBezTo>
                  <a:lnTo>
                    <a:pt x="10389" y="22250"/>
                  </a:lnTo>
                  <a:lnTo>
                    <a:pt x="10389" y="22288"/>
                  </a:lnTo>
                  <a:lnTo>
                    <a:pt x="15735" y="22288"/>
                  </a:lnTo>
                  <a:cubicBezTo>
                    <a:pt x="15735" y="22326"/>
                    <a:pt x="15773" y="22326"/>
                    <a:pt x="15773" y="22326"/>
                  </a:cubicBezTo>
                  <a:lnTo>
                    <a:pt x="15849" y="22326"/>
                  </a:lnTo>
                  <a:lnTo>
                    <a:pt x="17100" y="20923"/>
                  </a:lnTo>
                  <a:cubicBezTo>
                    <a:pt x="17100" y="20847"/>
                    <a:pt x="17100" y="20810"/>
                    <a:pt x="17062" y="20810"/>
                  </a:cubicBezTo>
                  <a:lnTo>
                    <a:pt x="17062" y="10724"/>
                  </a:lnTo>
                  <a:cubicBezTo>
                    <a:pt x="17062" y="10687"/>
                    <a:pt x="17062" y="10687"/>
                    <a:pt x="17024" y="10687"/>
                  </a:cubicBezTo>
                  <a:close/>
                  <a:moveTo>
                    <a:pt x="39583" y="18800"/>
                  </a:moveTo>
                  <a:cubicBezTo>
                    <a:pt x="39583" y="19028"/>
                    <a:pt x="39583" y="19217"/>
                    <a:pt x="39545" y="19445"/>
                  </a:cubicBezTo>
                  <a:cubicBezTo>
                    <a:pt x="38445" y="20392"/>
                    <a:pt x="37308" y="21340"/>
                    <a:pt x="36170" y="22288"/>
                  </a:cubicBezTo>
                  <a:lnTo>
                    <a:pt x="36170" y="22326"/>
                  </a:lnTo>
                  <a:lnTo>
                    <a:pt x="35564" y="22326"/>
                  </a:lnTo>
                  <a:cubicBezTo>
                    <a:pt x="36891" y="21151"/>
                    <a:pt x="38256" y="19975"/>
                    <a:pt x="39583" y="18800"/>
                  </a:cubicBezTo>
                  <a:close/>
                  <a:moveTo>
                    <a:pt x="39583" y="19596"/>
                  </a:moveTo>
                  <a:lnTo>
                    <a:pt x="39583" y="20051"/>
                  </a:lnTo>
                  <a:lnTo>
                    <a:pt x="36891" y="22326"/>
                  </a:lnTo>
                  <a:lnTo>
                    <a:pt x="36322" y="22326"/>
                  </a:lnTo>
                  <a:cubicBezTo>
                    <a:pt x="37384" y="21378"/>
                    <a:pt x="38483" y="20506"/>
                    <a:pt x="39583" y="19596"/>
                  </a:cubicBezTo>
                  <a:close/>
                  <a:moveTo>
                    <a:pt x="39583" y="20203"/>
                  </a:moveTo>
                  <a:lnTo>
                    <a:pt x="39583" y="20617"/>
                  </a:lnTo>
                  <a:lnTo>
                    <a:pt x="39583" y="20617"/>
                  </a:lnTo>
                  <a:cubicBezTo>
                    <a:pt x="39572" y="20600"/>
                    <a:pt x="39554" y="20589"/>
                    <a:pt x="39533" y="20589"/>
                  </a:cubicBezTo>
                  <a:cubicBezTo>
                    <a:pt x="39513" y="20589"/>
                    <a:pt x="39491" y="20598"/>
                    <a:pt x="39469" y="20620"/>
                  </a:cubicBezTo>
                  <a:cubicBezTo>
                    <a:pt x="38824" y="21189"/>
                    <a:pt x="38218" y="21757"/>
                    <a:pt x="37535" y="22326"/>
                  </a:cubicBezTo>
                  <a:lnTo>
                    <a:pt x="37080" y="22326"/>
                  </a:lnTo>
                  <a:cubicBezTo>
                    <a:pt x="37914" y="21644"/>
                    <a:pt x="38711" y="20923"/>
                    <a:pt x="39583" y="20203"/>
                  </a:cubicBezTo>
                  <a:close/>
                  <a:moveTo>
                    <a:pt x="39583" y="16753"/>
                  </a:moveTo>
                  <a:lnTo>
                    <a:pt x="39583" y="17208"/>
                  </a:lnTo>
                  <a:cubicBezTo>
                    <a:pt x="37763" y="18876"/>
                    <a:pt x="36019" y="20582"/>
                    <a:pt x="34237" y="22288"/>
                  </a:cubicBezTo>
                  <a:lnTo>
                    <a:pt x="34237" y="22402"/>
                  </a:lnTo>
                  <a:lnTo>
                    <a:pt x="33896" y="22402"/>
                  </a:lnTo>
                  <a:lnTo>
                    <a:pt x="33896" y="22136"/>
                  </a:lnTo>
                  <a:lnTo>
                    <a:pt x="39583" y="16753"/>
                  </a:lnTo>
                  <a:close/>
                  <a:moveTo>
                    <a:pt x="39583" y="17397"/>
                  </a:moveTo>
                  <a:lnTo>
                    <a:pt x="39583" y="17928"/>
                  </a:lnTo>
                  <a:lnTo>
                    <a:pt x="39583" y="17966"/>
                  </a:lnTo>
                  <a:lnTo>
                    <a:pt x="34730" y="22402"/>
                  </a:lnTo>
                  <a:lnTo>
                    <a:pt x="34313" y="22402"/>
                  </a:lnTo>
                  <a:lnTo>
                    <a:pt x="39583" y="17397"/>
                  </a:lnTo>
                  <a:close/>
                  <a:moveTo>
                    <a:pt x="39583" y="18231"/>
                  </a:moveTo>
                  <a:lnTo>
                    <a:pt x="39583" y="18724"/>
                  </a:lnTo>
                  <a:lnTo>
                    <a:pt x="39545" y="18724"/>
                  </a:lnTo>
                  <a:cubicBezTo>
                    <a:pt x="38218" y="19937"/>
                    <a:pt x="36815" y="21151"/>
                    <a:pt x="35450" y="22326"/>
                  </a:cubicBezTo>
                  <a:lnTo>
                    <a:pt x="35450" y="22402"/>
                  </a:lnTo>
                  <a:lnTo>
                    <a:pt x="34919" y="22402"/>
                  </a:lnTo>
                  <a:cubicBezTo>
                    <a:pt x="36512" y="20961"/>
                    <a:pt x="38066" y="19558"/>
                    <a:pt x="39583" y="18231"/>
                  </a:cubicBezTo>
                  <a:close/>
                  <a:moveTo>
                    <a:pt x="35374" y="1056"/>
                  </a:moveTo>
                  <a:cubicBezTo>
                    <a:pt x="35298" y="1056"/>
                    <a:pt x="35260" y="1094"/>
                    <a:pt x="35298" y="1170"/>
                  </a:cubicBezTo>
                  <a:cubicBezTo>
                    <a:pt x="34806" y="1549"/>
                    <a:pt x="34313" y="1928"/>
                    <a:pt x="33782" y="2308"/>
                  </a:cubicBezTo>
                  <a:lnTo>
                    <a:pt x="33782" y="2345"/>
                  </a:lnTo>
                  <a:lnTo>
                    <a:pt x="33782" y="2952"/>
                  </a:lnTo>
                  <a:lnTo>
                    <a:pt x="33744" y="2952"/>
                  </a:lnTo>
                  <a:cubicBezTo>
                    <a:pt x="33744" y="2990"/>
                    <a:pt x="33744" y="3066"/>
                    <a:pt x="33782" y="3066"/>
                  </a:cubicBezTo>
                  <a:lnTo>
                    <a:pt x="33782" y="3369"/>
                  </a:lnTo>
                  <a:cubicBezTo>
                    <a:pt x="33744" y="3445"/>
                    <a:pt x="33744" y="3483"/>
                    <a:pt x="33782" y="3483"/>
                  </a:cubicBezTo>
                  <a:lnTo>
                    <a:pt x="33782" y="3938"/>
                  </a:lnTo>
                  <a:cubicBezTo>
                    <a:pt x="33744" y="4014"/>
                    <a:pt x="33744" y="4052"/>
                    <a:pt x="33782" y="4052"/>
                  </a:cubicBezTo>
                  <a:lnTo>
                    <a:pt x="33782" y="5265"/>
                  </a:lnTo>
                  <a:lnTo>
                    <a:pt x="33782" y="5341"/>
                  </a:lnTo>
                  <a:lnTo>
                    <a:pt x="33782" y="6516"/>
                  </a:lnTo>
                  <a:cubicBezTo>
                    <a:pt x="33744" y="6554"/>
                    <a:pt x="33744" y="6592"/>
                    <a:pt x="33782" y="6592"/>
                  </a:cubicBezTo>
                  <a:lnTo>
                    <a:pt x="33782" y="8450"/>
                  </a:lnTo>
                  <a:lnTo>
                    <a:pt x="33782" y="9018"/>
                  </a:lnTo>
                  <a:cubicBezTo>
                    <a:pt x="33744" y="9056"/>
                    <a:pt x="33782" y="9132"/>
                    <a:pt x="33782" y="9132"/>
                  </a:cubicBezTo>
                  <a:lnTo>
                    <a:pt x="33782" y="9739"/>
                  </a:lnTo>
                  <a:lnTo>
                    <a:pt x="33782" y="9777"/>
                  </a:lnTo>
                  <a:lnTo>
                    <a:pt x="33782" y="11634"/>
                  </a:lnTo>
                  <a:cubicBezTo>
                    <a:pt x="33744" y="11672"/>
                    <a:pt x="33744" y="11710"/>
                    <a:pt x="33782" y="11710"/>
                  </a:cubicBezTo>
                  <a:lnTo>
                    <a:pt x="33782" y="15312"/>
                  </a:lnTo>
                  <a:lnTo>
                    <a:pt x="33782" y="15426"/>
                  </a:lnTo>
                  <a:lnTo>
                    <a:pt x="33782" y="16601"/>
                  </a:lnTo>
                  <a:cubicBezTo>
                    <a:pt x="33744" y="16639"/>
                    <a:pt x="33744" y="16715"/>
                    <a:pt x="33782" y="16715"/>
                  </a:cubicBezTo>
                  <a:lnTo>
                    <a:pt x="33782" y="17284"/>
                  </a:lnTo>
                  <a:lnTo>
                    <a:pt x="33782" y="17321"/>
                  </a:lnTo>
                  <a:lnTo>
                    <a:pt x="33782" y="17852"/>
                  </a:lnTo>
                  <a:lnTo>
                    <a:pt x="33782" y="17890"/>
                  </a:lnTo>
                  <a:lnTo>
                    <a:pt x="33782" y="18042"/>
                  </a:lnTo>
                  <a:lnTo>
                    <a:pt x="33782" y="18914"/>
                  </a:lnTo>
                  <a:lnTo>
                    <a:pt x="33782" y="18990"/>
                  </a:lnTo>
                  <a:lnTo>
                    <a:pt x="33782" y="19558"/>
                  </a:lnTo>
                  <a:cubicBezTo>
                    <a:pt x="33744" y="19596"/>
                    <a:pt x="33744" y="19634"/>
                    <a:pt x="33782" y="19634"/>
                  </a:cubicBezTo>
                  <a:lnTo>
                    <a:pt x="33782" y="20127"/>
                  </a:lnTo>
                  <a:lnTo>
                    <a:pt x="33744" y="20165"/>
                  </a:lnTo>
                  <a:cubicBezTo>
                    <a:pt x="33706" y="20203"/>
                    <a:pt x="33744" y="20241"/>
                    <a:pt x="33782" y="20241"/>
                  </a:cubicBezTo>
                  <a:lnTo>
                    <a:pt x="33782" y="20734"/>
                  </a:lnTo>
                  <a:lnTo>
                    <a:pt x="33782" y="20772"/>
                  </a:lnTo>
                  <a:lnTo>
                    <a:pt x="33782" y="22099"/>
                  </a:lnTo>
                  <a:lnTo>
                    <a:pt x="33782" y="22136"/>
                  </a:lnTo>
                  <a:lnTo>
                    <a:pt x="33782" y="22440"/>
                  </a:lnTo>
                  <a:lnTo>
                    <a:pt x="33782" y="22478"/>
                  </a:lnTo>
                  <a:lnTo>
                    <a:pt x="34654" y="22478"/>
                  </a:lnTo>
                  <a:cubicBezTo>
                    <a:pt x="34679" y="22478"/>
                    <a:pt x="34688" y="22495"/>
                    <a:pt x="34702" y="22495"/>
                  </a:cubicBezTo>
                  <a:cubicBezTo>
                    <a:pt x="34709" y="22495"/>
                    <a:pt x="34717" y="22490"/>
                    <a:pt x="34730" y="22478"/>
                  </a:cubicBezTo>
                  <a:cubicBezTo>
                    <a:pt x="36360" y="22440"/>
                    <a:pt x="37952" y="22326"/>
                    <a:pt x="39583" y="22326"/>
                  </a:cubicBezTo>
                  <a:lnTo>
                    <a:pt x="39621" y="22326"/>
                  </a:lnTo>
                  <a:cubicBezTo>
                    <a:pt x="40189" y="21719"/>
                    <a:pt x="40682" y="20999"/>
                    <a:pt x="41251" y="20355"/>
                  </a:cubicBezTo>
                  <a:cubicBezTo>
                    <a:pt x="41289" y="20355"/>
                    <a:pt x="41289" y="20355"/>
                    <a:pt x="41289" y="20317"/>
                  </a:cubicBezTo>
                  <a:lnTo>
                    <a:pt x="41289" y="5379"/>
                  </a:lnTo>
                  <a:lnTo>
                    <a:pt x="41289" y="1170"/>
                  </a:lnTo>
                  <a:lnTo>
                    <a:pt x="41289" y="1094"/>
                  </a:lnTo>
                  <a:cubicBezTo>
                    <a:pt x="41289" y="1094"/>
                    <a:pt x="41289" y="1056"/>
                    <a:pt x="41251" y="1056"/>
                  </a:cubicBezTo>
                  <a:cubicBezTo>
                    <a:pt x="39911" y="1056"/>
                    <a:pt x="38605" y="1073"/>
                    <a:pt x="37311" y="1073"/>
                  </a:cubicBezTo>
                  <a:cubicBezTo>
                    <a:pt x="36663" y="1073"/>
                    <a:pt x="36019" y="1069"/>
                    <a:pt x="35374" y="1056"/>
                  </a:cubicBezTo>
                  <a:close/>
                  <a:moveTo>
                    <a:pt x="1134" y="0"/>
                  </a:moveTo>
                  <a:cubicBezTo>
                    <a:pt x="1124" y="0"/>
                    <a:pt x="1112" y="9"/>
                    <a:pt x="1100" y="33"/>
                  </a:cubicBezTo>
                  <a:cubicBezTo>
                    <a:pt x="1024" y="33"/>
                    <a:pt x="1024" y="33"/>
                    <a:pt x="1024" y="71"/>
                  </a:cubicBezTo>
                  <a:cubicBezTo>
                    <a:pt x="949" y="981"/>
                    <a:pt x="759" y="1853"/>
                    <a:pt x="456" y="2763"/>
                  </a:cubicBezTo>
                  <a:cubicBezTo>
                    <a:pt x="432" y="2810"/>
                    <a:pt x="468" y="2858"/>
                    <a:pt x="508" y="2858"/>
                  </a:cubicBezTo>
                  <a:cubicBezTo>
                    <a:pt x="531" y="2858"/>
                    <a:pt x="555" y="2842"/>
                    <a:pt x="569" y="2800"/>
                  </a:cubicBezTo>
                  <a:cubicBezTo>
                    <a:pt x="759" y="2156"/>
                    <a:pt x="949" y="1473"/>
                    <a:pt x="1024" y="829"/>
                  </a:cubicBezTo>
                  <a:lnTo>
                    <a:pt x="1024" y="2990"/>
                  </a:lnTo>
                  <a:lnTo>
                    <a:pt x="1024" y="3786"/>
                  </a:lnTo>
                  <a:lnTo>
                    <a:pt x="342" y="3786"/>
                  </a:lnTo>
                  <a:cubicBezTo>
                    <a:pt x="228" y="3786"/>
                    <a:pt x="228" y="3938"/>
                    <a:pt x="342" y="3938"/>
                  </a:cubicBezTo>
                  <a:lnTo>
                    <a:pt x="1024" y="3938"/>
                  </a:lnTo>
                  <a:lnTo>
                    <a:pt x="1024" y="6440"/>
                  </a:lnTo>
                  <a:lnTo>
                    <a:pt x="380" y="6440"/>
                  </a:lnTo>
                  <a:cubicBezTo>
                    <a:pt x="266" y="6440"/>
                    <a:pt x="266" y="6592"/>
                    <a:pt x="380" y="6592"/>
                  </a:cubicBezTo>
                  <a:lnTo>
                    <a:pt x="1024" y="6592"/>
                  </a:lnTo>
                  <a:lnTo>
                    <a:pt x="1024" y="9208"/>
                  </a:lnTo>
                  <a:lnTo>
                    <a:pt x="342" y="9208"/>
                  </a:lnTo>
                  <a:cubicBezTo>
                    <a:pt x="228" y="9208"/>
                    <a:pt x="228" y="9360"/>
                    <a:pt x="342" y="9360"/>
                  </a:cubicBezTo>
                  <a:lnTo>
                    <a:pt x="1024" y="9360"/>
                  </a:lnTo>
                  <a:lnTo>
                    <a:pt x="1024" y="12203"/>
                  </a:lnTo>
                  <a:lnTo>
                    <a:pt x="228" y="12203"/>
                  </a:lnTo>
                  <a:cubicBezTo>
                    <a:pt x="152" y="12203"/>
                    <a:pt x="152" y="12317"/>
                    <a:pt x="228" y="12317"/>
                  </a:cubicBezTo>
                  <a:lnTo>
                    <a:pt x="1024" y="12317"/>
                  </a:lnTo>
                  <a:lnTo>
                    <a:pt x="1024" y="15274"/>
                  </a:lnTo>
                  <a:lnTo>
                    <a:pt x="342" y="15274"/>
                  </a:lnTo>
                  <a:cubicBezTo>
                    <a:pt x="228" y="15274"/>
                    <a:pt x="228" y="15426"/>
                    <a:pt x="342" y="15426"/>
                  </a:cubicBezTo>
                  <a:lnTo>
                    <a:pt x="1024" y="15426"/>
                  </a:lnTo>
                  <a:lnTo>
                    <a:pt x="1024" y="18383"/>
                  </a:lnTo>
                  <a:lnTo>
                    <a:pt x="342" y="18383"/>
                  </a:lnTo>
                  <a:cubicBezTo>
                    <a:pt x="228" y="18383"/>
                    <a:pt x="228" y="18535"/>
                    <a:pt x="342" y="18535"/>
                  </a:cubicBezTo>
                  <a:lnTo>
                    <a:pt x="1024" y="18535"/>
                  </a:lnTo>
                  <a:lnTo>
                    <a:pt x="1024" y="19445"/>
                  </a:lnTo>
                  <a:lnTo>
                    <a:pt x="1024" y="21682"/>
                  </a:lnTo>
                  <a:lnTo>
                    <a:pt x="77" y="21682"/>
                  </a:lnTo>
                  <a:cubicBezTo>
                    <a:pt x="1" y="21682"/>
                    <a:pt x="1" y="21795"/>
                    <a:pt x="77" y="21795"/>
                  </a:cubicBezTo>
                  <a:lnTo>
                    <a:pt x="1024" y="21795"/>
                  </a:lnTo>
                  <a:lnTo>
                    <a:pt x="1024" y="23767"/>
                  </a:lnTo>
                  <a:lnTo>
                    <a:pt x="228" y="23767"/>
                  </a:lnTo>
                  <a:cubicBezTo>
                    <a:pt x="152" y="23767"/>
                    <a:pt x="152" y="23918"/>
                    <a:pt x="228" y="23918"/>
                  </a:cubicBezTo>
                  <a:lnTo>
                    <a:pt x="1024" y="23918"/>
                  </a:lnTo>
                  <a:lnTo>
                    <a:pt x="1024" y="24980"/>
                  </a:lnTo>
                  <a:cubicBezTo>
                    <a:pt x="1024" y="25037"/>
                    <a:pt x="1062" y="25065"/>
                    <a:pt x="1100" y="25065"/>
                  </a:cubicBezTo>
                  <a:cubicBezTo>
                    <a:pt x="1138" y="25065"/>
                    <a:pt x="1176" y="25037"/>
                    <a:pt x="1176" y="24980"/>
                  </a:cubicBezTo>
                  <a:lnTo>
                    <a:pt x="1176" y="23918"/>
                  </a:lnTo>
                  <a:lnTo>
                    <a:pt x="2996" y="23918"/>
                  </a:lnTo>
                  <a:lnTo>
                    <a:pt x="2996" y="24525"/>
                  </a:lnTo>
                  <a:cubicBezTo>
                    <a:pt x="2996" y="24563"/>
                    <a:pt x="3024" y="24582"/>
                    <a:pt x="3053" y="24582"/>
                  </a:cubicBezTo>
                  <a:cubicBezTo>
                    <a:pt x="3081" y="24582"/>
                    <a:pt x="3110" y="24563"/>
                    <a:pt x="3110" y="24525"/>
                  </a:cubicBezTo>
                  <a:lnTo>
                    <a:pt x="3110" y="23918"/>
                  </a:lnTo>
                  <a:lnTo>
                    <a:pt x="6598" y="23918"/>
                  </a:lnTo>
                  <a:lnTo>
                    <a:pt x="6598" y="24563"/>
                  </a:lnTo>
                  <a:cubicBezTo>
                    <a:pt x="6598" y="24601"/>
                    <a:pt x="6626" y="24620"/>
                    <a:pt x="6655" y="24620"/>
                  </a:cubicBezTo>
                  <a:cubicBezTo>
                    <a:pt x="6683" y="24620"/>
                    <a:pt x="6711" y="24601"/>
                    <a:pt x="6711" y="24563"/>
                  </a:cubicBezTo>
                  <a:lnTo>
                    <a:pt x="6711" y="23918"/>
                  </a:lnTo>
                  <a:lnTo>
                    <a:pt x="10200" y="23918"/>
                  </a:lnTo>
                  <a:lnTo>
                    <a:pt x="10200" y="24639"/>
                  </a:lnTo>
                  <a:cubicBezTo>
                    <a:pt x="10200" y="24696"/>
                    <a:pt x="10228" y="24724"/>
                    <a:pt x="10256" y="24724"/>
                  </a:cubicBezTo>
                  <a:cubicBezTo>
                    <a:pt x="10285" y="24724"/>
                    <a:pt x="10313" y="24696"/>
                    <a:pt x="10313" y="24639"/>
                  </a:cubicBezTo>
                  <a:lnTo>
                    <a:pt x="10313" y="23918"/>
                  </a:lnTo>
                  <a:lnTo>
                    <a:pt x="13801" y="23918"/>
                  </a:lnTo>
                  <a:lnTo>
                    <a:pt x="13801" y="24525"/>
                  </a:lnTo>
                  <a:cubicBezTo>
                    <a:pt x="13801" y="24563"/>
                    <a:pt x="13830" y="24582"/>
                    <a:pt x="13858" y="24582"/>
                  </a:cubicBezTo>
                  <a:cubicBezTo>
                    <a:pt x="13887" y="24582"/>
                    <a:pt x="13915" y="24563"/>
                    <a:pt x="13915" y="24525"/>
                  </a:cubicBezTo>
                  <a:lnTo>
                    <a:pt x="13915" y="23918"/>
                  </a:lnTo>
                  <a:lnTo>
                    <a:pt x="17403" y="23918"/>
                  </a:lnTo>
                  <a:lnTo>
                    <a:pt x="17403" y="24525"/>
                  </a:lnTo>
                  <a:cubicBezTo>
                    <a:pt x="17403" y="24563"/>
                    <a:pt x="17432" y="24582"/>
                    <a:pt x="17460" y="24582"/>
                  </a:cubicBezTo>
                  <a:cubicBezTo>
                    <a:pt x="17488" y="24582"/>
                    <a:pt x="17517" y="24563"/>
                    <a:pt x="17517" y="24525"/>
                  </a:cubicBezTo>
                  <a:lnTo>
                    <a:pt x="17517" y="23918"/>
                  </a:lnTo>
                  <a:lnTo>
                    <a:pt x="21005" y="23918"/>
                  </a:lnTo>
                  <a:lnTo>
                    <a:pt x="21005" y="24525"/>
                  </a:lnTo>
                  <a:cubicBezTo>
                    <a:pt x="21005" y="24563"/>
                    <a:pt x="21033" y="24582"/>
                    <a:pt x="21062" y="24582"/>
                  </a:cubicBezTo>
                  <a:cubicBezTo>
                    <a:pt x="21090" y="24582"/>
                    <a:pt x="21119" y="24563"/>
                    <a:pt x="21119" y="24525"/>
                  </a:cubicBezTo>
                  <a:lnTo>
                    <a:pt x="21119" y="23918"/>
                  </a:lnTo>
                  <a:lnTo>
                    <a:pt x="24607" y="23918"/>
                  </a:lnTo>
                  <a:lnTo>
                    <a:pt x="24607" y="24525"/>
                  </a:lnTo>
                  <a:cubicBezTo>
                    <a:pt x="24607" y="24563"/>
                    <a:pt x="24635" y="24582"/>
                    <a:pt x="24664" y="24582"/>
                  </a:cubicBezTo>
                  <a:cubicBezTo>
                    <a:pt x="24692" y="24582"/>
                    <a:pt x="24720" y="24563"/>
                    <a:pt x="24720" y="24525"/>
                  </a:cubicBezTo>
                  <a:lnTo>
                    <a:pt x="24720" y="23918"/>
                  </a:lnTo>
                  <a:lnTo>
                    <a:pt x="28209" y="23918"/>
                  </a:lnTo>
                  <a:lnTo>
                    <a:pt x="28209" y="24525"/>
                  </a:lnTo>
                  <a:cubicBezTo>
                    <a:pt x="28209" y="24563"/>
                    <a:pt x="28237" y="24582"/>
                    <a:pt x="28265" y="24582"/>
                  </a:cubicBezTo>
                  <a:cubicBezTo>
                    <a:pt x="28294" y="24582"/>
                    <a:pt x="28322" y="24563"/>
                    <a:pt x="28322" y="24525"/>
                  </a:cubicBezTo>
                  <a:lnTo>
                    <a:pt x="28322" y="23918"/>
                  </a:lnTo>
                  <a:lnTo>
                    <a:pt x="31810" y="23918"/>
                  </a:lnTo>
                  <a:lnTo>
                    <a:pt x="31810" y="24525"/>
                  </a:lnTo>
                  <a:cubicBezTo>
                    <a:pt x="31810" y="24563"/>
                    <a:pt x="31848" y="24582"/>
                    <a:pt x="31886" y="24582"/>
                  </a:cubicBezTo>
                  <a:cubicBezTo>
                    <a:pt x="31924" y="24582"/>
                    <a:pt x="31962" y="24563"/>
                    <a:pt x="31962" y="24525"/>
                  </a:cubicBezTo>
                  <a:lnTo>
                    <a:pt x="31962" y="23918"/>
                  </a:lnTo>
                  <a:lnTo>
                    <a:pt x="35412" y="23918"/>
                  </a:lnTo>
                  <a:lnTo>
                    <a:pt x="35412" y="24525"/>
                  </a:lnTo>
                  <a:cubicBezTo>
                    <a:pt x="35412" y="24563"/>
                    <a:pt x="35450" y="24582"/>
                    <a:pt x="35488" y="24582"/>
                  </a:cubicBezTo>
                  <a:cubicBezTo>
                    <a:pt x="35526" y="24582"/>
                    <a:pt x="35564" y="24563"/>
                    <a:pt x="35564" y="24525"/>
                  </a:cubicBezTo>
                  <a:lnTo>
                    <a:pt x="35564" y="23918"/>
                  </a:lnTo>
                  <a:lnTo>
                    <a:pt x="39014" y="23918"/>
                  </a:lnTo>
                  <a:lnTo>
                    <a:pt x="39014" y="24525"/>
                  </a:lnTo>
                  <a:cubicBezTo>
                    <a:pt x="39014" y="24563"/>
                    <a:pt x="39052" y="24582"/>
                    <a:pt x="39090" y="24582"/>
                  </a:cubicBezTo>
                  <a:cubicBezTo>
                    <a:pt x="39128" y="24582"/>
                    <a:pt x="39166" y="24563"/>
                    <a:pt x="39166" y="24525"/>
                  </a:cubicBezTo>
                  <a:lnTo>
                    <a:pt x="39166" y="23918"/>
                  </a:lnTo>
                  <a:lnTo>
                    <a:pt x="42881" y="23918"/>
                  </a:lnTo>
                  <a:cubicBezTo>
                    <a:pt x="42388" y="24032"/>
                    <a:pt x="41857" y="24222"/>
                    <a:pt x="41365" y="24525"/>
                  </a:cubicBezTo>
                  <a:cubicBezTo>
                    <a:pt x="41303" y="24556"/>
                    <a:pt x="41341" y="24611"/>
                    <a:pt x="41398" y="24611"/>
                  </a:cubicBezTo>
                  <a:cubicBezTo>
                    <a:pt x="41411" y="24611"/>
                    <a:pt x="41426" y="24608"/>
                    <a:pt x="41440" y="24601"/>
                  </a:cubicBezTo>
                  <a:cubicBezTo>
                    <a:pt x="42123" y="24184"/>
                    <a:pt x="42843" y="23956"/>
                    <a:pt x="43639" y="23918"/>
                  </a:cubicBezTo>
                  <a:lnTo>
                    <a:pt x="43753" y="23918"/>
                  </a:lnTo>
                  <a:cubicBezTo>
                    <a:pt x="43791" y="23918"/>
                    <a:pt x="43791" y="23767"/>
                    <a:pt x="43791" y="23691"/>
                  </a:cubicBezTo>
                  <a:lnTo>
                    <a:pt x="43753" y="23691"/>
                  </a:lnTo>
                  <a:cubicBezTo>
                    <a:pt x="43753" y="23691"/>
                    <a:pt x="43753" y="23653"/>
                    <a:pt x="43715" y="23653"/>
                  </a:cubicBezTo>
                  <a:cubicBezTo>
                    <a:pt x="43541" y="23679"/>
                    <a:pt x="43367" y="23691"/>
                    <a:pt x="43195" y="23691"/>
                  </a:cubicBezTo>
                  <a:cubicBezTo>
                    <a:pt x="42613" y="23691"/>
                    <a:pt x="42042" y="23554"/>
                    <a:pt x="41516" y="23350"/>
                  </a:cubicBezTo>
                  <a:cubicBezTo>
                    <a:pt x="41507" y="23332"/>
                    <a:pt x="41498" y="23324"/>
                    <a:pt x="41490" y="23324"/>
                  </a:cubicBezTo>
                  <a:cubicBezTo>
                    <a:pt x="41464" y="23324"/>
                    <a:pt x="41450" y="23397"/>
                    <a:pt x="41478" y="23426"/>
                  </a:cubicBezTo>
                  <a:cubicBezTo>
                    <a:pt x="41744" y="23577"/>
                    <a:pt x="42085" y="23653"/>
                    <a:pt x="42426" y="23691"/>
                  </a:cubicBezTo>
                  <a:lnTo>
                    <a:pt x="39204" y="23691"/>
                  </a:lnTo>
                  <a:lnTo>
                    <a:pt x="39204" y="22971"/>
                  </a:lnTo>
                  <a:cubicBezTo>
                    <a:pt x="39204" y="22914"/>
                    <a:pt x="39166" y="22885"/>
                    <a:pt x="39128" y="22885"/>
                  </a:cubicBezTo>
                  <a:cubicBezTo>
                    <a:pt x="39090" y="22885"/>
                    <a:pt x="39052" y="22914"/>
                    <a:pt x="39052" y="22971"/>
                  </a:cubicBezTo>
                  <a:lnTo>
                    <a:pt x="39052" y="23691"/>
                  </a:lnTo>
                  <a:lnTo>
                    <a:pt x="35602" y="23691"/>
                  </a:lnTo>
                  <a:lnTo>
                    <a:pt x="35602" y="22971"/>
                  </a:lnTo>
                  <a:cubicBezTo>
                    <a:pt x="35602" y="22914"/>
                    <a:pt x="35564" y="22885"/>
                    <a:pt x="35526" y="22885"/>
                  </a:cubicBezTo>
                  <a:cubicBezTo>
                    <a:pt x="35488" y="22885"/>
                    <a:pt x="35450" y="22914"/>
                    <a:pt x="35450" y="22971"/>
                  </a:cubicBezTo>
                  <a:lnTo>
                    <a:pt x="35450" y="23691"/>
                  </a:lnTo>
                  <a:lnTo>
                    <a:pt x="32000" y="23691"/>
                  </a:lnTo>
                  <a:lnTo>
                    <a:pt x="32000" y="22971"/>
                  </a:lnTo>
                  <a:cubicBezTo>
                    <a:pt x="32000" y="22914"/>
                    <a:pt x="31962" y="22885"/>
                    <a:pt x="31924" y="22885"/>
                  </a:cubicBezTo>
                  <a:cubicBezTo>
                    <a:pt x="31886" y="22885"/>
                    <a:pt x="31848" y="22914"/>
                    <a:pt x="31848" y="22971"/>
                  </a:cubicBezTo>
                  <a:lnTo>
                    <a:pt x="31848" y="23691"/>
                  </a:lnTo>
                  <a:lnTo>
                    <a:pt x="28398" y="23691"/>
                  </a:lnTo>
                  <a:lnTo>
                    <a:pt x="28398" y="22971"/>
                  </a:lnTo>
                  <a:cubicBezTo>
                    <a:pt x="28398" y="22914"/>
                    <a:pt x="28360" y="22885"/>
                    <a:pt x="28322" y="22885"/>
                  </a:cubicBezTo>
                  <a:cubicBezTo>
                    <a:pt x="28284" y="22885"/>
                    <a:pt x="28246" y="22914"/>
                    <a:pt x="28246" y="22971"/>
                  </a:cubicBezTo>
                  <a:lnTo>
                    <a:pt x="28246" y="23691"/>
                  </a:lnTo>
                  <a:lnTo>
                    <a:pt x="24796" y="23691"/>
                  </a:lnTo>
                  <a:lnTo>
                    <a:pt x="24796" y="22971"/>
                  </a:lnTo>
                  <a:cubicBezTo>
                    <a:pt x="24796" y="22914"/>
                    <a:pt x="24758" y="22885"/>
                    <a:pt x="24720" y="22885"/>
                  </a:cubicBezTo>
                  <a:cubicBezTo>
                    <a:pt x="24683" y="22885"/>
                    <a:pt x="24645" y="22914"/>
                    <a:pt x="24645" y="22971"/>
                  </a:cubicBezTo>
                  <a:lnTo>
                    <a:pt x="24645" y="23691"/>
                  </a:lnTo>
                  <a:lnTo>
                    <a:pt x="21194" y="23691"/>
                  </a:lnTo>
                  <a:lnTo>
                    <a:pt x="21194" y="22971"/>
                  </a:lnTo>
                  <a:cubicBezTo>
                    <a:pt x="21194" y="22914"/>
                    <a:pt x="21157" y="22885"/>
                    <a:pt x="21119" y="22885"/>
                  </a:cubicBezTo>
                  <a:cubicBezTo>
                    <a:pt x="21081" y="22885"/>
                    <a:pt x="21043" y="22914"/>
                    <a:pt x="21043" y="22971"/>
                  </a:cubicBezTo>
                  <a:lnTo>
                    <a:pt x="21043" y="23691"/>
                  </a:lnTo>
                  <a:lnTo>
                    <a:pt x="17593" y="23691"/>
                  </a:lnTo>
                  <a:lnTo>
                    <a:pt x="17593" y="22971"/>
                  </a:lnTo>
                  <a:cubicBezTo>
                    <a:pt x="17593" y="22914"/>
                    <a:pt x="17555" y="22885"/>
                    <a:pt x="17517" y="22885"/>
                  </a:cubicBezTo>
                  <a:cubicBezTo>
                    <a:pt x="17479" y="22885"/>
                    <a:pt x="17441" y="22914"/>
                    <a:pt x="17441" y="22971"/>
                  </a:cubicBezTo>
                  <a:lnTo>
                    <a:pt x="17441" y="23691"/>
                  </a:lnTo>
                  <a:lnTo>
                    <a:pt x="13991" y="23691"/>
                  </a:lnTo>
                  <a:lnTo>
                    <a:pt x="13991" y="22971"/>
                  </a:lnTo>
                  <a:cubicBezTo>
                    <a:pt x="13991" y="22914"/>
                    <a:pt x="13953" y="22885"/>
                    <a:pt x="13915" y="22885"/>
                  </a:cubicBezTo>
                  <a:cubicBezTo>
                    <a:pt x="13877" y="22885"/>
                    <a:pt x="13839" y="22914"/>
                    <a:pt x="13839" y="22971"/>
                  </a:cubicBezTo>
                  <a:lnTo>
                    <a:pt x="13839" y="23691"/>
                  </a:lnTo>
                  <a:lnTo>
                    <a:pt x="10389" y="23691"/>
                  </a:lnTo>
                  <a:lnTo>
                    <a:pt x="10389" y="23084"/>
                  </a:lnTo>
                  <a:cubicBezTo>
                    <a:pt x="10389" y="23046"/>
                    <a:pt x="10351" y="23027"/>
                    <a:pt x="10313" y="23027"/>
                  </a:cubicBezTo>
                  <a:cubicBezTo>
                    <a:pt x="10275" y="23027"/>
                    <a:pt x="10237" y="23046"/>
                    <a:pt x="10237" y="23084"/>
                  </a:cubicBezTo>
                  <a:lnTo>
                    <a:pt x="10237" y="23691"/>
                  </a:lnTo>
                  <a:lnTo>
                    <a:pt x="6787" y="23691"/>
                  </a:lnTo>
                  <a:lnTo>
                    <a:pt x="6787" y="23046"/>
                  </a:lnTo>
                  <a:cubicBezTo>
                    <a:pt x="6787" y="23009"/>
                    <a:pt x="6749" y="22990"/>
                    <a:pt x="6711" y="22990"/>
                  </a:cubicBezTo>
                  <a:cubicBezTo>
                    <a:pt x="6674" y="22990"/>
                    <a:pt x="6636" y="23009"/>
                    <a:pt x="6636" y="23046"/>
                  </a:cubicBezTo>
                  <a:lnTo>
                    <a:pt x="6636" y="23691"/>
                  </a:lnTo>
                  <a:lnTo>
                    <a:pt x="3185" y="23691"/>
                  </a:lnTo>
                  <a:lnTo>
                    <a:pt x="3185" y="22971"/>
                  </a:lnTo>
                  <a:cubicBezTo>
                    <a:pt x="3185" y="22914"/>
                    <a:pt x="3148" y="22885"/>
                    <a:pt x="3110" y="22885"/>
                  </a:cubicBezTo>
                  <a:cubicBezTo>
                    <a:pt x="3072" y="22885"/>
                    <a:pt x="3034" y="22914"/>
                    <a:pt x="3034" y="22971"/>
                  </a:cubicBezTo>
                  <a:lnTo>
                    <a:pt x="3034" y="23691"/>
                  </a:lnTo>
                  <a:lnTo>
                    <a:pt x="1214" y="23691"/>
                  </a:lnTo>
                  <a:lnTo>
                    <a:pt x="1214" y="21757"/>
                  </a:lnTo>
                  <a:lnTo>
                    <a:pt x="1745" y="21757"/>
                  </a:lnTo>
                  <a:cubicBezTo>
                    <a:pt x="1858" y="21757"/>
                    <a:pt x="1858" y="21606"/>
                    <a:pt x="1745" y="21606"/>
                  </a:cubicBezTo>
                  <a:lnTo>
                    <a:pt x="1214" y="21606"/>
                  </a:lnTo>
                  <a:lnTo>
                    <a:pt x="1214" y="18535"/>
                  </a:lnTo>
                  <a:lnTo>
                    <a:pt x="1783" y="18535"/>
                  </a:lnTo>
                  <a:cubicBezTo>
                    <a:pt x="1896" y="18535"/>
                    <a:pt x="1896" y="18383"/>
                    <a:pt x="1783" y="18383"/>
                  </a:cubicBezTo>
                  <a:lnTo>
                    <a:pt x="1214" y="18383"/>
                  </a:lnTo>
                  <a:lnTo>
                    <a:pt x="1214" y="15426"/>
                  </a:lnTo>
                  <a:lnTo>
                    <a:pt x="1669" y="15426"/>
                  </a:lnTo>
                  <a:cubicBezTo>
                    <a:pt x="1745" y="15426"/>
                    <a:pt x="1745" y="15274"/>
                    <a:pt x="1669" y="15274"/>
                  </a:cubicBezTo>
                  <a:lnTo>
                    <a:pt x="1214" y="15274"/>
                  </a:lnTo>
                  <a:lnTo>
                    <a:pt x="1214" y="12317"/>
                  </a:lnTo>
                  <a:lnTo>
                    <a:pt x="1669" y="12317"/>
                  </a:lnTo>
                  <a:cubicBezTo>
                    <a:pt x="1745" y="12317"/>
                    <a:pt x="1745" y="12203"/>
                    <a:pt x="1669" y="12203"/>
                  </a:cubicBezTo>
                  <a:lnTo>
                    <a:pt x="1214" y="12203"/>
                  </a:lnTo>
                  <a:lnTo>
                    <a:pt x="1214" y="9360"/>
                  </a:lnTo>
                  <a:lnTo>
                    <a:pt x="1745" y="9360"/>
                  </a:lnTo>
                  <a:cubicBezTo>
                    <a:pt x="1858" y="9360"/>
                    <a:pt x="1858" y="9208"/>
                    <a:pt x="1745" y="9208"/>
                  </a:cubicBezTo>
                  <a:lnTo>
                    <a:pt x="1214" y="9208"/>
                  </a:lnTo>
                  <a:lnTo>
                    <a:pt x="1214" y="6592"/>
                  </a:lnTo>
                  <a:lnTo>
                    <a:pt x="1707" y="6592"/>
                  </a:lnTo>
                  <a:cubicBezTo>
                    <a:pt x="1783" y="6592"/>
                    <a:pt x="1783" y="6440"/>
                    <a:pt x="1707" y="6440"/>
                  </a:cubicBezTo>
                  <a:lnTo>
                    <a:pt x="1214" y="6440"/>
                  </a:lnTo>
                  <a:lnTo>
                    <a:pt x="1214" y="5568"/>
                  </a:lnTo>
                  <a:lnTo>
                    <a:pt x="1214" y="3976"/>
                  </a:lnTo>
                  <a:lnTo>
                    <a:pt x="2162" y="3976"/>
                  </a:lnTo>
                  <a:cubicBezTo>
                    <a:pt x="2276" y="3976"/>
                    <a:pt x="2276" y="3862"/>
                    <a:pt x="2162" y="3862"/>
                  </a:cubicBezTo>
                  <a:lnTo>
                    <a:pt x="1214" y="3862"/>
                  </a:lnTo>
                  <a:lnTo>
                    <a:pt x="1214" y="905"/>
                  </a:lnTo>
                  <a:cubicBezTo>
                    <a:pt x="1328" y="1549"/>
                    <a:pt x="1479" y="2156"/>
                    <a:pt x="1669" y="2763"/>
                  </a:cubicBezTo>
                  <a:cubicBezTo>
                    <a:pt x="1669" y="2778"/>
                    <a:pt x="1682" y="2787"/>
                    <a:pt x="1697" y="2787"/>
                  </a:cubicBezTo>
                  <a:cubicBezTo>
                    <a:pt x="1719" y="2787"/>
                    <a:pt x="1745" y="2769"/>
                    <a:pt x="1745" y="2725"/>
                  </a:cubicBezTo>
                  <a:cubicBezTo>
                    <a:pt x="1479" y="1853"/>
                    <a:pt x="1290" y="1018"/>
                    <a:pt x="1176" y="109"/>
                  </a:cubicBezTo>
                  <a:lnTo>
                    <a:pt x="1176" y="71"/>
                  </a:lnTo>
                  <a:cubicBezTo>
                    <a:pt x="1176" y="44"/>
                    <a:pt x="1158" y="0"/>
                    <a:pt x="1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8"/>
            <p:cNvSpPr/>
            <p:nvPr/>
          </p:nvSpPr>
          <p:spPr>
            <a:xfrm rot="-788497">
              <a:off x="7466704" y="1258017"/>
              <a:ext cx="833172" cy="309156"/>
            </a:xfrm>
            <a:custGeom>
              <a:avLst/>
              <a:gdLst/>
              <a:ahLst/>
              <a:cxnLst/>
              <a:rect l="l" t="t" r="r" b="b"/>
              <a:pathLst>
                <a:path w="25694" h="9534" extrusionOk="0">
                  <a:moveTo>
                    <a:pt x="25163" y="342"/>
                  </a:moveTo>
                  <a:lnTo>
                    <a:pt x="25163" y="342"/>
                  </a:lnTo>
                  <a:cubicBezTo>
                    <a:pt x="25238" y="342"/>
                    <a:pt x="25276" y="342"/>
                    <a:pt x="25314" y="380"/>
                  </a:cubicBezTo>
                  <a:lnTo>
                    <a:pt x="25276" y="380"/>
                  </a:lnTo>
                  <a:cubicBezTo>
                    <a:pt x="25238" y="342"/>
                    <a:pt x="25238" y="342"/>
                    <a:pt x="25163" y="342"/>
                  </a:cubicBezTo>
                  <a:close/>
                  <a:moveTo>
                    <a:pt x="24177" y="0"/>
                  </a:moveTo>
                  <a:cubicBezTo>
                    <a:pt x="24101" y="0"/>
                    <a:pt x="24025" y="114"/>
                    <a:pt x="24139" y="152"/>
                  </a:cubicBezTo>
                  <a:cubicBezTo>
                    <a:pt x="24404" y="228"/>
                    <a:pt x="24708" y="342"/>
                    <a:pt x="25011" y="493"/>
                  </a:cubicBezTo>
                  <a:cubicBezTo>
                    <a:pt x="23039" y="1100"/>
                    <a:pt x="20992" y="1517"/>
                    <a:pt x="18907" y="1707"/>
                  </a:cubicBezTo>
                  <a:cubicBezTo>
                    <a:pt x="17542" y="1858"/>
                    <a:pt x="15608" y="1858"/>
                    <a:pt x="15040" y="3375"/>
                  </a:cubicBezTo>
                  <a:cubicBezTo>
                    <a:pt x="14888" y="3792"/>
                    <a:pt x="14850" y="4209"/>
                    <a:pt x="14661" y="4664"/>
                  </a:cubicBezTo>
                  <a:cubicBezTo>
                    <a:pt x="14471" y="5157"/>
                    <a:pt x="13978" y="5460"/>
                    <a:pt x="13409" y="5536"/>
                  </a:cubicBezTo>
                  <a:cubicBezTo>
                    <a:pt x="13321" y="5546"/>
                    <a:pt x="13232" y="5551"/>
                    <a:pt x="13145" y="5551"/>
                  </a:cubicBezTo>
                  <a:cubicBezTo>
                    <a:pt x="12259" y="5551"/>
                    <a:pt x="11425" y="5071"/>
                    <a:pt x="10528" y="4967"/>
                  </a:cubicBezTo>
                  <a:cubicBezTo>
                    <a:pt x="10448" y="4960"/>
                    <a:pt x="10370" y="4956"/>
                    <a:pt x="10293" y="4956"/>
                  </a:cubicBezTo>
                  <a:cubicBezTo>
                    <a:pt x="8375" y="4956"/>
                    <a:pt x="7520" y="7172"/>
                    <a:pt x="6244" y="8266"/>
                  </a:cubicBezTo>
                  <a:cubicBezTo>
                    <a:pt x="5324" y="9079"/>
                    <a:pt x="4138" y="9397"/>
                    <a:pt x="2918" y="9397"/>
                  </a:cubicBezTo>
                  <a:cubicBezTo>
                    <a:pt x="1976" y="9397"/>
                    <a:pt x="1015" y="9207"/>
                    <a:pt x="140" y="8910"/>
                  </a:cubicBezTo>
                  <a:cubicBezTo>
                    <a:pt x="131" y="8906"/>
                    <a:pt x="123" y="8904"/>
                    <a:pt x="115" y="8904"/>
                  </a:cubicBezTo>
                  <a:cubicBezTo>
                    <a:pt x="49" y="8904"/>
                    <a:pt x="0" y="9028"/>
                    <a:pt x="102" y="9062"/>
                  </a:cubicBezTo>
                  <a:cubicBezTo>
                    <a:pt x="957" y="9347"/>
                    <a:pt x="1900" y="9534"/>
                    <a:pt x="2843" y="9534"/>
                  </a:cubicBezTo>
                  <a:cubicBezTo>
                    <a:pt x="3654" y="9534"/>
                    <a:pt x="4466" y="9395"/>
                    <a:pt x="5220" y="9062"/>
                  </a:cubicBezTo>
                  <a:cubicBezTo>
                    <a:pt x="6130" y="8683"/>
                    <a:pt x="6737" y="8000"/>
                    <a:pt x="7343" y="7242"/>
                  </a:cubicBezTo>
                  <a:cubicBezTo>
                    <a:pt x="7950" y="6446"/>
                    <a:pt x="8632" y="5498"/>
                    <a:pt x="9656" y="5232"/>
                  </a:cubicBezTo>
                  <a:cubicBezTo>
                    <a:pt x="9883" y="5160"/>
                    <a:pt x="10106" y="5130"/>
                    <a:pt x="10327" y="5130"/>
                  </a:cubicBezTo>
                  <a:cubicBezTo>
                    <a:pt x="11139" y="5130"/>
                    <a:pt x="11914" y="5530"/>
                    <a:pt x="12689" y="5650"/>
                  </a:cubicBezTo>
                  <a:cubicBezTo>
                    <a:pt x="12812" y="5662"/>
                    <a:pt x="12940" y="5670"/>
                    <a:pt x="13068" y="5670"/>
                  </a:cubicBezTo>
                  <a:cubicBezTo>
                    <a:pt x="13693" y="5670"/>
                    <a:pt x="14346" y="5495"/>
                    <a:pt x="14661" y="4929"/>
                  </a:cubicBezTo>
                  <a:cubicBezTo>
                    <a:pt x="14850" y="4550"/>
                    <a:pt x="14926" y="4133"/>
                    <a:pt x="15040" y="3754"/>
                  </a:cubicBezTo>
                  <a:cubicBezTo>
                    <a:pt x="15153" y="3261"/>
                    <a:pt x="15343" y="2844"/>
                    <a:pt x="15798" y="2579"/>
                  </a:cubicBezTo>
                  <a:cubicBezTo>
                    <a:pt x="16480" y="2048"/>
                    <a:pt x="17428" y="1934"/>
                    <a:pt x="18262" y="1896"/>
                  </a:cubicBezTo>
                  <a:cubicBezTo>
                    <a:pt x="20613" y="1707"/>
                    <a:pt x="22926" y="1289"/>
                    <a:pt x="25201" y="569"/>
                  </a:cubicBezTo>
                  <a:cubicBezTo>
                    <a:pt x="25276" y="569"/>
                    <a:pt x="25276" y="569"/>
                    <a:pt x="25314" y="607"/>
                  </a:cubicBezTo>
                  <a:cubicBezTo>
                    <a:pt x="25087" y="721"/>
                    <a:pt x="24783" y="797"/>
                    <a:pt x="24556" y="910"/>
                  </a:cubicBezTo>
                  <a:cubicBezTo>
                    <a:pt x="24455" y="944"/>
                    <a:pt x="24504" y="1068"/>
                    <a:pt x="24569" y="1068"/>
                  </a:cubicBezTo>
                  <a:cubicBezTo>
                    <a:pt x="24577" y="1068"/>
                    <a:pt x="24586" y="1066"/>
                    <a:pt x="24594" y="1062"/>
                  </a:cubicBezTo>
                  <a:cubicBezTo>
                    <a:pt x="24935" y="910"/>
                    <a:pt x="25201" y="797"/>
                    <a:pt x="25542" y="683"/>
                  </a:cubicBezTo>
                  <a:cubicBezTo>
                    <a:pt x="25580" y="607"/>
                    <a:pt x="25580" y="569"/>
                    <a:pt x="25542" y="531"/>
                  </a:cubicBezTo>
                  <a:cubicBezTo>
                    <a:pt x="25504" y="531"/>
                    <a:pt x="25504" y="531"/>
                    <a:pt x="25466" y="493"/>
                  </a:cubicBezTo>
                  <a:cubicBezTo>
                    <a:pt x="25504" y="493"/>
                    <a:pt x="25542" y="493"/>
                    <a:pt x="25542" y="417"/>
                  </a:cubicBezTo>
                  <a:cubicBezTo>
                    <a:pt x="25693" y="380"/>
                    <a:pt x="25693" y="304"/>
                    <a:pt x="25618" y="304"/>
                  </a:cubicBezTo>
                  <a:lnTo>
                    <a:pt x="241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3" name="Google Shape;623;p8"/>
          <p:cNvSpPr/>
          <p:nvPr/>
        </p:nvSpPr>
        <p:spPr>
          <a:xfrm>
            <a:off x="4129467" y="-488067"/>
            <a:ext cx="1700867" cy="1419600"/>
          </a:xfrm>
          <a:custGeom>
            <a:avLst/>
            <a:gdLst/>
            <a:ahLst/>
            <a:cxnLst/>
            <a:rect l="l" t="t" r="r" b="b"/>
            <a:pathLst>
              <a:path w="51026" h="42588" extrusionOk="0">
                <a:moveTo>
                  <a:pt x="34154" y="986"/>
                </a:moveTo>
                <a:cubicBezTo>
                  <a:pt x="33699" y="1820"/>
                  <a:pt x="33471" y="2882"/>
                  <a:pt x="33547" y="3829"/>
                </a:cubicBezTo>
                <a:lnTo>
                  <a:pt x="33509" y="3829"/>
                </a:lnTo>
                <a:cubicBezTo>
                  <a:pt x="32978" y="4246"/>
                  <a:pt x="32447" y="4626"/>
                  <a:pt x="31917" y="5043"/>
                </a:cubicBezTo>
                <a:lnTo>
                  <a:pt x="31917" y="4967"/>
                </a:lnTo>
                <a:lnTo>
                  <a:pt x="31917" y="4777"/>
                </a:lnTo>
                <a:cubicBezTo>
                  <a:pt x="32410" y="4398"/>
                  <a:pt x="32940" y="4019"/>
                  <a:pt x="33395" y="3640"/>
                </a:cubicBezTo>
                <a:cubicBezTo>
                  <a:pt x="33424" y="3582"/>
                  <a:pt x="33409" y="3501"/>
                  <a:pt x="33383" y="3501"/>
                </a:cubicBezTo>
                <a:cubicBezTo>
                  <a:pt x="33375" y="3501"/>
                  <a:pt x="33366" y="3508"/>
                  <a:pt x="33357" y="3526"/>
                </a:cubicBezTo>
                <a:cubicBezTo>
                  <a:pt x="32865" y="3905"/>
                  <a:pt x="32410" y="4246"/>
                  <a:pt x="31993" y="4626"/>
                </a:cubicBezTo>
                <a:cubicBezTo>
                  <a:pt x="31993" y="4512"/>
                  <a:pt x="31993" y="4436"/>
                  <a:pt x="32030" y="4322"/>
                </a:cubicBezTo>
                <a:cubicBezTo>
                  <a:pt x="32485" y="3943"/>
                  <a:pt x="33016" y="3564"/>
                  <a:pt x="33509" y="3261"/>
                </a:cubicBezTo>
                <a:cubicBezTo>
                  <a:pt x="33538" y="3203"/>
                  <a:pt x="33523" y="3122"/>
                  <a:pt x="33480" y="3122"/>
                </a:cubicBezTo>
                <a:cubicBezTo>
                  <a:pt x="33466" y="3122"/>
                  <a:pt x="33451" y="3129"/>
                  <a:pt x="33433" y="3147"/>
                </a:cubicBezTo>
                <a:cubicBezTo>
                  <a:pt x="32978" y="3488"/>
                  <a:pt x="32561" y="3867"/>
                  <a:pt x="32068" y="4209"/>
                </a:cubicBezTo>
                <a:cubicBezTo>
                  <a:pt x="31993" y="3943"/>
                  <a:pt x="32030" y="3829"/>
                  <a:pt x="32068" y="3678"/>
                </a:cubicBezTo>
                <a:cubicBezTo>
                  <a:pt x="32561" y="3299"/>
                  <a:pt x="33016" y="2957"/>
                  <a:pt x="33509" y="2578"/>
                </a:cubicBezTo>
                <a:cubicBezTo>
                  <a:pt x="33537" y="2550"/>
                  <a:pt x="33524" y="2461"/>
                  <a:pt x="33500" y="2461"/>
                </a:cubicBezTo>
                <a:cubicBezTo>
                  <a:pt x="33491" y="2461"/>
                  <a:pt x="33481" y="2472"/>
                  <a:pt x="33471" y="2502"/>
                </a:cubicBezTo>
                <a:cubicBezTo>
                  <a:pt x="33016" y="2806"/>
                  <a:pt x="32561" y="3147"/>
                  <a:pt x="32144" y="3488"/>
                </a:cubicBezTo>
                <a:cubicBezTo>
                  <a:pt x="32220" y="3261"/>
                  <a:pt x="32334" y="2995"/>
                  <a:pt x="32410" y="2806"/>
                </a:cubicBezTo>
                <a:lnTo>
                  <a:pt x="33699" y="1972"/>
                </a:lnTo>
                <a:cubicBezTo>
                  <a:pt x="33731" y="1939"/>
                  <a:pt x="33708" y="1850"/>
                  <a:pt x="33676" y="1850"/>
                </a:cubicBezTo>
                <a:cubicBezTo>
                  <a:pt x="33671" y="1850"/>
                  <a:pt x="33666" y="1853"/>
                  <a:pt x="33661" y="1858"/>
                </a:cubicBezTo>
                <a:cubicBezTo>
                  <a:pt x="33282" y="2123"/>
                  <a:pt x="32940" y="2351"/>
                  <a:pt x="32561" y="2578"/>
                </a:cubicBezTo>
                <a:cubicBezTo>
                  <a:pt x="32940" y="1934"/>
                  <a:pt x="33509" y="1365"/>
                  <a:pt x="34154" y="986"/>
                </a:cubicBezTo>
                <a:close/>
                <a:moveTo>
                  <a:pt x="33547" y="3905"/>
                </a:moveTo>
                <a:cubicBezTo>
                  <a:pt x="33585" y="4246"/>
                  <a:pt x="33661" y="4512"/>
                  <a:pt x="33737" y="4853"/>
                </a:cubicBezTo>
                <a:lnTo>
                  <a:pt x="32030" y="6142"/>
                </a:lnTo>
                <a:cubicBezTo>
                  <a:pt x="31993" y="5991"/>
                  <a:pt x="31993" y="5839"/>
                  <a:pt x="31955" y="5725"/>
                </a:cubicBezTo>
                <a:lnTo>
                  <a:pt x="33357" y="4588"/>
                </a:lnTo>
                <a:cubicBezTo>
                  <a:pt x="33388" y="4526"/>
                  <a:pt x="33344" y="4464"/>
                  <a:pt x="33305" y="4464"/>
                </a:cubicBezTo>
                <a:cubicBezTo>
                  <a:pt x="33297" y="4464"/>
                  <a:pt x="33289" y="4467"/>
                  <a:pt x="33282" y="4474"/>
                </a:cubicBezTo>
                <a:cubicBezTo>
                  <a:pt x="32789" y="4853"/>
                  <a:pt x="32372" y="5232"/>
                  <a:pt x="31879" y="5573"/>
                </a:cubicBezTo>
                <a:cubicBezTo>
                  <a:pt x="31879" y="5422"/>
                  <a:pt x="31841" y="5346"/>
                  <a:pt x="31841" y="5194"/>
                </a:cubicBezTo>
                <a:cubicBezTo>
                  <a:pt x="32447" y="4777"/>
                  <a:pt x="32978" y="4322"/>
                  <a:pt x="33547" y="3905"/>
                </a:cubicBezTo>
                <a:close/>
                <a:moveTo>
                  <a:pt x="33774" y="4967"/>
                </a:moveTo>
                <a:cubicBezTo>
                  <a:pt x="33850" y="5043"/>
                  <a:pt x="33850" y="5081"/>
                  <a:pt x="33888" y="5194"/>
                </a:cubicBezTo>
                <a:lnTo>
                  <a:pt x="33850" y="5194"/>
                </a:lnTo>
                <a:cubicBezTo>
                  <a:pt x="33357" y="5573"/>
                  <a:pt x="32827" y="5953"/>
                  <a:pt x="32372" y="6332"/>
                </a:cubicBezTo>
                <a:cubicBezTo>
                  <a:pt x="32341" y="6362"/>
                  <a:pt x="32385" y="6418"/>
                  <a:pt x="32423" y="6418"/>
                </a:cubicBezTo>
                <a:cubicBezTo>
                  <a:pt x="32432" y="6418"/>
                  <a:pt x="32440" y="6415"/>
                  <a:pt x="32447" y="6408"/>
                </a:cubicBezTo>
                <a:cubicBezTo>
                  <a:pt x="32940" y="6028"/>
                  <a:pt x="33395" y="5649"/>
                  <a:pt x="33926" y="5270"/>
                </a:cubicBezTo>
                <a:lnTo>
                  <a:pt x="34078" y="5573"/>
                </a:lnTo>
                <a:lnTo>
                  <a:pt x="33964" y="5573"/>
                </a:lnTo>
                <a:cubicBezTo>
                  <a:pt x="33471" y="6028"/>
                  <a:pt x="32902" y="6483"/>
                  <a:pt x="32372" y="6938"/>
                </a:cubicBezTo>
                <a:cubicBezTo>
                  <a:pt x="32220" y="6711"/>
                  <a:pt x="32144" y="6483"/>
                  <a:pt x="32068" y="6180"/>
                </a:cubicBezTo>
                <a:cubicBezTo>
                  <a:pt x="32637" y="5801"/>
                  <a:pt x="33206" y="5384"/>
                  <a:pt x="33774" y="4967"/>
                </a:cubicBezTo>
                <a:close/>
                <a:moveTo>
                  <a:pt x="15083" y="5460"/>
                </a:moveTo>
                <a:lnTo>
                  <a:pt x="15083" y="5460"/>
                </a:lnTo>
                <a:cubicBezTo>
                  <a:pt x="15007" y="5536"/>
                  <a:pt x="14969" y="5611"/>
                  <a:pt x="14931" y="5649"/>
                </a:cubicBezTo>
                <a:cubicBezTo>
                  <a:pt x="14931" y="5611"/>
                  <a:pt x="14893" y="5611"/>
                  <a:pt x="14818" y="5611"/>
                </a:cubicBezTo>
                <a:cubicBezTo>
                  <a:pt x="14173" y="6066"/>
                  <a:pt x="13491" y="6559"/>
                  <a:pt x="12808" y="7014"/>
                </a:cubicBezTo>
                <a:cubicBezTo>
                  <a:pt x="13377" y="6332"/>
                  <a:pt x="14173" y="5763"/>
                  <a:pt x="15083" y="5460"/>
                </a:cubicBezTo>
                <a:close/>
                <a:moveTo>
                  <a:pt x="34116" y="5649"/>
                </a:moveTo>
                <a:cubicBezTo>
                  <a:pt x="34154" y="5725"/>
                  <a:pt x="34154" y="5801"/>
                  <a:pt x="34229" y="5839"/>
                </a:cubicBezTo>
                <a:cubicBezTo>
                  <a:pt x="33699" y="6332"/>
                  <a:pt x="33206" y="6749"/>
                  <a:pt x="32713" y="7242"/>
                </a:cubicBezTo>
                <a:cubicBezTo>
                  <a:pt x="32652" y="7272"/>
                  <a:pt x="32714" y="7328"/>
                  <a:pt x="32761" y="7328"/>
                </a:cubicBezTo>
                <a:cubicBezTo>
                  <a:pt x="32771" y="7328"/>
                  <a:pt x="32781" y="7325"/>
                  <a:pt x="32789" y="7318"/>
                </a:cubicBezTo>
                <a:cubicBezTo>
                  <a:pt x="33282" y="6900"/>
                  <a:pt x="33774" y="6408"/>
                  <a:pt x="34267" y="5991"/>
                </a:cubicBezTo>
                <a:cubicBezTo>
                  <a:pt x="34343" y="6104"/>
                  <a:pt x="34419" y="6218"/>
                  <a:pt x="34495" y="6332"/>
                </a:cubicBezTo>
                <a:lnTo>
                  <a:pt x="32940" y="7735"/>
                </a:lnTo>
                <a:cubicBezTo>
                  <a:pt x="32922" y="7753"/>
                  <a:pt x="32915" y="7771"/>
                  <a:pt x="32915" y="7788"/>
                </a:cubicBezTo>
                <a:lnTo>
                  <a:pt x="32915" y="7788"/>
                </a:lnTo>
                <a:cubicBezTo>
                  <a:pt x="32727" y="7562"/>
                  <a:pt x="32565" y="7326"/>
                  <a:pt x="32447" y="7090"/>
                </a:cubicBezTo>
                <a:cubicBezTo>
                  <a:pt x="33016" y="6597"/>
                  <a:pt x="33547" y="6180"/>
                  <a:pt x="34116" y="5725"/>
                </a:cubicBezTo>
                <a:lnTo>
                  <a:pt x="34116" y="5649"/>
                </a:lnTo>
                <a:close/>
                <a:moveTo>
                  <a:pt x="14780" y="5801"/>
                </a:moveTo>
                <a:lnTo>
                  <a:pt x="14780" y="5801"/>
                </a:lnTo>
                <a:cubicBezTo>
                  <a:pt x="14590" y="6028"/>
                  <a:pt x="14438" y="6294"/>
                  <a:pt x="14325" y="6559"/>
                </a:cubicBezTo>
                <a:cubicBezTo>
                  <a:pt x="14325" y="6559"/>
                  <a:pt x="14291" y="6542"/>
                  <a:pt x="14257" y="6542"/>
                </a:cubicBezTo>
                <a:cubicBezTo>
                  <a:pt x="14240" y="6542"/>
                  <a:pt x="14224" y="6547"/>
                  <a:pt x="14211" y="6559"/>
                </a:cubicBezTo>
                <a:cubicBezTo>
                  <a:pt x="13604" y="6976"/>
                  <a:pt x="12922" y="7431"/>
                  <a:pt x="12315" y="7848"/>
                </a:cubicBezTo>
                <a:cubicBezTo>
                  <a:pt x="12429" y="7659"/>
                  <a:pt x="12505" y="7507"/>
                  <a:pt x="12543" y="7355"/>
                </a:cubicBezTo>
                <a:cubicBezTo>
                  <a:pt x="13301" y="6863"/>
                  <a:pt x="14021" y="6332"/>
                  <a:pt x="14780" y="5801"/>
                </a:cubicBezTo>
                <a:close/>
                <a:moveTo>
                  <a:pt x="40182" y="7469"/>
                </a:moveTo>
                <a:cubicBezTo>
                  <a:pt x="39785" y="7643"/>
                  <a:pt x="39355" y="7784"/>
                  <a:pt x="38925" y="7861"/>
                </a:cubicBezTo>
                <a:lnTo>
                  <a:pt x="38925" y="7861"/>
                </a:lnTo>
                <a:cubicBezTo>
                  <a:pt x="39356" y="7812"/>
                  <a:pt x="39764" y="7692"/>
                  <a:pt x="40166" y="7511"/>
                </a:cubicBezTo>
                <a:lnTo>
                  <a:pt x="40166" y="7511"/>
                </a:lnTo>
                <a:cubicBezTo>
                  <a:pt x="40172" y="7497"/>
                  <a:pt x="40177" y="7483"/>
                  <a:pt x="40182" y="7469"/>
                </a:cubicBezTo>
                <a:close/>
                <a:moveTo>
                  <a:pt x="38488" y="7761"/>
                </a:moveTo>
                <a:cubicBezTo>
                  <a:pt x="38470" y="7761"/>
                  <a:pt x="38450" y="7774"/>
                  <a:pt x="38438" y="7810"/>
                </a:cubicBezTo>
                <a:cubicBezTo>
                  <a:pt x="38400" y="7848"/>
                  <a:pt x="38400" y="7886"/>
                  <a:pt x="38326" y="7923"/>
                </a:cubicBezTo>
                <a:lnTo>
                  <a:pt x="38326" y="7923"/>
                </a:lnTo>
                <a:cubicBezTo>
                  <a:pt x="38524" y="7919"/>
                  <a:pt x="38725" y="7897"/>
                  <a:pt x="38925" y="7861"/>
                </a:cubicBezTo>
                <a:lnTo>
                  <a:pt x="38925" y="7861"/>
                </a:lnTo>
                <a:cubicBezTo>
                  <a:pt x="38778" y="7878"/>
                  <a:pt x="38629" y="7886"/>
                  <a:pt x="38476" y="7886"/>
                </a:cubicBezTo>
                <a:lnTo>
                  <a:pt x="38514" y="7848"/>
                </a:lnTo>
                <a:cubicBezTo>
                  <a:pt x="38565" y="7822"/>
                  <a:pt x="38529" y="7761"/>
                  <a:pt x="38488" y="7761"/>
                </a:cubicBezTo>
                <a:close/>
                <a:moveTo>
                  <a:pt x="38326" y="7923"/>
                </a:moveTo>
                <a:cubicBezTo>
                  <a:pt x="38300" y="7924"/>
                  <a:pt x="38274" y="7924"/>
                  <a:pt x="38248" y="7924"/>
                </a:cubicBezTo>
                <a:lnTo>
                  <a:pt x="38324" y="7924"/>
                </a:lnTo>
                <a:cubicBezTo>
                  <a:pt x="38325" y="7924"/>
                  <a:pt x="38325" y="7924"/>
                  <a:pt x="38326" y="7923"/>
                </a:cubicBezTo>
                <a:close/>
                <a:moveTo>
                  <a:pt x="31689" y="4474"/>
                </a:moveTo>
                <a:lnTo>
                  <a:pt x="31689" y="4853"/>
                </a:lnTo>
                <a:cubicBezTo>
                  <a:pt x="31689" y="4907"/>
                  <a:pt x="31690" y="4961"/>
                  <a:pt x="31692" y="5015"/>
                </a:cubicBezTo>
                <a:lnTo>
                  <a:pt x="31692" y="5015"/>
                </a:lnTo>
                <a:cubicBezTo>
                  <a:pt x="28367" y="5959"/>
                  <a:pt x="24967" y="6866"/>
                  <a:pt x="21604" y="7810"/>
                </a:cubicBezTo>
                <a:cubicBezTo>
                  <a:pt x="21832" y="7659"/>
                  <a:pt x="22059" y="7545"/>
                  <a:pt x="22325" y="7431"/>
                </a:cubicBezTo>
                <a:cubicBezTo>
                  <a:pt x="22386" y="7369"/>
                  <a:pt x="22347" y="7307"/>
                  <a:pt x="22290" y="7307"/>
                </a:cubicBezTo>
                <a:cubicBezTo>
                  <a:pt x="22277" y="7307"/>
                  <a:pt x="22263" y="7311"/>
                  <a:pt x="22249" y="7318"/>
                </a:cubicBezTo>
                <a:cubicBezTo>
                  <a:pt x="21832" y="7545"/>
                  <a:pt x="21453" y="7735"/>
                  <a:pt x="21035" y="8000"/>
                </a:cubicBezTo>
                <a:cubicBezTo>
                  <a:pt x="20998" y="8000"/>
                  <a:pt x="20998" y="8000"/>
                  <a:pt x="20922" y="8038"/>
                </a:cubicBezTo>
                <a:cubicBezTo>
                  <a:pt x="20846" y="7735"/>
                  <a:pt x="20732" y="7507"/>
                  <a:pt x="20618" y="7280"/>
                </a:cubicBezTo>
                <a:cubicBezTo>
                  <a:pt x="23879" y="6483"/>
                  <a:pt x="27443" y="5573"/>
                  <a:pt x="31007" y="4664"/>
                </a:cubicBezTo>
                <a:lnTo>
                  <a:pt x="31007" y="4664"/>
                </a:lnTo>
                <a:cubicBezTo>
                  <a:pt x="30741" y="4815"/>
                  <a:pt x="30514" y="4891"/>
                  <a:pt x="30286" y="5043"/>
                </a:cubicBezTo>
                <a:cubicBezTo>
                  <a:pt x="30200" y="5071"/>
                  <a:pt x="30245" y="5144"/>
                  <a:pt x="30288" y="5144"/>
                </a:cubicBezTo>
                <a:cubicBezTo>
                  <a:pt x="30302" y="5144"/>
                  <a:pt x="30315" y="5137"/>
                  <a:pt x="30324" y="5119"/>
                </a:cubicBezTo>
                <a:cubicBezTo>
                  <a:pt x="30703" y="4967"/>
                  <a:pt x="31083" y="4701"/>
                  <a:pt x="31462" y="4512"/>
                </a:cubicBezTo>
                <a:lnTo>
                  <a:pt x="31500" y="4512"/>
                </a:lnTo>
                <a:cubicBezTo>
                  <a:pt x="31500" y="4512"/>
                  <a:pt x="31575" y="4512"/>
                  <a:pt x="31575" y="4474"/>
                </a:cubicBezTo>
                <a:close/>
                <a:moveTo>
                  <a:pt x="14249" y="6673"/>
                </a:moveTo>
                <a:lnTo>
                  <a:pt x="13984" y="7355"/>
                </a:lnTo>
                <a:lnTo>
                  <a:pt x="13946" y="7355"/>
                </a:lnTo>
                <a:lnTo>
                  <a:pt x="12088" y="8493"/>
                </a:lnTo>
                <a:cubicBezTo>
                  <a:pt x="12126" y="8379"/>
                  <a:pt x="12164" y="8227"/>
                  <a:pt x="12239" y="8038"/>
                </a:cubicBezTo>
                <a:cubicBezTo>
                  <a:pt x="12884" y="7545"/>
                  <a:pt x="13566" y="7128"/>
                  <a:pt x="14249" y="6673"/>
                </a:cubicBezTo>
                <a:close/>
                <a:moveTo>
                  <a:pt x="34533" y="6408"/>
                </a:moveTo>
                <a:cubicBezTo>
                  <a:pt x="34684" y="6597"/>
                  <a:pt x="34874" y="6749"/>
                  <a:pt x="35064" y="6938"/>
                </a:cubicBezTo>
                <a:cubicBezTo>
                  <a:pt x="34571" y="7507"/>
                  <a:pt x="34078" y="8038"/>
                  <a:pt x="33585" y="8607"/>
                </a:cubicBezTo>
                <a:cubicBezTo>
                  <a:pt x="33509" y="8493"/>
                  <a:pt x="33357" y="8417"/>
                  <a:pt x="33244" y="8303"/>
                </a:cubicBezTo>
                <a:lnTo>
                  <a:pt x="33320" y="8303"/>
                </a:lnTo>
                <a:cubicBezTo>
                  <a:pt x="33737" y="7886"/>
                  <a:pt x="34192" y="7469"/>
                  <a:pt x="34646" y="7052"/>
                </a:cubicBezTo>
                <a:cubicBezTo>
                  <a:pt x="34701" y="6915"/>
                  <a:pt x="34677" y="6817"/>
                  <a:pt x="34645" y="6817"/>
                </a:cubicBezTo>
                <a:cubicBezTo>
                  <a:pt x="34632" y="6817"/>
                  <a:pt x="34619" y="6831"/>
                  <a:pt x="34609" y="6863"/>
                </a:cubicBezTo>
                <a:cubicBezTo>
                  <a:pt x="34154" y="7280"/>
                  <a:pt x="33699" y="7697"/>
                  <a:pt x="33282" y="8114"/>
                </a:cubicBezTo>
                <a:lnTo>
                  <a:pt x="33282" y="8190"/>
                </a:lnTo>
                <a:cubicBezTo>
                  <a:pt x="33174" y="8082"/>
                  <a:pt x="33070" y="7970"/>
                  <a:pt x="32972" y="7856"/>
                </a:cubicBezTo>
                <a:lnTo>
                  <a:pt x="32972" y="7856"/>
                </a:lnTo>
                <a:cubicBezTo>
                  <a:pt x="32978" y="7857"/>
                  <a:pt x="32984" y="7858"/>
                  <a:pt x="32989" y="7858"/>
                </a:cubicBezTo>
                <a:cubicBezTo>
                  <a:pt x="33000" y="7858"/>
                  <a:pt x="33009" y="7855"/>
                  <a:pt x="33016" y="7848"/>
                </a:cubicBezTo>
                <a:cubicBezTo>
                  <a:pt x="33547" y="7355"/>
                  <a:pt x="34078" y="6900"/>
                  <a:pt x="34533" y="6408"/>
                </a:cubicBezTo>
                <a:close/>
                <a:moveTo>
                  <a:pt x="35113" y="7573"/>
                </a:moveTo>
                <a:cubicBezTo>
                  <a:pt x="35094" y="7573"/>
                  <a:pt x="35075" y="7586"/>
                  <a:pt x="35064" y="7621"/>
                </a:cubicBezTo>
                <a:cubicBezTo>
                  <a:pt x="34722" y="7924"/>
                  <a:pt x="34457" y="8303"/>
                  <a:pt x="34116" y="8644"/>
                </a:cubicBezTo>
                <a:cubicBezTo>
                  <a:pt x="34083" y="8677"/>
                  <a:pt x="34135" y="8766"/>
                  <a:pt x="34198" y="8766"/>
                </a:cubicBezTo>
                <a:cubicBezTo>
                  <a:pt x="34208" y="8766"/>
                  <a:pt x="34219" y="8764"/>
                  <a:pt x="34229" y="8758"/>
                </a:cubicBezTo>
                <a:cubicBezTo>
                  <a:pt x="34533" y="8417"/>
                  <a:pt x="34836" y="8038"/>
                  <a:pt x="35177" y="7697"/>
                </a:cubicBezTo>
                <a:cubicBezTo>
                  <a:pt x="35204" y="7644"/>
                  <a:pt x="35157" y="7573"/>
                  <a:pt x="35113" y="7573"/>
                </a:cubicBezTo>
                <a:close/>
                <a:moveTo>
                  <a:pt x="35215" y="6976"/>
                </a:moveTo>
                <a:cubicBezTo>
                  <a:pt x="35405" y="7166"/>
                  <a:pt x="35632" y="7318"/>
                  <a:pt x="35860" y="7469"/>
                </a:cubicBezTo>
                <a:cubicBezTo>
                  <a:pt x="35443" y="8000"/>
                  <a:pt x="35026" y="8569"/>
                  <a:pt x="34533" y="9062"/>
                </a:cubicBezTo>
                <a:lnTo>
                  <a:pt x="34533" y="9137"/>
                </a:lnTo>
                <a:cubicBezTo>
                  <a:pt x="34267" y="8986"/>
                  <a:pt x="33964" y="8834"/>
                  <a:pt x="33737" y="8607"/>
                </a:cubicBezTo>
                <a:cubicBezTo>
                  <a:pt x="34229" y="8076"/>
                  <a:pt x="34722" y="7507"/>
                  <a:pt x="35215" y="6976"/>
                </a:cubicBezTo>
                <a:close/>
                <a:moveTo>
                  <a:pt x="13946" y="7545"/>
                </a:moveTo>
                <a:lnTo>
                  <a:pt x="13946" y="7545"/>
                </a:lnTo>
                <a:cubicBezTo>
                  <a:pt x="13870" y="7697"/>
                  <a:pt x="13832" y="7886"/>
                  <a:pt x="13794" y="8038"/>
                </a:cubicBezTo>
                <a:lnTo>
                  <a:pt x="13756" y="8038"/>
                </a:lnTo>
                <a:cubicBezTo>
                  <a:pt x="13111" y="8417"/>
                  <a:pt x="12543" y="8796"/>
                  <a:pt x="11936" y="9175"/>
                </a:cubicBezTo>
                <a:cubicBezTo>
                  <a:pt x="11936" y="9062"/>
                  <a:pt x="11974" y="8872"/>
                  <a:pt x="12050" y="8758"/>
                </a:cubicBezTo>
                <a:cubicBezTo>
                  <a:pt x="12657" y="8379"/>
                  <a:pt x="13301" y="8000"/>
                  <a:pt x="13946" y="7545"/>
                </a:cubicBezTo>
                <a:close/>
                <a:moveTo>
                  <a:pt x="38882" y="8066"/>
                </a:moveTo>
                <a:cubicBezTo>
                  <a:pt x="38871" y="8066"/>
                  <a:pt x="38862" y="8069"/>
                  <a:pt x="38855" y="8076"/>
                </a:cubicBezTo>
                <a:lnTo>
                  <a:pt x="38021" y="9062"/>
                </a:lnTo>
                <a:cubicBezTo>
                  <a:pt x="37959" y="9123"/>
                  <a:pt x="38023" y="9185"/>
                  <a:pt x="38070" y="9185"/>
                </a:cubicBezTo>
                <a:cubicBezTo>
                  <a:pt x="38080" y="9185"/>
                  <a:pt x="38090" y="9182"/>
                  <a:pt x="38097" y="9175"/>
                </a:cubicBezTo>
                <a:lnTo>
                  <a:pt x="38969" y="8190"/>
                </a:lnTo>
                <a:cubicBezTo>
                  <a:pt x="39000" y="8128"/>
                  <a:pt x="38929" y="8066"/>
                  <a:pt x="38882" y="8066"/>
                </a:cubicBezTo>
                <a:close/>
                <a:moveTo>
                  <a:pt x="36618" y="190"/>
                </a:moveTo>
                <a:cubicBezTo>
                  <a:pt x="39082" y="266"/>
                  <a:pt x="41168" y="2351"/>
                  <a:pt x="41168" y="4891"/>
                </a:cubicBezTo>
                <a:cubicBezTo>
                  <a:pt x="41168" y="5801"/>
                  <a:pt x="40902" y="6673"/>
                  <a:pt x="40485" y="7355"/>
                </a:cubicBezTo>
                <a:cubicBezTo>
                  <a:pt x="40379" y="7412"/>
                  <a:pt x="40273" y="7464"/>
                  <a:pt x="40166" y="7511"/>
                </a:cubicBezTo>
                <a:lnTo>
                  <a:pt x="40166" y="7511"/>
                </a:lnTo>
                <a:cubicBezTo>
                  <a:pt x="39933" y="8134"/>
                  <a:pt x="39449" y="8575"/>
                  <a:pt x="38893" y="8872"/>
                </a:cubicBezTo>
                <a:cubicBezTo>
                  <a:pt x="39158" y="8607"/>
                  <a:pt x="39386" y="8265"/>
                  <a:pt x="39613" y="8000"/>
                </a:cubicBezTo>
                <a:cubicBezTo>
                  <a:pt x="39644" y="7938"/>
                  <a:pt x="39599" y="7876"/>
                  <a:pt x="39561" y="7876"/>
                </a:cubicBezTo>
                <a:cubicBezTo>
                  <a:pt x="39553" y="7876"/>
                  <a:pt x="39544" y="7879"/>
                  <a:pt x="39537" y="7886"/>
                </a:cubicBezTo>
                <a:cubicBezTo>
                  <a:pt x="39234" y="8227"/>
                  <a:pt x="38969" y="8607"/>
                  <a:pt x="38665" y="8948"/>
                </a:cubicBezTo>
                <a:lnTo>
                  <a:pt x="38665" y="8986"/>
                </a:lnTo>
                <a:cubicBezTo>
                  <a:pt x="38059" y="9327"/>
                  <a:pt x="37300" y="9517"/>
                  <a:pt x="36542" y="9517"/>
                </a:cubicBezTo>
                <a:cubicBezTo>
                  <a:pt x="35860" y="9517"/>
                  <a:pt x="35215" y="9365"/>
                  <a:pt x="34646" y="9062"/>
                </a:cubicBezTo>
                <a:cubicBezTo>
                  <a:pt x="35064" y="8493"/>
                  <a:pt x="35556" y="8000"/>
                  <a:pt x="35973" y="7431"/>
                </a:cubicBezTo>
                <a:lnTo>
                  <a:pt x="36239" y="7545"/>
                </a:lnTo>
                <a:lnTo>
                  <a:pt x="34988" y="9137"/>
                </a:lnTo>
                <a:cubicBezTo>
                  <a:pt x="34926" y="9168"/>
                  <a:pt x="34989" y="9224"/>
                  <a:pt x="35035" y="9224"/>
                </a:cubicBezTo>
                <a:cubicBezTo>
                  <a:pt x="35046" y="9224"/>
                  <a:pt x="35056" y="9220"/>
                  <a:pt x="35064" y="9213"/>
                </a:cubicBezTo>
                <a:cubicBezTo>
                  <a:pt x="35481" y="8682"/>
                  <a:pt x="35936" y="8114"/>
                  <a:pt x="36353" y="7621"/>
                </a:cubicBezTo>
                <a:cubicBezTo>
                  <a:pt x="36504" y="7659"/>
                  <a:pt x="36580" y="7697"/>
                  <a:pt x="36732" y="7735"/>
                </a:cubicBezTo>
                <a:lnTo>
                  <a:pt x="35594" y="9024"/>
                </a:lnTo>
                <a:cubicBezTo>
                  <a:pt x="35562" y="9056"/>
                  <a:pt x="35613" y="9145"/>
                  <a:pt x="35652" y="9145"/>
                </a:cubicBezTo>
                <a:cubicBezTo>
                  <a:pt x="35659" y="9145"/>
                  <a:pt x="35665" y="9143"/>
                  <a:pt x="35670" y="9137"/>
                </a:cubicBezTo>
                <a:cubicBezTo>
                  <a:pt x="36049" y="8682"/>
                  <a:pt x="36428" y="8227"/>
                  <a:pt x="36845" y="7810"/>
                </a:cubicBezTo>
                <a:cubicBezTo>
                  <a:pt x="36997" y="7848"/>
                  <a:pt x="37111" y="7848"/>
                  <a:pt x="37263" y="7886"/>
                </a:cubicBezTo>
                <a:cubicBezTo>
                  <a:pt x="36770" y="8303"/>
                  <a:pt x="36391" y="8796"/>
                  <a:pt x="36049" y="9365"/>
                </a:cubicBezTo>
                <a:cubicBezTo>
                  <a:pt x="36025" y="9413"/>
                  <a:pt x="36062" y="9461"/>
                  <a:pt x="36102" y="9461"/>
                </a:cubicBezTo>
                <a:cubicBezTo>
                  <a:pt x="36125" y="9461"/>
                  <a:pt x="36149" y="9445"/>
                  <a:pt x="36163" y="9403"/>
                </a:cubicBezTo>
                <a:cubicBezTo>
                  <a:pt x="36466" y="8834"/>
                  <a:pt x="36921" y="8379"/>
                  <a:pt x="37376" y="7924"/>
                </a:cubicBezTo>
                <a:cubicBezTo>
                  <a:pt x="37490" y="7924"/>
                  <a:pt x="37566" y="8000"/>
                  <a:pt x="37604" y="8000"/>
                </a:cubicBezTo>
                <a:cubicBezTo>
                  <a:pt x="37300" y="8417"/>
                  <a:pt x="36921" y="8834"/>
                  <a:pt x="36580" y="9213"/>
                </a:cubicBezTo>
                <a:cubicBezTo>
                  <a:pt x="36547" y="9246"/>
                  <a:pt x="36599" y="9335"/>
                  <a:pt x="36638" y="9335"/>
                </a:cubicBezTo>
                <a:cubicBezTo>
                  <a:pt x="36645" y="9335"/>
                  <a:pt x="36651" y="9332"/>
                  <a:pt x="36656" y="9327"/>
                </a:cubicBezTo>
                <a:cubicBezTo>
                  <a:pt x="37073" y="8872"/>
                  <a:pt x="37414" y="8417"/>
                  <a:pt x="37755" y="8000"/>
                </a:cubicBezTo>
                <a:lnTo>
                  <a:pt x="38097" y="8000"/>
                </a:lnTo>
                <a:cubicBezTo>
                  <a:pt x="37793" y="8379"/>
                  <a:pt x="37490" y="8796"/>
                  <a:pt x="37187" y="9175"/>
                </a:cubicBezTo>
                <a:cubicBezTo>
                  <a:pt x="37161" y="9201"/>
                  <a:pt x="37188" y="9262"/>
                  <a:pt x="37232" y="9262"/>
                </a:cubicBezTo>
                <a:cubicBezTo>
                  <a:pt x="37252" y="9262"/>
                  <a:pt x="37276" y="9249"/>
                  <a:pt x="37300" y="9213"/>
                </a:cubicBezTo>
                <a:cubicBezTo>
                  <a:pt x="37604" y="8796"/>
                  <a:pt x="37907" y="8379"/>
                  <a:pt x="38248" y="7924"/>
                </a:cubicBezTo>
                <a:lnTo>
                  <a:pt x="38059" y="7924"/>
                </a:lnTo>
                <a:cubicBezTo>
                  <a:pt x="38059" y="7924"/>
                  <a:pt x="38059" y="7886"/>
                  <a:pt x="38097" y="7886"/>
                </a:cubicBezTo>
                <a:cubicBezTo>
                  <a:pt x="38129" y="7854"/>
                  <a:pt x="38078" y="7765"/>
                  <a:pt x="38038" y="7765"/>
                </a:cubicBezTo>
                <a:cubicBezTo>
                  <a:pt x="38032" y="7765"/>
                  <a:pt x="38026" y="7767"/>
                  <a:pt x="38021" y="7772"/>
                </a:cubicBezTo>
                <a:cubicBezTo>
                  <a:pt x="37945" y="7848"/>
                  <a:pt x="37945" y="7886"/>
                  <a:pt x="37907" y="7924"/>
                </a:cubicBezTo>
                <a:cubicBezTo>
                  <a:pt x="37831" y="7924"/>
                  <a:pt x="37718" y="7924"/>
                  <a:pt x="37642" y="7886"/>
                </a:cubicBezTo>
                <a:cubicBezTo>
                  <a:pt x="37642" y="7860"/>
                  <a:pt x="37606" y="7816"/>
                  <a:pt x="37571" y="7816"/>
                </a:cubicBezTo>
                <a:cubicBezTo>
                  <a:pt x="37555" y="7816"/>
                  <a:pt x="37540" y="7825"/>
                  <a:pt x="37528" y="7848"/>
                </a:cubicBezTo>
                <a:lnTo>
                  <a:pt x="37490" y="7848"/>
                </a:lnTo>
                <a:cubicBezTo>
                  <a:pt x="37338" y="7848"/>
                  <a:pt x="37187" y="7772"/>
                  <a:pt x="37111" y="7735"/>
                </a:cubicBezTo>
                <a:cubicBezTo>
                  <a:pt x="37140" y="7706"/>
                  <a:pt x="37103" y="7633"/>
                  <a:pt x="37050" y="7633"/>
                </a:cubicBezTo>
                <a:cubicBezTo>
                  <a:pt x="37034" y="7633"/>
                  <a:pt x="37015" y="7640"/>
                  <a:pt x="36997" y="7659"/>
                </a:cubicBezTo>
                <a:lnTo>
                  <a:pt x="36959" y="7697"/>
                </a:lnTo>
                <a:lnTo>
                  <a:pt x="36542" y="7545"/>
                </a:lnTo>
                <a:lnTo>
                  <a:pt x="36580" y="7507"/>
                </a:lnTo>
                <a:cubicBezTo>
                  <a:pt x="36613" y="7474"/>
                  <a:pt x="36561" y="7386"/>
                  <a:pt x="36522" y="7386"/>
                </a:cubicBezTo>
                <a:cubicBezTo>
                  <a:pt x="36516" y="7386"/>
                  <a:pt x="36510" y="7388"/>
                  <a:pt x="36504" y="7393"/>
                </a:cubicBezTo>
                <a:lnTo>
                  <a:pt x="36391" y="7507"/>
                </a:lnTo>
                <a:cubicBezTo>
                  <a:pt x="35784" y="7280"/>
                  <a:pt x="35253" y="6900"/>
                  <a:pt x="34798" y="6370"/>
                </a:cubicBezTo>
                <a:cubicBezTo>
                  <a:pt x="34646" y="6218"/>
                  <a:pt x="34495" y="6028"/>
                  <a:pt x="34419" y="5839"/>
                </a:cubicBezTo>
                <a:lnTo>
                  <a:pt x="34457" y="5839"/>
                </a:lnTo>
                <a:cubicBezTo>
                  <a:pt x="34486" y="5810"/>
                  <a:pt x="34449" y="5738"/>
                  <a:pt x="34396" y="5738"/>
                </a:cubicBezTo>
                <a:cubicBezTo>
                  <a:pt x="34380" y="5738"/>
                  <a:pt x="34361" y="5745"/>
                  <a:pt x="34343" y="5763"/>
                </a:cubicBezTo>
                <a:cubicBezTo>
                  <a:pt x="34154" y="5460"/>
                  <a:pt x="34078" y="5194"/>
                  <a:pt x="33926" y="4853"/>
                </a:cubicBezTo>
                <a:cubicBezTo>
                  <a:pt x="33926" y="4853"/>
                  <a:pt x="33964" y="4853"/>
                  <a:pt x="33964" y="4815"/>
                </a:cubicBezTo>
                <a:cubicBezTo>
                  <a:pt x="34022" y="4757"/>
                  <a:pt x="33991" y="4676"/>
                  <a:pt x="33956" y="4676"/>
                </a:cubicBezTo>
                <a:cubicBezTo>
                  <a:pt x="33946" y="4676"/>
                  <a:pt x="33935" y="4684"/>
                  <a:pt x="33926" y="4701"/>
                </a:cubicBezTo>
                <a:cubicBezTo>
                  <a:pt x="33547" y="3374"/>
                  <a:pt x="33699" y="1896"/>
                  <a:pt x="34457" y="720"/>
                </a:cubicBezTo>
                <a:cubicBezTo>
                  <a:pt x="35101" y="379"/>
                  <a:pt x="35822" y="190"/>
                  <a:pt x="36618" y="190"/>
                </a:cubicBezTo>
                <a:close/>
                <a:moveTo>
                  <a:pt x="13756" y="8190"/>
                </a:moveTo>
                <a:cubicBezTo>
                  <a:pt x="13680" y="8569"/>
                  <a:pt x="13680" y="8872"/>
                  <a:pt x="13680" y="9213"/>
                </a:cubicBezTo>
                <a:lnTo>
                  <a:pt x="13642" y="9213"/>
                </a:lnTo>
                <a:cubicBezTo>
                  <a:pt x="13074" y="9592"/>
                  <a:pt x="12505" y="9971"/>
                  <a:pt x="11974" y="10351"/>
                </a:cubicBezTo>
                <a:cubicBezTo>
                  <a:pt x="11974" y="10199"/>
                  <a:pt x="11936" y="10085"/>
                  <a:pt x="11936" y="9934"/>
                </a:cubicBezTo>
                <a:cubicBezTo>
                  <a:pt x="12467" y="9517"/>
                  <a:pt x="12998" y="9175"/>
                  <a:pt x="13604" y="8872"/>
                </a:cubicBezTo>
                <a:cubicBezTo>
                  <a:pt x="13680" y="8834"/>
                  <a:pt x="13642" y="8758"/>
                  <a:pt x="13566" y="8758"/>
                </a:cubicBezTo>
                <a:cubicBezTo>
                  <a:pt x="12922" y="8986"/>
                  <a:pt x="12429" y="9327"/>
                  <a:pt x="11898" y="9744"/>
                </a:cubicBezTo>
                <a:lnTo>
                  <a:pt x="11898" y="9630"/>
                </a:lnTo>
                <a:lnTo>
                  <a:pt x="11898" y="9365"/>
                </a:lnTo>
                <a:cubicBezTo>
                  <a:pt x="12505" y="8986"/>
                  <a:pt x="13111" y="8607"/>
                  <a:pt x="13756" y="8190"/>
                </a:cubicBezTo>
                <a:close/>
                <a:moveTo>
                  <a:pt x="13680" y="9365"/>
                </a:moveTo>
                <a:cubicBezTo>
                  <a:pt x="13680" y="9510"/>
                  <a:pt x="13680" y="9585"/>
                  <a:pt x="13746" y="9724"/>
                </a:cubicBezTo>
                <a:lnTo>
                  <a:pt x="13746" y="9724"/>
                </a:lnTo>
                <a:cubicBezTo>
                  <a:pt x="13725" y="9706"/>
                  <a:pt x="13672" y="9706"/>
                  <a:pt x="13642" y="9706"/>
                </a:cubicBezTo>
                <a:cubicBezTo>
                  <a:pt x="13111" y="10085"/>
                  <a:pt x="12619" y="10502"/>
                  <a:pt x="12088" y="10881"/>
                </a:cubicBezTo>
                <a:cubicBezTo>
                  <a:pt x="12050" y="10768"/>
                  <a:pt x="12050" y="10654"/>
                  <a:pt x="11974" y="10540"/>
                </a:cubicBezTo>
                <a:cubicBezTo>
                  <a:pt x="12543" y="10161"/>
                  <a:pt x="13111" y="9744"/>
                  <a:pt x="13680" y="9365"/>
                </a:cubicBezTo>
                <a:close/>
                <a:moveTo>
                  <a:pt x="13756" y="9820"/>
                </a:moveTo>
                <a:cubicBezTo>
                  <a:pt x="13794" y="10123"/>
                  <a:pt x="13832" y="10389"/>
                  <a:pt x="13946" y="10692"/>
                </a:cubicBezTo>
                <a:cubicBezTo>
                  <a:pt x="13946" y="10693"/>
                  <a:pt x="13947" y="10695"/>
                  <a:pt x="13947" y="10696"/>
                </a:cubicBezTo>
                <a:lnTo>
                  <a:pt x="13947" y="10696"/>
                </a:lnTo>
                <a:cubicBezTo>
                  <a:pt x="13932" y="10687"/>
                  <a:pt x="13913" y="10682"/>
                  <a:pt x="13890" y="10682"/>
                </a:cubicBezTo>
                <a:cubicBezTo>
                  <a:pt x="13872" y="10682"/>
                  <a:pt x="13853" y="10685"/>
                  <a:pt x="13832" y="10692"/>
                </a:cubicBezTo>
                <a:cubicBezTo>
                  <a:pt x="13263" y="10919"/>
                  <a:pt x="12808" y="11261"/>
                  <a:pt x="12353" y="11678"/>
                </a:cubicBezTo>
                <a:cubicBezTo>
                  <a:pt x="12315" y="11602"/>
                  <a:pt x="12277" y="11488"/>
                  <a:pt x="12239" y="11450"/>
                </a:cubicBezTo>
                <a:cubicBezTo>
                  <a:pt x="12694" y="11071"/>
                  <a:pt x="13187" y="10730"/>
                  <a:pt x="13642" y="10351"/>
                </a:cubicBezTo>
                <a:cubicBezTo>
                  <a:pt x="13670" y="10323"/>
                  <a:pt x="13657" y="10233"/>
                  <a:pt x="13633" y="10233"/>
                </a:cubicBezTo>
                <a:cubicBezTo>
                  <a:pt x="13624" y="10233"/>
                  <a:pt x="13614" y="10245"/>
                  <a:pt x="13604" y="10275"/>
                </a:cubicBezTo>
                <a:cubicBezTo>
                  <a:pt x="13111" y="10654"/>
                  <a:pt x="12657" y="10957"/>
                  <a:pt x="12164" y="11336"/>
                </a:cubicBezTo>
                <a:cubicBezTo>
                  <a:pt x="12126" y="11261"/>
                  <a:pt x="12088" y="11147"/>
                  <a:pt x="12088" y="11071"/>
                </a:cubicBezTo>
                <a:cubicBezTo>
                  <a:pt x="12619" y="10692"/>
                  <a:pt x="13187" y="10237"/>
                  <a:pt x="13680" y="9896"/>
                </a:cubicBezTo>
                <a:lnTo>
                  <a:pt x="13756" y="9820"/>
                </a:lnTo>
                <a:close/>
                <a:moveTo>
                  <a:pt x="13971" y="10770"/>
                </a:moveTo>
                <a:lnTo>
                  <a:pt x="13971" y="10770"/>
                </a:lnTo>
                <a:cubicBezTo>
                  <a:pt x="14003" y="10871"/>
                  <a:pt x="14046" y="10990"/>
                  <a:pt x="14135" y="11109"/>
                </a:cubicBezTo>
                <a:cubicBezTo>
                  <a:pt x="13642" y="11450"/>
                  <a:pt x="13111" y="11829"/>
                  <a:pt x="12657" y="12133"/>
                </a:cubicBezTo>
                <a:cubicBezTo>
                  <a:pt x="12619" y="12057"/>
                  <a:pt x="12505" y="11981"/>
                  <a:pt x="12467" y="11867"/>
                </a:cubicBezTo>
                <a:cubicBezTo>
                  <a:pt x="12884" y="11450"/>
                  <a:pt x="13377" y="11109"/>
                  <a:pt x="13946" y="10806"/>
                </a:cubicBezTo>
                <a:cubicBezTo>
                  <a:pt x="13958" y="10794"/>
                  <a:pt x="13966" y="10781"/>
                  <a:pt x="13971" y="10770"/>
                </a:cubicBezTo>
                <a:close/>
                <a:moveTo>
                  <a:pt x="14173" y="11147"/>
                </a:moveTo>
                <a:lnTo>
                  <a:pt x="14325" y="11450"/>
                </a:lnTo>
                <a:lnTo>
                  <a:pt x="12884" y="12436"/>
                </a:lnTo>
                <a:cubicBezTo>
                  <a:pt x="12846" y="12360"/>
                  <a:pt x="12732" y="12284"/>
                  <a:pt x="12694" y="12208"/>
                </a:cubicBezTo>
                <a:cubicBezTo>
                  <a:pt x="13225" y="11867"/>
                  <a:pt x="13680" y="11526"/>
                  <a:pt x="14173" y="11147"/>
                </a:cubicBezTo>
                <a:close/>
                <a:moveTo>
                  <a:pt x="14401" y="11640"/>
                </a:moveTo>
                <a:cubicBezTo>
                  <a:pt x="14438" y="11678"/>
                  <a:pt x="14514" y="11716"/>
                  <a:pt x="14552" y="11829"/>
                </a:cubicBezTo>
                <a:cubicBezTo>
                  <a:pt x="14059" y="12170"/>
                  <a:pt x="13642" y="12474"/>
                  <a:pt x="13225" y="12815"/>
                </a:cubicBezTo>
                <a:lnTo>
                  <a:pt x="12998" y="12588"/>
                </a:lnTo>
                <a:cubicBezTo>
                  <a:pt x="13453" y="12246"/>
                  <a:pt x="13946" y="11905"/>
                  <a:pt x="14401" y="11640"/>
                </a:cubicBezTo>
                <a:close/>
                <a:moveTo>
                  <a:pt x="14590" y="11867"/>
                </a:moveTo>
                <a:cubicBezTo>
                  <a:pt x="14704" y="12019"/>
                  <a:pt x="14742" y="12095"/>
                  <a:pt x="14818" y="12208"/>
                </a:cubicBezTo>
                <a:cubicBezTo>
                  <a:pt x="14401" y="12474"/>
                  <a:pt x="13984" y="12815"/>
                  <a:pt x="13566" y="13118"/>
                </a:cubicBezTo>
                <a:cubicBezTo>
                  <a:pt x="13453" y="13043"/>
                  <a:pt x="13377" y="12967"/>
                  <a:pt x="13301" y="12853"/>
                </a:cubicBezTo>
                <a:cubicBezTo>
                  <a:pt x="13756" y="12550"/>
                  <a:pt x="14173" y="12246"/>
                  <a:pt x="14590" y="11905"/>
                </a:cubicBezTo>
                <a:lnTo>
                  <a:pt x="14590" y="11867"/>
                </a:lnTo>
                <a:close/>
                <a:moveTo>
                  <a:pt x="14893" y="12284"/>
                </a:moveTo>
                <a:cubicBezTo>
                  <a:pt x="15007" y="12436"/>
                  <a:pt x="15121" y="12588"/>
                  <a:pt x="15273" y="12701"/>
                </a:cubicBezTo>
                <a:cubicBezTo>
                  <a:pt x="14969" y="13005"/>
                  <a:pt x="14628" y="13308"/>
                  <a:pt x="14325" y="13535"/>
                </a:cubicBezTo>
                <a:cubicBezTo>
                  <a:pt x="14211" y="13535"/>
                  <a:pt x="14135" y="13497"/>
                  <a:pt x="14021" y="13422"/>
                </a:cubicBezTo>
                <a:cubicBezTo>
                  <a:pt x="14363" y="13156"/>
                  <a:pt x="14742" y="12929"/>
                  <a:pt x="15083" y="12625"/>
                </a:cubicBezTo>
                <a:cubicBezTo>
                  <a:pt x="15116" y="12593"/>
                  <a:pt x="15036" y="12504"/>
                  <a:pt x="14989" y="12504"/>
                </a:cubicBezTo>
                <a:cubicBezTo>
                  <a:pt x="14981" y="12504"/>
                  <a:pt x="14975" y="12506"/>
                  <a:pt x="14969" y="12512"/>
                </a:cubicBezTo>
                <a:cubicBezTo>
                  <a:pt x="14590" y="12815"/>
                  <a:pt x="14249" y="13080"/>
                  <a:pt x="13870" y="13384"/>
                </a:cubicBezTo>
                <a:cubicBezTo>
                  <a:pt x="13794" y="13346"/>
                  <a:pt x="13756" y="13270"/>
                  <a:pt x="13642" y="13194"/>
                </a:cubicBezTo>
                <a:cubicBezTo>
                  <a:pt x="14059" y="12891"/>
                  <a:pt x="14438" y="12625"/>
                  <a:pt x="14893" y="12322"/>
                </a:cubicBezTo>
                <a:lnTo>
                  <a:pt x="14893" y="12284"/>
                </a:lnTo>
                <a:close/>
                <a:moveTo>
                  <a:pt x="15386" y="12815"/>
                </a:moveTo>
                <a:cubicBezTo>
                  <a:pt x="15500" y="12929"/>
                  <a:pt x="15576" y="12967"/>
                  <a:pt x="15652" y="13043"/>
                </a:cubicBezTo>
                <a:cubicBezTo>
                  <a:pt x="15348" y="13232"/>
                  <a:pt x="15083" y="13497"/>
                  <a:pt x="14742" y="13763"/>
                </a:cubicBezTo>
                <a:cubicBezTo>
                  <a:pt x="14590" y="13763"/>
                  <a:pt x="14514" y="13725"/>
                  <a:pt x="14401" y="13687"/>
                </a:cubicBezTo>
                <a:lnTo>
                  <a:pt x="15386" y="12815"/>
                </a:lnTo>
                <a:close/>
                <a:moveTo>
                  <a:pt x="16410" y="5270"/>
                </a:moveTo>
                <a:cubicBezTo>
                  <a:pt x="18723" y="5270"/>
                  <a:pt x="20694" y="7280"/>
                  <a:pt x="20694" y="9706"/>
                </a:cubicBezTo>
                <a:cubicBezTo>
                  <a:pt x="20694" y="11640"/>
                  <a:pt x="19443" y="13308"/>
                  <a:pt x="17661" y="13877"/>
                </a:cubicBezTo>
                <a:cubicBezTo>
                  <a:pt x="17358" y="13763"/>
                  <a:pt x="17017" y="13687"/>
                  <a:pt x="16713" y="13497"/>
                </a:cubicBezTo>
                <a:cubicBezTo>
                  <a:pt x="16775" y="13436"/>
                  <a:pt x="16711" y="13374"/>
                  <a:pt x="16664" y="13374"/>
                </a:cubicBezTo>
                <a:cubicBezTo>
                  <a:pt x="16654" y="13374"/>
                  <a:pt x="16644" y="13377"/>
                  <a:pt x="16637" y="13384"/>
                </a:cubicBezTo>
                <a:cubicBezTo>
                  <a:pt x="16524" y="13346"/>
                  <a:pt x="16410" y="13232"/>
                  <a:pt x="16296" y="13194"/>
                </a:cubicBezTo>
                <a:lnTo>
                  <a:pt x="16410" y="13118"/>
                </a:lnTo>
                <a:cubicBezTo>
                  <a:pt x="16441" y="13056"/>
                  <a:pt x="16371" y="12995"/>
                  <a:pt x="16323" y="12995"/>
                </a:cubicBezTo>
                <a:cubicBezTo>
                  <a:pt x="16313" y="12995"/>
                  <a:pt x="16303" y="12998"/>
                  <a:pt x="16296" y="13005"/>
                </a:cubicBezTo>
                <a:cubicBezTo>
                  <a:pt x="16258" y="13043"/>
                  <a:pt x="16220" y="13043"/>
                  <a:pt x="16220" y="13118"/>
                </a:cubicBezTo>
                <a:cubicBezTo>
                  <a:pt x="16107" y="13043"/>
                  <a:pt x="16069" y="13005"/>
                  <a:pt x="15955" y="12967"/>
                </a:cubicBezTo>
                <a:cubicBezTo>
                  <a:pt x="16031" y="12967"/>
                  <a:pt x="16031" y="12929"/>
                  <a:pt x="16069" y="12929"/>
                </a:cubicBezTo>
                <a:cubicBezTo>
                  <a:pt x="16100" y="12867"/>
                  <a:pt x="16055" y="12805"/>
                  <a:pt x="15996" y="12805"/>
                </a:cubicBezTo>
                <a:cubicBezTo>
                  <a:pt x="15983" y="12805"/>
                  <a:pt x="15969" y="12808"/>
                  <a:pt x="15955" y="12815"/>
                </a:cubicBezTo>
                <a:lnTo>
                  <a:pt x="15879" y="12929"/>
                </a:lnTo>
                <a:cubicBezTo>
                  <a:pt x="15765" y="12853"/>
                  <a:pt x="15690" y="12777"/>
                  <a:pt x="15576" y="12663"/>
                </a:cubicBezTo>
                <a:cubicBezTo>
                  <a:pt x="15637" y="12633"/>
                  <a:pt x="15575" y="12577"/>
                  <a:pt x="15528" y="12577"/>
                </a:cubicBezTo>
                <a:cubicBezTo>
                  <a:pt x="15517" y="12577"/>
                  <a:pt x="15507" y="12580"/>
                  <a:pt x="15500" y="12588"/>
                </a:cubicBezTo>
                <a:cubicBezTo>
                  <a:pt x="14893" y="12019"/>
                  <a:pt x="14401" y="11298"/>
                  <a:pt x="14173" y="10540"/>
                </a:cubicBezTo>
                <a:cubicBezTo>
                  <a:pt x="13566" y="8758"/>
                  <a:pt x="14059" y="6711"/>
                  <a:pt x="15386" y="5384"/>
                </a:cubicBezTo>
                <a:cubicBezTo>
                  <a:pt x="15728" y="5270"/>
                  <a:pt x="16069" y="5270"/>
                  <a:pt x="16410" y="5270"/>
                </a:cubicBezTo>
                <a:close/>
                <a:moveTo>
                  <a:pt x="15765" y="13118"/>
                </a:moveTo>
                <a:cubicBezTo>
                  <a:pt x="15879" y="13156"/>
                  <a:pt x="15917" y="13194"/>
                  <a:pt x="16031" y="13232"/>
                </a:cubicBezTo>
                <a:cubicBezTo>
                  <a:pt x="15765" y="13497"/>
                  <a:pt x="15538" y="13725"/>
                  <a:pt x="15273" y="13952"/>
                </a:cubicBezTo>
                <a:lnTo>
                  <a:pt x="14818" y="13801"/>
                </a:lnTo>
                <a:cubicBezTo>
                  <a:pt x="15159" y="13573"/>
                  <a:pt x="15462" y="13346"/>
                  <a:pt x="15765" y="13118"/>
                </a:cubicBezTo>
                <a:close/>
                <a:moveTo>
                  <a:pt x="16107" y="13346"/>
                </a:moveTo>
                <a:cubicBezTo>
                  <a:pt x="16220" y="13384"/>
                  <a:pt x="16334" y="13497"/>
                  <a:pt x="16448" y="13535"/>
                </a:cubicBezTo>
                <a:cubicBezTo>
                  <a:pt x="16296" y="13687"/>
                  <a:pt x="16107" y="13877"/>
                  <a:pt x="15917" y="13990"/>
                </a:cubicBezTo>
                <a:cubicBezTo>
                  <a:pt x="15854" y="14016"/>
                  <a:pt x="15795" y="14024"/>
                  <a:pt x="15737" y="14024"/>
                </a:cubicBezTo>
                <a:cubicBezTo>
                  <a:pt x="15622" y="14024"/>
                  <a:pt x="15513" y="13990"/>
                  <a:pt x="15386" y="13990"/>
                </a:cubicBezTo>
                <a:cubicBezTo>
                  <a:pt x="15652" y="13763"/>
                  <a:pt x="15879" y="13573"/>
                  <a:pt x="16107" y="13346"/>
                </a:cubicBezTo>
                <a:close/>
                <a:moveTo>
                  <a:pt x="17017" y="13763"/>
                </a:moveTo>
                <a:cubicBezTo>
                  <a:pt x="17168" y="13801"/>
                  <a:pt x="17244" y="13877"/>
                  <a:pt x="17396" y="13915"/>
                </a:cubicBezTo>
                <a:cubicBezTo>
                  <a:pt x="17206" y="13952"/>
                  <a:pt x="16979" y="13990"/>
                  <a:pt x="16789" y="14028"/>
                </a:cubicBezTo>
                <a:cubicBezTo>
                  <a:pt x="16865" y="13952"/>
                  <a:pt x="16903" y="13915"/>
                  <a:pt x="17017" y="13763"/>
                </a:cubicBezTo>
                <a:close/>
                <a:moveTo>
                  <a:pt x="16637" y="13573"/>
                </a:moveTo>
                <a:cubicBezTo>
                  <a:pt x="16675" y="13611"/>
                  <a:pt x="16789" y="13725"/>
                  <a:pt x="16903" y="13725"/>
                </a:cubicBezTo>
                <a:cubicBezTo>
                  <a:pt x="16827" y="13801"/>
                  <a:pt x="16675" y="13915"/>
                  <a:pt x="16600" y="14066"/>
                </a:cubicBezTo>
                <a:lnTo>
                  <a:pt x="16107" y="14066"/>
                </a:lnTo>
                <a:cubicBezTo>
                  <a:pt x="16296" y="13915"/>
                  <a:pt x="16448" y="13725"/>
                  <a:pt x="16637" y="13573"/>
                </a:cubicBezTo>
                <a:close/>
                <a:moveTo>
                  <a:pt x="40030" y="8341"/>
                </a:moveTo>
                <a:cubicBezTo>
                  <a:pt x="40182" y="8720"/>
                  <a:pt x="40371" y="9137"/>
                  <a:pt x="40523" y="9554"/>
                </a:cubicBezTo>
                <a:cubicBezTo>
                  <a:pt x="40537" y="9581"/>
                  <a:pt x="40559" y="9594"/>
                  <a:pt x="40584" y="9594"/>
                </a:cubicBezTo>
                <a:cubicBezTo>
                  <a:pt x="40626" y="9594"/>
                  <a:pt x="40671" y="9555"/>
                  <a:pt x="40675" y="9487"/>
                </a:cubicBezTo>
                <a:lnTo>
                  <a:pt x="40675" y="9487"/>
                </a:lnTo>
                <a:cubicBezTo>
                  <a:pt x="41655" y="11250"/>
                  <a:pt x="42698" y="12982"/>
                  <a:pt x="43708" y="14749"/>
                </a:cubicBezTo>
                <a:cubicBezTo>
                  <a:pt x="43710" y="14756"/>
                  <a:pt x="43713" y="14763"/>
                  <a:pt x="43716" y="14768"/>
                </a:cubicBezTo>
                <a:lnTo>
                  <a:pt x="43716" y="14768"/>
                </a:lnTo>
                <a:cubicBezTo>
                  <a:pt x="43497" y="14827"/>
                  <a:pt x="43280" y="14896"/>
                  <a:pt x="43063" y="14976"/>
                </a:cubicBezTo>
                <a:cubicBezTo>
                  <a:pt x="42988" y="14673"/>
                  <a:pt x="42874" y="14369"/>
                  <a:pt x="42798" y="14028"/>
                </a:cubicBezTo>
                <a:cubicBezTo>
                  <a:pt x="42785" y="14001"/>
                  <a:pt x="42762" y="13989"/>
                  <a:pt x="42738" y="13989"/>
                </a:cubicBezTo>
                <a:cubicBezTo>
                  <a:pt x="42694" y="13989"/>
                  <a:pt x="42646" y="14031"/>
                  <a:pt x="42646" y="14104"/>
                </a:cubicBezTo>
                <a:cubicBezTo>
                  <a:pt x="42760" y="14332"/>
                  <a:pt x="42798" y="14635"/>
                  <a:pt x="42874" y="14862"/>
                </a:cubicBezTo>
                <a:cubicBezTo>
                  <a:pt x="41736" y="12853"/>
                  <a:pt x="40561" y="10881"/>
                  <a:pt x="39424" y="8872"/>
                </a:cubicBezTo>
                <a:cubicBezTo>
                  <a:pt x="39651" y="8758"/>
                  <a:pt x="39841" y="8531"/>
                  <a:pt x="40030" y="8341"/>
                </a:cubicBezTo>
                <a:close/>
                <a:moveTo>
                  <a:pt x="33509" y="8758"/>
                </a:moveTo>
                <a:cubicBezTo>
                  <a:pt x="33737" y="8948"/>
                  <a:pt x="33964" y="9062"/>
                  <a:pt x="34267" y="9213"/>
                </a:cubicBezTo>
                <a:cubicBezTo>
                  <a:pt x="32713" y="11905"/>
                  <a:pt x="31386" y="14749"/>
                  <a:pt x="30249" y="17706"/>
                </a:cubicBezTo>
                <a:cubicBezTo>
                  <a:pt x="30249" y="17478"/>
                  <a:pt x="30286" y="17289"/>
                  <a:pt x="30286" y="17023"/>
                </a:cubicBezTo>
                <a:cubicBezTo>
                  <a:pt x="30286" y="16986"/>
                  <a:pt x="30249" y="16967"/>
                  <a:pt x="30211" y="16967"/>
                </a:cubicBezTo>
                <a:cubicBezTo>
                  <a:pt x="30173" y="16967"/>
                  <a:pt x="30135" y="16986"/>
                  <a:pt x="30135" y="17023"/>
                </a:cubicBezTo>
                <a:cubicBezTo>
                  <a:pt x="30135" y="17365"/>
                  <a:pt x="30097" y="17744"/>
                  <a:pt x="30097" y="18085"/>
                </a:cubicBezTo>
                <a:cubicBezTo>
                  <a:pt x="30097" y="18123"/>
                  <a:pt x="30059" y="18161"/>
                  <a:pt x="30059" y="18237"/>
                </a:cubicBezTo>
                <a:cubicBezTo>
                  <a:pt x="29718" y="18047"/>
                  <a:pt x="29376" y="17895"/>
                  <a:pt x="28997" y="17782"/>
                </a:cubicBezTo>
                <a:cubicBezTo>
                  <a:pt x="30438" y="14900"/>
                  <a:pt x="31879" y="11981"/>
                  <a:pt x="33320" y="9062"/>
                </a:cubicBezTo>
                <a:lnTo>
                  <a:pt x="33320" y="9062"/>
                </a:lnTo>
                <a:cubicBezTo>
                  <a:pt x="33320" y="9175"/>
                  <a:pt x="33282" y="9251"/>
                  <a:pt x="33282" y="9327"/>
                </a:cubicBezTo>
                <a:cubicBezTo>
                  <a:pt x="33206" y="9517"/>
                  <a:pt x="33168" y="9630"/>
                  <a:pt x="33168" y="9820"/>
                </a:cubicBezTo>
                <a:cubicBezTo>
                  <a:pt x="33143" y="9893"/>
                  <a:pt x="33198" y="9935"/>
                  <a:pt x="33240" y="9935"/>
                </a:cubicBezTo>
                <a:cubicBezTo>
                  <a:pt x="33263" y="9935"/>
                  <a:pt x="33282" y="9923"/>
                  <a:pt x="33282" y="9896"/>
                </a:cubicBezTo>
                <a:cubicBezTo>
                  <a:pt x="33320" y="9592"/>
                  <a:pt x="33395" y="9251"/>
                  <a:pt x="33471" y="8986"/>
                </a:cubicBezTo>
                <a:cubicBezTo>
                  <a:pt x="33471" y="8948"/>
                  <a:pt x="33509" y="8834"/>
                  <a:pt x="33509" y="8758"/>
                </a:cubicBezTo>
                <a:close/>
                <a:moveTo>
                  <a:pt x="25813" y="18009"/>
                </a:moveTo>
                <a:cubicBezTo>
                  <a:pt x="25778" y="18017"/>
                  <a:pt x="25744" y="18025"/>
                  <a:pt x="25710" y="18033"/>
                </a:cubicBezTo>
                <a:lnTo>
                  <a:pt x="25710" y="18033"/>
                </a:lnTo>
                <a:cubicBezTo>
                  <a:pt x="25584" y="18157"/>
                  <a:pt x="25463" y="18286"/>
                  <a:pt x="25346" y="18420"/>
                </a:cubicBezTo>
                <a:lnTo>
                  <a:pt x="25346" y="18420"/>
                </a:lnTo>
                <a:cubicBezTo>
                  <a:pt x="25493" y="18278"/>
                  <a:pt x="25649" y="18140"/>
                  <a:pt x="25813" y="18009"/>
                </a:cubicBezTo>
                <a:close/>
                <a:moveTo>
                  <a:pt x="31698" y="5149"/>
                </a:moveTo>
                <a:lnTo>
                  <a:pt x="31698" y="5149"/>
                </a:lnTo>
                <a:cubicBezTo>
                  <a:pt x="31782" y="6508"/>
                  <a:pt x="32438" y="7717"/>
                  <a:pt x="33357" y="8531"/>
                </a:cubicBezTo>
                <a:lnTo>
                  <a:pt x="33320" y="8607"/>
                </a:lnTo>
                <a:cubicBezTo>
                  <a:pt x="33168" y="8796"/>
                  <a:pt x="33016" y="8986"/>
                  <a:pt x="32865" y="9213"/>
                </a:cubicBezTo>
                <a:cubicBezTo>
                  <a:pt x="32827" y="9213"/>
                  <a:pt x="32827" y="9251"/>
                  <a:pt x="32827" y="9251"/>
                </a:cubicBezTo>
                <a:cubicBezTo>
                  <a:pt x="32827" y="9289"/>
                  <a:pt x="32789" y="9289"/>
                  <a:pt x="32789" y="9365"/>
                </a:cubicBezTo>
                <a:cubicBezTo>
                  <a:pt x="32763" y="9391"/>
                  <a:pt x="32791" y="9435"/>
                  <a:pt x="32823" y="9435"/>
                </a:cubicBezTo>
                <a:cubicBezTo>
                  <a:pt x="32837" y="9435"/>
                  <a:pt x="32853" y="9426"/>
                  <a:pt x="32865" y="9403"/>
                </a:cubicBezTo>
                <a:cubicBezTo>
                  <a:pt x="32978" y="9251"/>
                  <a:pt x="33054" y="9175"/>
                  <a:pt x="33168" y="9024"/>
                </a:cubicBezTo>
                <a:cubicBezTo>
                  <a:pt x="33206" y="8986"/>
                  <a:pt x="33244" y="8834"/>
                  <a:pt x="33357" y="8796"/>
                </a:cubicBezTo>
                <a:cubicBezTo>
                  <a:pt x="33395" y="8758"/>
                  <a:pt x="33395" y="8758"/>
                  <a:pt x="33433" y="8758"/>
                </a:cubicBezTo>
                <a:cubicBezTo>
                  <a:pt x="31993" y="11716"/>
                  <a:pt x="30476" y="14749"/>
                  <a:pt x="28997" y="17744"/>
                </a:cubicBezTo>
                <a:cubicBezTo>
                  <a:pt x="28391" y="17554"/>
                  <a:pt x="27746" y="17478"/>
                  <a:pt x="27102" y="17478"/>
                </a:cubicBezTo>
                <a:cubicBezTo>
                  <a:pt x="25851" y="17478"/>
                  <a:pt x="24675" y="17782"/>
                  <a:pt x="23727" y="18426"/>
                </a:cubicBezTo>
                <a:lnTo>
                  <a:pt x="23727" y="18350"/>
                </a:lnTo>
                <a:cubicBezTo>
                  <a:pt x="23727" y="18313"/>
                  <a:pt x="23689" y="18313"/>
                  <a:pt x="23689" y="18275"/>
                </a:cubicBezTo>
                <a:cubicBezTo>
                  <a:pt x="23538" y="17820"/>
                  <a:pt x="23386" y="17441"/>
                  <a:pt x="23272" y="17023"/>
                </a:cubicBezTo>
                <a:cubicBezTo>
                  <a:pt x="23243" y="16994"/>
                  <a:pt x="23214" y="16982"/>
                  <a:pt x="23190" y="16982"/>
                </a:cubicBezTo>
                <a:cubicBezTo>
                  <a:pt x="23150" y="16982"/>
                  <a:pt x="23121" y="17015"/>
                  <a:pt x="23121" y="17061"/>
                </a:cubicBezTo>
                <a:cubicBezTo>
                  <a:pt x="23197" y="17365"/>
                  <a:pt x="23348" y="17706"/>
                  <a:pt x="23462" y="17971"/>
                </a:cubicBezTo>
                <a:cubicBezTo>
                  <a:pt x="22059" y="16417"/>
                  <a:pt x="20694" y="14787"/>
                  <a:pt x="19367" y="13232"/>
                </a:cubicBezTo>
                <a:cubicBezTo>
                  <a:pt x="20467" y="12398"/>
                  <a:pt x="21111" y="11071"/>
                  <a:pt x="21111" y="9592"/>
                </a:cubicBezTo>
                <a:cubicBezTo>
                  <a:pt x="21111" y="9099"/>
                  <a:pt x="21035" y="8644"/>
                  <a:pt x="20922" y="8227"/>
                </a:cubicBezTo>
                <a:cubicBezTo>
                  <a:pt x="21490" y="8152"/>
                  <a:pt x="22021" y="8114"/>
                  <a:pt x="22590" y="8076"/>
                </a:cubicBezTo>
                <a:cubicBezTo>
                  <a:pt x="22704" y="8076"/>
                  <a:pt x="22704" y="7924"/>
                  <a:pt x="22590" y="7924"/>
                </a:cubicBezTo>
                <a:cubicBezTo>
                  <a:pt x="22173" y="8000"/>
                  <a:pt x="21756" y="8000"/>
                  <a:pt x="21301" y="8038"/>
                </a:cubicBezTo>
                <a:cubicBezTo>
                  <a:pt x="24792" y="7099"/>
                  <a:pt x="28209" y="6161"/>
                  <a:pt x="31698" y="5149"/>
                </a:cubicBezTo>
                <a:close/>
                <a:moveTo>
                  <a:pt x="19102" y="13384"/>
                </a:moveTo>
                <a:cubicBezTo>
                  <a:pt x="20505" y="15090"/>
                  <a:pt x="21983" y="16758"/>
                  <a:pt x="23424" y="18426"/>
                </a:cubicBezTo>
                <a:lnTo>
                  <a:pt x="23424" y="18464"/>
                </a:lnTo>
                <a:cubicBezTo>
                  <a:pt x="23083" y="18237"/>
                  <a:pt x="22742" y="17971"/>
                  <a:pt x="22400" y="17782"/>
                </a:cubicBezTo>
                <a:cubicBezTo>
                  <a:pt x="22390" y="17776"/>
                  <a:pt x="22380" y="17774"/>
                  <a:pt x="22371" y="17774"/>
                </a:cubicBezTo>
                <a:cubicBezTo>
                  <a:pt x="22316" y="17774"/>
                  <a:pt x="22297" y="17863"/>
                  <a:pt x="22362" y="17895"/>
                </a:cubicBezTo>
                <a:cubicBezTo>
                  <a:pt x="22704" y="18123"/>
                  <a:pt x="23083" y="18350"/>
                  <a:pt x="23424" y="18616"/>
                </a:cubicBezTo>
                <a:cubicBezTo>
                  <a:pt x="23234" y="18692"/>
                  <a:pt x="23083" y="18843"/>
                  <a:pt x="22893" y="18995"/>
                </a:cubicBezTo>
                <a:lnTo>
                  <a:pt x="18761" y="14445"/>
                </a:lnTo>
                <a:lnTo>
                  <a:pt x="18761" y="14445"/>
                </a:lnTo>
                <a:cubicBezTo>
                  <a:pt x="18950" y="14559"/>
                  <a:pt x="19140" y="14673"/>
                  <a:pt x="19329" y="14824"/>
                </a:cubicBezTo>
                <a:cubicBezTo>
                  <a:pt x="19345" y="14830"/>
                  <a:pt x="19360" y="14832"/>
                  <a:pt x="19372" y="14832"/>
                </a:cubicBezTo>
                <a:cubicBezTo>
                  <a:pt x="19451" y="14832"/>
                  <a:pt x="19465" y="14743"/>
                  <a:pt x="19367" y="14711"/>
                </a:cubicBezTo>
                <a:cubicBezTo>
                  <a:pt x="19064" y="14483"/>
                  <a:pt x="18723" y="14294"/>
                  <a:pt x="18382" y="14066"/>
                </a:cubicBezTo>
                <a:lnTo>
                  <a:pt x="18230" y="13915"/>
                </a:lnTo>
                <a:cubicBezTo>
                  <a:pt x="18533" y="13763"/>
                  <a:pt x="18799" y="13573"/>
                  <a:pt x="19102" y="13384"/>
                </a:cubicBezTo>
                <a:close/>
                <a:moveTo>
                  <a:pt x="7879" y="19412"/>
                </a:moveTo>
                <a:cubicBezTo>
                  <a:pt x="7803" y="19412"/>
                  <a:pt x="7778" y="19480"/>
                  <a:pt x="7804" y="19525"/>
                </a:cubicBezTo>
                <a:lnTo>
                  <a:pt x="7804" y="19525"/>
                </a:lnTo>
                <a:cubicBezTo>
                  <a:pt x="7821" y="19516"/>
                  <a:pt x="7840" y="19511"/>
                  <a:pt x="7858" y="19511"/>
                </a:cubicBezTo>
                <a:cubicBezTo>
                  <a:pt x="7885" y="19511"/>
                  <a:pt x="7909" y="19522"/>
                  <a:pt x="7919" y="19544"/>
                </a:cubicBezTo>
                <a:lnTo>
                  <a:pt x="7919" y="19544"/>
                </a:lnTo>
                <a:cubicBezTo>
                  <a:pt x="7951" y="19504"/>
                  <a:pt x="7938" y="19412"/>
                  <a:pt x="7879" y="19412"/>
                </a:cubicBezTo>
                <a:close/>
                <a:moveTo>
                  <a:pt x="12732" y="12625"/>
                </a:moveTo>
                <a:lnTo>
                  <a:pt x="13187" y="13043"/>
                </a:lnTo>
                <a:cubicBezTo>
                  <a:pt x="11292" y="15507"/>
                  <a:pt x="9434" y="17971"/>
                  <a:pt x="7538" y="20436"/>
                </a:cubicBezTo>
                <a:cubicBezTo>
                  <a:pt x="7690" y="20170"/>
                  <a:pt x="7766" y="19867"/>
                  <a:pt x="7917" y="19602"/>
                </a:cubicBezTo>
                <a:cubicBezTo>
                  <a:pt x="7925" y="19578"/>
                  <a:pt x="7925" y="19559"/>
                  <a:pt x="7919" y="19544"/>
                </a:cubicBezTo>
                <a:lnTo>
                  <a:pt x="7919" y="19544"/>
                </a:lnTo>
                <a:cubicBezTo>
                  <a:pt x="7909" y="19556"/>
                  <a:pt x="7896" y="19564"/>
                  <a:pt x="7879" y="19564"/>
                </a:cubicBezTo>
                <a:cubicBezTo>
                  <a:pt x="7842" y="19564"/>
                  <a:pt x="7817" y="19547"/>
                  <a:pt x="7804" y="19525"/>
                </a:cubicBezTo>
                <a:lnTo>
                  <a:pt x="7804" y="19525"/>
                </a:lnTo>
                <a:cubicBezTo>
                  <a:pt x="7788" y="19534"/>
                  <a:pt x="7774" y="19547"/>
                  <a:pt x="7766" y="19564"/>
                </a:cubicBezTo>
                <a:cubicBezTo>
                  <a:pt x="7576" y="19943"/>
                  <a:pt x="7424" y="20360"/>
                  <a:pt x="7235" y="20739"/>
                </a:cubicBezTo>
                <a:cubicBezTo>
                  <a:pt x="7007" y="20587"/>
                  <a:pt x="6818" y="20512"/>
                  <a:pt x="6590" y="20398"/>
                </a:cubicBezTo>
                <a:cubicBezTo>
                  <a:pt x="8562" y="17895"/>
                  <a:pt x="10571" y="15279"/>
                  <a:pt x="12543" y="12663"/>
                </a:cubicBezTo>
                <a:lnTo>
                  <a:pt x="12543" y="12663"/>
                </a:lnTo>
                <a:cubicBezTo>
                  <a:pt x="12429" y="13043"/>
                  <a:pt x="12239" y="13422"/>
                  <a:pt x="12088" y="13801"/>
                </a:cubicBezTo>
                <a:cubicBezTo>
                  <a:pt x="12064" y="13873"/>
                  <a:pt x="12101" y="13899"/>
                  <a:pt x="12150" y="13899"/>
                </a:cubicBezTo>
                <a:cubicBezTo>
                  <a:pt x="12179" y="13899"/>
                  <a:pt x="12212" y="13890"/>
                  <a:pt x="12239" y="13877"/>
                </a:cubicBezTo>
                <a:cubicBezTo>
                  <a:pt x="12429" y="13497"/>
                  <a:pt x="12543" y="13043"/>
                  <a:pt x="12732" y="12663"/>
                </a:cubicBezTo>
                <a:lnTo>
                  <a:pt x="12732" y="12625"/>
                </a:lnTo>
                <a:close/>
                <a:moveTo>
                  <a:pt x="39158" y="9024"/>
                </a:moveTo>
                <a:cubicBezTo>
                  <a:pt x="40371" y="10843"/>
                  <a:pt x="41471" y="12663"/>
                  <a:pt x="42570" y="14521"/>
                </a:cubicBezTo>
                <a:lnTo>
                  <a:pt x="42381" y="14332"/>
                </a:lnTo>
                <a:cubicBezTo>
                  <a:pt x="42367" y="14325"/>
                  <a:pt x="42353" y="14321"/>
                  <a:pt x="42340" y="14321"/>
                </a:cubicBezTo>
                <a:cubicBezTo>
                  <a:pt x="42281" y="14321"/>
                  <a:pt x="42236" y="14383"/>
                  <a:pt x="42267" y="14445"/>
                </a:cubicBezTo>
                <a:cubicBezTo>
                  <a:pt x="42457" y="14559"/>
                  <a:pt x="42608" y="14711"/>
                  <a:pt x="42798" y="14900"/>
                </a:cubicBezTo>
                <a:cubicBezTo>
                  <a:pt x="42798" y="14938"/>
                  <a:pt x="42836" y="15014"/>
                  <a:pt x="42836" y="15052"/>
                </a:cubicBezTo>
                <a:cubicBezTo>
                  <a:pt x="42836" y="15071"/>
                  <a:pt x="42845" y="15080"/>
                  <a:pt x="42864" y="15080"/>
                </a:cubicBezTo>
                <a:cubicBezTo>
                  <a:pt x="42877" y="15080"/>
                  <a:pt x="42894" y="15076"/>
                  <a:pt x="42916" y="15067"/>
                </a:cubicBezTo>
                <a:lnTo>
                  <a:pt x="42916" y="15067"/>
                </a:lnTo>
                <a:cubicBezTo>
                  <a:pt x="40925" y="15984"/>
                  <a:pt x="39537" y="17947"/>
                  <a:pt x="39537" y="20322"/>
                </a:cubicBezTo>
                <a:cubicBezTo>
                  <a:pt x="39537" y="20777"/>
                  <a:pt x="39575" y="21194"/>
                  <a:pt x="39651" y="21611"/>
                </a:cubicBezTo>
                <a:cubicBezTo>
                  <a:pt x="39613" y="21611"/>
                  <a:pt x="39613" y="21687"/>
                  <a:pt x="39575" y="21687"/>
                </a:cubicBezTo>
                <a:lnTo>
                  <a:pt x="38400" y="21687"/>
                </a:lnTo>
                <a:cubicBezTo>
                  <a:pt x="38286" y="21687"/>
                  <a:pt x="38286" y="21801"/>
                  <a:pt x="38400" y="21801"/>
                </a:cubicBezTo>
                <a:lnTo>
                  <a:pt x="39196" y="21801"/>
                </a:lnTo>
                <a:cubicBezTo>
                  <a:pt x="37263" y="22104"/>
                  <a:pt x="35253" y="22369"/>
                  <a:pt x="33320" y="22711"/>
                </a:cubicBezTo>
                <a:cubicBezTo>
                  <a:pt x="33282" y="22483"/>
                  <a:pt x="33206" y="22293"/>
                  <a:pt x="33130" y="22066"/>
                </a:cubicBezTo>
                <a:cubicBezTo>
                  <a:pt x="33206" y="22066"/>
                  <a:pt x="33282" y="22066"/>
                  <a:pt x="33357" y="21990"/>
                </a:cubicBezTo>
                <a:cubicBezTo>
                  <a:pt x="33774" y="21990"/>
                  <a:pt x="34267" y="21990"/>
                  <a:pt x="34684" y="22066"/>
                </a:cubicBezTo>
                <a:cubicBezTo>
                  <a:pt x="34798" y="22066"/>
                  <a:pt x="34798" y="21914"/>
                  <a:pt x="34684" y="21914"/>
                </a:cubicBezTo>
                <a:lnTo>
                  <a:pt x="34040" y="21914"/>
                </a:lnTo>
                <a:cubicBezTo>
                  <a:pt x="35822" y="21611"/>
                  <a:pt x="37642" y="21308"/>
                  <a:pt x="39386" y="21004"/>
                </a:cubicBezTo>
                <a:cubicBezTo>
                  <a:pt x="39462" y="21004"/>
                  <a:pt x="39424" y="20853"/>
                  <a:pt x="39348" y="20853"/>
                </a:cubicBezTo>
                <a:lnTo>
                  <a:pt x="33357" y="21876"/>
                </a:lnTo>
                <a:cubicBezTo>
                  <a:pt x="33661" y="21725"/>
                  <a:pt x="33964" y="21535"/>
                  <a:pt x="34267" y="21384"/>
                </a:cubicBezTo>
                <a:cubicBezTo>
                  <a:pt x="34325" y="21355"/>
                  <a:pt x="34295" y="21282"/>
                  <a:pt x="34261" y="21282"/>
                </a:cubicBezTo>
                <a:cubicBezTo>
                  <a:pt x="34250" y="21282"/>
                  <a:pt x="34239" y="21289"/>
                  <a:pt x="34229" y="21308"/>
                </a:cubicBezTo>
                <a:cubicBezTo>
                  <a:pt x="33850" y="21497"/>
                  <a:pt x="33395" y="21725"/>
                  <a:pt x="33016" y="21914"/>
                </a:cubicBezTo>
                <a:cubicBezTo>
                  <a:pt x="32523" y="20436"/>
                  <a:pt x="31462" y="19147"/>
                  <a:pt x="30135" y="18388"/>
                </a:cubicBezTo>
                <a:cubicBezTo>
                  <a:pt x="30286" y="18085"/>
                  <a:pt x="30476" y="17744"/>
                  <a:pt x="30703" y="17441"/>
                </a:cubicBezTo>
                <a:cubicBezTo>
                  <a:pt x="30734" y="17410"/>
                  <a:pt x="30690" y="17354"/>
                  <a:pt x="30652" y="17354"/>
                </a:cubicBezTo>
                <a:cubicBezTo>
                  <a:pt x="30644" y="17354"/>
                  <a:pt x="30635" y="17357"/>
                  <a:pt x="30628" y="17365"/>
                </a:cubicBezTo>
                <a:cubicBezTo>
                  <a:pt x="30476" y="17516"/>
                  <a:pt x="30362" y="17706"/>
                  <a:pt x="30249" y="17895"/>
                </a:cubicBezTo>
                <a:cubicBezTo>
                  <a:pt x="31386" y="14938"/>
                  <a:pt x="32713" y="12095"/>
                  <a:pt x="34267" y="9365"/>
                </a:cubicBezTo>
                <a:cubicBezTo>
                  <a:pt x="34912" y="9668"/>
                  <a:pt x="35632" y="9858"/>
                  <a:pt x="36391" y="9858"/>
                </a:cubicBezTo>
                <a:cubicBezTo>
                  <a:pt x="37452" y="9858"/>
                  <a:pt x="38400" y="9554"/>
                  <a:pt x="39158" y="9024"/>
                </a:cubicBezTo>
                <a:close/>
                <a:moveTo>
                  <a:pt x="2761" y="21004"/>
                </a:moveTo>
                <a:lnTo>
                  <a:pt x="2761" y="21004"/>
                </a:lnTo>
                <a:cubicBezTo>
                  <a:pt x="2496" y="21346"/>
                  <a:pt x="2382" y="21687"/>
                  <a:pt x="2230" y="22066"/>
                </a:cubicBezTo>
                <a:cubicBezTo>
                  <a:pt x="2230" y="22028"/>
                  <a:pt x="2192" y="22028"/>
                  <a:pt x="2117" y="22028"/>
                </a:cubicBezTo>
                <a:cubicBezTo>
                  <a:pt x="1737" y="22256"/>
                  <a:pt x="1434" y="22521"/>
                  <a:pt x="1055" y="22786"/>
                </a:cubicBezTo>
                <a:cubicBezTo>
                  <a:pt x="1131" y="22635"/>
                  <a:pt x="1245" y="22445"/>
                  <a:pt x="1320" y="22293"/>
                </a:cubicBezTo>
                <a:cubicBezTo>
                  <a:pt x="1662" y="22104"/>
                  <a:pt x="2003" y="21876"/>
                  <a:pt x="2306" y="21687"/>
                </a:cubicBezTo>
                <a:cubicBezTo>
                  <a:pt x="2404" y="21654"/>
                  <a:pt x="2333" y="21565"/>
                  <a:pt x="2288" y="21565"/>
                </a:cubicBezTo>
                <a:cubicBezTo>
                  <a:pt x="2280" y="21565"/>
                  <a:pt x="2273" y="21568"/>
                  <a:pt x="2268" y="21573"/>
                </a:cubicBezTo>
                <a:lnTo>
                  <a:pt x="1548" y="22028"/>
                </a:lnTo>
                <a:cubicBezTo>
                  <a:pt x="1889" y="21611"/>
                  <a:pt x="2306" y="21308"/>
                  <a:pt x="2761" y="21004"/>
                </a:cubicBezTo>
                <a:close/>
                <a:moveTo>
                  <a:pt x="42105" y="21146"/>
                </a:moveTo>
                <a:cubicBezTo>
                  <a:pt x="42094" y="21146"/>
                  <a:pt x="42085" y="21149"/>
                  <a:pt x="42078" y="21156"/>
                </a:cubicBezTo>
                <a:cubicBezTo>
                  <a:pt x="41623" y="21725"/>
                  <a:pt x="41130" y="22256"/>
                  <a:pt x="40675" y="22786"/>
                </a:cubicBezTo>
                <a:cubicBezTo>
                  <a:pt x="40613" y="22817"/>
                  <a:pt x="40676" y="22873"/>
                  <a:pt x="40722" y="22873"/>
                </a:cubicBezTo>
                <a:cubicBezTo>
                  <a:pt x="40733" y="22873"/>
                  <a:pt x="40743" y="22869"/>
                  <a:pt x="40751" y="22862"/>
                </a:cubicBezTo>
                <a:cubicBezTo>
                  <a:pt x="41243" y="22293"/>
                  <a:pt x="41698" y="21763"/>
                  <a:pt x="42191" y="21270"/>
                </a:cubicBezTo>
                <a:cubicBezTo>
                  <a:pt x="42222" y="21208"/>
                  <a:pt x="42152" y="21146"/>
                  <a:pt x="42105" y="21146"/>
                </a:cubicBezTo>
                <a:close/>
                <a:moveTo>
                  <a:pt x="42673" y="22094"/>
                </a:moveTo>
                <a:cubicBezTo>
                  <a:pt x="42663" y="22094"/>
                  <a:pt x="42653" y="22097"/>
                  <a:pt x="42646" y="22104"/>
                </a:cubicBezTo>
                <a:cubicBezTo>
                  <a:pt x="42115" y="22635"/>
                  <a:pt x="41661" y="23203"/>
                  <a:pt x="41243" y="23810"/>
                </a:cubicBezTo>
                <a:cubicBezTo>
                  <a:pt x="41199" y="23876"/>
                  <a:pt x="41219" y="23917"/>
                  <a:pt x="41251" y="23917"/>
                </a:cubicBezTo>
                <a:cubicBezTo>
                  <a:pt x="41274" y="23917"/>
                  <a:pt x="41303" y="23896"/>
                  <a:pt x="41319" y="23848"/>
                </a:cubicBezTo>
                <a:cubicBezTo>
                  <a:pt x="41736" y="23241"/>
                  <a:pt x="42229" y="22711"/>
                  <a:pt x="42760" y="22218"/>
                </a:cubicBezTo>
                <a:cubicBezTo>
                  <a:pt x="42791" y="22156"/>
                  <a:pt x="42721" y="22094"/>
                  <a:pt x="42673" y="22094"/>
                </a:cubicBezTo>
                <a:close/>
                <a:moveTo>
                  <a:pt x="43352" y="23421"/>
                </a:moveTo>
                <a:cubicBezTo>
                  <a:pt x="43344" y="23421"/>
                  <a:pt x="43336" y="23424"/>
                  <a:pt x="43329" y="23431"/>
                </a:cubicBezTo>
                <a:lnTo>
                  <a:pt x="42115" y="24606"/>
                </a:lnTo>
                <a:cubicBezTo>
                  <a:pt x="42085" y="24668"/>
                  <a:pt x="42155" y="24730"/>
                  <a:pt x="42202" y="24730"/>
                </a:cubicBezTo>
                <a:cubicBezTo>
                  <a:pt x="42213" y="24730"/>
                  <a:pt x="42222" y="24727"/>
                  <a:pt x="42229" y="24720"/>
                </a:cubicBezTo>
                <a:cubicBezTo>
                  <a:pt x="42608" y="24303"/>
                  <a:pt x="43025" y="23924"/>
                  <a:pt x="43405" y="23545"/>
                </a:cubicBezTo>
                <a:cubicBezTo>
                  <a:pt x="43436" y="23483"/>
                  <a:pt x="43391" y="23421"/>
                  <a:pt x="43352" y="23421"/>
                </a:cubicBezTo>
                <a:close/>
                <a:moveTo>
                  <a:pt x="45338" y="14824"/>
                </a:moveTo>
                <a:cubicBezTo>
                  <a:pt x="48371" y="14824"/>
                  <a:pt x="50836" y="17289"/>
                  <a:pt x="50836" y="20322"/>
                </a:cubicBezTo>
                <a:cubicBezTo>
                  <a:pt x="50798" y="22142"/>
                  <a:pt x="49888" y="23772"/>
                  <a:pt x="48523" y="24758"/>
                </a:cubicBezTo>
                <a:cubicBezTo>
                  <a:pt x="47310" y="24758"/>
                  <a:pt x="46021" y="24417"/>
                  <a:pt x="44959" y="23772"/>
                </a:cubicBezTo>
                <a:lnTo>
                  <a:pt x="45035" y="23734"/>
                </a:lnTo>
                <a:cubicBezTo>
                  <a:pt x="45066" y="23672"/>
                  <a:pt x="44996" y="23610"/>
                  <a:pt x="44948" y="23610"/>
                </a:cubicBezTo>
                <a:cubicBezTo>
                  <a:pt x="44938" y="23610"/>
                  <a:pt x="44928" y="23614"/>
                  <a:pt x="44921" y="23620"/>
                </a:cubicBezTo>
                <a:cubicBezTo>
                  <a:pt x="44921" y="23658"/>
                  <a:pt x="44883" y="23658"/>
                  <a:pt x="44883" y="23734"/>
                </a:cubicBezTo>
                <a:cubicBezTo>
                  <a:pt x="44694" y="23583"/>
                  <a:pt x="44504" y="23469"/>
                  <a:pt x="44314" y="23355"/>
                </a:cubicBezTo>
                <a:cubicBezTo>
                  <a:pt x="44352" y="23279"/>
                  <a:pt x="44277" y="23241"/>
                  <a:pt x="44201" y="23241"/>
                </a:cubicBezTo>
                <a:cubicBezTo>
                  <a:pt x="44087" y="23090"/>
                  <a:pt x="43897" y="22976"/>
                  <a:pt x="43746" y="22824"/>
                </a:cubicBezTo>
                <a:cubicBezTo>
                  <a:pt x="43594" y="22673"/>
                  <a:pt x="43442" y="22521"/>
                  <a:pt x="43329" y="22331"/>
                </a:cubicBezTo>
                <a:cubicBezTo>
                  <a:pt x="43329" y="22293"/>
                  <a:pt x="43253" y="22256"/>
                  <a:pt x="43253" y="22256"/>
                </a:cubicBezTo>
                <a:cubicBezTo>
                  <a:pt x="42078" y="20815"/>
                  <a:pt x="41471" y="18805"/>
                  <a:pt x="42191" y="17023"/>
                </a:cubicBezTo>
                <a:cubicBezTo>
                  <a:pt x="42570" y="16038"/>
                  <a:pt x="43405" y="15204"/>
                  <a:pt x="44466" y="14900"/>
                </a:cubicBezTo>
                <a:cubicBezTo>
                  <a:pt x="44732" y="14862"/>
                  <a:pt x="45073" y="14824"/>
                  <a:pt x="45338" y="14824"/>
                </a:cubicBezTo>
                <a:close/>
                <a:moveTo>
                  <a:pt x="13263" y="13156"/>
                </a:moveTo>
                <a:cubicBezTo>
                  <a:pt x="14059" y="13877"/>
                  <a:pt x="15159" y="14332"/>
                  <a:pt x="16334" y="14332"/>
                </a:cubicBezTo>
                <a:cubicBezTo>
                  <a:pt x="16903" y="14332"/>
                  <a:pt x="17434" y="14218"/>
                  <a:pt x="17964" y="14028"/>
                </a:cubicBezTo>
                <a:cubicBezTo>
                  <a:pt x="18040" y="14028"/>
                  <a:pt x="18154" y="14104"/>
                  <a:pt x="18192" y="14104"/>
                </a:cubicBezTo>
                <a:cubicBezTo>
                  <a:pt x="18419" y="14483"/>
                  <a:pt x="18685" y="14824"/>
                  <a:pt x="18912" y="15166"/>
                </a:cubicBezTo>
                <a:cubicBezTo>
                  <a:pt x="18924" y="15202"/>
                  <a:pt x="18944" y="15215"/>
                  <a:pt x="18963" y="15215"/>
                </a:cubicBezTo>
                <a:cubicBezTo>
                  <a:pt x="19003" y="15215"/>
                  <a:pt x="19040" y="15154"/>
                  <a:pt x="18988" y="15128"/>
                </a:cubicBezTo>
                <a:cubicBezTo>
                  <a:pt x="18799" y="14862"/>
                  <a:pt x="18685" y="14597"/>
                  <a:pt x="18495" y="14332"/>
                </a:cubicBezTo>
                <a:lnTo>
                  <a:pt x="18495" y="14332"/>
                </a:lnTo>
                <a:cubicBezTo>
                  <a:pt x="19898" y="15886"/>
                  <a:pt x="21377" y="17516"/>
                  <a:pt x="22779" y="19071"/>
                </a:cubicBezTo>
                <a:cubicBezTo>
                  <a:pt x="21680" y="19981"/>
                  <a:pt x="20960" y="21194"/>
                  <a:pt x="20656" y="22635"/>
                </a:cubicBezTo>
                <a:lnTo>
                  <a:pt x="20656" y="22673"/>
                </a:lnTo>
                <a:cubicBezTo>
                  <a:pt x="20618" y="22938"/>
                  <a:pt x="20581" y="23203"/>
                  <a:pt x="20505" y="23469"/>
                </a:cubicBezTo>
                <a:cubicBezTo>
                  <a:pt x="20467" y="23507"/>
                  <a:pt x="20429" y="23507"/>
                  <a:pt x="20353" y="23583"/>
                </a:cubicBezTo>
                <a:cubicBezTo>
                  <a:pt x="20318" y="23617"/>
                  <a:pt x="20315" y="23652"/>
                  <a:pt x="20344" y="23658"/>
                </a:cubicBezTo>
                <a:lnTo>
                  <a:pt x="20344" y="23658"/>
                </a:lnTo>
                <a:cubicBezTo>
                  <a:pt x="19930" y="23620"/>
                  <a:pt x="19516" y="23583"/>
                  <a:pt x="19102" y="23583"/>
                </a:cubicBezTo>
                <a:cubicBezTo>
                  <a:pt x="18988" y="23583"/>
                  <a:pt x="18988" y="23696"/>
                  <a:pt x="19102" y="23696"/>
                </a:cubicBezTo>
                <a:cubicBezTo>
                  <a:pt x="19367" y="23772"/>
                  <a:pt x="19708" y="23772"/>
                  <a:pt x="20012" y="23810"/>
                </a:cubicBezTo>
                <a:cubicBezTo>
                  <a:pt x="16524" y="24265"/>
                  <a:pt x="13074" y="24758"/>
                  <a:pt x="9586" y="25213"/>
                </a:cubicBezTo>
                <a:lnTo>
                  <a:pt x="9586" y="24834"/>
                </a:lnTo>
                <a:lnTo>
                  <a:pt x="9586" y="24417"/>
                </a:lnTo>
                <a:cubicBezTo>
                  <a:pt x="9699" y="24379"/>
                  <a:pt x="9851" y="24379"/>
                  <a:pt x="9965" y="24341"/>
                </a:cubicBezTo>
                <a:cubicBezTo>
                  <a:pt x="10344" y="24341"/>
                  <a:pt x="10723" y="24341"/>
                  <a:pt x="11026" y="24379"/>
                </a:cubicBezTo>
                <a:cubicBezTo>
                  <a:pt x="11140" y="24379"/>
                  <a:pt x="11140" y="24227"/>
                  <a:pt x="11026" y="24227"/>
                </a:cubicBezTo>
                <a:lnTo>
                  <a:pt x="10533" y="24227"/>
                </a:lnTo>
                <a:cubicBezTo>
                  <a:pt x="13794" y="23620"/>
                  <a:pt x="17055" y="23203"/>
                  <a:pt x="20391" y="23014"/>
                </a:cubicBezTo>
                <a:cubicBezTo>
                  <a:pt x="20467" y="23014"/>
                  <a:pt x="20467" y="22862"/>
                  <a:pt x="20391" y="22862"/>
                </a:cubicBezTo>
                <a:cubicBezTo>
                  <a:pt x="16865" y="23052"/>
                  <a:pt x="13377" y="23507"/>
                  <a:pt x="9889" y="24189"/>
                </a:cubicBezTo>
                <a:lnTo>
                  <a:pt x="9851" y="24189"/>
                </a:lnTo>
                <a:cubicBezTo>
                  <a:pt x="10192" y="24038"/>
                  <a:pt x="10533" y="23962"/>
                  <a:pt x="10837" y="23810"/>
                </a:cubicBezTo>
                <a:cubicBezTo>
                  <a:pt x="10950" y="23772"/>
                  <a:pt x="10913" y="23658"/>
                  <a:pt x="10799" y="23658"/>
                </a:cubicBezTo>
                <a:cubicBezTo>
                  <a:pt x="10382" y="23810"/>
                  <a:pt x="9889" y="24000"/>
                  <a:pt x="9472" y="24151"/>
                </a:cubicBezTo>
                <a:cubicBezTo>
                  <a:pt x="9282" y="22748"/>
                  <a:pt x="8486" y="21573"/>
                  <a:pt x="7349" y="20853"/>
                </a:cubicBezTo>
                <a:cubicBezTo>
                  <a:pt x="7728" y="20587"/>
                  <a:pt x="8145" y="20284"/>
                  <a:pt x="8524" y="20057"/>
                </a:cubicBezTo>
                <a:cubicBezTo>
                  <a:pt x="8646" y="20026"/>
                  <a:pt x="8596" y="19922"/>
                  <a:pt x="8552" y="19922"/>
                </a:cubicBezTo>
                <a:cubicBezTo>
                  <a:pt x="8542" y="19922"/>
                  <a:pt x="8531" y="19928"/>
                  <a:pt x="8524" y="19943"/>
                </a:cubicBezTo>
                <a:cubicBezTo>
                  <a:pt x="8259" y="20132"/>
                  <a:pt x="7917" y="20360"/>
                  <a:pt x="7614" y="20549"/>
                </a:cubicBezTo>
                <a:cubicBezTo>
                  <a:pt x="9510" y="18085"/>
                  <a:pt x="11367" y="15621"/>
                  <a:pt x="13263" y="13156"/>
                </a:cubicBezTo>
                <a:close/>
                <a:moveTo>
                  <a:pt x="43556" y="15090"/>
                </a:moveTo>
                <a:lnTo>
                  <a:pt x="43556" y="15090"/>
                </a:lnTo>
                <a:cubicBezTo>
                  <a:pt x="42078" y="15962"/>
                  <a:pt x="41471" y="17895"/>
                  <a:pt x="41812" y="19602"/>
                </a:cubicBezTo>
                <a:cubicBezTo>
                  <a:pt x="41926" y="20246"/>
                  <a:pt x="42191" y="20929"/>
                  <a:pt x="42495" y="21497"/>
                </a:cubicBezTo>
                <a:lnTo>
                  <a:pt x="42457" y="21497"/>
                </a:lnTo>
                <a:cubicBezTo>
                  <a:pt x="41926" y="22104"/>
                  <a:pt x="41357" y="22673"/>
                  <a:pt x="40864" y="23279"/>
                </a:cubicBezTo>
                <a:cubicBezTo>
                  <a:pt x="40799" y="23312"/>
                  <a:pt x="40874" y="23401"/>
                  <a:pt x="40921" y="23401"/>
                </a:cubicBezTo>
                <a:cubicBezTo>
                  <a:pt x="40928" y="23401"/>
                  <a:pt x="40935" y="23398"/>
                  <a:pt x="40940" y="23393"/>
                </a:cubicBezTo>
                <a:cubicBezTo>
                  <a:pt x="41471" y="22786"/>
                  <a:pt x="42040" y="22218"/>
                  <a:pt x="42570" y="21573"/>
                </a:cubicBezTo>
                <a:cubicBezTo>
                  <a:pt x="42684" y="21876"/>
                  <a:pt x="42874" y="22104"/>
                  <a:pt x="43063" y="22331"/>
                </a:cubicBezTo>
                <a:cubicBezTo>
                  <a:pt x="42608" y="22862"/>
                  <a:pt x="42115" y="23393"/>
                  <a:pt x="41623" y="23886"/>
                </a:cubicBezTo>
                <a:cubicBezTo>
                  <a:pt x="41561" y="23948"/>
                  <a:pt x="41625" y="24010"/>
                  <a:pt x="41672" y="24010"/>
                </a:cubicBezTo>
                <a:cubicBezTo>
                  <a:pt x="41682" y="24010"/>
                  <a:pt x="41691" y="24007"/>
                  <a:pt x="41698" y="24000"/>
                </a:cubicBezTo>
                <a:cubicBezTo>
                  <a:pt x="42191" y="23469"/>
                  <a:pt x="42646" y="22938"/>
                  <a:pt x="43177" y="22445"/>
                </a:cubicBezTo>
                <a:lnTo>
                  <a:pt x="44011" y="23279"/>
                </a:lnTo>
                <a:lnTo>
                  <a:pt x="42457" y="24834"/>
                </a:lnTo>
                <a:cubicBezTo>
                  <a:pt x="42426" y="24896"/>
                  <a:pt x="42471" y="24958"/>
                  <a:pt x="42509" y="24958"/>
                </a:cubicBezTo>
                <a:cubicBezTo>
                  <a:pt x="42517" y="24958"/>
                  <a:pt x="42526" y="24954"/>
                  <a:pt x="42533" y="24947"/>
                </a:cubicBezTo>
                <a:cubicBezTo>
                  <a:pt x="43063" y="24417"/>
                  <a:pt x="43594" y="23886"/>
                  <a:pt x="44163" y="23393"/>
                </a:cubicBezTo>
                <a:cubicBezTo>
                  <a:pt x="44314" y="23469"/>
                  <a:pt x="44390" y="23583"/>
                  <a:pt x="44542" y="23658"/>
                </a:cubicBezTo>
                <a:cubicBezTo>
                  <a:pt x="44011" y="24189"/>
                  <a:pt x="43442" y="24720"/>
                  <a:pt x="42950" y="25213"/>
                </a:cubicBezTo>
                <a:cubicBezTo>
                  <a:pt x="42533" y="25023"/>
                  <a:pt x="42191" y="24796"/>
                  <a:pt x="41812" y="24530"/>
                </a:cubicBezTo>
                <a:cubicBezTo>
                  <a:pt x="42305" y="23962"/>
                  <a:pt x="42836" y="23431"/>
                  <a:pt x="43291" y="22862"/>
                </a:cubicBezTo>
                <a:cubicBezTo>
                  <a:pt x="43356" y="22830"/>
                  <a:pt x="43281" y="22741"/>
                  <a:pt x="43235" y="22741"/>
                </a:cubicBezTo>
                <a:cubicBezTo>
                  <a:pt x="43227" y="22741"/>
                  <a:pt x="43220" y="22743"/>
                  <a:pt x="43215" y="22748"/>
                </a:cubicBezTo>
                <a:cubicBezTo>
                  <a:pt x="42684" y="23317"/>
                  <a:pt x="42191" y="23848"/>
                  <a:pt x="41698" y="24417"/>
                </a:cubicBezTo>
                <a:cubicBezTo>
                  <a:pt x="41130" y="23886"/>
                  <a:pt x="40675" y="23279"/>
                  <a:pt x="40334" y="22559"/>
                </a:cubicBezTo>
                <a:cubicBezTo>
                  <a:pt x="40864" y="21952"/>
                  <a:pt x="41433" y="21346"/>
                  <a:pt x="41926" y="20777"/>
                </a:cubicBezTo>
                <a:cubicBezTo>
                  <a:pt x="41991" y="20744"/>
                  <a:pt x="41916" y="20656"/>
                  <a:pt x="41870" y="20656"/>
                </a:cubicBezTo>
                <a:cubicBezTo>
                  <a:pt x="41862" y="20656"/>
                  <a:pt x="41855" y="20658"/>
                  <a:pt x="41850" y="20663"/>
                </a:cubicBezTo>
                <a:cubicBezTo>
                  <a:pt x="41319" y="21308"/>
                  <a:pt x="40789" y="21876"/>
                  <a:pt x="40220" y="22483"/>
                </a:cubicBezTo>
                <a:cubicBezTo>
                  <a:pt x="40182" y="22369"/>
                  <a:pt x="40144" y="22256"/>
                  <a:pt x="40106" y="22142"/>
                </a:cubicBezTo>
                <a:cubicBezTo>
                  <a:pt x="40713" y="21573"/>
                  <a:pt x="41281" y="20967"/>
                  <a:pt x="41888" y="20398"/>
                </a:cubicBezTo>
                <a:cubicBezTo>
                  <a:pt x="41921" y="20365"/>
                  <a:pt x="41869" y="20276"/>
                  <a:pt x="41830" y="20276"/>
                </a:cubicBezTo>
                <a:cubicBezTo>
                  <a:pt x="41824" y="20276"/>
                  <a:pt x="41817" y="20279"/>
                  <a:pt x="41812" y="20284"/>
                </a:cubicBezTo>
                <a:cubicBezTo>
                  <a:pt x="41243" y="20853"/>
                  <a:pt x="40599" y="21421"/>
                  <a:pt x="40030" y="21990"/>
                </a:cubicBezTo>
                <a:cubicBezTo>
                  <a:pt x="39992" y="21876"/>
                  <a:pt x="39954" y="21725"/>
                  <a:pt x="39954" y="21573"/>
                </a:cubicBezTo>
                <a:cubicBezTo>
                  <a:pt x="40371" y="20967"/>
                  <a:pt x="40940" y="20474"/>
                  <a:pt x="41547" y="20094"/>
                </a:cubicBezTo>
                <a:cubicBezTo>
                  <a:pt x="41639" y="20064"/>
                  <a:pt x="41582" y="20008"/>
                  <a:pt x="41537" y="20008"/>
                </a:cubicBezTo>
                <a:cubicBezTo>
                  <a:pt x="41526" y="20008"/>
                  <a:pt x="41516" y="20011"/>
                  <a:pt x="41509" y="20019"/>
                </a:cubicBezTo>
                <a:cubicBezTo>
                  <a:pt x="40902" y="20398"/>
                  <a:pt x="40371" y="20853"/>
                  <a:pt x="39916" y="21421"/>
                </a:cubicBezTo>
                <a:cubicBezTo>
                  <a:pt x="39841" y="21232"/>
                  <a:pt x="39841" y="21042"/>
                  <a:pt x="39803" y="20853"/>
                </a:cubicBezTo>
                <a:cubicBezTo>
                  <a:pt x="40296" y="20436"/>
                  <a:pt x="40789" y="20019"/>
                  <a:pt x="41281" y="19526"/>
                </a:cubicBezTo>
                <a:cubicBezTo>
                  <a:pt x="41312" y="19495"/>
                  <a:pt x="41268" y="19440"/>
                  <a:pt x="41210" y="19440"/>
                </a:cubicBezTo>
                <a:cubicBezTo>
                  <a:pt x="41197" y="19440"/>
                  <a:pt x="41182" y="19443"/>
                  <a:pt x="41168" y="19450"/>
                </a:cubicBezTo>
                <a:cubicBezTo>
                  <a:pt x="40713" y="19867"/>
                  <a:pt x="40220" y="20246"/>
                  <a:pt x="39765" y="20663"/>
                </a:cubicBezTo>
                <a:lnTo>
                  <a:pt x="39765" y="20284"/>
                </a:lnTo>
                <a:lnTo>
                  <a:pt x="39765" y="20094"/>
                </a:lnTo>
                <a:cubicBezTo>
                  <a:pt x="40296" y="19640"/>
                  <a:pt x="40789" y="19109"/>
                  <a:pt x="41319" y="18654"/>
                </a:cubicBezTo>
                <a:cubicBezTo>
                  <a:pt x="41350" y="18592"/>
                  <a:pt x="41305" y="18530"/>
                  <a:pt x="41267" y="18530"/>
                </a:cubicBezTo>
                <a:cubicBezTo>
                  <a:pt x="41259" y="18530"/>
                  <a:pt x="41250" y="18533"/>
                  <a:pt x="41243" y="18540"/>
                </a:cubicBezTo>
                <a:cubicBezTo>
                  <a:pt x="40751" y="19033"/>
                  <a:pt x="40296" y="19450"/>
                  <a:pt x="39803" y="19905"/>
                </a:cubicBezTo>
                <a:cubicBezTo>
                  <a:pt x="39803" y="19715"/>
                  <a:pt x="39841" y="19526"/>
                  <a:pt x="39841" y="19336"/>
                </a:cubicBezTo>
                <a:cubicBezTo>
                  <a:pt x="40409" y="18881"/>
                  <a:pt x="40978" y="18350"/>
                  <a:pt x="41547" y="17895"/>
                </a:cubicBezTo>
                <a:cubicBezTo>
                  <a:pt x="41609" y="17834"/>
                  <a:pt x="41544" y="17772"/>
                  <a:pt x="41498" y="17772"/>
                </a:cubicBezTo>
                <a:cubicBezTo>
                  <a:pt x="41487" y="17772"/>
                  <a:pt x="41478" y="17775"/>
                  <a:pt x="41471" y="17782"/>
                </a:cubicBezTo>
                <a:cubicBezTo>
                  <a:pt x="40940" y="18275"/>
                  <a:pt x="40409" y="18692"/>
                  <a:pt x="39916" y="19147"/>
                </a:cubicBezTo>
                <a:lnTo>
                  <a:pt x="40030" y="18578"/>
                </a:lnTo>
                <a:lnTo>
                  <a:pt x="40106" y="18578"/>
                </a:lnTo>
                <a:cubicBezTo>
                  <a:pt x="40675" y="18123"/>
                  <a:pt x="41168" y="17592"/>
                  <a:pt x="41736" y="17137"/>
                </a:cubicBezTo>
                <a:cubicBezTo>
                  <a:pt x="41798" y="17075"/>
                  <a:pt x="41734" y="17013"/>
                  <a:pt x="41687" y="17013"/>
                </a:cubicBezTo>
                <a:cubicBezTo>
                  <a:pt x="41677" y="17013"/>
                  <a:pt x="41667" y="17017"/>
                  <a:pt x="41661" y="17023"/>
                </a:cubicBezTo>
                <a:cubicBezTo>
                  <a:pt x="41130" y="17516"/>
                  <a:pt x="40599" y="17971"/>
                  <a:pt x="40144" y="18388"/>
                </a:cubicBezTo>
                <a:cubicBezTo>
                  <a:pt x="40220" y="18161"/>
                  <a:pt x="40334" y="17895"/>
                  <a:pt x="40485" y="17630"/>
                </a:cubicBezTo>
                <a:cubicBezTo>
                  <a:pt x="40940" y="17213"/>
                  <a:pt x="41471" y="16796"/>
                  <a:pt x="41926" y="16379"/>
                </a:cubicBezTo>
                <a:cubicBezTo>
                  <a:pt x="41988" y="16317"/>
                  <a:pt x="41923" y="16255"/>
                  <a:pt x="41877" y="16255"/>
                </a:cubicBezTo>
                <a:cubicBezTo>
                  <a:pt x="41867" y="16255"/>
                  <a:pt x="41857" y="16258"/>
                  <a:pt x="41850" y="16265"/>
                </a:cubicBezTo>
                <a:lnTo>
                  <a:pt x="40713" y="17251"/>
                </a:lnTo>
                <a:cubicBezTo>
                  <a:pt x="41357" y="16265"/>
                  <a:pt x="42419" y="15469"/>
                  <a:pt x="43556" y="15090"/>
                </a:cubicBezTo>
                <a:close/>
                <a:moveTo>
                  <a:pt x="44694" y="23772"/>
                </a:moveTo>
                <a:cubicBezTo>
                  <a:pt x="44732" y="23772"/>
                  <a:pt x="44732" y="23810"/>
                  <a:pt x="44769" y="23810"/>
                </a:cubicBezTo>
                <a:cubicBezTo>
                  <a:pt x="44314" y="24341"/>
                  <a:pt x="43822" y="24910"/>
                  <a:pt x="43405" y="25402"/>
                </a:cubicBezTo>
                <a:cubicBezTo>
                  <a:pt x="43329" y="25365"/>
                  <a:pt x="43177" y="25365"/>
                  <a:pt x="43063" y="25327"/>
                </a:cubicBezTo>
                <a:cubicBezTo>
                  <a:pt x="43594" y="24796"/>
                  <a:pt x="44163" y="24265"/>
                  <a:pt x="44694" y="23772"/>
                </a:cubicBezTo>
                <a:close/>
                <a:moveTo>
                  <a:pt x="44921" y="23810"/>
                </a:moveTo>
                <a:cubicBezTo>
                  <a:pt x="45149" y="23962"/>
                  <a:pt x="45414" y="24113"/>
                  <a:pt x="45641" y="24189"/>
                </a:cubicBezTo>
                <a:cubicBezTo>
                  <a:pt x="45679" y="24189"/>
                  <a:pt x="45717" y="24227"/>
                  <a:pt x="45793" y="24227"/>
                </a:cubicBezTo>
                <a:cubicBezTo>
                  <a:pt x="45300" y="24796"/>
                  <a:pt x="44883" y="25251"/>
                  <a:pt x="44504" y="25706"/>
                </a:cubicBezTo>
                <a:cubicBezTo>
                  <a:pt x="44390" y="25706"/>
                  <a:pt x="44314" y="25668"/>
                  <a:pt x="44201" y="25668"/>
                </a:cubicBezTo>
                <a:cubicBezTo>
                  <a:pt x="44201" y="25645"/>
                  <a:pt x="44174" y="25610"/>
                  <a:pt x="44152" y="25600"/>
                </a:cubicBezTo>
                <a:lnTo>
                  <a:pt x="44152" y="25600"/>
                </a:lnTo>
                <a:cubicBezTo>
                  <a:pt x="44560" y="25157"/>
                  <a:pt x="44969" y="24750"/>
                  <a:pt x="45414" y="24379"/>
                </a:cubicBezTo>
                <a:cubicBezTo>
                  <a:pt x="45443" y="24350"/>
                  <a:pt x="45384" y="24277"/>
                  <a:pt x="45338" y="24277"/>
                </a:cubicBezTo>
                <a:cubicBezTo>
                  <a:pt x="45323" y="24277"/>
                  <a:pt x="45309" y="24285"/>
                  <a:pt x="45300" y="24303"/>
                </a:cubicBezTo>
                <a:cubicBezTo>
                  <a:pt x="44883" y="24720"/>
                  <a:pt x="44466" y="25137"/>
                  <a:pt x="44011" y="25516"/>
                </a:cubicBezTo>
                <a:lnTo>
                  <a:pt x="44011" y="25554"/>
                </a:lnTo>
                <a:lnTo>
                  <a:pt x="43594" y="25440"/>
                </a:lnTo>
                <a:cubicBezTo>
                  <a:pt x="44011" y="24910"/>
                  <a:pt x="44504" y="24341"/>
                  <a:pt x="44921" y="23810"/>
                </a:cubicBezTo>
                <a:close/>
                <a:moveTo>
                  <a:pt x="45831" y="24379"/>
                </a:moveTo>
                <a:cubicBezTo>
                  <a:pt x="45907" y="24417"/>
                  <a:pt x="46059" y="24492"/>
                  <a:pt x="46134" y="24530"/>
                </a:cubicBezTo>
                <a:cubicBezTo>
                  <a:pt x="45831" y="24910"/>
                  <a:pt x="45452" y="25327"/>
                  <a:pt x="45073" y="25819"/>
                </a:cubicBezTo>
                <a:cubicBezTo>
                  <a:pt x="44921" y="25819"/>
                  <a:pt x="44769" y="25819"/>
                  <a:pt x="44656" y="25744"/>
                </a:cubicBezTo>
                <a:cubicBezTo>
                  <a:pt x="45035" y="25289"/>
                  <a:pt x="45452" y="24872"/>
                  <a:pt x="45831" y="24379"/>
                </a:cubicBezTo>
                <a:close/>
                <a:moveTo>
                  <a:pt x="46286" y="24568"/>
                </a:moveTo>
                <a:cubicBezTo>
                  <a:pt x="46968" y="24796"/>
                  <a:pt x="47613" y="24910"/>
                  <a:pt x="48333" y="24910"/>
                </a:cubicBezTo>
                <a:cubicBezTo>
                  <a:pt x="47992" y="25137"/>
                  <a:pt x="47613" y="25327"/>
                  <a:pt x="47196" y="25478"/>
                </a:cubicBezTo>
                <a:cubicBezTo>
                  <a:pt x="47310" y="25327"/>
                  <a:pt x="47386" y="25251"/>
                  <a:pt x="47499" y="25099"/>
                </a:cubicBezTo>
                <a:cubicBezTo>
                  <a:pt x="47525" y="25073"/>
                  <a:pt x="47480" y="25012"/>
                  <a:pt x="47437" y="25012"/>
                </a:cubicBezTo>
                <a:cubicBezTo>
                  <a:pt x="47417" y="25012"/>
                  <a:pt x="47398" y="25025"/>
                  <a:pt x="47386" y="25061"/>
                </a:cubicBezTo>
                <a:cubicBezTo>
                  <a:pt x="47234" y="25175"/>
                  <a:pt x="47158" y="25365"/>
                  <a:pt x="47006" y="25516"/>
                </a:cubicBezTo>
                <a:lnTo>
                  <a:pt x="47006" y="25554"/>
                </a:lnTo>
                <a:cubicBezTo>
                  <a:pt x="46806" y="25654"/>
                  <a:pt x="46605" y="25696"/>
                  <a:pt x="46378" y="25730"/>
                </a:cubicBezTo>
                <a:lnTo>
                  <a:pt x="46378" y="25730"/>
                </a:lnTo>
                <a:cubicBezTo>
                  <a:pt x="46598" y="25543"/>
                  <a:pt x="46784" y="25322"/>
                  <a:pt x="47006" y="25137"/>
                </a:cubicBezTo>
                <a:cubicBezTo>
                  <a:pt x="47035" y="25108"/>
                  <a:pt x="46998" y="25036"/>
                  <a:pt x="46962" y="25036"/>
                </a:cubicBezTo>
                <a:cubicBezTo>
                  <a:pt x="46951" y="25036"/>
                  <a:pt x="46940" y="25043"/>
                  <a:pt x="46931" y="25061"/>
                </a:cubicBezTo>
                <a:cubicBezTo>
                  <a:pt x="46665" y="25251"/>
                  <a:pt x="46476" y="25478"/>
                  <a:pt x="46248" y="25668"/>
                </a:cubicBezTo>
                <a:cubicBezTo>
                  <a:pt x="46210" y="25706"/>
                  <a:pt x="46248" y="25744"/>
                  <a:pt x="46286" y="25744"/>
                </a:cubicBezTo>
                <a:cubicBezTo>
                  <a:pt x="46096" y="25819"/>
                  <a:pt x="45907" y="25819"/>
                  <a:pt x="45717" y="25857"/>
                </a:cubicBezTo>
                <a:cubicBezTo>
                  <a:pt x="46021" y="25516"/>
                  <a:pt x="46286" y="25137"/>
                  <a:pt x="46551" y="24796"/>
                </a:cubicBezTo>
                <a:cubicBezTo>
                  <a:pt x="46582" y="24765"/>
                  <a:pt x="46513" y="24710"/>
                  <a:pt x="46466" y="24710"/>
                </a:cubicBezTo>
                <a:cubicBezTo>
                  <a:pt x="46455" y="24710"/>
                  <a:pt x="46445" y="24713"/>
                  <a:pt x="46438" y="24720"/>
                </a:cubicBezTo>
                <a:cubicBezTo>
                  <a:pt x="46172" y="25099"/>
                  <a:pt x="45831" y="25478"/>
                  <a:pt x="45528" y="25857"/>
                </a:cubicBezTo>
                <a:lnTo>
                  <a:pt x="45262" y="25857"/>
                </a:lnTo>
                <a:cubicBezTo>
                  <a:pt x="45262" y="25819"/>
                  <a:pt x="45262" y="25819"/>
                  <a:pt x="45224" y="25819"/>
                </a:cubicBezTo>
                <a:cubicBezTo>
                  <a:pt x="45604" y="25365"/>
                  <a:pt x="45907" y="24985"/>
                  <a:pt x="46286" y="24568"/>
                </a:cubicBezTo>
                <a:close/>
                <a:moveTo>
                  <a:pt x="23196" y="24748"/>
                </a:moveTo>
                <a:cubicBezTo>
                  <a:pt x="23185" y="24748"/>
                  <a:pt x="23173" y="24751"/>
                  <a:pt x="23159" y="24758"/>
                </a:cubicBezTo>
                <a:cubicBezTo>
                  <a:pt x="22552" y="25251"/>
                  <a:pt x="21907" y="25706"/>
                  <a:pt x="21225" y="26199"/>
                </a:cubicBezTo>
                <a:cubicBezTo>
                  <a:pt x="21223" y="26200"/>
                  <a:pt x="21221" y="26201"/>
                  <a:pt x="21219" y="26202"/>
                </a:cubicBezTo>
                <a:lnTo>
                  <a:pt x="21219" y="26202"/>
                </a:lnTo>
                <a:cubicBezTo>
                  <a:pt x="21229" y="26229"/>
                  <a:pt x="21239" y="26256"/>
                  <a:pt x="21250" y="26283"/>
                </a:cubicBezTo>
                <a:lnTo>
                  <a:pt x="21250" y="26283"/>
                </a:lnTo>
                <a:cubicBezTo>
                  <a:pt x="21254" y="26281"/>
                  <a:pt x="21259" y="26279"/>
                  <a:pt x="21263" y="26274"/>
                </a:cubicBezTo>
                <a:cubicBezTo>
                  <a:pt x="21907" y="25819"/>
                  <a:pt x="22552" y="25327"/>
                  <a:pt x="23234" y="24872"/>
                </a:cubicBezTo>
                <a:cubicBezTo>
                  <a:pt x="23265" y="24810"/>
                  <a:pt x="23246" y="24748"/>
                  <a:pt x="23196" y="24748"/>
                </a:cubicBezTo>
                <a:close/>
                <a:moveTo>
                  <a:pt x="2150" y="25475"/>
                </a:moveTo>
                <a:cubicBezTo>
                  <a:pt x="2138" y="25475"/>
                  <a:pt x="2126" y="25487"/>
                  <a:pt x="2117" y="25516"/>
                </a:cubicBezTo>
                <a:cubicBezTo>
                  <a:pt x="1813" y="25819"/>
                  <a:pt x="1434" y="26047"/>
                  <a:pt x="1093" y="26312"/>
                </a:cubicBezTo>
                <a:cubicBezTo>
                  <a:pt x="1000" y="26374"/>
                  <a:pt x="1059" y="26436"/>
                  <a:pt x="1104" y="26436"/>
                </a:cubicBezTo>
                <a:cubicBezTo>
                  <a:pt x="1114" y="26436"/>
                  <a:pt x="1124" y="26433"/>
                  <a:pt x="1131" y="26426"/>
                </a:cubicBezTo>
                <a:cubicBezTo>
                  <a:pt x="1472" y="26123"/>
                  <a:pt x="1851" y="25895"/>
                  <a:pt x="2154" y="25630"/>
                </a:cubicBezTo>
                <a:cubicBezTo>
                  <a:pt x="2211" y="25574"/>
                  <a:pt x="2183" y="25475"/>
                  <a:pt x="2150" y="25475"/>
                </a:cubicBezTo>
                <a:close/>
                <a:moveTo>
                  <a:pt x="2460" y="25816"/>
                </a:moveTo>
                <a:cubicBezTo>
                  <a:pt x="2445" y="25816"/>
                  <a:pt x="2430" y="25827"/>
                  <a:pt x="2420" y="25857"/>
                </a:cubicBezTo>
                <a:cubicBezTo>
                  <a:pt x="2041" y="26085"/>
                  <a:pt x="1662" y="26388"/>
                  <a:pt x="1282" y="26654"/>
                </a:cubicBezTo>
                <a:cubicBezTo>
                  <a:pt x="1185" y="26686"/>
                  <a:pt x="1255" y="26775"/>
                  <a:pt x="1301" y="26775"/>
                </a:cubicBezTo>
                <a:cubicBezTo>
                  <a:pt x="1308" y="26775"/>
                  <a:pt x="1315" y="26773"/>
                  <a:pt x="1320" y="26767"/>
                </a:cubicBezTo>
                <a:cubicBezTo>
                  <a:pt x="1699" y="26502"/>
                  <a:pt x="2079" y="26237"/>
                  <a:pt x="2458" y="25933"/>
                </a:cubicBezTo>
                <a:cubicBezTo>
                  <a:pt x="2541" y="25905"/>
                  <a:pt x="2502" y="25816"/>
                  <a:pt x="2460" y="25816"/>
                </a:cubicBezTo>
                <a:close/>
                <a:moveTo>
                  <a:pt x="2685" y="26173"/>
                </a:moveTo>
                <a:cubicBezTo>
                  <a:pt x="2670" y="26173"/>
                  <a:pt x="2656" y="26180"/>
                  <a:pt x="2647" y="26199"/>
                </a:cubicBezTo>
                <a:cubicBezTo>
                  <a:pt x="2268" y="26464"/>
                  <a:pt x="1851" y="26805"/>
                  <a:pt x="1472" y="27146"/>
                </a:cubicBezTo>
                <a:cubicBezTo>
                  <a:pt x="1441" y="27177"/>
                  <a:pt x="1485" y="27233"/>
                  <a:pt x="1523" y="27233"/>
                </a:cubicBezTo>
                <a:cubicBezTo>
                  <a:pt x="1532" y="27233"/>
                  <a:pt x="1541" y="27230"/>
                  <a:pt x="1548" y="27222"/>
                </a:cubicBezTo>
                <a:cubicBezTo>
                  <a:pt x="1927" y="26957"/>
                  <a:pt x="2382" y="26616"/>
                  <a:pt x="2761" y="26274"/>
                </a:cubicBezTo>
                <a:cubicBezTo>
                  <a:pt x="2790" y="26246"/>
                  <a:pt x="2731" y="26173"/>
                  <a:pt x="2685" y="26173"/>
                </a:cubicBezTo>
                <a:close/>
                <a:moveTo>
                  <a:pt x="2655" y="26795"/>
                </a:moveTo>
                <a:cubicBezTo>
                  <a:pt x="2640" y="26795"/>
                  <a:pt x="2624" y="26798"/>
                  <a:pt x="2609" y="26805"/>
                </a:cubicBezTo>
                <a:lnTo>
                  <a:pt x="1737" y="27526"/>
                </a:lnTo>
                <a:cubicBezTo>
                  <a:pt x="1707" y="27556"/>
                  <a:pt x="1775" y="27612"/>
                  <a:pt x="1823" y="27612"/>
                </a:cubicBezTo>
                <a:cubicBezTo>
                  <a:pt x="1834" y="27612"/>
                  <a:pt x="1844" y="27609"/>
                  <a:pt x="1851" y="27601"/>
                </a:cubicBezTo>
                <a:lnTo>
                  <a:pt x="2685" y="26881"/>
                </a:lnTo>
                <a:cubicBezTo>
                  <a:pt x="2777" y="26850"/>
                  <a:pt x="2720" y="26795"/>
                  <a:pt x="2655" y="26795"/>
                </a:cubicBezTo>
                <a:close/>
                <a:moveTo>
                  <a:pt x="24248" y="26264"/>
                </a:moveTo>
                <a:cubicBezTo>
                  <a:pt x="24237" y="26264"/>
                  <a:pt x="24227" y="26267"/>
                  <a:pt x="24220" y="26274"/>
                </a:cubicBezTo>
                <a:cubicBezTo>
                  <a:pt x="23538" y="26805"/>
                  <a:pt x="22931" y="27260"/>
                  <a:pt x="22325" y="27791"/>
                </a:cubicBezTo>
                <a:cubicBezTo>
                  <a:pt x="22227" y="27824"/>
                  <a:pt x="22297" y="27912"/>
                  <a:pt x="22367" y="27912"/>
                </a:cubicBezTo>
                <a:cubicBezTo>
                  <a:pt x="22378" y="27912"/>
                  <a:pt x="22390" y="27910"/>
                  <a:pt x="22400" y="27905"/>
                </a:cubicBezTo>
                <a:cubicBezTo>
                  <a:pt x="23083" y="27374"/>
                  <a:pt x="23689" y="26881"/>
                  <a:pt x="24296" y="26350"/>
                </a:cubicBezTo>
                <a:cubicBezTo>
                  <a:pt x="24357" y="26320"/>
                  <a:pt x="24295" y="26264"/>
                  <a:pt x="24248" y="26264"/>
                </a:cubicBezTo>
                <a:close/>
                <a:moveTo>
                  <a:pt x="3533" y="27136"/>
                </a:moveTo>
                <a:cubicBezTo>
                  <a:pt x="3509" y="27136"/>
                  <a:pt x="3478" y="27150"/>
                  <a:pt x="3444" y="27184"/>
                </a:cubicBezTo>
                <a:lnTo>
                  <a:pt x="2306" y="28170"/>
                </a:lnTo>
                <a:cubicBezTo>
                  <a:pt x="2273" y="28203"/>
                  <a:pt x="2353" y="28292"/>
                  <a:pt x="2400" y="28292"/>
                </a:cubicBezTo>
                <a:cubicBezTo>
                  <a:pt x="2408" y="28292"/>
                  <a:pt x="2415" y="28289"/>
                  <a:pt x="2420" y="28284"/>
                </a:cubicBezTo>
                <a:lnTo>
                  <a:pt x="3557" y="27260"/>
                </a:lnTo>
                <a:cubicBezTo>
                  <a:pt x="3610" y="27207"/>
                  <a:pt x="3589" y="27136"/>
                  <a:pt x="3533" y="27136"/>
                </a:cubicBezTo>
                <a:close/>
                <a:moveTo>
                  <a:pt x="3182" y="26541"/>
                </a:moveTo>
                <a:cubicBezTo>
                  <a:pt x="3265" y="26645"/>
                  <a:pt x="3353" y="26745"/>
                  <a:pt x="3444" y="26843"/>
                </a:cubicBezTo>
                <a:cubicBezTo>
                  <a:pt x="3026" y="27222"/>
                  <a:pt x="2609" y="27564"/>
                  <a:pt x="2117" y="27943"/>
                </a:cubicBezTo>
                <a:cubicBezTo>
                  <a:pt x="2086" y="27973"/>
                  <a:pt x="2154" y="28029"/>
                  <a:pt x="2202" y="28029"/>
                </a:cubicBezTo>
                <a:cubicBezTo>
                  <a:pt x="2213" y="28029"/>
                  <a:pt x="2223" y="28026"/>
                  <a:pt x="2230" y="28018"/>
                </a:cubicBezTo>
                <a:cubicBezTo>
                  <a:pt x="2647" y="27639"/>
                  <a:pt x="3064" y="27298"/>
                  <a:pt x="3557" y="26919"/>
                </a:cubicBezTo>
                <a:cubicBezTo>
                  <a:pt x="3709" y="27033"/>
                  <a:pt x="3823" y="27184"/>
                  <a:pt x="3974" y="27260"/>
                </a:cubicBezTo>
                <a:cubicBezTo>
                  <a:pt x="3595" y="27601"/>
                  <a:pt x="3254" y="27943"/>
                  <a:pt x="3026" y="28360"/>
                </a:cubicBezTo>
                <a:cubicBezTo>
                  <a:pt x="3002" y="28408"/>
                  <a:pt x="3024" y="28456"/>
                  <a:pt x="3062" y="28456"/>
                </a:cubicBezTo>
                <a:cubicBezTo>
                  <a:pt x="3084" y="28456"/>
                  <a:pt x="3112" y="28439"/>
                  <a:pt x="3140" y="28398"/>
                </a:cubicBezTo>
                <a:cubicBezTo>
                  <a:pt x="3404" y="27983"/>
                  <a:pt x="3706" y="27643"/>
                  <a:pt x="4083" y="27303"/>
                </a:cubicBezTo>
                <a:lnTo>
                  <a:pt x="4083" y="27303"/>
                </a:lnTo>
                <a:cubicBezTo>
                  <a:pt x="4092" y="27308"/>
                  <a:pt x="4100" y="27313"/>
                  <a:pt x="4109" y="27319"/>
                </a:cubicBezTo>
                <a:lnTo>
                  <a:pt x="4109" y="27319"/>
                </a:lnTo>
                <a:cubicBezTo>
                  <a:pt x="4102" y="27312"/>
                  <a:pt x="4095" y="27305"/>
                  <a:pt x="4088" y="27298"/>
                </a:cubicBezTo>
                <a:cubicBezTo>
                  <a:pt x="4086" y="27300"/>
                  <a:pt x="4084" y="27301"/>
                  <a:pt x="4083" y="27303"/>
                </a:cubicBezTo>
                <a:lnTo>
                  <a:pt x="4083" y="27303"/>
                </a:lnTo>
                <a:cubicBezTo>
                  <a:pt x="4059" y="27289"/>
                  <a:pt x="4036" y="27275"/>
                  <a:pt x="4012" y="27260"/>
                </a:cubicBezTo>
                <a:lnTo>
                  <a:pt x="4164" y="27109"/>
                </a:lnTo>
                <a:cubicBezTo>
                  <a:pt x="4195" y="27078"/>
                  <a:pt x="4176" y="27022"/>
                  <a:pt x="4147" y="27022"/>
                </a:cubicBezTo>
                <a:cubicBezTo>
                  <a:pt x="4140" y="27022"/>
                  <a:pt x="4133" y="27025"/>
                  <a:pt x="4126" y="27033"/>
                </a:cubicBezTo>
                <a:cubicBezTo>
                  <a:pt x="4088" y="27071"/>
                  <a:pt x="3974" y="27109"/>
                  <a:pt x="3936" y="27184"/>
                </a:cubicBezTo>
                <a:cubicBezTo>
                  <a:pt x="3785" y="27071"/>
                  <a:pt x="3633" y="26995"/>
                  <a:pt x="3519" y="26843"/>
                </a:cubicBezTo>
                <a:cubicBezTo>
                  <a:pt x="3557" y="26805"/>
                  <a:pt x="3595" y="26805"/>
                  <a:pt x="3595" y="26729"/>
                </a:cubicBezTo>
                <a:cubicBezTo>
                  <a:pt x="3626" y="26699"/>
                  <a:pt x="3582" y="26643"/>
                  <a:pt x="3544" y="26643"/>
                </a:cubicBezTo>
                <a:cubicBezTo>
                  <a:pt x="3535" y="26643"/>
                  <a:pt x="3527" y="26646"/>
                  <a:pt x="3519" y="26654"/>
                </a:cubicBezTo>
                <a:cubicBezTo>
                  <a:pt x="3444" y="26692"/>
                  <a:pt x="3406" y="26692"/>
                  <a:pt x="3368" y="26729"/>
                </a:cubicBezTo>
                <a:cubicBezTo>
                  <a:pt x="3305" y="26667"/>
                  <a:pt x="3243" y="26605"/>
                  <a:pt x="3182" y="26541"/>
                </a:cubicBezTo>
                <a:close/>
                <a:moveTo>
                  <a:pt x="5346" y="27988"/>
                </a:moveTo>
                <a:cubicBezTo>
                  <a:pt x="5328" y="27988"/>
                  <a:pt x="5312" y="27997"/>
                  <a:pt x="5301" y="28018"/>
                </a:cubicBezTo>
                <a:cubicBezTo>
                  <a:pt x="4922" y="28322"/>
                  <a:pt x="4581" y="28663"/>
                  <a:pt x="4278" y="28928"/>
                </a:cubicBezTo>
                <a:cubicBezTo>
                  <a:pt x="4212" y="28961"/>
                  <a:pt x="4287" y="29050"/>
                  <a:pt x="4334" y="29050"/>
                </a:cubicBezTo>
                <a:cubicBezTo>
                  <a:pt x="4341" y="29050"/>
                  <a:pt x="4348" y="29047"/>
                  <a:pt x="4353" y="29042"/>
                </a:cubicBezTo>
                <a:cubicBezTo>
                  <a:pt x="4733" y="28739"/>
                  <a:pt x="5074" y="28398"/>
                  <a:pt x="5415" y="28132"/>
                </a:cubicBezTo>
                <a:cubicBezTo>
                  <a:pt x="5442" y="28050"/>
                  <a:pt x="5391" y="27988"/>
                  <a:pt x="5346" y="27988"/>
                </a:cubicBezTo>
                <a:close/>
                <a:moveTo>
                  <a:pt x="6655" y="28160"/>
                </a:moveTo>
                <a:cubicBezTo>
                  <a:pt x="6645" y="28160"/>
                  <a:pt x="6635" y="28163"/>
                  <a:pt x="6628" y="28170"/>
                </a:cubicBezTo>
                <a:cubicBezTo>
                  <a:pt x="6401" y="28473"/>
                  <a:pt x="6173" y="28701"/>
                  <a:pt x="5908" y="28928"/>
                </a:cubicBezTo>
                <a:cubicBezTo>
                  <a:pt x="5875" y="28961"/>
                  <a:pt x="5955" y="29050"/>
                  <a:pt x="6002" y="29050"/>
                </a:cubicBezTo>
                <a:cubicBezTo>
                  <a:pt x="6010" y="29050"/>
                  <a:pt x="6016" y="29047"/>
                  <a:pt x="6022" y="29042"/>
                </a:cubicBezTo>
                <a:cubicBezTo>
                  <a:pt x="6249" y="28739"/>
                  <a:pt x="6477" y="28511"/>
                  <a:pt x="6742" y="28284"/>
                </a:cubicBezTo>
                <a:cubicBezTo>
                  <a:pt x="6773" y="28222"/>
                  <a:pt x="6703" y="28160"/>
                  <a:pt x="6655" y="28160"/>
                </a:cubicBezTo>
                <a:close/>
                <a:moveTo>
                  <a:pt x="4922" y="20436"/>
                </a:moveTo>
                <a:cubicBezTo>
                  <a:pt x="7349" y="20436"/>
                  <a:pt x="9320" y="22445"/>
                  <a:pt x="9320" y="24834"/>
                </a:cubicBezTo>
                <a:cubicBezTo>
                  <a:pt x="9320" y="25895"/>
                  <a:pt x="8941" y="26843"/>
                  <a:pt x="8334" y="27601"/>
                </a:cubicBezTo>
                <a:cubicBezTo>
                  <a:pt x="7771" y="27852"/>
                  <a:pt x="7156" y="27973"/>
                  <a:pt x="6537" y="27973"/>
                </a:cubicBezTo>
                <a:cubicBezTo>
                  <a:pt x="5694" y="27973"/>
                  <a:pt x="4844" y="27748"/>
                  <a:pt x="4109" y="27319"/>
                </a:cubicBezTo>
                <a:lnTo>
                  <a:pt x="4109" y="27319"/>
                </a:lnTo>
                <a:cubicBezTo>
                  <a:pt x="4220" y="27421"/>
                  <a:pt x="4363" y="27492"/>
                  <a:pt x="4505" y="27564"/>
                </a:cubicBezTo>
                <a:cubicBezTo>
                  <a:pt x="4164" y="27829"/>
                  <a:pt x="3823" y="28132"/>
                  <a:pt x="3519" y="28436"/>
                </a:cubicBezTo>
                <a:cubicBezTo>
                  <a:pt x="3457" y="28497"/>
                  <a:pt x="3522" y="28559"/>
                  <a:pt x="3568" y="28559"/>
                </a:cubicBezTo>
                <a:cubicBezTo>
                  <a:pt x="3579" y="28559"/>
                  <a:pt x="3588" y="28556"/>
                  <a:pt x="3595" y="28549"/>
                </a:cubicBezTo>
                <a:cubicBezTo>
                  <a:pt x="3936" y="28246"/>
                  <a:pt x="4278" y="27981"/>
                  <a:pt x="4581" y="27639"/>
                </a:cubicBezTo>
                <a:lnTo>
                  <a:pt x="4581" y="27601"/>
                </a:lnTo>
                <a:cubicBezTo>
                  <a:pt x="5036" y="27791"/>
                  <a:pt x="5491" y="27943"/>
                  <a:pt x="5984" y="28018"/>
                </a:cubicBezTo>
                <a:cubicBezTo>
                  <a:pt x="6192" y="28037"/>
                  <a:pt x="6410" y="28047"/>
                  <a:pt x="6633" y="28047"/>
                </a:cubicBezTo>
                <a:cubicBezTo>
                  <a:pt x="6856" y="28047"/>
                  <a:pt x="7083" y="28037"/>
                  <a:pt x="7311" y="28018"/>
                </a:cubicBezTo>
                <a:lnTo>
                  <a:pt x="7311" y="28018"/>
                </a:lnTo>
                <a:cubicBezTo>
                  <a:pt x="7159" y="28208"/>
                  <a:pt x="6969" y="28398"/>
                  <a:pt x="6818" y="28587"/>
                </a:cubicBezTo>
                <a:cubicBezTo>
                  <a:pt x="6785" y="28620"/>
                  <a:pt x="6837" y="28709"/>
                  <a:pt x="6900" y="28709"/>
                </a:cubicBezTo>
                <a:cubicBezTo>
                  <a:pt x="6910" y="28709"/>
                  <a:pt x="6921" y="28706"/>
                  <a:pt x="6932" y="28701"/>
                </a:cubicBezTo>
                <a:cubicBezTo>
                  <a:pt x="7045" y="28511"/>
                  <a:pt x="7235" y="28322"/>
                  <a:pt x="7387" y="28132"/>
                </a:cubicBezTo>
                <a:cubicBezTo>
                  <a:pt x="7424" y="28056"/>
                  <a:pt x="7387" y="28056"/>
                  <a:pt x="7387" y="28018"/>
                </a:cubicBezTo>
                <a:cubicBezTo>
                  <a:pt x="7690" y="27981"/>
                  <a:pt x="7955" y="27867"/>
                  <a:pt x="8259" y="27791"/>
                </a:cubicBezTo>
                <a:lnTo>
                  <a:pt x="8259" y="27791"/>
                </a:lnTo>
                <a:cubicBezTo>
                  <a:pt x="7547" y="28540"/>
                  <a:pt x="6576" y="29067"/>
                  <a:pt x="5456" y="29153"/>
                </a:cubicBezTo>
                <a:lnTo>
                  <a:pt x="5456" y="29153"/>
                </a:lnTo>
                <a:lnTo>
                  <a:pt x="6363" y="28246"/>
                </a:lnTo>
                <a:cubicBezTo>
                  <a:pt x="6394" y="28215"/>
                  <a:pt x="6325" y="28160"/>
                  <a:pt x="6278" y="28160"/>
                </a:cubicBezTo>
                <a:cubicBezTo>
                  <a:pt x="6266" y="28160"/>
                  <a:pt x="6256" y="28163"/>
                  <a:pt x="6249" y="28170"/>
                </a:cubicBezTo>
                <a:lnTo>
                  <a:pt x="5339" y="29080"/>
                </a:lnTo>
                <a:cubicBezTo>
                  <a:pt x="5301" y="29118"/>
                  <a:pt x="5339" y="29156"/>
                  <a:pt x="5415" y="29156"/>
                </a:cubicBezTo>
                <a:lnTo>
                  <a:pt x="5074" y="29156"/>
                </a:lnTo>
                <a:cubicBezTo>
                  <a:pt x="4884" y="29232"/>
                  <a:pt x="4846" y="29232"/>
                  <a:pt x="4846" y="29232"/>
                </a:cubicBezTo>
                <a:cubicBezTo>
                  <a:pt x="5150" y="28928"/>
                  <a:pt x="5453" y="28663"/>
                  <a:pt x="5794" y="28322"/>
                </a:cubicBezTo>
                <a:cubicBezTo>
                  <a:pt x="5827" y="28289"/>
                  <a:pt x="5747" y="28200"/>
                  <a:pt x="5700" y="28200"/>
                </a:cubicBezTo>
                <a:cubicBezTo>
                  <a:pt x="5692" y="28200"/>
                  <a:pt x="5686" y="28203"/>
                  <a:pt x="5680" y="28208"/>
                </a:cubicBezTo>
                <a:cubicBezTo>
                  <a:pt x="5339" y="28511"/>
                  <a:pt x="5074" y="28815"/>
                  <a:pt x="4733" y="29118"/>
                </a:cubicBezTo>
                <a:lnTo>
                  <a:pt x="4733" y="29156"/>
                </a:lnTo>
                <a:cubicBezTo>
                  <a:pt x="4467" y="29156"/>
                  <a:pt x="4164" y="29118"/>
                  <a:pt x="3898" y="29004"/>
                </a:cubicBezTo>
                <a:cubicBezTo>
                  <a:pt x="3936" y="29004"/>
                  <a:pt x="3974" y="28966"/>
                  <a:pt x="3936" y="28928"/>
                </a:cubicBezTo>
                <a:lnTo>
                  <a:pt x="3898" y="28891"/>
                </a:lnTo>
                <a:cubicBezTo>
                  <a:pt x="4278" y="28549"/>
                  <a:pt x="4581" y="28284"/>
                  <a:pt x="4960" y="27943"/>
                </a:cubicBezTo>
                <a:cubicBezTo>
                  <a:pt x="5025" y="27910"/>
                  <a:pt x="4950" y="27821"/>
                  <a:pt x="4904" y="27821"/>
                </a:cubicBezTo>
                <a:cubicBezTo>
                  <a:pt x="4896" y="27821"/>
                  <a:pt x="4890" y="27824"/>
                  <a:pt x="4884" y="27829"/>
                </a:cubicBezTo>
                <a:lnTo>
                  <a:pt x="3747" y="28815"/>
                </a:lnTo>
                <a:cubicBezTo>
                  <a:pt x="3709" y="28815"/>
                  <a:pt x="3709" y="28928"/>
                  <a:pt x="3747" y="28928"/>
                </a:cubicBezTo>
                <a:cubicBezTo>
                  <a:pt x="3785" y="28966"/>
                  <a:pt x="3823" y="28966"/>
                  <a:pt x="3823" y="29004"/>
                </a:cubicBezTo>
                <a:cubicBezTo>
                  <a:pt x="2382" y="28663"/>
                  <a:pt x="1245" y="27488"/>
                  <a:pt x="790" y="26085"/>
                </a:cubicBezTo>
                <a:lnTo>
                  <a:pt x="865" y="26085"/>
                </a:lnTo>
                <a:cubicBezTo>
                  <a:pt x="1282" y="25782"/>
                  <a:pt x="1662" y="25478"/>
                  <a:pt x="2079" y="25175"/>
                </a:cubicBezTo>
                <a:cubicBezTo>
                  <a:pt x="2107" y="25147"/>
                  <a:pt x="2093" y="25058"/>
                  <a:pt x="2069" y="25058"/>
                </a:cubicBezTo>
                <a:cubicBezTo>
                  <a:pt x="2061" y="25058"/>
                  <a:pt x="2051" y="25069"/>
                  <a:pt x="2041" y="25099"/>
                </a:cubicBezTo>
                <a:cubicBezTo>
                  <a:pt x="1624" y="25365"/>
                  <a:pt x="1245" y="25706"/>
                  <a:pt x="790" y="25971"/>
                </a:cubicBezTo>
                <a:cubicBezTo>
                  <a:pt x="752" y="25895"/>
                  <a:pt x="752" y="25744"/>
                  <a:pt x="714" y="25668"/>
                </a:cubicBezTo>
                <a:cubicBezTo>
                  <a:pt x="1093" y="25365"/>
                  <a:pt x="1510" y="25099"/>
                  <a:pt x="1889" y="24796"/>
                </a:cubicBezTo>
                <a:cubicBezTo>
                  <a:pt x="1918" y="24767"/>
                  <a:pt x="1903" y="24694"/>
                  <a:pt x="1877" y="24694"/>
                </a:cubicBezTo>
                <a:cubicBezTo>
                  <a:pt x="1869" y="24694"/>
                  <a:pt x="1860" y="24702"/>
                  <a:pt x="1851" y="24720"/>
                </a:cubicBezTo>
                <a:lnTo>
                  <a:pt x="714" y="25554"/>
                </a:lnTo>
                <a:cubicBezTo>
                  <a:pt x="714" y="25402"/>
                  <a:pt x="676" y="25327"/>
                  <a:pt x="676" y="25175"/>
                </a:cubicBezTo>
                <a:cubicBezTo>
                  <a:pt x="903" y="24985"/>
                  <a:pt x="1169" y="24758"/>
                  <a:pt x="1434" y="24568"/>
                </a:cubicBezTo>
                <a:cubicBezTo>
                  <a:pt x="1467" y="24536"/>
                  <a:pt x="1387" y="24447"/>
                  <a:pt x="1340" y="24447"/>
                </a:cubicBezTo>
                <a:cubicBezTo>
                  <a:pt x="1332" y="24447"/>
                  <a:pt x="1326" y="24449"/>
                  <a:pt x="1320" y="24455"/>
                </a:cubicBezTo>
                <a:lnTo>
                  <a:pt x="600" y="25023"/>
                </a:lnTo>
                <a:lnTo>
                  <a:pt x="600" y="24834"/>
                </a:lnTo>
                <a:lnTo>
                  <a:pt x="600" y="24796"/>
                </a:lnTo>
                <a:cubicBezTo>
                  <a:pt x="979" y="24455"/>
                  <a:pt x="1320" y="24189"/>
                  <a:pt x="1699" y="23848"/>
                </a:cubicBezTo>
                <a:cubicBezTo>
                  <a:pt x="1728" y="23819"/>
                  <a:pt x="1691" y="23747"/>
                  <a:pt x="1655" y="23747"/>
                </a:cubicBezTo>
                <a:cubicBezTo>
                  <a:pt x="1644" y="23747"/>
                  <a:pt x="1633" y="23754"/>
                  <a:pt x="1624" y="23772"/>
                </a:cubicBezTo>
                <a:lnTo>
                  <a:pt x="600" y="24606"/>
                </a:lnTo>
                <a:cubicBezTo>
                  <a:pt x="600" y="24455"/>
                  <a:pt x="600" y="24379"/>
                  <a:pt x="676" y="24227"/>
                </a:cubicBezTo>
                <a:cubicBezTo>
                  <a:pt x="1055" y="23962"/>
                  <a:pt x="1358" y="23658"/>
                  <a:pt x="1737" y="23393"/>
                </a:cubicBezTo>
                <a:cubicBezTo>
                  <a:pt x="1796" y="23335"/>
                  <a:pt x="1764" y="23254"/>
                  <a:pt x="1730" y="23254"/>
                </a:cubicBezTo>
                <a:cubicBezTo>
                  <a:pt x="1719" y="23254"/>
                  <a:pt x="1708" y="23262"/>
                  <a:pt x="1699" y="23279"/>
                </a:cubicBezTo>
                <a:cubicBezTo>
                  <a:pt x="1358" y="23507"/>
                  <a:pt x="1055" y="23810"/>
                  <a:pt x="714" y="24038"/>
                </a:cubicBezTo>
                <a:cubicBezTo>
                  <a:pt x="714" y="23962"/>
                  <a:pt x="752" y="23810"/>
                  <a:pt x="790" y="23696"/>
                </a:cubicBezTo>
                <a:cubicBezTo>
                  <a:pt x="1245" y="23393"/>
                  <a:pt x="1662" y="23090"/>
                  <a:pt x="2117" y="22748"/>
                </a:cubicBezTo>
                <a:cubicBezTo>
                  <a:pt x="2178" y="22718"/>
                  <a:pt x="2140" y="22662"/>
                  <a:pt x="2103" y="22662"/>
                </a:cubicBezTo>
                <a:cubicBezTo>
                  <a:pt x="2094" y="22662"/>
                  <a:pt x="2086" y="22665"/>
                  <a:pt x="2079" y="22673"/>
                </a:cubicBezTo>
                <a:cubicBezTo>
                  <a:pt x="1699" y="22938"/>
                  <a:pt x="1282" y="23241"/>
                  <a:pt x="903" y="23507"/>
                </a:cubicBezTo>
                <a:cubicBezTo>
                  <a:pt x="941" y="23393"/>
                  <a:pt x="979" y="23241"/>
                  <a:pt x="1093" y="23052"/>
                </a:cubicBezTo>
                <a:cubicBezTo>
                  <a:pt x="1485" y="22767"/>
                  <a:pt x="1877" y="22515"/>
                  <a:pt x="2300" y="22203"/>
                </a:cubicBezTo>
                <a:lnTo>
                  <a:pt x="2300" y="22203"/>
                </a:lnTo>
                <a:cubicBezTo>
                  <a:pt x="1881" y="23512"/>
                  <a:pt x="2040" y="24997"/>
                  <a:pt x="2837" y="26123"/>
                </a:cubicBezTo>
                <a:cubicBezTo>
                  <a:pt x="2939" y="26276"/>
                  <a:pt x="3058" y="26411"/>
                  <a:pt x="3182" y="26541"/>
                </a:cubicBezTo>
                <a:lnTo>
                  <a:pt x="3182" y="26541"/>
                </a:lnTo>
                <a:cubicBezTo>
                  <a:pt x="2815" y="26085"/>
                  <a:pt x="2523" y="25573"/>
                  <a:pt x="2306" y="24985"/>
                </a:cubicBezTo>
                <a:cubicBezTo>
                  <a:pt x="2041" y="24075"/>
                  <a:pt x="2079" y="23052"/>
                  <a:pt x="2382" y="22142"/>
                </a:cubicBezTo>
                <a:lnTo>
                  <a:pt x="2382" y="22142"/>
                </a:lnTo>
                <a:cubicBezTo>
                  <a:pt x="2354" y="22162"/>
                  <a:pt x="2327" y="22183"/>
                  <a:pt x="2300" y="22203"/>
                </a:cubicBezTo>
                <a:lnTo>
                  <a:pt x="2300" y="22203"/>
                </a:lnTo>
                <a:cubicBezTo>
                  <a:pt x="2459" y="21705"/>
                  <a:pt x="2703" y="21233"/>
                  <a:pt x="3026" y="20815"/>
                </a:cubicBezTo>
                <a:cubicBezTo>
                  <a:pt x="3595" y="20587"/>
                  <a:pt x="4278" y="20436"/>
                  <a:pt x="4922" y="20436"/>
                </a:cubicBezTo>
                <a:close/>
                <a:moveTo>
                  <a:pt x="26950" y="17820"/>
                </a:moveTo>
                <a:cubicBezTo>
                  <a:pt x="27595" y="17820"/>
                  <a:pt x="28201" y="17933"/>
                  <a:pt x="28770" y="18085"/>
                </a:cubicBezTo>
                <a:cubicBezTo>
                  <a:pt x="28770" y="18085"/>
                  <a:pt x="28787" y="18102"/>
                  <a:pt x="28809" y="18102"/>
                </a:cubicBezTo>
                <a:cubicBezTo>
                  <a:pt x="28820" y="18102"/>
                  <a:pt x="28833" y="18098"/>
                  <a:pt x="28846" y="18085"/>
                </a:cubicBezTo>
                <a:cubicBezTo>
                  <a:pt x="30703" y="18692"/>
                  <a:pt x="32220" y="20132"/>
                  <a:pt x="32902" y="21952"/>
                </a:cubicBezTo>
                <a:cubicBezTo>
                  <a:pt x="32789" y="21952"/>
                  <a:pt x="32827" y="22104"/>
                  <a:pt x="32940" y="22104"/>
                </a:cubicBezTo>
                <a:cubicBezTo>
                  <a:pt x="33130" y="22711"/>
                  <a:pt x="33206" y="23317"/>
                  <a:pt x="33206" y="24038"/>
                </a:cubicBezTo>
                <a:cubicBezTo>
                  <a:pt x="33206" y="26540"/>
                  <a:pt x="31765" y="28701"/>
                  <a:pt x="29604" y="29687"/>
                </a:cubicBezTo>
                <a:cubicBezTo>
                  <a:pt x="28277" y="29535"/>
                  <a:pt x="27064" y="28966"/>
                  <a:pt x="26002" y="28170"/>
                </a:cubicBezTo>
                <a:cubicBezTo>
                  <a:pt x="26002" y="28144"/>
                  <a:pt x="25984" y="28100"/>
                  <a:pt x="25960" y="28100"/>
                </a:cubicBezTo>
                <a:cubicBezTo>
                  <a:pt x="25950" y="28100"/>
                  <a:pt x="25938" y="28109"/>
                  <a:pt x="25926" y="28132"/>
                </a:cubicBezTo>
                <a:cubicBezTo>
                  <a:pt x="25396" y="27715"/>
                  <a:pt x="24941" y="27184"/>
                  <a:pt x="24599" y="26616"/>
                </a:cubicBezTo>
                <a:cubicBezTo>
                  <a:pt x="23462" y="24834"/>
                  <a:pt x="23272" y="22673"/>
                  <a:pt x="23993" y="20739"/>
                </a:cubicBezTo>
                <a:cubicBezTo>
                  <a:pt x="24295" y="19864"/>
                  <a:pt x="24765" y="19084"/>
                  <a:pt x="25346" y="18420"/>
                </a:cubicBezTo>
                <a:lnTo>
                  <a:pt x="25346" y="18420"/>
                </a:lnTo>
                <a:cubicBezTo>
                  <a:pt x="23962" y="19761"/>
                  <a:pt x="23325" y="21577"/>
                  <a:pt x="23462" y="23393"/>
                </a:cubicBezTo>
                <a:cubicBezTo>
                  <a:pt x="23538" y="25251"/>
                  <a:pt x="24448" y="26957"/>
                  <a:pt x="25888" y="28132"/>
                </a:cubicBezTo>
                <a:cubicBezTo>
                  <a:pt x="25358" y="28587"/>
                  <a:pt x="24789" y="29080"/>
                  <a:pt x="24258" y="29535"/>
                </a:cubicBezTo>
                <a:lnTo>
                  <a:pt x="24258" y="29611"/>
                </a:lnTo>
                <a:cubicBezTo>
                  <a:pt x="24106" y="29497"/>
                  <a:pt x="23993" y="29459"/>
                  <a:pt x="23803" y="29345"/>
                </a:cubicBezTo>
                <a:cubicBezTo>
                  <a:pt x="24258" y="28966"/>
                  <a:pt x="24675" y="28549"/>
                  <a:pt x="25168" y="28170"/>
                </a:cubicBezTo>
                <a:cubicBezTo>
                  <a:pt x="25201" y="28138"/>
                  <a:pt x="25149" y="28049"/>
                  <a:pt x="25086" y="28049"/>
                </a:cubicBezTo>
                <a:cubicBezTo>
                  <a:pt x="25075" y="28049"/>
                  <a:pt x="25065" y="28051"/>
                  <a:pt x="25054" y="28056"/>
                </a:cubicBezTo>
                <a:cubicBezTo>
                  <a:pt x="24599" y="28511"/>
                  <a:pt x="24106" y="28891"/>
                  <a:pt x="23689" y="29308"/>
                </a:cubicBezTo>
                <a:cubicBezTo>
                  <a:pt x="23538" y="29194"/>
                  <a:pt x="23348" y="29118"/>
                  <a:pt x="23234" y="28966"/>
                </a:cubicBezTo>
                <a:lnTo>
                  <a:pt x="24789" y="27677"/>
                </a:lnTo>
                <a:cubicBezTo>
                  <a:pt x="24820" y="27647"/>
                  <a:pt x="24776" y="27591"/>
                  <a:pt x="24718" y="27591"/>
                </a:cubicBezTo>
                <a:cubicBezTo>
                  <a:pt x="24704" y="27591"/>
                  <a:pt x="24690" y="27594"/>
                  <a:pt x="24675" y="27601"/>
                </a:cubicBezTo>
                <a:lnTo>
                  <a:pt x="23121" y="28891"/>
                </a:lnTo>
                <a:cubicBezTo>
                  <a:pt x="22965" y="28761"/>
                  <a:pt x="22809" y="28622"/>
                  <a:pt x="22660" y="28476"/>
                </a:cubicBezTo>
                <a:lnTo>
                  <a:pt x="22660" y="28476"/>
                </a:lnTo>
                <a:cubicBezTo>
                  <a:pt x="22651" y="28480"/>
                  <a:pt x="22643" y="28481"/>
                  <a:pt x="22634" y="28481"/>
                </a:cubicBezTo>
                <a:cubicBezTo>
                  <a:pt x="22583" y="28481"/>
                  <a:pt x="22542" y="28421"/>
                  <a:pt x="22565" y="28382"/>
                </a:cubicBezTo>
                <a:lnTo>
                  <a:pt x="22565" y="28382"/>
                </a:lnTo>
                <a:cubicBezTo>
                  <a:pt x="22596" y="28414"/>
                  <a:pt x="22628" y="28445"/>
                  <a:pt x="22660" y="28476"/>
                </a:cubicBezTo>
                <a:lnTo>
                  <a:pt x="22660" y="28476"/>
                </a:lnTo>
                <a:cubicBezTo>
                  <a:pt x="22662" y="28475"/>
                  <a:pt x="22664" y="28474"/>
                  <a:pt x="22666" y="28473"/>
                </a:cubicBezTo>
                <a:cubicBezTo>
                  <a:pt x="23159" y="28094"/>
                  <a:pt x="23727" y="27639"/>
                  <a:pt x="24258" y="27260"/>
                </a:cubicBezTo>
                <a:cubicBezTo>
                  <a:pt x="24286" y="27232"/>
                  <a:pt x="24273" y="27143"/>
                  <a:pt x="24249" y="27143"/>
                </a:cubicBezTo>
                <a:cubicBezTo>
                  <a:pt x="24240" y="27143"/>
                  <a:pt x="24230" y="27154"/>
                  <a:pt x="24220" y="27184"/>
                </a:cubicBezTo>
                <a:cubicBezTo>
                  <a:pt x="23652" y="27564"/>
                  <a:pt x="23121" y="27981"/>
                  <a:pt x="22590" y="28360"/>
                </a:cubicBezTo>
                <a:cubicBezTo>
                  <a:pt x="22578" y="28366"/>
                  <a:pt x="22570" y="28373"/>
                  <a:pt x="22565" y="28382"/>
                </a:cubicBezTo>
                <a:lnTo>
                  <a:pt x="22565" y="28382"/>
                </a:lnTo>
                <a:cubicBezTo>
                  <a:pt x="22314" y="28127"/>
                  <a:pt x="22085" y="27852"/>
                  <a:pt x="21907" y="27564"/>
                </a:cubicBezTo>
                <a:cubicBezTo>
                  <a:pt x="22476" y="26919"/>
                  <a:pt x="23083" y="26426"/>
                  <a:pt x="23803" y="25971"/>
                </a:cubicBezTo>
                <a:cubicBezTo>
                  <a:pt x="23865" y="25940"/>
                  <a:pt x="23827" y="25885"/>
                  <a:pt x="23770" y="25885"/>
                </a:cubicBezTo>
                <a:cubicBezTo>
                  <a:pt x="23756" y="25885"/>
                  <a:pt x="23742" y="25888"/>
                  <a:pt x="23727" y="25895"/>
                </a:cubicBezTo>
                <a:cubicBezTo>
                  <a:pt x="23045" y="26312"/>
                  <a:pt x="22400" y="26843"/>
                  <a:pt x="21832" y="27450"/>
                </a:cubicBezTo>
                <a:cubicBezTo>
                  <a:pt x="21756" y="27298"/>
                  <a:pt x="21642" y="27109"/>
                  <a:pt x="21566" y="26995"/>
                </a:cubicBezTo>
                <a:cubicBezTo>
                  <a:pt x="22287" y="26464"/>
                  <a:pt x="22931" y="25971"/>
                  <a:pt x="23652" y="25478"/>
                </a:cubicBezTo>
                <a:cubicBezTo>
                  <a:pt x="23682" y="25416"/>
                  <a:pt x="23663" y="25354"/>
                  <a:pt x="23634" y="25354"/>
                </a:cubicBezTo>
                <a:cubicBezTo>
                  <a:pt x="23628" y="25354"/>
                  <a:pt x="23621" y="25358"/>
                  <a:pt x="23614" y="25365"/>
                </a:cubicBezTo>
                <a:cubicBezTo>
                  <a:pt x="22893" y="25895"/>
                  <a:pt x="22211" y="26350"/>
                  <a:pt x="21528" y="26881"/>
                </a:cubicBezTo>
                <a:cubicBezTo>
                  <a:pt x="21424" y="26693"/>
                  <a:pt x="21331" y="26494"/>
                  <a:pt x="21250" y="26283"/>
                </a:cubicBezTo>
                <a:lnTo>
                  <a:pt x="21250" y="26283"/>
                </a:lnTo>
                <a:cubicBezTo>
                  <a:pt x="21246" y="26284"/>
                  <a:pt x="21242" y="26285"/>
                  <a:pt x="21238" y="26285"/>
                </a:cubicBezTo>
                <a:cubicBezTo>
                  <a:pt x="21203" y="26285"/>
                  <a:pt x="21166" y="26233"/>
                  <a:pt x="21219" y="26202"/>
                </a:cubicBezTo>
                <a:lnTo>
                  <a:pt x="21219" y="26202"/>
                </a:lnTo>
                <a:cubicBezTo>
                  <a:pt x="21165" y="26055"/>
                  <a:pt x="21117" y="25902"/>
                  <a:pt x="21073" y="25744"/>
                </a:cubicBezTo>
                <a:cubicBezTo>
                  <a:pt x="21718" y="25289"/>
                  <a:pt x="22362" y="24834"/>
                  <a:pt x="22969" y="24379"/>
                </a:cubicBezTo>
                <a:cubicBezTo>
                  <a:pt x="23034" y="24346"/>
                  <a:pt x="22987" y="24257"/>
                  <a:pt x="22949" y="24257"/>
                </a:cubicBezTo>
                <a:cubicBezTo>
                  <a:pt x="22942" y="24257"/>
                  <a:pt x="22936" y="24260"/>
                  <a:pt x="22931" y="24265"/>
                </a:cubicBezTo>
                <a:cubicBezTo>
                  <a:pt x="22325" y="24720"/>
                  <a:pt x="21718" y="25175"/>
                  <a:pt x="21073" y="25592"/>
                </a:cubicBezTo>
                <a:lnTo>
                  <a:pt x="20960" y="25023"/>
                </a:lnTo>
                <a:lnTo>
                  <a:pt x="23348" y="23203"/>
                </a:lnTo>
                <a:cubicBezTo>
                  <a:pt x="23410" y="23142"/>
                  <a:pt x="23346" y="23080"/>
                  <a:pt x="23299" y="23080"/>
                </a:cubicBezTo>
                <a:cubicBezTo>
                  <a:pt x="23289" y="23080"/>
                  <a:pt x="23279" y="23083"/>
                  <a:pt x="23272" y="23090"/>
                </a:cubicBezTo>
                <a:cubicBezTo>
                  <a:pt x="22514" y="23696"/>
                  <a:pt x="21718" y="24265"/>
                  <a:pt x="20960" y="24910"/>
                </a:cubicBezTo>
                <a:cubicBezTo>
                  <a:pt x="20884" y="24720"/>
                  <a:pt x="20884" y="24455"/>
                  <a:pt x="20884" y="24227"/>
                </a:cubicBezTo>
                <a:cubicBezTo>
                  <a:pt x="21604" y="23658"/>
                  <a:pt x="22287" y="23128"/>
                  <a:pt x="22969" y="22559"/>
                </a:cubicBezTo>
                <a:cubicBezTo>
                  <a:pt x="23030" y="22528"/>
                  <a:pt x="22968" y="22473"/>
                  <a:pt x="22921" y="22473"/>
                </a:cubicBezTo>
                <a:cubicBezTo>
                  <a:pt x="22910" y="22473"/>
                  <a:pt x="22900" y="22476"/>
                  <a:pt x="22893" y="22483"/>
                </a:cubicBezTo>
                <a:cubicBezTo>
                  <a:pt x="22211" y="23014"/>
                  <a:pt x="21566" y="23507"/>
                  <a:pt x="20884" y="24075"/>
                </a:cubicBezTo>
                <a:lnTo>
                  <a:pt x="20884" y="24000"/>
                </a:lnTo>
                <a:cubicBezTo>
                  <a:pt x="20884" y="23810"/>
                  <a:pt x="20884" y="23620"/>
                  <a:pt x="20960" y="23431"/>
                </a:cubicBezTo>
                <a:cubicBezTo>
                  <a:pt x="21718" y="22900"/>
                  <a:pt x="22514" y="22331"/>
                  <a:pt x="23272" y="21801"/>
                </a:cubicBezTo>
                <a:cubicBezTo>
                  <a:pt x="23303" y="21770"/>
                  <a:pt x="23284" y="21714"/>
                  <a:pt x="23256" y="21714"/>
                </a:cubicBezTo>
                <a:cubicBezTo>
                  <a:pt x="23249" y="21714"/>
                  <a:pt x="23242" y="21718"/>
                  <a:pt x="23234" y="21725"/>
                </a:cubicBezTo>
                <a:cubicBezTo>
                  <a:pt x="22476" y="22256"/>
                  <a:pt x="21756" y="22748"/>
                  <a:pt x="20998" y="23279"/>
                </a:cubicBezTo>
                <a:lnTo>
                  <a:pt x="21149" y="22559"/>
                </a:lnTo>
                <a:cubicBezTo>
                  <a:pt x="21945" y="21952"/>
                  <a:pt x="22704" y="21308"/>
                  <a:pt x="23500" y="20663"/>
                </a:cubicBezTo>
                <a:cubicBezTo>
                  <a:pt x="23531" y="20633"/>
                  <a:pt x="23487" y="20577"/>
                  <a:pt x="23449" y="20577"/>
                </a:cubicBezTo>
                <a:cubicBezTo>
                  <a:pt x="23440" y="20577"/>
                  <a:pt x="23431" y="20580"/>
                  <a:pt x="23424" y="20587"/>
                </a:cubicBezTo>
                <a:cubicBezTo>
                  <a:pt x="22666" y="21156"/>
                  <a:pt x="21945" y="21763"/>
                  <a:pt x="21187" y="22331"/>
                </a:cubicBezTo>
                <a:cubicBezTo>
                  <a:pt x="21225" y="22180"/>
                  <a:pt x="21263" y="22066"/>
                  <a:pt x="21339" y="21952"/>
                </a:cubicBezTo>
                <a:cubicBezTo>
                  <a:pt x="22211" y="21194"/>
                  <a:pt x="23159" y="20474"/>
                  <a:pt x="24069" y="19715"/>
                </a:cubicBezTo>
                <a:cubicBezTo>
                  <a:pt x="24099" y="19685"/>
                  <a:pt x="24055" y="19629"/>
                  <a:pt x="24018" y="19629"/>
                </a:cubicBezTo>
                <a:cubicBezTo>
                  <a:pt x="24009" y="19629"/>
                  <a:pt x="24000" y="19632"/>
                  <a:pt x="23993" y="19640"/>
                </a:cubicBezTo>
                <a:cubicBezTo>
                  <a:pt x="23121" y="20360"/>
                  <a:pt x="22287" y="21004"/>
                  <a:pt x="21415" y="21725"/>
                </a:cubicBezTo>
                <a:cubicBezTo>
                  <a:pt x="21604" y="21232"/>
                  <a:pt x="21907" y="20777"/>
                  <a:pt x="22173" y="20360"/>
                </a:cubicBezTo>
                <a:lnTo>
                  <a:pt x="22211" y="20360"/>
                </a:lnTo>
                <a:cubicBezTo>
                  <a:pt x="22969" y="19829"/>
                  <a:pt x="23727" y="19336"/>
                  <a:pt x="24486" y="18843"/>
                </a:cubicBezTo>
                <a:cubicBezTo>
                  <a:pt x="24548" y="18781"/>
                  <a:pt x="24508" y="18720"/>
                  <a:pt x="24471" y="18720"/>
                </a:cubicBezTo>
                <a:cubicBezTo>
                  <a:pt x="24463" y="18720"/>
                  <a:pt x="24455" y="18723"/>
                  <a:pt x="24448" y="18730"/>
                </a:cubicBezTo>
                <a:cubicBezTo>
                  <a:pt x="23803" y="19222"/>
                  <a:pt x="23083" y="19640"/>
                  <a:pt x="22400" y="20094"/>
                </a:cubicBezTo>
                <a:cubicBezTo>
                  <a:pt x="23250" y="19097"/>
                  <a:pt x="24389" y="18351"/>
                  <a:pt x="25710" y="18033"/>
                </a:cubicBezTo>
                <a:lnTo>
                  <a:pt x="25710" y="18033"/>
                </a:lnTo>
                <a:cubicBezTo>
                  <a:pt x="25744" y="17999"/>
                  <a:pt x="25778" y="17966"/>
                  <a:pt x="25813" y="17933"/>
                </a:cubicBezTo>
                <a:cubicBezTo>
                  <a:pt x="26192" y="17895"/>
                  <a:pt x="26571" y="17820"/>
                  <a:pt x="26950" y="17820"/>
                </a:cubicBezTo>
                <a:close/>
                <a:moveTo>
                  <a:pt x="26291" y="28539"/>
                </a:moveTo>
                <a:cubicBezTo>
                  <a:pt x="26283" y="28539"/>
                  <a:pt x="26275" y="28542"/>
                  <a:pt x="26268" y="28549"/>
                </a:cubicBezTo>
                <a:cubicBezTo>
                  <a:pt x="25775" y="28928"/>
                  <a:pt x="25358" y="29345"/>
                  <a:pt x="24865" y="29725"/>
                </a:cubicBezTo>
                <a:cubicBezTo>
                  <a:pt x="24834" y="29787"/>
                  <a:pt x="24904" y="29848"/>
                  <a:pt x="24951" y="29848"/>
                </a:cubicBezTo>
                <a:cubicBezTo>
                  <a:pt x="24962" y="29848"/>
                  <a:pt x="24972" y="29845"/>
                  <a:pt x="24978" y="29838"/>
                </a:cubicBezTo>
                <a:cubicBezTo>
                  <a:pt x="25433" y="29459"/>
                  <a:pt x="25888" y="29042"/>
                  <a:pt x="26343" y="28663"/>
                </a:cubicBezTo>
                <a:cubicBezTo>
                  <a:pt x="26374" y="28601"/>
                  <a:pt x="26329" y="28539"/>
                  <a:pt x="26291" y="28539"/>
                </a:cubicBezTo>
                <a:close/>
                <a:moveTo>
                  <a:pt x="25964" y="28208"/>
                </a:moveTo>
                <a:cubicBezTo>
                  <a:pt x="26116" y="28360"/>
                  <a:pt x="26230" y="28473"/>
                  <a:pt x="26419" y="28549"/>
                </a:cubicBezTo>
                <a:cubicBezTo>
                  <a:pt x="27329" y="29156"/>
                  <a:pt x="28391" y="29611"/>
                  <a:pt x="29490" y="29725"/>
                </a:cubicBezTo>
                <a:cubicBezTo>
                  <a:pt x="28997" y="29914"/>
                  <a:pt x="28467" y="30066"/>
                  <a:pt x="27974" y="30180"/>
                </a:cubicBezTo>
                <a:cubicBezTo>
                  <a:pt x="28087" y="30028"/>
                  <a:pt x="28201" y="29876"/>
                  <a:pt x="28353" y="29725"/>
                </a:cubicBezTo>
                <a:cubicBezTo>
                  <a:pt x="28353" y="29725"/>
                  <a:pt x="28280" y="29676"/>
                  <a:pt x="28231" y="29676"/>
                </a:cubicBezTo>
                <a:cubicBezTo>
                  <a:pt x="28219" y="29676"/>
                  <a:pt x="28209" y="29679"/>
                  <a:pt x="28201" y="29687"/>
                </a:cubicBezTo>
                <a:cubicBezTo>
                  <a:pt x="28050" y="29876"/>
                  <a:pt x="27860" y="30066"/>
                  <a:pt x="27708" y="30217"/>
                </a:cubicBezTo>
                <a:cubicBezTo>
                  <a:pt x="27519" y="30217"/>
                  <a:pt x="27329" y="30255"/>
                  <a:pt x="27102" y="30255"/>
                </a:cubicBezTo>
                <a:lnTo>
                  <a:pt x="27860" y="29497"/>
                </a:lnTo>
                <a:cubicBezTo>
                  <a:pt x="27893" y="29465"/>
                  <a:pt x="27841" y="29376"/>
                  <a:pt x="27802" y="29376"/>
                </a:cubicBezTo>
                <a:cubicBezTo>
                  <a:pt x="27795" y="29376"/>
                  <a:pt x="27789" y="29378"/>
                  <a:pt x="27784" y="29383"/>
                </a:cubicBezTo>
                <a:lnTo>
                  <a:pt x="26912" y="30255"/>
                </a:lnTo>
                <a:cubicBezTo>
                  <a:pt x="26685" y="30255"/>
                  <a:pt x="26495" y="30255"/>
                  <a:pt x="26230" y="30217"/>
                </a:cubicBezTo>
                <a:cubicBezTo>
                  <a:pt x="26533" y="29914"/>
                  <a:pt x="26798" y="29649"/>
                  <a:pt x="27064" y="29345"/>
                </a:cubicBezTo>
                <a:cubicBezTo>
                  <a:pt x="27094" y="29315"/>
                  <a:pt x="27026" y="29259"/>
                  <a:pt x="26978" y="29259"/>
                </a:cubicBezTo>
                <a:cubicBezTo>
                  <a:pt x="26967" y="29259"/>
                  <a:pt x="26957" y="29262"/>
                  <a:pt x="26950" y="29270"/>
                </a:cubicBezTo>
                <a:lnTo>
                  <a:pt x="26040" y="30180"/>
                </a:lnTo>
                <a:cubicBezTo>
                  <a:pt x="25926" y="30180"/>
                  <a:pt x="25737" y="30104"/>
                  <a:pt x="25585" y="30066"/>
                </a:cubicBezTo>
                <a:cubicBezTo>
                  <a:pt x="25964" y="29725"/>
                  <a:pt x="26305" y="29383"/>
                  <a:pt x="26685" y="29080"/>
                </a:cubicBezTo>
                <a:cubicBezTo>
                  <a:pt x="26717" y="29047"/>
                  <a:pt x="26666" y="28959"/>
                  <a:pt x="26602" y="28959"/>
                </a:cubicBezTo>
                <a:cubicBezTo>
                  <a:pt x="26592" y="28959"/>
                  <a:pt x="26581" y="28961"/>
                  <a:pt x="26571" y="28966"/>
                </a:cubicBezTo>
                <a:cubicBezTo>
                  <a:pt x="26192" y="29308"/>
                  <a:pt x="25813" y="29687"/>
                  <a:pt x="25433" y="30028"/>
                </a:cubicBezTo>
                <a:cubicBezTo>
                  <a:pt x="25054" y="29914"/>
                  <a:pt x="24675" y="29800"/>
                  <a:pt x="24334" y="29649"/>
                </a:cubicBezTo>
                <a:cubicBezTo>
                  <a:pt x="24865" y="29156"/>
                  <a:pt x="25433" y="28701"/>
                  <a:pt x="25964" y="28208"/>
                </a:cubicBezTo>
                <a:close/>
                <a:moveTo>
                  <a:pt x="39689" y="21876"/>
                </a:moveTo>
                <a:cubicBezTo>
                  <a:pt x="40220" y="23924"/>
                  <a:pt x="41888" y="25478"/>
                  <a:pt x="43935" y="25933"/>
                </a:cubicBezTo>
                <a:cubicBezTo>
                  <a:pt x="43215" y="27374"/>
                  <a:pt x="42495" y="28853"/>
                  <a:pt x="41812" y="30255"/>
                </a:cubicBezTo>
                <a:cubicBezTo>
                  <a:pt x="41850" y="29990"/>
                  <a:pt x="41888" y="29725"/>
                  <a:pt x="41888" y="29459"/>
                </a:cubicBezTo>
                <a:cubicBezTo>
                  <a:pt x="41910" y="29393"/>
                  <a:pt x="41894" y="29353"/>
                  <a:pt x="41869" y="29353"/>
                </a:cubicBezTo>
                <a:cubicBezTo>
                  <a:pt x="41851" y="29353"/>
                  <a:pt x="41828" y="29374"/>
                  <a:pt x="41812" y="29421"/>
                </a:cubicBezTo>
                <a:lnTo>
                  <a:pt x="41661" y="30407"/>
                </a:lnTo>
                <a:cubicBezTo>
                  <a:pt x="41243" y="30255"/>
                  <a:pt x="40751" y="30180"/>
                  <a:pt x="40296" y="30180"/>
                </a:cubicBezTo>
                <a:lnTo>
                  <a:pt x="39916" y="30180"/>
                </a:lnTo>
                <a:cubicBezTo>
                  <a:pt x="39916" y="30124"/>
                  <a:pt x="39876" y="30089"/>
                  <a:pt x="39839" y="30089"/>
                </a:cubicBezTo>
                <a:cubicBezTo>
                  <a:pt x="39826" y="30089"/>
                  <a:pt x="39813" y="30094"/>
                  <a:pt x="39803" y="30104"/>
                </a:cubicBezTo>
                <a:cubicBezTo>
                  <a:pt x="39765" y="30180"/>
                  <a:pt x="39727" y="30180"/>
                  <a:pt x="39613" y="30217"/>
                </a:cubicBezTo>
                <a:cubicBezTo>
                  <a:pt x="38969" y="30293"/>
                  <a:pt x="38324" y="30597"/>
                  <a:pt x="37793" y="31014"/>
                </a:cubicBezTo>
                <a:lnTo>
                  <a:pt x="37793" y="30976"/>
                </a:lnTo>
                <a:cubicBezTo>
                  <a:pt x="37528" y="30672"/>
                  <a:pt x="37300" y="30407"/>
                  <a:pt x="36997" y="30104"/>
                </a:cubicBezTo>
                <a:cubicBezTo>
                  <a:pt x="36992" y="30098"/>
                  <a:pt x="36985" y="30096"/>
                  <a:pt x="36978" y="30096"/>
                </a:cubicBezTo>
                <a:cubicBezTo>
                  <a:pt x="36931" y="30096"/>
                  <a:pt x="36856" y="30185"/>
                  <a:pt x="36921" y="30217"/>
                </a:cubicBezTo>
                <a:cubicBezTo>
                  <a:pt x="37111" y="30407"/>
                  <a:pt x="37300" y="30635"/>
                  <a:pt x="37490" y="30824"/>
                </a:cubicBezTo>
                <a:cubicBezTo>
                  <a:pt x="35746" y="29838"/>
                  <a:pt x="34002" y="28777"/>
                  <a:pt x="32258" y="27791"/>
                </a:cubicBezTo>
                <a:lnTo>
                  <a:pt x="32258" y="27791"/>
                </a:lnTo>
                <a:lnTo>
                  <a:pt x="37376" y="30786"/>
                </a:lnTo>
                <a:cubicBezTo>
                  <a:pt x="37149" y="30748"/>
                  <a:pt x="36883" y="30672"/>
                  <a:pt x="36618" y="30635"/>
                </a:cubicBezTo>
                <a:cubicBezTo>
                  <a:pt x="36618" y="30597"/>
                  <a:pt x="36618" y="30559"/>
                  <a:pt x="36580" y="30559"/>
                </a:cubicBezTo>
                <a:cubicBezTo>
                  <a:pt x="36504" y="30559"/>
                  <a:pt x="36504" y="30672"/>
                  <a:pt x="36580" y="30672"/>
                </a:cubicBezTo>
                <a:cubicBezTo>
                  <a:pt x="36580" y="30748"/>
                  <a:pt x="36580" y="30748"/>
                  <a:pt x="36618" y="30786"/>
                </a:cubicBezTo>
                <a:cubicBezTo>
                  <a:pt x="36997" y="30862"/>
                  <a:pt x="37376" y="30938"/>
                  <a:pt x="37755" y="31014"/>
                </a:cubicBezTo>
                <a:lnTo>
                  <a:pt x="37831" y="31052"/>
                </a:lnTo>
                <a:cubicBezTo>
                  <a:pt x="37528" y="31241"/>
                  <a:pt x="37338" y="31507"/>
                  <a:pt x="37149" y="31734"/>
                </a:cubicBezTo>
                <a:cubicBezTo>
                  <a:pt x="35443" y="30672"/>
                  <a:pt x="33737" y="29611"/>
                  <a:pt x="32030" y="28549"/>
                </a:cubicBezTo>
                <a:lnTo>
                  <a:pt x="32030" y="28549"/>
                </a:lnTo>
                <a:cubicBezTo>
                  <a:pt x="32372" y="28701"/>
                  <a:pt x="32751" y="28777"/>
                  <a:pt x="33054" y="28928"/>
                </a:cubicBezTo>
                <a:cubicBezTo>
                  <a:pt x="33070" y="28934"/>
                  <a:pt x="33083" y="28936"/>
                  <a:pt x="33095" y="28936"/>
                </a:cubicBezTo>
                <a:cubicBezTo>
                  <a:pt x="33167" y="28936"/>
                  <a:pt x="33163" y="28842"/>
                  <a:pt x="33130" y="28777"/>
                </a:cubicBezTo>
                <a:cubicBezTo>
                  <a:pt x="32675" y="28663"/>
                  <a:pt x="32258" y="28473"/>
                  <a:pt x="31841" y="28322"/>
                </a:cubicBezTo>
                <a:cubicBezTo>
                  <a:pt x="31993" y="28132"/>
                  <a:pt x="32106" y="27981"/>
                  <a:pt x="32258" y="27791"/>
                </a:cubicBezTo>
                <a:cubicBezTo>
                  <a:pt x="32978" y="26767"/>
                  <a:pt x="33395" y="25478"/>
                  <a:pt x="33395" y="24113"/>
                </a:cubicBezTo>
                <a:cubicBezTo>
                  <a:pt x="33395" y="23658"/>
                  <a:pt x="33357" y="23279"/>
                  <a:pt x="33320" y="22900"/>
                </a:cubicBezTo>
                <a:cubicBezTo>
                  <a:pt x="35253" y="22635"/>
                  <a:pt x="37263" y="22331"/>
                  <a:pt x="39196" y="22028"/>
                </a:cubicBezTo>
                <a:lnTo>
                  <a:pt x="39196" y="22028"/>
                </a:lnTo>
                <a:cubicBezTo>
                  <a:pt x="39044" y="22104"/>
                  <a:pt x="38855" y="22256"/>
                  <a:pt x="38703" y="22331"/>
                </a:cubicBezTo>
                <a:cubicBezTo>
                  <a:pt x="38672" y="22393"/>
                  <a:pt x="38692" y="22455"/>
                  <a:pt x="38741" y="22455"/>
                </a:cubicBezTo>
                <a:cubicBezTo>
                  <a:pt x="38753" y="22455"/>
                  <a:pt x="38765" y="22452"/>
                  <a:pt x="38779" y="22445"/>
                </a:cubicBezTo>
                <a:cubicBezTo>
                  <a:pt x="39007" y="22256"/>
                  <a:pt x="39234" y="22104"/>
                  <a:pt x="39462" y="21914"/>
                </a:cubicBezTo>
                <a:lnTo>
                  <a:pt x="39575" y="21914"/>
                </a:lnTo>
                <a:cubicBezTo>
                  <a:pt x="39613" y="21914"/>
                  <a:pt x="39613" y="21876"/>
                  <a:pt x="39613" y="21876"/>
                </a:cubicBezTo>
                <a:close/>
                <a:moveTo>
                  <a:pt x="23348" y="29383"/>
                </a:moveTo>
                <a:cubicBezTo>
                  <a:pt x="23500" y="29497"/>
                  <a:pt x="23689" y="29611"/>
                  <a:pt x="23841" y="29687"/>
                </a:cubicBezTo>
                <a:lnTo>
                  <a:pt x="23727" y="29687"/>
                </a:lnTo>
                <a:cubicBezTo>
                  <a:pt x="22779" y="31052"/>
                  <a:pt x="21907" y="32416"/>
                  <a:pt x="20960" y="33857"/>
                </a:cubicBezTo>
                <a:cubicBezTo>
                  <a:pt x="21035" y="33668"/>
                  <a:pt x="21149" y="33440"/>
                  <a:pt x="21225" y="33251"/>
                </a:cubicBezTo>
                <a:cubicBezTo>
                  <a:pt x="21250" y="33177"/>
                  <a:pt x="21211" y="33135"/>
                  <a:pt x="21180" y="33135"/>
                </a:cubicBezTo>
                <a:cubicBezTo>
                  <a:pt x="21163" y="33135"/>
                  <a:pt x="21149" y="33148"/>
                  <a:pt x="21149" y="33175"/>
                </a:cubicBezTo>
                <a:cubicBezTo>
                  <a:pt x="20960" y="33630"/>
                  <a:pt x="20732" y="34085"/>
                  <a:pt x="20505" y="34502"/>
                </a:cubicBezTo>
                <a:cubicBezTo>
                  <a:pt x="20505" y="34578"/>
                  <a:pt x="20467" y="34578"/>
                  <a:pt x="20467" y="34616"/>
                </a:cubicBezTo>
                <a:cubicBezTo>
                  <a:pt x="20277" y="34464"/>
                  <a:pt x="20088" y="34388"/>
                  <a:pt x="19860" y="34236"/>
                </a:cubicBezTo>
                <a:cubicBezTo>
                  <a:pt x="20960" y="32834"/>
                  <a:pt x="21983" y="31317"/>
                  <a:pt x="23045" y="29800"/>
                </a:cubicBezTo>
                <a:lnTo>
                  <a:pt x="23045" y="29800"/>
                </a:lnTo>
                <a:lnTo>
                  <a:pt x="22590" y="30635"/>
                </a:lnTo>
                <a:cubicBezTo>
                  <a:pt x="22568" y="30701"/>
                  <a:pt x="22610" y="30741"/>
                  <a:pt x="22649" y="30741"/>
                </a:cubicBezTo>
                <a:cubicBezTo>
                  <a:pt x="22677" y="30741"/>
                  <a:pt x="22704" y="30720"/>
                  <a:pt x="22704" y="30672"/>
                </a:cubicBezTo>
                <a:cubicBezTo>
                  <a:pt x="22931" y="30255"/>
                  <a:pt x="23121" y="29838"/>
                  <a:pt x="23348" y="29383"/>
                </a:cubicBezTo>
                <a:close/>
                <a:moveTo>
                  <a:pt x="20429" y="23810"/>
                </a:moveTo>
                <a:lnTo>
                  <a:pt x="20429" y="24038"/>
                </a:lnTo>
                <a:cubicBezTo>
                  <a:pt x="20429" y="25137"/>
                  <a:pt x="20694" y="26199"/>
                  <a:pt x="21187" y="27071"/>
                </a:cubicBezTo>
                <a:cubicBezTo>
                  <a:pt x="21187" y="27146"/>
                  <a:pt x="21187" y="27184"/>
                  <a:pt x="21225" y="27184"/>
                </a:cubicBezTo>
                <a:cubicBezTo>
                  <a:pt x="21339" y="27374"/>
                  <a:pt x="21453" y="27564"/>
                  <a:pt x="21566" y="27753"/>
                </a:cubicBezTo>
                <a:cubicBezTo>
                  <a:pt x="21566" y="27791"/>
                  <a:pt x="21566" y="27791"/>
                  <a:pt x="21604" y="27791"/>
                </a:cubicBezTo>
                <a:cubicBezTo>
                  <a:pt x="22021" y="28398"/>
                  <a:pt x="22552" y="28928"/>
                  <a:pt x="23121" y="29345"/>
                </a:cubicBezTo>
                <a:cubicBezTo>
                  <a:pt x="22779" y="29687"/>
                  <a:pt x="22438" y="30028"/>
                  <a:pt x="22135" y="30293"/>
                </a:cubicBezTo>
                <a:cubicBezTo>
                  <a:pt x="22104" y="30355"/>
                  <a:pt x="22149" y="30417"/>
                  <a:pt x="22187" y="30417"/>
                </a:cubicBezTo>
                <a:cubicBezTo>
                  <a:pt x="22196" y="30417"/>
                  <a:pt x="22204" y="30414"/>
                  <a:pt x="22211" y="30407"/>
                </a:cubicBezTo>
                <a:lnTo>
                  <a:pt x="22779" y="29838"/>
                </a:lnTo>
                <a:lnTo>
                  <a:pt x="22779" y="29838"/>
                </a:lnTo>
                <a:cubicBezTo>
                  <a:pt x="21756" y="31317"/>
                  <a:pt x="20694" y="32758"/>
                  <a:pt x="19708" y="34236"/>
                </a:cubicBezTo>
                <a:cubicBezTo>
                  <a:pt x="19178" y="34009"/>
                  <a:pt x="18609" y="33857"/>
                  <a:pt x="18002" y="33857"/>
                </a:cubicBezTo>
                <a:cubicBezTo>
                  <a:pt x="17017" y="33857"/>
                  <a:pt x="16031" y="34274"/>
                  <a:pt x="15273" y="34957"/>
                </a:cubicBezTo>
                <a:lnTo>
                  <a:pt x="14552" y="33971"/>
                </a:lnTo>
                <a:cubicBezTo>
                  <a:pt x="14540" y="33947"/>
                  <a:pt x="14521" y="33939"/>
                  <a:pt x="14502" y="33939"/>
                </a:cubicBezTo>
                <a:cubicBezTo>
                  <a:pt x="14458" y="33939"/>
                  <a:pt x="14412" y="33983"/>
                  <a:pt x="14438" y="34009"/>
                </a:cubicBezTo>
                <a:cubicBezTo>
                  <a:pt x="14628" y="34274"/>
                  <a:pt x="14818" y="34578"/>
                  <a:pt x="15083" y="34843"/>
                </a:cubicBezTo>
                <a:cubicBezTo>
                  <a:pt x="12543" y="32834"/>
                  <a:pt x="10040" y="30748"/>
                  <a:pt x="7576" y="28701"/>
                </a:cubicBezTo>
                <a:cubicBezTo>
                  <a:pt x="8676" y="27943"/>
                  <a:pt x="9434" y="26767"/>
                  <a:pt x="9586" y="25365"/>
                </a:cubicBezTo>
                <a:lnTo>
                  <a:pt x="19936" y="23962"/>
                </a:lnTo>
                <a:lnTo>
                  <a:pt x="19936" y="23962"/>
                </a:lnTo>
                <a:cubicBezTo>
                  <a:pt x="19708" y="24113"/>
                  <a:pt x="19443" y="24227"/>
                  <a:pt x="19178" y="24341"/>
                </a:cubicBezTo>
                <a:cubicBezTo>
                  <a:pt x="19116" y="24372"/>
                  <a:pt x="19154" y="24427"/>
                  <a:pt x="19211" y="24427"/>
                </a:cubicBezTo>
                <a:cubicBezTo>
                  <a:pt x="19225" y="24427"/>
                  <a:pt x="19239" y="24424"/>
                  <a:pt x="19254" y="24417"/>
                </a:cubicBezTo>
                <a:cubicBezTo>
                  <a:pt x="19633" y="24227"/>
                  <a:pt x="20012" y="24000"/>
                  <a:pt x="20391" y="23810"/>
                </a:cubicBezTo>
                <a:close/>
                <a:moveTo>
                  <a:pt x="7424" y="28739"/>
                </a:moveTo>
                <a:lnTo>
                  <a:pt x="14704" y="34691"/>
                </a:lnTo>
                <a:cubicBezTo>
                  <a:pt x="14438" y="34616"/>
                  <a:pt x="14211" y="34502"/>
                  <a:pt x="14021" y="34426"/>
                </a:cubicBezTo>
                <a:lnTo>
                  <a:pt x="13984" y="34426"/>
                </a:lnTo>
                <a:lnTo>
                  <a:pt x="13946" y="34388"/>
                </a:lnTo>
                <a:cubicBezTo>
                  <a:pt x="13832" y="34388"/>
                  <a:pt x="13832" y="34540"/>
                  <a:pt x="13946" y="34540"/>
                </a:cubicBezTo>
                <a:cubicBezTo>
                  <a:pt x="13946" y="34540"/>
                  <a:pt x="13946" y="34578"/>
                  <a:pt x="13984" y="34578"/>
                </a:cubicBezTo>
                <a:cubicBezTo>
                  <a:pt x="14325" y="34691"/>
                  <a:pt x="14704" y="34843"/>
                  <a:pt x="15007" y="34995"/>
                </a:cubicBezTo>
                <a:lnTo>
                  <a:pt x="15121" y="35108"/>
                </a:lnTo>
                <a:cubicBezTo>
                  <a:pt x="14818" y="35374"/>
                  <a:pt x="14552" y="35715"/>
                  <a:pt x="14363" y="36056"/>
                </a:cubicBezTo>
                <a:lnTo>
                  <a:pt x="7121" y="29345"/>
                </a:lnTo>
                <a:lnTo>
                  <a:pt x="7121" y="29345"/>
                </a:lnTo>
                <a:cubicBezTo>
                  <a:pt x="7387" y="29497"/>
                  <a:pt x="7690" y="29687"/>
                  <a:pt x="7955" y="29838"/>
                </a:cubicBezTo>
                <a:cubicBezTo>
                  <a:pt x="7968" y="29843"/>
                  <a:pt x="7980" y="29844"/>
                  <a:pt x="7990" y="29844"/>
                </a:cubicBezTo>
                <a:cubicBezTo>
                  <a:pt x="8076" y="29844"/>
                  <a:pt x="8094" y="29725"/>
                  <a:pt x="7993" y="29725"/>
                </a:cubicBezTo>
                <a:cubicBezTo>
                  <a:pt x="7614" y="29497"/>
                  <a:pt x="7235" y="29270"/>
                  <a:pt x="6818" y="29080"/>
                </a:cubicBezTo>
                <a:cubicBezTo>
                  <a:pt x="7045" y="28966"/>
                  <a:pt x="7235" y="28891"/>
                  <a:pt x="7424" y="28739"/>
                </a:cubicBezTo>
                <a:close/>
                <a:moveTo>
                  <a:pt x="37952" y="36809"/>
                </a:moveTo>
                <a:lnTo>
                  <a:pt x="37952" y="36809"/>
                </a:lnTo>
                <a:cubicBezTo>
                  <a:pt x="37959" y="36817"/>
                  <a:pt x="37965" y="36825"/>
                  <a:pt x="37972" y="36833"/>
                </a:cubicBezTo>
                <a:lnTo>
                  <a:pt x="37972" y="36833"/>
                </a:lnTo>
                <a:cubicBezTo>
                  <a:pt x="37963" y="36827"/>
                  <a:pt x="37954" y="36821"/>
                  <a:pt x="37945" y="36815"/>
                </a:cubicBezTo>
                <a:cubicBezTo>
                  <a:pt x="37947" y="36813"/>
                  <a:pt x="37950" y="36811"/>
                  <a:pt x="37952" y="36809"/>
                </a:cubicBezTo>
                <a:close/>
                <a:moveTo>
                  <a:pt x="40551" y="36653"/>
                </a:moveTo>
                <a:cubicBezTo>
                  <a:pt x="40540" y="36653"/>
                  <a:pt x="40530" y="36656"/>
                  <a:pt x="40523" y="36663"/>
                </a:cubicBezTo>
                <a:cubicBezTo>
                  <a:pt x="40296" y="36890"/>
                  <a:pt x="40030" y="37080"/>
                  <a:pt x="39803" y="37307"/>
                </a:cubicBezTo>
                <a:cubicBezTo>
                  <a:pt x="39775" y="37389"/>
                  <a:pt x="39807" y="37452"/>
                  <a:pt x="39855" y="37452"/>
                </a:cubicBezTo>
                <a:cubicBezTo>
                  <a:pt x="39874" y="37452"/>
                  <a:pt x="39895" y="37442"/>
                  <a:pt x="39916" y="37421"/>
                </a:cubicBezTo>
                <a:cubicBezTo>
                  <a:pt x="40144" y="37194"/>
                  <a:pt x="40371" y="37004"/>
                  <a:pt x="40599" y="36739"/>
                </a:cubicBezTo>
                <a:cubicBezTo>
                  <a:pt x="40660" y="36708"/>
                  <a:pt x="40598" y="36653"/>
                  <a:pt x="40551" y="36653"/>
                </a:cubicBezTo>
                <a:close/>
                <a:moveTo>
                  <a:pt x="41888" y="36815"/>
                </a:moveTo>
                <a:cubicBezTo>
                  <a:pt x="42115" y="36815"/>
                  <a:pt x="42381" y="36852"/>
                  <a:pt x="42570" y="36852"/>
                </a:cubicBezTo>
                <a:cubicBezTo>
                  <a:pt x="42419" y="37004"/>
                  <a:pt x="42115" y="37118"/>
                  <a:pt x="41888" y="37269"/>
                </a:cubicBezTo>
                <a:lnTo>
                  <a:pt x="41812" y="37269"/>
                </a:lnTo>
                <a:lnTo>
                  <a:pt x="41698" y="37383"/>
                </a:lnTo>
                <a:cubicBezTo>
                  <a:pt x="41547" y="37421"/>
                  <a:pt x="41357" y="37459"/>
                  <a:pt x="41243" y="37497"/>
                </a:cubicBezTo>
                <a:cubicBezTo>
                  <a:pt x="41471" y="37307"/>
                  <a:pt x="41698" y="37080"/>
                  <a:pt x="41926" y="36890"/>
                </a:cubicBezTo>
                <a:cubicBezTo>
                  <a:pt x="42002" y="36852"/>
                  <a:pt x="41926" y="36815"/>
                  <a:pt x="41888" y="36815"/>
                </a:cubicBezTo>
                <a:close/>
                <a:moveTo>
                  <a:pt x="40296" y="30407"/>
                </a:moveTo>
                <a:cubicBezTo>
                  <a:pt x="40751" y="30407"/>
                  <a:pt x="41243" y="30483"/>
                  <a:pt x="41623" y="30672"/>
                </a:cubicBezTo>
                <a:lnTo>
                  <a:pt x="41661" y="30672"/>
                </a:lnTo>
                <a:cubicBezTo>
                  <a:pt x="43025" y="31203"/>
                  <a:pt x="43935" y="32492"/>
                  <a:pt x="43935" y="34009"/>
                </a:cubicBezTo>
                <a:cubicBezTo>
                  <a:pt x="43935" y="35033"/>
                  <a:pt x="43442" y="35980"/>
                  <a:pt x="42760" y="36663"/>
                </a:cubicBezTo>
                <a:cubicBezTo>
                  <a:pt x="42658" y="36669"/>
                  <a:pt x="42556" y="36672"/>
                  <a:pt x="42455" y="36672"/>
                </a:cubicBezTo>
                <a:cubicBezTo>
                  <a:pt x="41346" y="36672"/>
                  <a:pt x="40260" y="36296"/>
                  <a:pt x="39462" y="35601"/>
                </a:cubicBezTo>
                <a:cubicBezTo>
                  <a:pt x="39537" y="35601"/>
                  <a:pt x="39537" y="35563"/>
                  <a:pt x="39575" y="35563"/>
                </a:cubicBezTo>
                <a:cubicBezTo>
                  <a:pt x="39604" y="35535"/>
                  <a:pt x="39567" y="35462"/>
                  <a:pt x="39515" y="35462"/>
                </a:cubicBezTo>
                <a:cubicBezTo>
                  <a:pt x="39498" y="35462"/>
                  <a:pt x="39480" y="35469"/>
                  <a:pt x="39462" y="35488"/>
                </a:cubicBezTo>
                <a:cubicBezTo>
                  <a:pt x="39424" y="35488"/>
                  <a:pt x="39424" y="35525"/>
                  <a:pt x="39386" y="35525"/>
                </a:cubicBezTo>
                <a:cubicBezTo>
                  <a:pt x="39082" y="35222"/>
                  <a:pt x="38855" y="34957"/>
                  <a:pt x="38665" y="34578"/>
                </a:cubicBezTo>
                <a:cubicBezTo>
                  <a:pt x="38354" y="34001"/>
                  <a:pt x="38228" y="33366"/>
                  <a:pt x="38269" y="32753"/>
                </a:cubicBezTo>
                <a:lnTo>
                  <a:pt x="38269" y="32753"/>
                </a:lnTo>
                <a:cubicBezTo>
                  <a:pt x="38200" y="33404"/>
                  <a:pt x="38313" y="34080"/>
                  <a:pt x="38627" y="34691"/>
                </a:cubicBezTo>
                <a:cubicBezTo>
                  <a:pt x="38801" y="35038"/>
                  <a:pt x="39037" y="35384"/>
                  <a:pt x="39308" y="35673"/>
                </a:cubicBezTo>
                <a:lnTo>
                  <a:pt x="39308" y="35673"/>
                </a:lnTo>
                <a:cubicBezTo>
                  <a:pt x="39321" y="35662"/>
                  <a:pt x="39335" y="35650"/>
                  <a:pt x="39348" y="35639"/>
                </a:cubicBezTo>
                <a:cubicBezTo>
                  <a:pt x="39424" y="35753"/>
                  <a:pt x="39575" y="35867"/>
                  <a:pt x="39727" y="35942"/>
                </a:cubicBezTo>
                <a:lnTo>
                  <a:pt x="39613" y="35942"/>
                </a:lnTo>
                <a:lnTo>
                  <a:pt x="38627" y="36777"/>
                </a:lnTo>
                <a:cubicBezTo>
                  <a:pt x="38627" y="36865"/>
                  <a:pt x="38673" y="36953"/>
                  <a:pt x="38729" y="36953"/>
                </a:cubicBezTo>
                <a:cubicBezTo>
                  <a:pt x="38745" y="36953"/>
                  <a:pt x="38762" y="36945"/>
                  <a:pt x="38779" y="36928"/>
                </a:cubicBezTo>
                <a:lnTo>
                  <a:pt x="39765" y="36094"/>
                </a:lnTo>
                <a:cubicBezTo>
                  <a:pt x="39803" y="36056"/>
                  <a:pt x="39803" y="36056"/>
                  <a:pt x="39765" y="35980"/>
                </a:cubicBezTo>
                <a:lnTo>
                  <a:pt x="39765" y="35980"/>
                </a:lnTo>
                <a:cubicBezTo>
                  <a:pt x="40182" y="36284"/>
                  <a:pt x="40675" y="36511"/>
                  <a:pt x="41130" y="36625"/>
                </a:cubicBezTo>
                <a:lnTo>
                  <a:pt x="41092" y="36625"/>
                </a:lnTo>
                <a:cubicBezTo>
                  <a:pt x="40789" y="36928"/>
                  <a:pt x="40485" y="37269"/>
                  <a:pt x="40182" y="37611"/>
                </a:cubicBezTo>
                <a:cubicBezTo>
                  <a:pt x="39803" y="37611"/>
                  <a:pt x="39462" y="37573"/>
                  <a:pt x="39158" y="37421"/>
                </a:cubicBezTo>
                <a:cubicBezTo>
                  <a:pt x="39424" y="37194"/>
                  <a:pt x="39765" y="36890"/>
                  <a:pt x="40030" y="36663"/>
                </a:cubicBezTo>
                <a:cubicBezTo>
                  <a:pt x="40095" y="36630"/>
                  <a:pt x="40020" y="36541"/>
                  <a:pt x="39974" y="36541"/>
                </a:cubicBezTo>
                <a:cubicBezTo>
                  <a:pt x="39966" y="36541"/>
                  <a:pt x="39960" y="36544"/>
                  <a:pt x="39954" y="36549"/>
                </a:cubicBezTo>
                <a:cubicBezTo>
                  <a:pt x="39613" y="36852"/>
                  <a:pt x="39272" y="37080"/>
                  <a:pt x="39007" y="37383"/>
                </a:cubicBezTo>
                <a:cubicBezTo>
                  <a:pt x="38662" y="37245"/>
                  <a:pt x="38349" y="37076"/>
                  <a:pt x="38038" y="36876"/>
                </a:cubicBezTo>
                <a:lnTo>
                  <a:pt x="38038" y="36876"/>
                </a:lnTo>
                <a:cubicBezTo>
                  <a:pt x="38032" y="36881"/>
                  <a:pt x="38027" y="36885"/>
                  <a:pt x="38021" y="36890"/>
                </a:cubicBezTo>
                <a:cubicBezTo>
                  <a:pt x="38004" y="36870"/>
                  <a:pt x="37988" y="36851"/>
                  <a:pt x="37972" y="36833"/>
                </a:cubicBezTo>
                <a:lnTo>
                  <a:pt x="37972" y="36833"/>
                </a:lnTo>
                <a:cubicBezTo>
                  <a:pt x="37994" y="36847"/>
                  <a:pt x="38016" y="36862"/>
                  <a:pt x="38038" y="36876"/>
                </a:cubicBezTo>
                <a:lnTo>
                  <a:pt x="38038" y="36876"/>
                </a:lnTo>
                <a:cubicBezTo>
                  <a:pt x="38486" y="36501"/>
                  <a:pt x="38899" y="36127"/>
                  <a:pt x="39386" y="35753"/>
                </a:cubicBezTo>
                <a:cubicBezTo>
                  <a:pt x="39360" y="35727"/>
                  <a:pt x="39334" y="35700"/>
                  <a:pt x="39308" y="35673"/>
                </a:cubicBezTo>
                <a:lnTo>
                  <a:pt x="39308" y="35673"/>
                </a:lnTo>
                <a:cubicBezTo>
                  <a:pt x="38835" y="36075"/>
                  <a:pt x="38429" y="36442"/>
                  <a:pt x="37952" y="36809"/>
                </a:cubicBezTo>
                <a:lnTo>
                  <a:pt x="37952" y="36809"/>
                </a:lnTo>
                <a:cubicBezTo>
                  <a:pt x="37803" y="36635"/>
                  <a:pt x="37708" y="36539"/>
                  <a:pt x="37642" y="36473"/>
                </a:cubicBezTo>
                <a:cubicBezTo>
                  <a:pt x="38021" y="36132"/>
                  <a:pt x="38400" y="35791"/>
                  <a:pt x="38779" y="35525"/>
                </a:cubicBezTo>
                <a:cubicBezTo>
                  <a:pt x="38812" y="35493"/>
                  <a:pt x="38732" y="35404"/>
                  <a:pt x="38685" y="35404"/>
                </a:cubicBezTo>
                <a:cubicBezTo>
                  <a:pt x="38677" y="35404"/>
                  <a:pt x="38671" y="35406"/>
                  <a:pt x="38665" y="35412"/>
                </a:cubicBezTo>
                <a:cubicBezTo>
                  <a:pt x="38286" y="35753"/>
                  <a:pt x="37907" y="36094"/>
                  <a:pt x="37528" y="36360"/>
                </a:cubicBezTo>
                <a:cubicBezTo>
                  <a:pt x="37452" y="36246"/>
                  <a:pt x="37338" y="36132"/>
                  <a:pt x="37263" y="35980"/>
                </a:cubicBezTo>
                <a:cubicBezTo>
                  <a:pt x="37642" y="35715"/>
                  <a:pt x="38021" y="35412"/>
                  <a:pt x="38438" y="35146"/>
                </a:cubicBezTo>
                <a:cubicBezTo>
                  <a:pt x="38470" y="35114"/>
                  <a:pt x="38447" y="35025"/>
                  <a:pt x="38416" y="35025"/>
                </a:cubicBezTo>
                <a:cubicBezTo>
                  <a:pt x="38411" y="35025"/>
                  <a:pt x="38405" y="35027"/>
                  <a:pt x="38400" y="35033"/>
                </a:cubicBezTo>
                <a:cubicBezTo>
                  <a:pt x="38021" y="35336"/>
                  <a:pt x="37566" y="35601"/>
                  <a:pt x="37187" y="35905"/>
                </a:cubicBezTo>
                <a:cubicBezTo>
                  <a:pt x="37149" y="35753"/>
                  <a:pt x="37073" y="35677"/>
                  <a:pt x="36997" y="35525"/>
                </a:cubicBezTo>
                <a:cubicBezTo>
                  <a:pt x="37376" y="35184"/>
                  <a:pt x="37831" y="34843"/>
                  <a:pt x="38210" y="34578"/>
                </a:cubicBezTo>
                <a:cubicBezTo>
                  <a:pt x="38243" y="34545"/>
                  <a:pt x="38163" y="34456"/>
                  <a:pt x="38116" y="34456"/>
                </a:cubicBezTo>
                <a:cubicBezTo>
                  <a:pt x="38109" y="34456"/>
                  <a:pt x="38102" y="34459"/>
                  <a:pt x="38097" y="34464"/>
                </a:cubicBezTo>
                <a:cubicBezTo>
                  <a:pt x="37718" y="34805"/>
                  <a:pt x="37338" y="35108"/>
                  <a:pt x="36959" y="35412"/>
                </a:cubicBezTo>
                <a:cubicBezTo>
                  <a:pt x="36921" y="35298"/>
                  <a:pt x="36883" y="35108"/>
                  <a:pt x="36808" y="34957"/>
                </a:cubicBezTo>
                <a:cubicBezTo>
                  <a:pt x="37187" y="34616"/>
                  <a:pt x="37566" y="34274"/>
                  <a:pt x="37945" y="33895"/>
                </a:cubicBezTo>
                <a:cubicBezTo>
                  <a:pt x="38006" y="33864"/>
                  <a:pt x="37944" y="33809"/>
                  <a:pt x="37897" y="33809"/>
                </a:cubicBezTo>
                <a:cubicBezTo>
                  <a:pt x="37886" y="33809"/>
                  <a:pt x="37876" y="33812"/>
                  <a:pt x="37869" y="33819"/>
                </a:cubicBezTo>
                <a:cubicBezTo>
                  <a:pt x="37528" y="34161"/>
                  <a:pt x="37149" y="34464"/>
                  <a:pt x="36808" y="34805"/>
                </a:cubicBezTo>
                <a:cubicBezTo>
                  <a:pt x="36770" y="34616"/>
                  <a:pt x="36770" y="34388"/>
                  <a:pt x="36770" y="34198"/>
                </a:cubicBezTo>
                <a:cubicBezTo>
                  <a:pt x="37149" y="33857"/>
                  <a:pt x="37490" y="33592"/>
                  <a:pt x="37869" y="33251"/>
                </a:cubicBezTo>
                <a:cubicBezTo>
                  <a:pt x="37902" y="33218"/>
                  <a:pt x="37850" y="33129"/>
                  <a:pt x="37787" y="33129"/>
                </a:cubicBezTo>
                <a:cubicBezTo>
                  <a:pt x="37777" y="33129"/>
                  <a:pt x="37766" y="33132"/>
                  <a:pt x="37755" y="33137"/>
                </a:cubicBezTo>
                <a:lnTo>
                  <a:pt x="36770" y="34009"/>
                </a:lnTo>
                <a:cubicBezTo>
                  <a:pt x="36770" y="33819"/>
                  <a:pt x="36770" y="33630"/>
                  <a:pt x="36808" y="33478"/>
                </a:cubicBezTo>
                <a:cubicBezTo>
                  <a:pt x="37263" y="33137"/>
                  <a:pt x="37642" y="32758"/>
                  <a:pt x="38059" y="32454"/>
                </a:cubicBezTo>
                <a:cubicBezTo>
                  <a:pt x="38090" y="32392"/>
                  <a:pt x="38045" y="32331"/>
                  <a:pt x="37986" y="32331"/>
                </a:cubicBezTo>
                <a:cubicBezTo>
                  <a:pt x="37973" y="32331"/>
                  <a:pt x="37959" y="32334"/>
                  <a:pt x="37945" y="32341"/>
                </a:cubicBezTo>
                <a:cubicBezTo>
                  <a:pt x="37566" y="32682"/>
                  <a:pt x="37263" y="32947"/>
                  <a:pt x="36883" y="33289"/>
                </a:cubicBezTo>
                <a:cubicBezTo>
                  <a:pt x="36921" y="33023"/>
                  <a:pt x="36997" y="32758"/>
                  <a:pt x="37149" y="32530"/>
                </a:cubicBezTo>
                <a:cubicBezTo>
                  <a:pt x="37566" y="32265"/>
                  <a:pt x="38021" y="31924"/>
                  <a:pt x="38438" y="31620"/>
                </a:cubicBezTo>
                <a:cubicBezTo>
                  <a:pt x="38469" y="31590"/>
                  <a:pt x="38450" y="31534"/>
                  <a:pt x="38421" y="31534"/>
                </a:cubicBezTo>
                <a:cubicBezTo>
                  <a:pt x="38414" y="31534"/>
                  <a:pt x="38407" y="31537"/>
                  <a:pt x="38400" y="31544"/>
                </a:cubicBezTo>
                <a:cubicBezTo>
                  <a:pt x="38021" y="31772"/>
                  <a:pt x="37680" y="32037"/>
                  <a:pt x="37300" y="32303"/>
                </a:cubicBezTo>
                <a:cubicBezTo>
                  <a:pt x="37700" y="31613"/>
                  <a:pt x="38377" y="31062"/>
                  <a:pt x="39133" y="30750"/>
                </a:cubicBezTo>
                <a:lnTo>
                  <a:pt x="39133" y="30750"/>
                </a:lnTo>
                <a:cubicBezTo>
                  <a:pt x="38619" y="31291"/>
                  <a:pt x="38320" y="32006"/>
                  <a:pt x="38269" y="32753"/>
                </a:cubicBezTo>
                <a:lnTo>
                  <a:pt x="38269" y="32753"/>
                </a:lnTo>
                <a:cubicBezTo>
                  <a:pt x="38350" y="31991"/>
                  <a:pt x="38682" y="31262"/>
                  <a:pt x="39234" y="30710"/>
                </a:cubicBezTo>
                <a:lnTo>
                  <a:pt x="39234" y="30710"/>
                </a:lnTo>
                <a:cubicBezTo>
                  <a:pt x="39200" y="30723"/>
                  <a:pt x="39167" y="30737"/>
                  <a:pt x="39133" y="30750"/>
                </a:cubicBezTo>
                <a:lnTo>
                  <a:pt x="39133" y="30750"/>
                </a:lnTo>
                <a:cubicBezTo>
                  <a:pt x="39224" y="30656"/>
                  <a:pt x="39320" y="30566"/>
                  <a:pt x="39424" y="30483"/>
                </a:cubicBezTo>
                <a:cubicBezTo>
                  <a:pt x="39727" y="30445"/>
                  <a:pt x="39992" y="30407"/>
                  <a:pt x="40296" y="30407"/>
                </a:cubicBezTo>
                <a:close/>
                <a:moveTo>
                  <a:pt x="41168" y="36587"/>
                </a:moveTo>
                <a:lnTo>
                  <a:pt x="41888" y="36739"/>
                </a:lnTo>
                <a:lnTo>
                  <a:pt x="41850" y="36739"/>
                </a:lnTo>
                <a:cubicBezTo>
                  <a:pt x="41623" y="37042"/>
                  <a:pt x="41281" y="37269"/>
                  <a:pt x="40978" y="37573"/>
                </a:cubicBezTo>
                <a:cubicBezTo>
                  <a:pt x="40789" y="37611"/>
                  <a:pt x="40599" y="37611"/>
                  <a:pt x="40371" y="37611"/>
                </a:cubicBezTo>
                <a:cubicBezTo>
                  <a:pt x="40637" y="37307"/>
                  <a:pt x="40940" y="37042"/>
                  <a:pt x="41168" y="36701"/>
                </a:cubicBezTo>
                <a:cubicBezTo>
                  <a:pt x="41206" y="36663"/>
                  <a:pt x="41168" y="36663"/>
                  <a:pt x="41168" y="36587"/>
                </a:cubicBezTo>
                <a:close/>
                <a:moveTo>
                  <a:pt x="31500" y="28549"/>
                </a:moveTo>
                <a:cubicBezTo>
                  <a:pt x="31689" y="28777"/>
                  <a:pt x="31879" y="28966"/>
                  <a:pt x="32068" y="29232"/>
                </a:cubicBezTo>
                <a:cubicBezTo>
                  <a:pt x="32079" y="29237"/>
                  <a:pt x="32090" y="29239"/>
                  <a:pt x="32100" y="29239"/>
                </a:cubicBezTo>
                <a:cubicBezTo>
                  <a:pt x="32163" y="29239"/>
                  <a:pt x="32215" y="29151"/>
                  <a:pt x="32182" y="29118"/>
                </a:cubicBezTo>
                <a:cubicBezTo>
                  <a:pt x="32030" y="28928"/>
                  <a:pt x="31879" y="28777"/>
                  <a:pt x="31765" y="28587"/>
                </a:cubicBezTo>
                <a:lnTo>
                  <a:pt x="31765" y="28587"/>
                </a:lnTo>
                <a:cubicBezTo>
                  <a:pt x="33509" y="29687"/>
                  <a:pt x="35215" y="30748"/>
                  <a:pt x="36959" y="31810"/>
                </a:cubicBezTo>
                <a:cubicBezTo>
                  <a:pt x="36808" y="31999"/>
                  <a:pt x="36732" y="32189"/>
                  <a:pt x="36618" y="32454"/>
                </a:cubicBezTo>
                <a:cubicBezTo>
                  <a:pt x="36732" y="32492"/>
                  <a:pt x="36694" y="32492"/>
                  <a:pt x="36694" y="32530"/>
                </a:cubicBezTo>
                <a:cubicBezTo>
                  <a:pt x="36618" y="32568"/>
                  <a:pt x="36618" y="32644"/>
                  <a:pt x="36694" y="32644"/>
                </a:cubicBezTo>
                <a:cubicBezTo>
                  <a:pt x="36504" y="33061"/>
                  <a:pt x="36391" y="33516"/>
                  <a:pt x="36391" y="34009"/>
                </a:cubicBezTo>
                <a:cubicBezTo>
                  <a:pt x="36391" y="34426"/>
                  <a:pt x="36428" y="34805"/>
                  <a:pt x="36580" y="35184"/>
                </a:cubicBezTo>
                <a:cubicBezTo>
                  <a:pt x="32030" y="35980"/>
                  <a:pt x="27519" y="36815"/>
                  <a:pt x="22969" y="37611"/>
                </a:cubicBezTo>
                <a:cubicBezTo>
                  <a:pt x="23234" y="37497"/>
                  <a:pt x="23500" y="37421"/>
                  <a:pt x="23727" y="37307"/>
                </a:cubicBezTo>
                <a:cubicBezTo>
                  <a:pt x="23841" y="37269"/>
                  <a:pt x="23803" y="37194"/>
                  <a:pt x="23689" y="37194"/>
                </a:cubicBezTo>
                <a:cubicBezTo>
                  <a:pt x="23234" y="37383"/>
                  <a:pt x="22742" y="37497"/>
                  <a:pt x="22211" y="37687"/>
                </a:cubicBezTo>
                <a:cubicBezTo>
                  <a:pt x="22135" y="36511"/>
                  <a:pt x="21528" y="35488"/>
                  <a:pt x="20618" y="34767"/>
                </a:cubicBezTo>
                <a:cubicBezTo>
                  <a:pt x="20960" y="34426"/>
                  <a:pt x="21339" y="34085"/>
                  <a:pt x="21642" y="33781"/>
                </a:cubicBezTo>
                <a:cubicBezTo>
                  <a:pt x="21704" y="33719"/>
                  <a:pt x="21640" y="33658"/>
                  <a:pt x="21593" y="33658"/>
                </a:cubicBezTo>
                <a:cubicBezTo>
                  <a:pt x="21583" y="33658"/>
                  <a:pt x="21573" y="33661"/>
                  <a:pt x="21566" y="33668"/>
                </a:cubicBezTo>
                <a:cubicBezTo>
                  <a:pt x="21263" y="33971"/>
                  <a:pt x="20960" y="34236"/>
                  <a:pt x="20656" y="34540"/>
                </a:cubicBezTo>
                <a:lnTo>
                  <a:pt x="23803" y="29838"/>
                </a:lnTo>
                <a:lnTo>
                  <a:pt x="23803" y="29725"/>
                </a:lnTo>
                <a:cubicBezTo>
                  <a:pt x="24637" y="30217"/>
                  <a:pt x="25547" y="30445"/>
                  <a:pt x="26533" y="30559"/>
                </a:cubicBezTo>
                <a:lnTo>
                  <a:pt x="26495" y="30597"/>
                </a:lnTo>
                <a:cubicBezTo>
                  <a:pt x="26464" y="30627"/>
                  <a:pt x="26508" y="30683"/>
                  <a:pt x="26546" y="30683"/>
                </a:cubicBezTo>
                <a:cubicBezTo>
                  <a:pt x="26555" y="30683"/>
                  <a:pt x="26564" y="30680"/>
                  <a:pt x="26571" y="30672"/>
                </a:cubicBezTo>
                <a:lnTo>
                  <a:pt x="26723" y="30559"/>
                </a:lnTo>
                <a:lnTo>
                  <a:pt x="26874" y="30559"/>
                </a:lnTo>
                <a:cubicBezTo>
                  <a:pt x="28732" y="30559"/>
                  <a:pt x="30324" y="29800"/>
                  <a:pt x="31500" y="28549"/>
                </a:cubicBezTo>
                <a:close/>
                <a:moveTo>
                  <a:pt x="36580" y="35336"/>
                </a:moveTo>
                <a:cubicBezTo>
                  <a:pt x="36580" y="35374"/>
                  <a:pt x="36618" y="35450"/>
                  <a:pt x="36656" y="35525"/>
                </a:cubicBezTo>
                <a:lnTo>
                  <a:pt x="36618" y="35525"/>
                </a:lnTo>
                <a:cubicBezTo>
                  <a:pt x="36587" y="35556"/>
                  <a:pt x="36606" y="35612"/>
                  <a:pt x="36675" y="35612"/>
                </a:cubicBezTo>
                <a:cubicBezTo>
                  <a:pt x="36691" y="35612"/>
                  <a:pt x="36710" y="35609"/>
                  <a:pt x="36732" y="35601"/>
                </a:cubicBezTo>
                <a:cubicBezTo>
                  <a:pt x="36770" y="35715"/>
                  <a:pt x="36770" y="35753"/>
                  <a:pt x="36808" y="35791"/>
                </a:cubicBezTo>
                <a:cubicBezTo>
                  <a:pt x="36353" y="35791"/>
                  <a:pt x="35860" y="35867"/>
                  <a:pt x="35443" y="35867"/>
                </a:cubicBezTo>
                <a:cubicBezTo>
                  <a:pt x="35329" y="35867"/>
                  <a:pt x="35329" y="35980"/>
                  <a:pt x="35443" y="35980"/>
                </a:cubicBezTo>
                <a:cubicBezTo>
                  <a:pt x="35708" y="35980"/>
                  <a:pt x="36011" y="35980"/>
                  <a:pt x="36353" y="35942"/>
                </a:cubicBezTo>
                <a:lnTo>
                  <a:pt x="36353" y="35942"/>
                </a:lnTo>
                <a:lnTo>
                  <a:pt x="22249" y="38521"/>
                </a:lnTo>
                <a:lnTo>
                  <a:pt x="22249" y="38066"/>
                </a:lnTo>
                <a:cubicBezTo>
                  <a:pt x="22325" y="38028"/>
                  <a:pt x="22325" y="37952"/>
                  <a:pt x="22287" y="37838"/>
                </a:cubicBezTo>
                <a:lnTo>
                  <a:pt x="22325" y="37838"/>
                </a:lnTo>
                <a:lnTo>
                  <a:pt x="22362" y="37876"/>
                </a:lnTo>
                <a:cubicBezTo>
                  <a:pt x="22893" y="37838"/>
                  <a:pt x="23348" y="37838"/>
                  <a:pt x="23879" y="37800"/>
                </a:cubicBezTo>
                <a:cubicBezTo>
                  <a:pt x="23955" y="37800"/>
                  <a:pt x="23955" y="37649"/>
                  <a:pt x="23879" y="37649"/>
                </a:cubicBezTo>
                <a:cubicBezTo>
                  <a:pt x="23576" y="37649"/>
                  <a:pt x="23348" y="37687"/>
                  <a:pt x="23083" y="37687"/>
                </a:cubicBezTo>
                <a:cubicBezTo>
                  <a:pt x="27595" y="36890"/>
                  <a:pt x="32068" y="36094"/>
                  <a:pt x="36580" y="35336"/>
                </a:cubicBezTo>
                <a:close/>
                <a:moveTo>
                  <a:pt x="16486" y="34653"/>
                </a:moveTo>
                <a:lnTo>
                  <a:pt x="16486" y="34653"/>
                </a:lnTo>
                <a:cubicBezTo>
                  <a:pt x="15538" y="35980"/>
                  <a:pt x="15348" y="37800"/>
                  <a:pt x="16107" y="39241"/>
                </a:cubicBezTo>
                <a:cubicBezTo>
                  <a:pt x="15652" y="39468"/>
                  <a:pt x="15159" y="39848"/>
                  <a:pt x="14704" y="40265"/>
                </a:cubicBezTo>
                <a:cubicBezTo>
                  <a:pt x="14628" y="40151"/>
                  <a:pt x="14590" y="40075"/>
                  <a:pt x="14552" y="40037"/>
                </a:cubicBezTo>
                <a:cubicBezTo>
                  <a:pt x="14931" y="39734"/>
                  <a:pt x="15348" y="39393"/>
                  <a:pt x="15728" y="39127"/>
                </a:cubicBezTo>
                <a:cubicBezTo>
                  <a:pt x="15758" y="39097"/>
                  <a:pt x="15739" y="38993"/>
                  <a:pt x="15711" y="38993"/>
                </a:cubicBezTo>
                <a:cubicBezTo>
                  <a:pt x="15704" y="38993"/>
                  <a:pt x="15697" y="38999"/>
                  <a:pt x="15690" y="39014"/>
                </a:cubicBezTo>
                <a:cubicBezTo>
                  <a:pt x="15310" y="39317"/>
                  <a:pt x="14893" y="39658"/>
                  <a:pt x="14514" y="39923"/>
                </a:cubicBezTo>
                <a:cubicBezTo>
                  <a:pt x="14401" y="39772"/>
                  <a:pt x="14363" y="39658"/>
                  <a:pt x="14325" y="39468"/>
                </a:cubicBezTo>
                <a:cubicBezTo>
                  <a:pt x="14590" y="38976"/>
                  <a:pt x="15007" y="38634"/>
                  <a:pt x="15500" y="38407"/>
                </a:cubicBezTo>
                <a:cubicBezTo>
                  <a:pt x="15558" y="38378"/>
                  <a:pt x="15528" y="38306"/>
                  <a:pt x="15493" y="38306"/>
                </a:cubicBezTo>
                <a:cubicBezTo>
                  <a:pt x="15483" y="38306"/>
                  <a:pt x="15471" y="38313"/>
                  <a:pt x="15462" y="38331"/>
                </a:cubicBezTo>
                <a:cubicBezTo>
                  <a:pt x="14969" y="38559"/>
                  <a:pt x="14552" y="38900"/>
                  <a:pt x="14249" y="39317"/>
                </a:cubicBezTo>
                <a:cubicBezTo>
                  <a:pt x="14211" y="39165"/>
                  <a:pt x="14211" y="39089"/>
                  <a:pt x="14173" y="38938"/>
                </a:cubicBezTo>
                <a:lnTo>
                  <a:pt x="14211" y="38938"/>
                </a:lnTo>
                <a:cubicBezTo>
                  <a:pt x="14552" y="38596"/>
                  <a:pt x="14893" y="38217"/>
                  <a:pt x="15197" y="37876"/>
                </a:cubicBezTo>
                <a:cubicBezTo>
                  <a:pt x="15258" y="37845"/>
                  <a:pt x="15195" y="37790"/>
                  <a:pt x="15149" y="37790"/>
                </a:cubicBezTo>
                <a:cubicBezTo>
                  <a:pt x="15138" y="37790"/>
                  <a:pt x="15128" y="37793"/>
                  <a:pt x="15121" y="37800"/>
                </a:cubicBezTo>
                <a:cubicBezTo>
                  <a:pt x="14780" y="38141"/>
                  <a:pt x="14438" y="38445"/>
                  <a:pt x="14135" y="38824"/>
                </a:cubicBezTo>
                <a:cubicBezTo>
                  <a:pt x="14135" y="38710"/>
                  <a:pt x="14059" y="38559"/>
                  <a:pt x="14059" y="38445"/>
                </a:cubicBezTo>
                <a:cubicBezTo>
                  <a:pt x="14552" y="37990"/>
                  <a:pt x="15083" y="37535"/>
                  <a:pt x="15538" y="37080"/>
                </a:cubicBezTo>
                <a:cubicBezTo>
                  <a:pt x="15571" y="37047"/>
                  <a:pt x="15519" y="36959"/>
                  <a:pt x="15480" y="36959"/>
                </a:cubicBezTo>
                <a:cubicBezTo>
                  <a:pt x="15473" y="36959"/>
                  <a:pt x="15467" y="36961"/>
                  <a:pt x="15462" y="36966"/>
                </a:cubicBezTo>
                <a:cubicBezTo>
                  <a:pt x="14969" y="37421"/>
                  <a:pt x="14514" y="37838"/>
                  <a:pt x="14059" y="38293"/>
                </a:cubicBezTo>
                <a:lnTo>
                  <a:pt x="14059" y="38255"/>
                </a:lnTo>
                <a:lnTo>
                  <a:pt x="14059" y="37838"/>
                </a:lnTo>
                <a:cubicBezTo>
                  <a:pt x="14514" y="37421"/>
                  <a:pt x="14969" y="36966"/>
                  <a:pt x="15386" y="36549"/>
                </a:cubicBezTo>
                <a:cubicBezTo>
                  <a:pt x="15444" y="36520"/>
                  <a:pt x="15392" y="36448"/>
                  <a:pt x="15347" y="36448"/>
                </a:cubicBezTo>
                <a:cubicBezTo>
                  <a:pt x="15343" y="36448"/>
                  <a:pt x="15338" y="36449"/>
                  <a:pt x="15333" y="36450"/>
                </a:cubicBezTo>
                <a:lnTo>
                  <a:pt x="15333" y="36450"/>
                </a:lnTo>
                <a:lnTo>
                  <a:pt x="15652" y="36132"/>
                </a:lnTo>
                <a:cubicBezTo>
                  <a:pt x="15684" y="36099"/>
                  <a:pt x="15605" y="36011"/>
                  <a:pt x="15558" y="36011"/>
                </a:cubicBezTo>
                <a:cubicBezTo>
                  <a:pt x="15550" y="36011"/>
                  <a:pt x="15543" y="36013"/>
                  <a:pt x="15538" y="36018"/>
                </a:cubicBezTo>
                <a:lnTo>
                  <a:pt x="14173" y="37421"/>
                </a:lnTo>
                <a:cubicBezTo>
                  <a:pt x="14211" y="37156"/>
                  <a:pt x="14325" y="36890"/>
                  <a:pt x="14401" y="36701"/>
                </a:cubicBezTo>
                <a:cubicBezTo>
                  <a:pt x="14893" y="36284"/>
                  <a:pt x="15348" y="35829"/>
                  <a:pt x="15765" y="35412"/>
                </a:cubicBezTo>
                <a:cubicBezTo>
                  <a:pt x="15823" y="35383"/>
                  <a:pt x="15771" y="35310"/>
                  <a:pt x="15726" y="35310"/>
                </a:cubicBezTo>
                <a:cubicBezTo>
                  <a:pt x="15712" y="35310"/>
                  <a:pt x="15699" y="35318"/>
                  <a:pt x="15690" y="35336"/>
                </a:cubicBezTo>
                <a:cubicBezTo>
                  <a:pt x="15310" y="35639"/>
                  <a:pt x="14931" y="36018"/>
                  <a:pt x="14552" y="36360"/>
                </a:cubicBezTo>
                <a:cubicBezTo>
                  <a:pt x="14969" y="35601"/>
                  <a:pt x="15652" y="34995"/>
                  <a:pt x="16486" y="34653"/>
                </a:cubicBezTo>
                <a:close/>
                <a:moveTo>
                  <a:pt x="16220" y="39165"/>
                </a:moveTo>
                <a:lnTo>
                  <a:pt x="16220" y="39203"/>
                </a:lnTo>
                <a:cubicBezTo>
                  <a:pt x="16258" y="39317"/>
                  <a:pt x="16296" y="39393"/>
                  <a:pt x="16410" y="39506"/>
                </a:cubicBezTo>
                <a:cubicBezTo>
                  <a:pt x="15955" y="39886"/>
                  <a:pt x="15500" y="40265"/>
                  <a:pt x="15083" y="40568"/>
                </a:cubicBezTo>
                <a:cubicBezTo>
                  <a:pt x="15054" y="40597"/>
                  <a:pt x="15036" y="40620"/>
                  <a:pt x="15029" y="40638"/>
                </a:cubicBezTo>
                <a:lnTo>
                  <a:pt x="15029" y="40638"/>
                </a:lnTo>
                <a:cubicBezTo>
                  <a:pt x="14943" y="40557"/>
                  <a:pt x="14875" y="40435"/>
                  <a:pt x="14780" y="40340"/>
                </a:cubicBezTo>
                <a:cubicBezTo>
                  <a:pt x="15273" y="39961"/>
                  <a:pt x="15728" y="39582"/>
                  <a:pt x="16220" y="39165"/>
                </a:cubicBezTo>
                <a:close/>
                <a:moveTo>
                  <a:pt x="18116" y="34085"/>
                </a:moveTo>
                <a:cubicBezTo>
                  <a:pt x="18685" y="34085"/>
                  <a:pt x="19178" y="34198"/>
                  <a:pt x="19671" y="34426"/>
                </a:cubicBezTo>
                <a:lnTo>
                  <a:pt x="19671" y="34464"/>
                </a:lnTo>
                <a:cubicBezTo>
                  <a:pt x="19644" y="34517"/>
                  <a:pt x="19674" y="34571"/>
                  <a:pt x="19707" y="34571"/>
                </a:cubicBezTo>
                <a:cubicBezTo>
                  <a:pt x="19721" y="34571"/>
                  <a:pt x="19735" y="34562"/>
                  <a:pt x="19746" y="34540"/>
                </a:cubicBezTo>
                <a:cubicBezTo>
                  <a:pt x="19746" y="34540"/>
                  <a:pt x="19746" y="34464"/>
                  <a:pt x="19822" y="34464"/>
                </a:cubicBezTo>
                <a:cubicBezTo>
                  <a:pt x="21187" y="35108"/>
                  <a:pt x="22135" y="36473"/>
                  <a:pt x="22135" y="38066"/>
                </a:cubicBezTo>
                <a:cubicBezTo>
                  <a:pt x="22021" y="39468"/>
                  <a:pt x="21377" y="40644"/>
                  <a:pt x="20315" y="41364"/>
                </a:cubicBezTo>
                <a:cubicBezTo>
                  <a:pt x="20267" y="41366"/>
                  <a:pt x="20218" y="41367"/>
                  <a:pt x="20169" y="41367"/>
                </a:cubicBezTo>
                <a:cubicBezTo>
                  <a:pt x="19154" y="41367"/>
                  <a:pt x="18118" y="40992"/>
                  <a:pt x="17358" y="40340"/>
                </a:cubicBezTo>
                <a:lnTo>
                  <a:pt x="17396" y="40303"/>
                </a:lnTo>
                <a:cubicBezTo>
                  <a:pt x="17425" y="40274"/>
                  <a:pt x="17388" y="40201"/>
                  <a:pt x="17335" y="40201"/>
                </a:cubicBezTo>
                <a:cubicBezTo>
                  <a:pt x="17318" y="40201"/>
                  <a:pt x="17300" y="40209"/>
                  <a:pt x="17282" y="40227"/>
                </a:cubicBezTo>
                <a:lnTo>
                  <a:pt x="17244" y="40265"/>
                </a:lnTo>
                <a:cubicBezTo>
                  <a:pt x="17017" y="40037"/>
                  <a:pt x="16789" y="39772"/>
                  <a:pt x="16600" y="39506"/>
                </a:cubicBezTo>
                <a:cubicBezTo>
                  <a:pt x="16637" y="39468"/>
                  <a:pt x="16600" y="39393"/>
                  <a:pt x="16524" y="39393"/>
                </a:cubicBezTo>
                <a:cubicBezTo>
                  <a:pt x="16486" y="39317"/>
                  <a:pt x="16410" y="39203"/>
                  <a:pt x="16334" y="39127"/>
                </a:cubicBezTo>
                <a:cubicBezTo>
                  <a:pt x="15538" y="37611"/>
                  <a:pt x="15728" y="35677"/>
                  <a:pt x="16789" y="34350"/>
                </a:cubicBezTo>
                <a:cubicBezTo>
                  <a:pt x="17206" y="34198"/>
                  <a:pt x="17623" y="34085"/>
                  <a:pt x="18116" y="34085"/>
                </a:cubicBezTo>
                <a:close/>
                <a:moveTo>
                  <a:pt x="19367" y="41440"/>
                </a:moveTo>
                <a:cubicBezTo>
                  <a:pt x="19633" y="41478"/>
                  <a:pt x="19898" y="41554"/>
                  <a:pt x="20201" y="41554"/>
                </a:cubicBezTo>
                <a:cubicBezTo>
                  <a:pt x="19708" y="41781"/>
                  <a:pt x="19254" y="41971"/>
                  <a:pt x="18723" y="42047"/>
                </a:cubicBezTo>
                <a:cubicBezTo>
                  <a:pt x="18950" y="41857"/>
                  <a:pt x="19140" y="41630"/>
                  <a:pt x="19367" y="41440"/>
                </a:cubicBezTo>
                <a:close/>
                <a:moveTo>
                  <a:pt x="16448" y="39582"/>
                </a:moveTo>
                <a:cubicBezTo>
                  <a:pt x="16524" y="39734"/>
                  <a:pt x="16637" y="39848"/>
                  <a:pt x="16713" y="39961"/>
                </a:cubicBezTo>
                <a:lnTo>
                  <a:pt x="15728" y="40985"/>
                </a:lnTo>
                <a:cubicBezTo>
                  <a:pt x="15697" y="41016"/>
                  <a:pt x="15741" y="41071"/>
                  <a:pt x="15799" y="41071"/>
                </a:cubicBezTo>
                <a:cubicBezTo>
                  <a:pt x="15812" y="41071"/>
                  <a:pt x="15827" y="41068"/>
                  <a:pt x="15841" y="41061"/>
                </a:cubicBezTo>
                <a:lnTo>
                  <a:pt x="16827" y="40075"/>
                </a:lnTo>
                <a:cubicBezTo>
                  <a:pt x="16903" y="40151"/>
                  <a:pt x="17017" y="40265"/>
                  <a:pt x="17168" y="40340"/>
                </a:cubicBezTo>
                <a:cubicBezTo>
                  <a:pt x="16751" y="40682"/>
                  <a:pt x="16448" y="41061"/>
                  <a:pt x="16069" y="41402"/>
                </a:cubicBezTo>
                <a:cubicBezTo>
                  <a:pt x="16011" y="41431"/>
                  <a:pt x="16063" y="41503"/>
                  <a:pt x="16108" y="41503"/>
                </a:cubicBezTo>
                <a:cubicBezTo>
                  <a:pt x="16122" y="41503"/>
                  <a:pt x="16135" y="41496"/>
                  <a:pt x="16145" y="41478"/>
                </a:cubicBezTo>
                <a:cubicBezTo>
                  <a:pt x="16524" y="41175"/>
                  <a:pt x="16903" y="40795"/>
                  <a:pt x="17244" y="40454"/>
                </a:cubicBezTo>
                <a:cubicBezTo>
                  <a:pt x="17813" y="40909"/>
                  <a:pt x="18457" y="41213"/>
                  <a:pt x="19178" y="41402"/>
                </a:cubicBezTo>
                <a:cubicBezTo>
                  <a:pt x="18988" y="41592"/>
                  <a:pt x="18761" y="41781"/>
                  <a:pt x="18571" y="41971"/>
                </a:cubicBezTo>
                <a:cubicBezTo>
                  <a:pt x="18533" y="42009"/>
                  <a:pt x="18571" y="42009"/>
                  <a:pt x="18571" y="42047"/>
                </a:cubicBezTo>
                <a:cubicBezTo>
                  <a:pt x="18419" y="42047"/>
                  <a:pt x="18268" y="42122"/>
                  <a:pt x="18154" y="42122"/>
                </a:cubicBezTo>
                <a:lnTo>
                  <a:pt x="18609" y="41630"/>
                </a:lnTo>
                <a:cubicBezTo>
                  <a:pt x="18674" y="41564"/>
                  <a:pt x="18599" y="41470"/>
                  <a:pt x="18552" y="41470"/>
                </a:cubicBezTo>
                <a:cubicBezTo>
                  <a:pt x="18545" y="41470"/>
                  <a:pt x="18538" y="41473"/>
                  <a:pt x="18533" y="41478"/>
                </a:cubicBezTo>
                <a:lnTo>
                  <a:pt x="17964" y="42047"/>
                </a:lnTo>
                <a:cubicBezTo>
                  <a:pt x="17775" y="42047"/>
                  <a:pt x="17585" y="42047"/>
                  <a:pt x="17434" y="42009"/>
                </a:cubicBezTo>
                <a:cubicBezTo>
                  <a:pt x="17623" y="41819"/>
                  <a:pt x="17813" y="41667"/>
                  <a:pt x="18002" y="41478"/>
                </a:cubicBezTo>
                <a:cubicBezTo>
                  <a:pt x="18033" y="41447"/>
                  <a:pt x="17989" y="41392"/>
                  <a:pt x="17951" y="41392"/>
                </a:cubicBezTo>
                <a:cubicBezTo>
                  <a:pt x="17942" y="41392"/>
                  <a:pt x="17934" y="41395"/>
                  <a:pt x="17927" y="41402"/>
                </a:cubicBezTo>
                <a:cubicBezTo>
                  <a:pt x="17661" y="41592"/>
                  <a:pt x="17472" y="41781"/>
                  <a:pt x="17244" y="41971"/>
                </a:cubicBezTo>
                <a:cubicBezTo>
                  <a:pt x="17092" y="41933"/>
                  <a:pt x="16979" y="41857"/>
                  <a:pt x="16789" y="41819"/>
                </a:cubicBezTo>
                <a:cubicBezTo>
                  <a:pt x="17055" y="41592"/>
                  <a:pt x="17396" y="41364"/>
                  <a:pt x="17661" y="41099"/>
                </a:cubicBezTo>
                <a:cubicBezTo>
                  <a:pt x="17722" y="41068"/>
                  <a:pt x="17660" y="41013"/>
                  <a:pt x="17613" y="41013"/>
                </a:cubicBezTo>
                <a:cubicBezTo>
                  <a:pt x="17603" y="41013"/>
                  <a:pt x="17593" y="41016"/>
                  <a:pt x="17585" y="41023"/>
                </a:cubicBezTo>
                <a:cubicBezTo>
                  <a:pt x="17244" y="41250"/>
                  <a:pt x="16979" y="41554"/>
                  <a:pt x="16637" y="41781"/>
                </a:cubicBezTo>
                <a:cubicBezTo>
                  <a:pt x="16031" y="41554"/>
                  <a:pt x="15462" y="41175"/>
                  <a:pt x="15007" y="40682"/>
                </a:cubicBezTo>
                <a:cubicBezTo>
                  <a:pt x="15058" y="40682"/>
                  <a:pt x="15075" y="40699"/>
                  <a:pt x="15091" y="40699"/>
                </a:cubicBezTo>
                <a:cubicBezTo>
                  <a:pt x="15100" y="40699"/>
                  <a:pt x="15108" y="40694"/>
                  <a:pt x="15121" y="40682"/>
                </a:cubicBezTo>
                <a:cubicBezTo>
                  <a:pt x="15538" y="40303"/>
                  <a:pt x="15955" y="39961"/>
                  <a:pt x="16448" y="39582"/>
                </a:cubicBezTo>
                <a:close/>
                <a:moveTo>
                  <a:pt x="36504" y="0"/>
                </a:moveTo>
                <a:cubicBezTo>
                  <a:pt x="35784" y="0"/>
                  <a:pt x="35177" y="152"/>
                  <a:pt x="34533" y="455"/>
                </a:cubicBezTo>
                <a:cubicBezTo>
                  <a:pt x="34507" y="455"/>
                  <a:pt x="34482" y="421"/>
                  <a:pt x="34468" y="421"/>
                </a:cubicBezTo>
                <a:cubicBezTo>
                  <a:pt x="34461" y="421"/>
                  <a:pt x="34457" y="430"/>
                  <a:pt x="34457" y="455"/>
                </a:cubicBezTo>
                <a:lnTo>
                  <a:pt x="34419" y="493"/>
                </a:lnTo>
                <a:cubicBezTo>
                  <a:pt x="33357" y="948"/>
                  <a:pt x="32523" y="1820"/>
                  <a:pt x="32030" y="2844"/>
                </a:cubicBezTo>
                <a:cubicBezTo>
                  <a:pt x="31993" y="2844"/>
                  <a:pt x="31993" y="2919"/>
                  <a:pt x="31993" y="2957"/>
                </a:cubicBezTo>
                <a:cubicBezTo>
                  <a:pt x="31803" y="3374"/>
                  <a:pt x="31651" y="3867"/>
                  <a:pt x="31613" y="4322"/>
                </a:cubicBezTo>
                <a:cubicBezTo>
                  <a:pt x="31613" y="4322"/>
                  <a:pt x="31613" y="4360"/>
                  <a:pt x="31575" y="4360"/>
                </a:cubicBezTo>
                <a:lnTo>
                  <a:pt x="31500" y="4360"/>
                </a:lnTo>
                <a:cubicBezTo>
                  <a:pt x="31500" y="4360"/>
                  <a:pt x="31462" y="4360"/>
                  <a:pt x="31462" y="4436"/>
                </a:cubicBezTo>
                <a:cubicBezTo>
                  <a:pt x="31007" y="4436"/>
                  <a:pt x="30552" y="4436"/>
                  <a:pt x="30097" y="4474"/>
                </a:cubicBezTo>
                <a:cubicBezTo>
                  <a:pt x="29983" y="4474"/>
                  <a:pt x="29983" y="4626"/>
                  <a:pt x="30097" y="4626"/>
                </a:cubicBezTo>
                <a:lnTo>
                  <a:pt x="31045" y="4626"/>
                </a:lnTo>
                <a:lnTo>
                  <a:pt x="20239" y="7318"/>
                </a:lnTo>
                <a:lnTo>
                  <a:pt x="20201" y="7318"/>
                </a:lnTo>
                <a:cubicBezTo>
                  <a:pt x="19367" y="5991"/>
                  <a:pt x="17927" y="5081"/>
                  <a:pt x="16220" y="5081"/>
                </a:cubicBezTo>
                <a:cubicBezTo>
                  <a:pt x="14438" y="5081"/>
                  <a:pt x="12884" y="6066"/>
                  <a:pt x="12126" y="7545"/>
                </a:cubicBezTo>
                <a:cubicBezTo>
                  <a:pt x="12088" y="7583"/>
                  <a:pt x="12050" y="7583"/>
                  <a:pt x="11974" y="7659"/>
                </a:cubicBezTo>
                <a:cubicBezTo>
                  <a:pt x="11936" y="7697"/>
                  <a:pt x="11974" y="7772"/>
                  <a:pt x="12050" y="7772"/>
                </a:cubicBezTo>
                <a:cubicBezTo>
                  <a:pt x="11974" y="7924"/>
                  <a:pt x="11936" y="8038"/>
                  <a:pt x="11898" y="8152"/>
                </a:cubicBezTo>
                <a:cubicBezTo>
                  <a:pt x="11860" y="8227"/>
                  <a:pt x="11785" y="8227"/>
                  <a:pt x="11747" y="8265"/>
                </a:cubicBezTo>
                <a:cubicBezTo>
                  <a:pt x="11709" y="8303"/>
                  <a:pt x="11747" y="8417"/>
                  <a:pt x="11785" y="8417"/>
                </a:cubicBezTo>
                <a:cubicBezTo>
                  <a:pt x="11747" y="8531"/>
                  <a:pt x="11709" y="8682"/>
                  <a:pt x="11633" y="8872"/>
                </a:cubicBezTo>
                <a:cubicBezTo>
                  <a:pt x="11595" y="8910"/>
                  <a:pt x="11557" y="8910"/>
                  <a:pt x="11557" y="8986"/>
                </a:cubicBezTo>
                <a:cubicBezTo>
                  <a:pt x="11496" y="9016"/>
                  <a:pt x="11534" y="9072"/>
                  <a:pt x="11570" y="9072"/>
                </a:cubicBezTo>
                <a:cubicBezTo>
                  <a:pt x="11579" y="9072"/>
                  <a:pt x="11588" y="9069"/>
                  <a:pt x="11595" y="9062"/>
                </a:cubicBezTo>
                <a:lnTo>
                  <a:pt x="11595" y="9062"/>
                </a:lnTo>
                <a:cubicBezTo>
                  <a:pt x="11557" y="9213"/>
                  <a:pt x="11557" y="9403"/>
                  <a:pt x="11557" y="9554"/>
                </a:cubicBezTo>
                <a:cubicBezTo>
                  <a:pt x="11557" y="9554"/>
                  <a:pt x="11519" y="9554"/>
                  <a:pt x="11519" y="9592"/>
                </a:cubicBezTo>
                <a:cubicBezTo>
                  <a:pt x="11481" y="9630"/>
                  <a:pt x="11519" y="9744"/>
                  <a:pt x="11557" y="9744"/>
                </a:cubicBezTo>
                <a:lnTo>
                  <a:pt x="11557" y="9858"/>
                </a:lnTo>
                <a:cubicBezTo>
                  <a:pt x="11557" y="10692"/>
                  <a:pt x="11747" y="11450"/>
                  <a:pt x="12126" y="12057"/>
                </a:cubicBezTo>
                <a:lnTo>
                  <a:pt x="12088" y="12095"/>
                </a:lnTo>
                <a:cubicBezTo>
                  <a:pt x="12023" y="12127"/>
                  <a:pt x="12098" y="12216"/>
                  <a:pt x="12144" y="12216"/>
                </a:cubicBezTo>
                <a:cubicBezTo>
                  <a:pt x="12152" y="12216"/>
                  <a:pt x="12158" y="12214"/>
                  <a:pt x="12164" y="12208"/>
                </a:cubicBezTo>
                <a:cubicBezTo>
                  <a:pt x="12202" y="12284"/>
                  <a:pt x="12277" y="12322"/>
                  <a:pt x="12315" y="12436"/>
                </a:cubicBezTo>
                <a:cubicBezTo>
                  <a:pt x="12283" y="12469"/>
                  <a:pt x="12306" y="12557"/>
                  <a:pt x="12338" y="12557"/>
                </a:cubicBezTo>
                <a:cubicBezTo>
                  <a:pt x="12343" y="12557"/>
                  <a:pt x="12348" y="12555"/>
                  <a:pt x="12353" y="12550"/>
                </a:cubicBezTo>
                <a:lnTo>
                  <a:pt x="12391" y="12588"/>
                </a:lnTo>
                <a:cubicBezTo>
                  <a:pt x="12012" y="12929"/>
                  <a:pt x="11633" y="13232"/>
                  <a:pt x="11330" y="13573"/>
                </a:cubicBezTo>
                <a:cubicBezTo>
                  <a:pt x="11264" y="13606"/>
                  <a:pt x="11339" y="13695"/>
                  <a:pt x="11386" y="13695"/>
                </a:cubicBezTo>
                <a:cubicBezTo>
                  <a:pt x="11393" y="13695"/>
                  <a:pt x="11400" y="13692"/>
                  <a:pt x="11405" y="13687"/>
                </a:cubicBezTo>
                <a:cubicBezTo>
                  <a:pt x="11709" y="13422"/>
                  <a:pt x="11936" y="13194"/>
                  <a:pt x="12202" y="12967"/>
                </a:cubicBezTo>
                <a:lnTo>
                  <a:pt x="12202" y="12967"/>
                </a:lnTo>
                <a:cubicBezTo>
                  <a:pt x="10268" y="15507"/>
                  <a:pt x="8296" y="18047"/>
                  <a:pt x="6325" y="20587"/>
                </a:cubicBezTo>
                <a:cubicBezTo>
                  <a:pt x="5870" y="20436"/>
                  <a:pt x="5377" y="20360"/>
                  <a:pt x="4884" y="20360"/>
                </a:cubicBezTo>
                <a:cubicBezTo>
                  <a:pt x="4353" y="20360"/>
                  <a:pt x="3823" y="20436"/>
                  <a:pt x="3368" y="20587"/>
                </a:cubicBezTo>
                <a:cubicBezTo>
                  <a:pt x="3396" y="20559"/>
                  <a:pt x="3338" y="20486"/>
                  <a:pt x="3291" y="20486"/>
                </a:cubicBezTo>
                <a:cubicBezTo>
                  <a:pt x="3277" y="20486"/>
                  <a:pt x="3263" y="20493"/>
                  <a:pt x="3254" y="20512"/>
                </a:cubicBezTo>
                <a:lnTo>
                  <a:pt x="3064" y="20701"/>
                </a:lnTo>
                <a:cubicBezTo>
                  <a:pt x="1548" y="21308"/>
                  <a:pt x="448" y="22711"/>
                  <a:pt x="221" y="24417"/>
                </a:cubicBezTo>
                <a:cubicBezTo>
                  <a:pt x="183" y="24492"/>
                  <a:pt x="145" y="24530"/>
                  <a:pt x="31" y="24568"/>
                </a:cubicBezTo>
                <a:cubicBezTo>
                  <a:pt x="1" y="24599"/>
                  <a:pt x="19" y="24703"/>
                  <a:pt x="48" y="24703"/>
                </a:cubicBezTo>
                <a:cubicBezTo>
                  <a:pt x="54" y="24703"/>
                  <a:pt x="62" y="24697"/>
                  <a:pt x="69" y="24682"/>
                </a:cubicBezTo>
                <a:lnTo>
                  <a:pt x="183" y="24568"/>
                </a:lnTo>
                <a:lnTo>
                  <a:pt x="183" y="24947"/>
                </a:lnTo>
                <a:lnTo>
                  <a:pt x="183" y="25327"/>
                </a:lnTo>
                <a:cubicBezTo>
                  <a:pt x="145" y="25327"/>
                  <a:pt x="145" y="25365"/>
                  <a:pt x="69" y="25365"/>
                </a:cubicBezTo>
                <a:cubicBezTo>
                  <a:pt x="37" y="25397"/>
                  <a:pt x="116" y="25486"/>
                  <a:pt x="163" y="25486"/>
                </a:cubicBezTo>
                <a:cubicBezTo>
                  <a:pt x="171" y="25486"/>
                  <a:pt x="178" y="25484"/>
                  <a:pt x="183" y="25478"/>
                </a:cubicBezTo>
                <a:cubicBezTo>
                  <a:pt x="448" y="27791"/>
                  <a:pt x="2420" y="29611"/>
                  <a:pt x="4770" y="29611"/>
                </a:cubicBezTo>
                <a:cubicBezTo>
                  <a:pt x="5377" y="29611"/>
                  <a:pt x="5946" y="29497"/>
                  <a:pt x="6477" y="29270"/>
                </a:cubicBezTo>
                <a:lnTo>
                  <a:pt x="6477" y="29308"/>
                </a:lnTo>
                <a:cubicBezTo>
                  <a:pt x="6666" y="29649"/>
                  <a:pt x="6894" y="29990"/>
                  <a:pt x="7083" y="30293"/>
                </a:cubicBezTo>
                <a:cubicBezTo>
                  <a:pt x="7107" y="30329"/>
                  <a:pt x="7131" y="30343"/>
                  <a:pt x="7152" y="30343"/>
                </a:cubicBezTo>
                <a:cubicBezTo>
                  <a:pt x="7196" y="30343"/>
                  <a:pt x="7223" y="30281"/>
                  <a:pt x="7197" y="30255"/>
                </a:cubicBezTo>
                <a:cubicBezTo>
                  <a:pt x="7045" y="30028"/>
                  <a:pt x="6894" y="29838"/>
                  <a:pt x="6780" y="29611"/>
                </a:cubicBezTo>
                <a:lnTo>
                  <a:pt x="6780" y="29611"/>
                </a:lnTo>
                <a:lnTo>
                  <a:pt x="14021" y="36284"/>
                </a:lnTo>
                <a:lnTo>
                  <a:pt x="14059" y="36284"/>
                </a:lnTo>
                <a:cubicBezTo>
                  <a:pt x="13832" y="36701"/>
                  <a:pt x="13680" y="37194"/>
                  <a:pt x="13642" y="37687"/>
                </a:cubicBezTo>
                <a:lnTo>
                  <a:pt x="13642" y="37724"/>
                </a:lnTo>
                <a:cubicBezTo>
                  <a:pt x="13642" y="37876"/>
                  <a:pt x="13604" y="38066"/>
                  <a:pt x="13604" y="38217"/>
                </a:cubicBezTo>
                <a:cubicBezTo>
                  <a:pt x="13604" y="40189"/>
                  <a:pt x="14969" y="41857"/>
                  <a:pt x="16827" y="42350"/>
                </a:cubicBezTo>
                <a:cubicBezTo>
                  <a:pt x="16766" y="42381"/>
                  <a:pt x="16828" y="42436"/>
                  <a:pt x="16875" y="42436"/>
                </a:cubicBezTo>
                <a:cubicBezTo>
                  <a:pt x="16886" y="42436"/>
                  <a:pt x="16896" y="42433"/>
                  <a:pt x="16903" y="42426"/>
                </a:cubicBezTo>
                <a:lnTo>
                  <a:pt x="16941" y="42388"/>
                </a:lnTo>
                <a:cubicBezTo>
                  <a:pt x="17130" y="42426"/>
                  <a:pt x="17320" y="42426"/>
                  <a:pt x="17472" y="42502"/>
                </a:cubicBezTo>
                <a:cubicBezTo>
                  <a:pt x="17441" y="42532"/>
                  <a:pt x="17485" y="42588"/>
                  <a:pt x="17543" y="42588"/>
                </a:cubicBezTo>
                <a:cubicBezTo>
                  <a:pt x="17556" y="42588"/>
                  <a:pt x="17571" y="42585"/>
                  <a:pt x="17585" y="42577"/>
                </a:cubicBezTo>
                <a:lnTo>
                  <a:pt x="17661" y="42502"/>
                </a:lnTo>
                <a:lnTo>
                  <a:pt x="17851" y="42502"/>
                </a:lnTo>
                <a:cubicBezTo>
                  <a:pt x="18836" y="42502"/>
                  <a:pt x="19708" y="42160"/>
                  <a:pt x="20467" y="41592"/>
                </a:cubicBezTo>
                <a:lnTo>
                  <a:pt x="20618" y="41592"/>
                </a:lnTo>
                <a:cubicBezTo>
                  <a:pt x="20656" y="41592"/>
                  <a:pt x="20656" y="41478"/>
                  <a:pt x="20618" y="41478"/>
                </a:cubicBezTo>
                <a:cubicBezTo>
                  <a:pt x="21377" y="40833"/>
                  <a:pt x="21945" y="39886"/>
                  <a:pt x="22059" y="38824"/>
                </a:cubicBezTo>
                <a:cubicBezTo>
                  <a:pt x="26723" y="37990"/>
                  <a:pt x="31348" y="37118"/>
                  <a:pt x="36011" y="36322"/>
                </a:cubicBezTo>
                <a:lnTo>
                  <a:pt x="36011" y="36322"/>
                </a:lnTo>
                <a:cubicBezTo>
                  <a:pt x="35784" y="36435"/>
                  <a:pt x="35481" y="36549"/>
                  <a:pt x="35253" y="36663"/>
                </a:cubicBezTo>
                <a:cubicBezTo>
                  <a:pt x="35167" y="36692"/>
                  <a:pt x="35212" y="36764"/>
                  <a:pt x="35255" y="36764"/>
                </a:cubicBezTo>
                <a:cubicBezTo>
                  <a:pt x="35268" y="36764"/>
                  <a:pt x="35282" y="36757"/>
                  <a:pt x="35291" y="36739"/>
                </a:cubicBezTo>
                <a:cubicBezTo>
                  <a:pt x="35708" y="36549"/>
                  <a:pt x="36087" y="36360"/>
                  <a:pt x="36542" y="36170"/>
                </a:cubicBezTo>
                <a:cubicBezTo>
                  <a:pt x="36565" y="36170"/>
                  <a:pt x="36601" y="36170"/>
                  <a:pt x="36642" y="36162"/>
                </a:cubicBezTo>
                <a:lnTo>
                  <a:pt x="36642" y="36162"/>
                </a:lnTo>
                <a:cubicBezTo>
                  <a:pt x="36636" y="36201"/>
                  <a:pt x="36660" y="36253"/>
                  <a:pt x="36702" y="36253"/>
                </a:cubicBezTo>
                <a:cubicBezTo>
                  <a:pt x="36711" y="36253"/>
                  <a:pt x="36721" y="36251"/>
                  <a:pt x="36732" y="36246"/>
                </a:cubicBezTo>
                <a:cubicBezTo>
                  <a:pt x="36770" y="36246"/>
                  <a:pt x="36770" y="36170"/>
                  <a:pt x="36808" y="36170"/>
                </a:cubicBezTo>
                <a:lnTo>
                  <a:pt x="37111" y="36625"/>
                </a:lnTo>
                <a:lnTo>
                  <a:pt x="36959" y="36739"/>
                </a:lnTo>
                <a:cubicBezTo>
                  <a:pt x="36928" y="36801"/>
                  <a:pt x="36973" y="36863"/>
                  <a:pt x="37011" y="36863"/>
                </a:cubicBezTo>
                <a:cubicBezTo>
                  <a:pt x="37020" y="36863"/>
                  <a:pt x="37028" y="36859"/>
                  <a:pt x="37035" y="36852"/>
                </a:cubicBezTo>
                <a:cubicBezTo>
                  <a:pt x="37111" y="36815"/>
                  <a:pt x="37149" y="36739"/>
                  <a:pt x="37187" y="36739"/>
                </a:cubicBezTo>
                <a:cubicBezTo>
                  <a:pt x="37907" y="37573"/>
                  <a:pt x="38931" y="38028"/>
                  <a:pt x="40068" y="38028"/>
                </a:cubicBezTo>
                <a:cubicBezTo>
                  <a:pt x="40409" y="38028"/>
                  <a:pt x="40713" y="37990"/>
                  <a:pt x="40978" y="37952"/>
                </a:cubicBezTo>
                <a:lnTo>
                  <a:pt x="40978" y="37952"/>
                </a:lnTo>
                <a:cubicBezTo>
                  <a:pt x="40947" y="37983"/>
                  <a:pt x="40991" y="38038"/>
                  <a:pt x="41049" y="38038"/>
                </a:cubicBezTo>
                <a:cubicBezTo>
                  <a:pt x="41063" y="38038"/>
                  <a:pt x="41077" y="38035"/>
                  <a:pt x="41092" y="38028"/>
                </a:cubicBezTo>
                <a:cubicBezTo>
                  <a:pt x="41168" y="37990"/>
                  <a:pt x="41206" y="37876"/>
                  <a:pt x="41319" y="37838"/>
                </a:cubicBezTo>
                <a:cubicBezTo>
                  <a:pt x="41888" y="37649"/>
                  <a:pt x="42419" y="37307"/>
                  <a:pt x="42836" y="36890"/>
                </a:cubicBezTo>
                <a:cubicBezTo>
                  <a:pt x="42912" y="36890"/>
                  <a:pt x="43063" y="36852"/>
                  <a:pt x="43177" y="36852"/>
                </a:cubicBezTo>
                <a:cubicBezTo>
                  <a:pt x="43253" y="36852"/>
                  <a:pt x="43215" y="36701"/>
                  <a:pt x="43101" y="36701"/>
                </a:cubicBezTo>
                <a:lnTo>
                  <a:pt x="42988" y="36701"/>
                </a:lnTo>
                <a:cubicBezTo>
                  <a:pt x="43594" y="35980"/>
                  <a:pt x="44011" y="35108"/>
                  <a:pt x="44011" y="34085"/>
                </a:cubicBezTo>
                <a:cubicBezTo>
                  <a:pt x="44011" y="32758"/>
                  <a:pt x="43367" y="31582"/>
                  <a:pt x="42305" y="30862"/>
                </a:cubicBezTo>
                <a:cubicBezTo>
                  <a:pt x="43177" y="29699"/>
                  <a:pt x="43910" y="28397"/>
                  <a:pt x="44470" y="27022"/>
                </a:cubicBezTo>
                <a:lnTo>
                  <a:pt x="44470" y="27022"/>
                </a:lnTo>
                <a:cubicBezTo>
                  <a:pt x="43897" y="28323"/>
                  <a:pt x="43215" y="29561"/>
                  <a:pt x="42381" y="30672"/>
                </a:cubicBezTo>
                <a:cubicBezTo>
                  <a:pt x="42229" y="30635"/>
                  <a:pt x="42078" y="30559"/>
                  <a:pt x="41888" y="30445"/>
                </a:cubicBezTo>
                <a:cubicBezTo>
                  <a:pt x="42115" y="30104"/>
                  <a:pt x="42381" y="29838"/>
                  <a:pt x="42608" y="29497"/>
                </a:cubicBezTo>
                <a:cubicBezTo>
                  <a:pt x="42634" y="29471"/>
                  <a:pt x="42607" y="29410"/>
                  <a:pt x="42563" y="29410"/>
                </a:cubicBezTo>
                <a:cubicBezTo>
                  <a:pt x="42543" y="29410"/>
                  <a:pt x="42519" y="29423"/>
                  <a:pt x="42495" y="29459"/>
                </a:cubicBezTo>
                <a:cubicBezTo>
                  <a:pt x="42381" y="29649"/>
                  <a:pt x="42229" y="29838"/>
                  <a:pt x="42078" y="29990"/>
                </a:cubicBezTo>
                <a:cubicBezTo>
                  <a:pt x="42760" y="28587"/>
                  <a:pt x="43405" y="27260"/>
                  <a:pt x="44087" y="25895"/>
                </a:cubicBezTo>
                <a:cubicBezTo>
                  <a:pt x="44314" y="25933"/>
                  <a:pt x="44542" y="26009"/>
                  <a:pt x="44769" y="26009"/>
                </a:cubicBezTo>
                <a:cubicBezTo>
                  <a:pt x="44542" y="26312"/>
                  <a:pt x="44277" y="26654"/>
                  <a:pt x="44011" y="26995"/>
                </a:cubicBezTo>
                <a:cubicBezTo>
                  <a:pt x="43985" y="27021"/>
                  <a:pt x="44030" y="27082"/>
                  <a:pt x="44073" y="27082"/>
                </a:cubicBezTo>
                <a:cubicBezTo>
                  <a:pt x="44093" y="27082"/>
                  <a:pt x="44113" y="27069"/>
                  <a:pt x="44125" y="27033"/>
                </a:cubicBezTo>
                <a:cubicBezTo>
                  <a:pt x="44352" y="26767"/>
                  <a:pt x="44580" y="26426"/>
                  <a:pt x="44845" y="26123"/>
                </a:cubicBezTo>
                <a:lnTo>
                  <a:pt x="44845" y="26123"/>
                </a:lnTo>
                <a:cubicBezTo>
                  <a:pt x="44748" y="26370"/>
                  <a:pt x="44647" y="26615"/>
                  <a:pt x="44542" y="26858"/>
                </a:cubicBezTo>
                <a:lnTo>
                  <a:pt x="44542" y="26858"/>
                </a:lnTo>
                <a:cubicBezTo>
                  <a:pt x="44542" y="26853"/>
                  <a:pt x="44542" y="26848"/>
                  <a:pt x="44542" y="26843"/>
                </a:cubicBezTo>
                <a:lnTo>
                  <a:pt x="44542" y="26843"/>
                </a:lnTo>
                <a:cubicBezTo>
                  <a:pt x="44518" y="26903"/>
                  <a:pt x="44495" y="26962"/>
                  <a:pt x="44470" y="27022"/>
                </a:cubicBezTo>
                <a:lnTo>
                  <a:pt x="44470" y="27022"/>
                </a:lnTo>
                <a:cubicBezTo>
                  <a:pt x="44494" y="26967"/>
                  <a:pt x="44518" y="26912"/>
                  <a:pt x="44542" y="26858"/>
                </a:cubicBezTo>
                <a:lnTo>
                  <a:pt x="44542" y="26858"/>
                </a:lnTo>
                <a:cubicBezTo>
                  <a:pt x="44540" y="27004"/>
                  <a:pt x="44504" y="27149"/>
                  <a:pt x="44504" y="27222"/>
                </a:cubicBezTo>
                <a:cubicBezTo>
                  <a:pt x="44504" y="27288"/>
                  <a:pt x="44530" y="27329"/>
                  <a:pt x="44559" y="27329"/>
                </a:cubicBezTo>
                <a:cubicBezTo>
                  <a:pt x="44579" y="27329"/>
                  <a:pt x="44602" y="27308"/>
                  <a:pt x="44618" y="27260"/>
                </a:cubicBezTo>
                <a:cubicBezTo>
                  <a:pt x="44694" y="26957"/>
                  <a:pt x="44732" y="26616"/>
                  <a:pt x="44807" y="26237"/>
                </a:cubicBezTo>
                <a:cubicBezTo>
                  <a:pt x="44807" y="26199"/>
                  <a:pt x="44883" y="26123"/>
                  <a:pt x="44883" y="26085"/>
                </a:cubicBezTo>
                <a:lnTo>
                  <a:pt x="45149" y="26085"/>
                </a:lnTo>
                <a:cubicBezTo>
                  <a:pt x="46476" y="26085"/>
                  <a:pt x="47651" y="25668"/>
                  <a:pt x="48675" y="24910"/>
                </a:cubicBezTo>
                <a:lnTo>
                  <a:pt x="48750" y="24910"/>
                </a:lnTo>
                <a:cubicBezTo>
                  <a:pt x="48788" y="24910"/>
                  <a:pt x="48864" y="24872"/>
                  <a:pt x="48788" y="24796"/>
                </a:cubicBezTo>
                <a:cubicBezTo>
                  <a:pt x="50229" y="23734"/>
                  <a:pt x="51025" y="22104"/>
                  <a:pt x="51025" y="20322"/>
                </a:cubicBezTo>
                <a:cubicBezTo>
                  <a:pt x="51025" y="17137"/>
                  <a:pt x="48485" y="14559"/>
                  <a:pt x="45300" y="14559"/>
                </a:cubicBezTo>
                <a:cubicBezTo>
                  <a:pt x="44772" y="14559"/>
                  <a:pt x="44277" y="14626"/>
                  <a:pt x="43793" y="14748"/>
                </a:cubicBezTo>
                <a:lnTo>
                  <a:pt x="43793" y="14748"/>
                </a:lnTo>
                <a:cubicBezTo>
                  <a:pt x="43796" y="14734"/>
                  <a:pt x="43793" y="14720"/>
                  <a:pt x="43784" y="14711"/>
                </a:cubicBezTo>
                <a:cubicBezTo>
                  <a:pt x="42646" y="12777"/>
                  <a:pt x="41547" y="10843"/>
                  <a:pt x="40409" y="8872"/>
                </a:cubicBezTo>
                <a:lnTo>
                  <a:pt x="40409" y="8872"/>
                </a:lnTo>
                <a:cubicBezTo>
                  <a:pt x="40561" y="9062"/>
                  <a:pt x="40751" y="9213"/>
                  <a:pt x="40902" y="9403"/>
                </a:cubicBezTo>
                <a:cubicBezTo>
                  <a:pt x="40909" y="9410"/>
                  <a:pt x="40919" y="9413"/>
                  <a:pt x="40929" y="9413"/>
                </a:cubicBezTo>
                <a:cubicBezTo>
                  <a:pt x="40976" y="9413"/>
                  <a:pt x="41040" y="9351"/>
                  <a:pt x="40978" y="9289"/>
                </a:cubicBezTo>
                <a:cubicBezTo>
                  <a:pt x="40713" y="8986"/>
                  <a:pt x="40409" y="8644"/>
                  <a:pt x="40106" y="8303"/>
                </a:cubicBezTo>
                <a:lnTo>
                  <a:pt x="40106" y="8265"/>
                </a:lnTo>
                <a:cubicBezTo>
                  <a:pt x="40902" y="7393"/>
                  <a:pt x="41433" y="6218"/>
                  <a:pt x="41433" y="4929"/>
                </a:cubicBezTo>
                <a:cubicBezTo>
                  <a:pt x="41433" y="2237"/>
                  <a:pt x="39196" y="0"/>
                  <a:pt x="36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75918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323C-D7F0-EB36-E01E-69F2EF31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280C-F5EB-B7DF-91A2-17689F10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A00E-9FD6-4E73-B346-ED2DA37A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9781-D463-40EA-9624-DD61C9DA99D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605F-54C4-15C1-66A3-565160D6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D1F8-E555-B3F2-2C84-CB6617F4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D9B-7143-44AE-99BB-21573FC2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30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1683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960000" y="681367"/>
            <a:ext cx="1027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89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9"/>
          <p:cNvGrpSpPr/>
          <p:nvPr/>
        </p:nvGrpSpPr>
        <p:grpSpPr>
          <a:xfrm>
            <a:off x="-304997" y="-182504"/>
            <a:ext cx="12802000" cy="7223071"/>
            <a:chOff x="-228748" y="-136878"/>
            <a:chExt cx="9601500" cy="5417303"/>
          </a:xfrm>
        </p:grpSpPr>
        <p:grpSp>
          <p:nvGrpSpPr>
            <p:cNvPr id="626" name="Google Shape;626;p9"/>
            <p:cNvGrpSpPr/>
            <p:nvPr/>
          </p:nvGrpSpPr>
          <p:grpSpPr>
            <a:xfrm>
              <a:off x="203225" y="-48500"/>
              <a:ext cx="9050363" cy="5321100"/>
              <a:chOff x="203225" y="-48500"/>
              <a:chExt cx="9050363" cy="5321100"/>
            </a:xfrm>
          </p:grpSpPr>
          <p:sp>
            <p:nvSpPr>
              <p:cNvPr id="627" name="Google Shape;627;p9"/>
              <p:cNvSpPr/>
              <p:nvPr/>
            </p:nvSpPr>
            <p:spPr>
              <a:xfrm>
                <a:off x="203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404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9"/>
              <p:cNvSpPr/>
              <p:nvPr/>
            </p:nvSpPr>
            <p:spPr>
              <a:xfrm>
                <a:off x="604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9"/>
              <p:cNvSpPr/>
              <p:nvPr/>
            </p:nvSpPr>
            <p:spPr>
              <a:xfrm>
                <a:off x="805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9"/>
              <p:cNvSpPr/>
              <p:nvPr/>
            </p:nvSpPr>
            <p:spPr>
              <a:xfrm>
                <a:off x="1006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9"/>
              <p:cNvSpPr/>
              <p:nvPr/>
            </p:nvSpPr>
            <p:spPr>
              <a:xfrm>
                <a:off x="1207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9"/>
              <p:cNvSpPr/>
              <p:nvPr/>
            </p:nvSpPr>
            <p:spPr>
              <a:xfrm>
                <a:off x="1408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9"/>
              <p:cNvSpPr/>
              <p:nvPr/>
            </p:nvSpPr>
            <p:spPr>
              <a:xfrm>
                <a:off x="1608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9"/>
              <p:cNvSpPr/>
              <p:nvPr/>
            </p:nvSpPr>
            <p:spPr>
              <a:xfrm>
                <a:off x="1809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9"/>
              <p:cNvSpPr/>
              <p:nvPr/>
            </p:nvSpPr>
            <p:spPr>
              <a:xfrm>
                <a:off x="2010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2211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2412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2612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2813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3014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215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3416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3617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817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4018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4219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4420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4621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4821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5022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5223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5424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625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825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6026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62276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64284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66292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68300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70308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72316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74324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76332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783410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803491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823572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43653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8637350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8838163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9038975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9239788" y="-48500"/>
                <a:ext cx="13800" cy="53211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3" name="Google Shape;673;p9"/>
            <p:cNvGrpSpPr/>
            <p:nvPr/>
          </p:nvGrpSpPr>
          <p:grpSpPr>
            <a:xfrm>
              <a:off x="-228748" y="-136878"/>
              <a:ext cx="9601500" cy="5417303"/>
              <a:chOff x="5269852" y="-159690"/>
              <a:chExt cx="9601500" cy="5417303"/>
            </a:xfrm>
          </p:grpSpPr>
          <p:sp>
            <p:nvSpPr>
              <p:cNvPr id="674" name="Google Shape;674;p9"/>
              <p:cNvSpPr/>
              <p:nvPr/>
            </p:nvSpPr>
            <p:spPr>
              <a:xfrm rot="5400000">
                <a:off x="10063702" y="-495354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 rot="5400000">
                <a:off x="10063702" y="-4753410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 rot="5400000">
                <a:off x="10063702" y="-455328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 rot="5400000">
                <a:off x="10063702" y="-435315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 rot="5400000">
                <a:off x="10063702" y="-415302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 rot="5400000">
                <a:off x="10063702" y="-3952891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 rot="5400000">
                <a:off x="10063702" y="-375276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 rot="5400000">
                <a:off x="10063702" y="-355263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 rot="5400000">
                <a:off x="10063702" y="-335250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 rot="5400000">
                <a:off x="10063702" y="-3152372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 rot="5400000">
                <a:off x="10063702" y="-295224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 rot="5400000">
                <a:off x="10063702" y="-275211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9"/>
              <p:cNvSpPr/>
              <p:nvPr/>
            </p:nvSpPr>
            <p:spPr>
              <a:xfrm rot="5400000">
                <a:off x="10063702" y="-255198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9"/>
              <p:cNvSpPr/>
              <p:nvPr/>
            </p:nvSpPr>
            <p:spPr>
              <a:xfrm rot="5400000">
                <a:off x="10063702" y="-235185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 rot="5400000">
                <a:off x="10063702" y="-215172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 rot="5400000">
                <a:off x="10063702" y="-195159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 rot="5400000">
                <a:off x="10063702" y="-1751464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 rot="5400000">
                <a:off x="10063702" y="-155133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 rot="5400000">
                <a:off x="10063702" y="-135120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 rot="5400000">
                <a:off x="10063702" y="-115107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 rot="5400000">
                <a:off x="10063702" y="-950945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 rot="5400000">
                <a:off x="10063702" y="-75081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 rot="5400000">
                <a:off x="10063702" y="-55068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 rot="5400000">
                <a:off x="10063702" y="-35055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 rot="5400000">
                <a:off x="10063702" y="-150426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 rot="5400000">
                <a:off x="10063702" y="4970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 rot="5400000">
                <a:off x="10063702" y="24983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 rot="5400000">
                <a:off x="10063702" y="449963"/>
                <a:ext cx="13800" cy="9601500"/>
              </a:xfrm>
              <a:prstGeom prst="rect">
                <a:avLst/>
              </a:prstGeom>
              <a:solidFill>
                <a:srgbClr val="3A3A3A">
                  <a:alpha val="5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02" name="Google Shape;702;p9"/>
          <p:cNvSpPr txBox="1">
            <a:spLocks noGrp="1"/>
          </p:cNvSpPr>
          <p:nvPr>
            <p:ph type="title"/>
          </p:nvPr>
        </p:nvSpPr>
        <p:spPr>
          <a:xfrm>
            <a:off x="1578685" y="2238667"/>
            <a:ext cx="6565600" cy="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3" name="Google Shape;703;p9"/>
          <p:cNvSpPr txBox="1">
            <a:spLocks noGrp="1"/>
          </p:cNvSpPr>
          <p:nvPr>
            <p:ph type="subTitle" idx="1"/>
          </p:nvPr>
        </p:nvSpPr>
        <p:spPr>
          <a:xfrm>
            <a:off x="1578933" y="3291165"/>
            <a:ext cx="6565600" cy="1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704" name="Google Shape;704;p9"/>
          <p:cNvCxnSpPr/>
          <p:nvPr/>
        </p:nvCxnSpPr>
        <p:spPr>
          <a:xfrm>
            <a:off x="872233" y="-8267"/>
            <a:ext cx="0" cy="698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7668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"/>
          <p:cNvSpPr>
            <a:spLocks noGrp="1"/>
          </p:cNvSpPr>
          <p:nvPr>
            <p:ph type="pic" idx="2"/>
          </p:nvPr>
        </p:nvSpPr>
        <p:spPr>
          <a:xfrm>
            <a:off x="-9567" y="-9567"/>
            <a:ext cx="12201600" cy="6909600"/>
          </a:xfrm>
          <a:prstGeom prst="rect">
            <a:avLst/>
          </a:prstGeom>
          <a:noFill/>
          <a:ln>
            <a:noFill/>
          </a:ln>
        </p:spPr>
      </p:sp>
      <p:sp>
        <p:nvSpPr>
          <p:cNvPr id="707" name="Google Shape;707;p10"/>
          <p:cNvSpPr txBox="1">
            <a:spLocks noGrp="1"/>
          </p:cNvSpPr>
          <p:nvPr>
            <p:ph type="title"/>
          </p:nvPr>
        </p:nvSpPr>
        <p:spPr>
          <a:xfrm>
            <a:off x="3523233" y="2369233"/>
            <a:ext cx="5136000" cy="21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97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adex Pro"/>
              <a:buNone/>
              <a:defRPr sz="3200" b="1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eadex Pro"/>
              <a:buNone/>
              <a:defRPr sz="3600" b="1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eadex Pro"/>
              <a:buNone/>
              <a:defRPr sz="3600" b="1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eadex Pro"/>
              <a:buNone/>
              <a:defRPr sz="3600" b="1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eadex Pro"/>
              <a:buNone/>
              <a:defRPr sz="3600" b="1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eadex Pro"/>
              <a:buNone/>
              <a:defRPr sz="3600" b="1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eadex Pro"/>
              <a:buNone/>
              <a:defRPr sz="3600" b="1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eadex Pro"/>
              <a:buNone/>
              <a:defRPr sz="3600" b="1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eadex Pro"/>
              <a:buNone/>
              <a:defRPr sz="3600" b="1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89669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58" name="Google Shape;2758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2016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472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4623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89AB-66CE-47FE-8D75-A7A3AD0B8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Effect of Moneyball on Major League Baseball</a:t>
            </a:r>
          </a:p>
        </p:txBody>
      </p:sp>
    </p:spTree>
    <p:extLst>
      <p:ext uri="{BB962C8B-B14F-4D97-AF65-F5344CB8AC3E}">
        <p14:creationId xmlns:p14="http://schemas.microsoft.com/office/powerpoint/2010/main" val="14461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30EF-B60F-EEA0-D571-C4738ABE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00" y="91440"/>
            <a:ext cx="6395840" cy="1540000"/>
          </a:xfrm>
        </p:spPr>
        <p:txBody>
          <a:bodyPr/>
          <a:lstStyle/>
          <a:p>
            <a:r>
              <a:rPr lang="en-US" dirty="0"/>
              <a:t>Playoff Berth by Wins and Payroll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9987D4-77FF-B243-9823-F123EA07F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1FB5A-F729-0C71-CFC6-6520F6BFA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25" y="861440"/>
            <a:ext cx="4023544" cy="4339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0F7D03-D019-720F-BE35-D90BE26ED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98" y="861440"/>
            <a:ext cx="4858531" cy="43390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3">
            <a:extLst>
              <a:ext uri="{FF2B5EF4-FFF2-40B4-BE49-F238E27FC236}">
                <a16:creationId xmlns:a16="http://schemas.microsoft.com/office/drawing/2014/main" id="{B59ED68B-B3E0-2F52-7169-485ED9A2735A}"/>
              </a:ext>
            </a:extLst>
          </p:cNvPr>
          <p:cNvSpPr txBox="1">
            <a:spLocks/>
          </p:cNvSpPr>
          <p:nvPr/>
        </p:nvSpPr>
        <p:spPr>
          <a:xfrm>
            <a:off x="1002292" y="5170560"/>
            <a:ext cx="5435085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marR="0" lvl="1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DM Sans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Athletics’ estimated 95 wins to make the playoffs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DM Sans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lot of overlap between adjusted payroll and achieving a playoff berth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8C769389-808A-C3AB-FE66-2889FB726033}"/>
              </a:ext>
            </a:extLst>
          </p:cNvPr>
          <p:cNvSpPr txBox="1">
            <a:spLocks/>
          </p:cNvSpPr>
          <p:nvPr/>
        </p:nvSpPr>
        <p:spPr>
          <a:xfrm>
            <a:off x="6756915" y="5170560"/>
            <a:ext cx="5435085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marR="0" lvl="1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DM Sans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Changing the x-axis to binary playoff berths shows a high frequency of very low payroll teams missing the playoffs and very high payroll teams making the playoffs </a:t>
            </a:r>
          </a:p>
        </p:txBody>
      </p:sp>
    </p:spTree>
    <p:extLst>
      <p:ext uri="{BB962C8B-B14F-4D97-AF65-F5344CB8AC3E}">
        <p14:creationId xmlns:p14="http://schemas.microsoft.com/office/powerpoint/2010/main" val="387567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C8FD-7FA9-76DA-7D5C-79CDF5E6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00" y="100397"/>
            <a:ext cx="6449180" cy="84448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A26A-FF5A-3CE4-7929-3ADEBAD8A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600" y="1373697"/>
            <a:ext cx="8399900" cy="1596000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dirty="0"/>
              <a:t>I was surprised to find a lack of increased walks and OBP in the wake of Moneyball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dirty="0"/>
              <a:t> A revolution in pitch optimization and the difficulty of training plate discipline may be confounding factors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dirty="0"/>
              <a:t>Teams appear to be more careful about choosing to steal bases, in-line with Moneyball practices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dirty="0"/>
              <a:t>Linear regression of adjusted payroll vs runs and wins shows a possibly interesting but not statistically significant disconnect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dirty="0"/>
              <a:t>The variance of adjusted payroll per run significantly decreased comparing 1999 to 2019 but the variance of adjusted payroll per win was not significant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dirty="0"/>
              <a:t>Adjusted payroll seems to have a strong effect on playoff berth when it’s very high or very low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3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10AF-EA85-9574-7A04-E783BC2C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00" y="359477"/>
            <a:ext cx="4120000" cy="1540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304A-8041-EA7C-5009-617463643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600" y="1101477"/>
            <a:ext cx="9393040" cy="1596000"/>
          </a:xfrm>
        </p:spPr>
        <p:txBody>
          <a:bodyPr/>
          <a:lstStyle/>
          <a:p>
            <a:r>
              <a:rPr lang="en-US" dirty="0"/>
              <a:t>Moneyball by Michael Lewis</a:t>
            </a:r>
          </a:p>
          <a:p>
            <a:r>
              <a:rPr lang="en-US" dirty="0"/>
              <a:t>	nonfiction book about the Oakland Athletics in the early 2000s who exploited inefficiencies in the player market to defy expectations given their low payroll</a:t>
            </a:r>
          </a:p>
          <a:p>
            <a:r>
              <a:rPr lang="en-US" dirty="0"/>
              <a:t>		MLB Draft Rights </a:t>
            </a:r>
          </a:p>
          <a:p>
            <a:r>
              <a:rPr lang="en-US" dirty="0"/>
              <a:t>		OBP vs BA</a:t>
            </a:r>
          </a:p>
          <a:p>
            <a:endParaRPr lang="en-US" dirty="0"/>
          </a:p>
          <a:p>
            <a:r>
              <a:rPr lang="en-US" dirty="0"/>
              <a:t>The goal of this project is to find what, if anything, changed at the team level and the role of money throughout Major League Baseball following Moneyball’s publication in 2003</a:t>
            </a:r>
          </a:p>
        </p:txBody>
      </p:sp>
    </p:spTree>
    <p:extLst>
      <p:ext uri="{BB962C8B-B14F-4D97-AF65-F5344CB8AC3E}">
        <p14:creationId xmlns:p14="http://schemas.microsoft.com/office/powerpoint/2010/main" val="2988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3D26-924E-8A01-CBA7-B468E9AA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00" y="380578"/>
            <a:ext cx="4120000" cy="15400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8B3D3-C759-7AD9-BFFB-75B1C1497CE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15599" y="1122578"/>
                <a:ext cx="6245785" cy="1596000"/>
              </a:xfrm>
            </p:spPr>
            <p:txBody>
              <a:bodyPr/>
              <a:lstStyle/>
              <a:p>
                <a:r>
                  <a:rPr lang="en-US" dirty="0"/>
                  <a:t>Team-level batting, pitching, payroll, and playoff data from 1999-2019 imported to R, cleaned, and combined each season into the same data frame</a:t>
                </a:r>
              </a:p>
              <a:p>
                <a:endParaRPr lang="en-US" dirty="0"/>
              </a:p>
              <a:p>
                <a:r>
                  <a:rPr lang="en-US" dirty="0"/>
                  <a:t>Derived adjusted payroll from the nominal value</a:t>
                </a:r>
              </a:p>
              <a:p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𝑃𝑎𝑦𝑟𝑜𝑙𝑙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𝑃𝑎𝑦𝑟𝑜𝑙𝑙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𝑀𝐿𝐵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𝑃𝑎𝑦𝑟𝑜𝑙𝑙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8B3D3-C759-7AD9-BFFB-75B1C1497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15599" y="1122578"/>
                <a:ext cx="6245785" cy="1596000"/>
              </a:xfrm>
              <a:blipFill>
                <a:blip r:embed="rId2"/>
                <a:stretch>
                  <a:fillRect b="-7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5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A6D8-FD8E-FDB4-2371-666E233F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00" y="382337"/>
            <a:ext cx="4120000" cy="154000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921A-347D-06F4-9C68-F55301F5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600" y="1124337"/>
            <a:ext cx="9509880" cy="1596000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dirty="0"/>
              <a:t>Sabermetrics</a:t>
            </a:r>
          </a:p>
          <a:p>
            <a:pPr marL="139700" indent="0"/>
            <a:r>
              <a:rPr lang="en-US" dirty="0"/>
              <a:t>	The empirical analysis of baseball data 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dirty="0"/>
              <a:t>Plate Appearance</a:t>
            </a:r>
          </a:p>
          <a:p>
            <a:pPr lvl="1" algn="l"/>
            <a:r>
              <a:rPr lang="en-US" dirty="0"/>
              <a:t>	Number of times a player completes a turn batting regardless of the result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dirty="0"/>
              <a:t>OBP</a:t>
            </a:r>
          </a:p>
          <a:p>
            <a:pPr lvl="1" algn="l"/>
            <a:r>
              <a:rPr lang="en-US" dirty="0"/>
              <a:t>	Similar to batting average, but includes walks, HPB and SF</a:t>
            </a:r>
          </a:p>
        </p:txBody>
      </p:sp>
    </p:spTree>
    <p:extLst>
      <p:ext uri="{BB962C8B-B14F-4D97-AF65-F5344CB8AC3E}">
        <p14:creationId xmlns:p14="http://schemas.microsoft.com/office/powerpoint/2010/main" val="162399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18F9-C6E6-B9DB-C54C-89D69F93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20" y="380035"/>
            <a:ext cx="8011280" cy="1540000"/>
          </a:xfrm>
        </p:spPr>
        <p:txBody>
          <a:bodyPr/>
          <a:lstStyle/>
          <a:p>
            <a:r>
              <a:rPr lang="en-US" dirty="0"/>
              <a:t>Walks and OBP Box Plots Through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1C92E-FB4B-70A4-30A1-2A892B77D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723" y="1337806"/>
            <a:ext cx="5271715" cy="43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5505670-0B80-6D07-2373-F4FB369EC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16" y="1337005"/>
            <a:ext cx="4754563" cy="4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CE19-56BC-0FA6-E61F-189A7DF3AADB}"/>
              </a:ext>
            </a:extLst>
          </p:cNvPr>
          <p:cNvSpPr txBox="1">
            <a:spLocks/>
          </p:cNvSpPr>
          <p:nvPr/>
        </p:nvSpPr>
        <p:spPr>
          <a:xfrm>
            <a:off x="1183520" y="5807251"/>
            <a:ext cx="8996800" cy="113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was expecting an upward trend in both charts since Moneyball revealed the importance of walks to a team’s success</a:t>
            </a:r>
          </a:p>
        </p:txBody>
      </p:sp>
    </p:spTree>
    <p:extLst>
      <p:ext uri="{BB962C8B-B14F-4D97-AF65-F5344CB8AC3E}">
        <p14:creationId xmlns:p14="http://schemas.microsoft.com/office/powerpoint/2010/main" val="40963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7F1481-4EE3-750C-001B-802BFDAF65D3}"/>
              </a:ext>
            </a:extLst>
          </p:cNvPr>
          <p:cNvSpPr txBox="1">
            <a:spLocks/>
          </p:cNvSpPr>
          <p:nvPr/>
        </p:nvSpPr>
        <p:spPr>
          <a:xfrm>
            <a:off x="960000" y="1549246"/>
            <a:ext cx="5730240" cy="309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pitching side shows a clear increasing trend in the proportion of strikeouts per plate appearance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Paired t-test shows evidence of a statistically significant increase in strikeout per plate appearance in 2015 compared to 2007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6C665-23E6-64BD-1097-D01D4CF9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00" y="358151"/>
            <a:ext cx="4589900" cy="1540000"/>
          </a:xfrm>
        </p:spPr>
        <p:txBody>
          <a:bodyPr/>
          <a:lstStyle/>
          <a:p>
            <a:r>
              <a:rPr lang="en-US" dirty="0"/>
              <a:t>Strikeouts Through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65A5BE-FA21-26E1-DE09-670F8C0F69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1525" y="1150938"/>
            <a:ext cx="5070475" cy="45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1140C-BDD1-F819-BCF6-B721CAA8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690" y="4653434"/>
            <a:ext cx="4594860" cy="14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4259F8-B2A3-1D17-A1E3-0E40C39334F3}"/>
              </a:ext>
            </a:extLst>
          </p:cNvPr>
          <p:cNvSpPr txBox="1">
            <a:spLocks/>
          </p:cNvSpPr>
          <p:nvPr/>
        </p:nvSpPr>
        <p:spPr>
          <a:xfrm>
            <a:off x="956628" y="1554770"/>
            <a:ext cx="5730240" cy="309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●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○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Char char="■"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also important to preserve the baserunners you have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Teams at the lower tail seem to increase their stealing rate in the mid-2000s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early vs recent seasons are statistically significant in paired t-tests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588C3-DF55-1F61-AE99-48F6B1AD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00" y="382337"/>
            <a:ext cx="6229788" cy="1540000"/>
          </a:xfrm>
        </p:spPr>
        <p:txBody>
          <a:bodyPr/>
          <a:lstStyle/>
          <a:p>
            <a:r>
              <a:rPr lang="en-US" dirty="0"/>
              <a:t>Base Stealing Rate Through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4F82C5-50B3-1815-E5ED-79FED4F87D2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1382713"/>
            <a:ext cx="5307012" cy="4554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1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0ECC-C591-C2AA-568A-5DA30E41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280" y="369637"/>
            <a:ext cx="5356980" cy="1540000"/>
          </a:xfrm>
        </p:spPr>
        <p:txBody>
          <a:bodyPr/>
          <a:lstStyle/>
          <a:p>
            <a:r>
              <a:rPr lang="en-US" dirty="0"/>
              <a:t>Adjusted Payroll Per Run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F6D10623-7E95-CBF5-1013-6B6D9FBB993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056120" y="3009920"/>
                <a:ext cx="5435085" cy="1596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𝑹𝒖𝒏𝒔</m:t>
                        </m:r>
                      </m:e>
                    </m:acc>
                  </m:oMath>
                </a14:m>
                <a:r>
                  <a:rPr lang="en-US" sz="18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.00004758 (Adjusted Payroll) - .004441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F6D10623-7E95-CBF5-1013-6B6D9FBB9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056120" y="3009920"/>
                <a:ext cx="5435085" cy="1596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0A84313-FCAE-9347-198A-771961D9A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20" y="133713"/>
            <a:ext cx="4739005" cy="298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0845E2-717B-E03D-D7AE-EA3BE86674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20" y="3536027"/>
            <a:ext cx="4739005" cy="298256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3">
                <a:extLst>
                  <a:ext uri="{FF2B5EF4-FFF2-40B4-BE49-F238E27FC236}">
                    <a16:creationId xmlns:a16="http://schemas.microsoft.com/office/drawing/2014/main" id="{7F7E3B88-3CF2-2FD0-444F-3885E611F0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900" y="6462311"/>
                <a:ext cx="5435085" cy="523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1pPr>
                <a:lvl2pPr marL="914400" marR="0" lvl="1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2pPr>
                <a:lvl3pPr marL="1371600" marR="0" lvl="2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3pPr>
                <a:lvl4pPr marL="1828800" marR="0" lvl="3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4pPr>
                <a:lvl5pPr marL="2286000" marR="0" lvl="4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5pPr>
                <a:lvl6pPr marL="2743200" marR="0" lvl="5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6pPr>
                <a:lvl7pPr marL="3200400" marR="0" lvl="6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7pPr>
                <a:lvl8pPr marL="3657600" marR="0" lvl="7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8pPr>
                <a:lvl9pPr marL="4114800" marR="0" lvl="8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9pPr>
              </a:lstStyle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𝑹𝒖𝒏𝒔</m:t>
                        </m:r>
                      </m:e>
                    </m:acc>
                  </m:oMath>
                </a14:m>
                <a:r>
                  <a:rPr lang="en-US" sz="18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.00005445 (Adjusted Payroll) - .007246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Subtitle 3">
                <a:extLst>
                  <a:ext uri="{FF2B5EF4-FFF2-40B4-BE49-F238E27FC236}">
                    <a16:creationId xmlns:a16="http://schemas.microsoft.com/office/drawing/2014/main" id="{7F7E3B88-3CF2-2FD0-444F-3885E611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6462311"/>
                <a:ext cx="5435085" cy="523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3">
            <a:extLst>
              <a:ext uri="{FF2B5EF4-FFF2-40B4-BE49-F238E27FC236}">
                <a16:creationId xmlns:a16="http://schemas.microsoft.com/office/drawing/2014/main" id="{F0131041-561E-31D2-EA79-5B29A3FC2CE9}"/>
              </a:ext>
            </a:extLst>
          </p:cNvPr>
          <p:cNvSpPr txBox="1">
            <a:spLocks/>
          </p:cNvSpPr>
          <p:nvPr/>
        </p:nvSpPr>
        <p:spPr>
          <a:xfrm>
            <a:off x="1295280" y="1413920"/>
            <a:ext cx="5435085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marR="0" lvl="1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DM Sans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Adjusted Payroll vs Runs in both cohorts have weak correlations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DM Sans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2016-2019 cohort has a slightly higher correlation (0.3850) than the 1999-2002 cohort (0.3104), but it’s not statistically significant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DM Sans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variance of adjusted payroll per run significantly decreased comparing 1999 to 2019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CD485-394E-7A3B-2F3B-BF0731D63F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026" b="-53699"/>
          <a:stretch/>
        </p:blipFill>
        <p:spPr>
          <a:xfrm>
            <a:off x="1184374" y="4472940"/>
            <a:ext cx="5578792" cy="30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5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3DE4-829B-E40B-5B7C-5499E75A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40" y="387002"/>
            <a:ext cx="4414640" cy="603691"/>
          </a:xfrm>
        </p:spPr>
        <p:txBody>
          <a:bodyPr/>
          <a:lstStyle/>
          <a:p>
            <a:r>
              <a:rPr lang="en-US" dirty="0"/>
              <a:t>Adjusted Payroll Per Win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3">
                <a:extLst>
                  <a:ext uri="{FF2B5EF4-FFF2-40B4-BE49-F238E27FC236}">
                    <a16:creationId xmlns:a16="http://schemas.microsoft.com/office/drawing/2014/main" id="{6FC1A810-3C7D-16F2-EB2E-5B7634374A1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68540" y="3185180"/>
                <a:ext cx="5435085" cy="8229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𝑾𝒊𝒏𝒔</m:t>
                        </m:r>
                      </m:e>
                    </m:acc>
                  </m:oMath>
                </a14:m>
                <a:r>
                  <a:rPr lang="en-US" sz="18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.0004647 (Adjusted Payroll) - .0042572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Subtitle 3">
                <a:extLst>
                  <a:ext uri="{FF2B5EF4-FFF2-40B4-BE49-F238E27FC236}">
                    <a16:creationId xmlns:a16="http://schemas.microsoft.com/office/drawing/2014/main" id="{6FC1A810-3C7D-16F2-EB2E-5B7634374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68540" y="3185180"/>
                <a:ext cx="5435085" cy="8229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5C2455B-EAA0-0EAB-8FAA-B903F11BF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786" y="387002"/>
            <a:ext cx="4562475" cy="287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FA193-C7C6-E73B-45BC-A73DBF58E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38" y="3598894"/>
            <a:ext cx="4562723" cy="28721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3">
            <a:extLst>
              <a:ext uri="{FF2B5EF4-FFF2-40B4-BE49-F238E27FC236}">
                <a16:creationId xmlns:a16="http://schemas.microsoft.com/office/drawing/2014/main" id="{17C23652-F4F7-91F4-0EAC-CF21407DEB4F}"/>
              </a:ext>
            </a:extLst>
          </p:cNvPr>
          <p:cNvSpPr txBox="1">
            <a:spLocks/>
          </p:cNvSpPr>
          <p:nvPr/>
        </p:nvSpPr>
        <p:spPr>
          <a:xfrm>
            <a:off x="1254640" y="1376595"/>
            <a:ext cx="544334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marR="0" lvl="1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marR="0" lvl="2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marR="0" lvl="3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marR="0" lvl="4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marR="0" lvl="5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marR="0" lvl="6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marR="0" lvl="7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marR="0" lvl="8" indent="-317500" algn="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 sz="1867" b="0" i="0" u="none" strike="noStrike" cap="none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DM Sans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Adjusted Payroll vs Wins in the recent cohort has a weak correlation and the early cohort has a moderate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DM Sans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2016-2019 cohort has a slightly lower correlation (0.3679) than the 1999-2002 cohort (0.4465), but it’s not statistically significant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DM Sans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same variance test (1999 compared to 2019) executed on adjusted payroll per run is not significant on adjusted payroll per win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3">
                <a:extLst>
                  <a:ext uri="{FF2B5EF4-FFF2-40B4-BE49-F238E27FC236}">
                    <a16:creationId xmlns:a16="http://schemas.microsoft.com/office/drawing/2014/main" id="{6BE8DC16-2846-86AE-3DAA-114881FC7C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5538" y="6399315"/>
                <a:ext cx="5435085" cy="822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1pPr>
                <a:lvl2pPr marL="914400" marR="0" lvl="1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2pPr>
                <a:lvl3pPr marL="1371600" marR="0" lvl="2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3pPr>
                <a:lvl4pPr marL="1828800" marR="0" lvl="3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4pPr>
                <a:lvl5pPr marL="2286000" marR="0" lvl="4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5pPr>
                <a:lvl6pPr marL="2743200" marR="0" lvl="5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6pPr>
                <a:lvl7pPr marL="3200400" marR="0" lvl="6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7pPr>
                <a:lvl8pPr marL="3657600" marR="0" lvl="7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8pPr>
                <a:lvl9pPr marL="4114800" marR="0" lvl="8" indent="-317500" algn="r" rtl="0" eaLnBrk="1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 Medium"/>
                  <a:buNone/>
                  <a:defRPr sz="1867" b="0" i="0" u="none" strike="noStrike" cap="none">
                    <a:solidFill>
                      <a:schemeClr val="dk1"/>
                    </a:solidFill>
                    <a:latin typeface="DM Sans Medium"/>
                    <a:ea typeface="DM Sans Medium"/>
                    <a:cs typeface="DM Sans Medium"/>
                    <a:sym typeface="DM Sans Medium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𝑾𝒊𝒏𝒔</m:t>
                        </m:r>
                      </m:e>
                    </m:acc>
                  </m:oMath>
                </a14:m>
                <a:r>
                  <a:rPr lang="en-US" sz="1800" b="1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.0003017 (Adjusted Payroll) - .008906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Subtitle 3">
                <a:extLst>
                  <a:ext uri="{FF2B5EF4-FFF2-40B4-BE49-F238E27FC236}">
                    <a16:creationId xmlns:a16="http://schemas.microsoft.com/office/drawing/2014/main" id="{6BE8DC16-2846-86AE-3DAA-114881FC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538" y="6399315"/>
                <a:ext cx="5435085" cy="822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8A95035-D021-ED6E-D8D4-E08BA75CE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397" y="4819939"/>
            <a:ext cx="4941570" cy="14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22187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Lesson for High School: Sampling by Slidesgo">
  <a:themeElements>
    <a:clrScheme name="Simple Light">
      <a:dk1>
        <a:srgbClr val="3A3A3A"/>
      </a:dk1>
      <a:lt1>
        <a:srgbClr val="F5F5F5"/>
      </a:lt1>
      <a:dk2>
        <a:srgbClr val="FFFFFF"/>
      </a:dk2>
      <a:lt2>
        <a:srgbClr val="EBEBEB"/>
      </a:lt2>
      <a:accent1>
        <a:srgbClr val="CC0100"/>
      </a:accent1>
      <a:accent2>
        <a:srgbClr val="990000"/>
      </a:accent2>
      <a:accent3>
        <a:srgbClr val="272727"/>
      </a:accent3>
      <a:accent4>
        <a:srgbClr val="FFFFFF"/>
      </a:accent4>
      <a:accent5>
        <a:srgbClr val="FFFFFF"/>
      </a:accent5>
      <a:accent6>
        <a:srgbClr val="FFFFFF"/>
      </a:accent6>
      <a:hlink>
        <a:srgbClr val="3A3A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's Degree in Microbiology by Slidesgo">
  <a:themeElements>
    <a:clrScheme name="Simple Light">
      <a:dk1>
        <a:srgbClr val="09093B"/>
      </a:dk1>
      <a:lt1>
        <a:srgbClr val="FFFFFF"/>
      </a:lt1>
      <a:dk2>
        <a:srgbClr val="ECECEC"/>
      </a:dk2>
      <a:lt2>
        <a:srgbClr val="2727D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707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Statistics Lesson for High School_ Sampling by Slidesgo</Template>
  <TotalTime>6558</TotalTime>
  <Words>595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31" baseType="lpstr">
      <vt:lpstr>Anaheim</vt:lpstr>
      <vt:lpstr>Arial</vt:lpstr>
      <vt:lpstr>Barlow</vt:lpstr>
      <vt:lpstr>Barlow SemiBold</vt:lpstr>
      <vt:lpstr>Bebas Neue</vt:lpstr>
      <vt:lpstr>Calibri</vt:lpstr>
      <vt:lpstr>Cambria Math</vt:lpstr>
      <vt:lpstr>DM Sans</vt:lpstr>
      <vt:lpstr>DM Sans Medium</vt:lpstr>
      <vt:lpstr>Gilda Display</vt:lpstr>
      <vt:lpstr>Nunito Light</vt:lpstr>
      <vt:lpstr>Proxima Nova</vt:lpstr>
      <vt:lpstr>PT Sans</vt:lpstr>
      <vt:lpstr>Readex Pro</vt:lpstr>
      <vt:lpstr>Roboto Condensed Light</vt:lpstr>
      <vt:lpstr>Source Sans Pro</vt:lpstr>
      <vt:lpstr>Statistics Lesson for High School: Sampling by Slidesgo</vt:lpstr>
      <vt:lpstr>Slidesgo Final Pages</vt:lpstr>
      <vt:lpstr>Master's Degree in Microbiology by Slidesgo</vt:lpstr>
      <vt:lpstr>1_Slidesgo Final Pages</vt:lpstr>
      <vt:lpstr>The Effect of Moneyball on Major League Baseball</vt:lpstr>
      <vt:lpstr>Background</vt:lpstr>
      <vt:lpstr>Data</vt:lpstr>
      <vt:lpstr>Terms</vt:lpstr>
      <vt:lpstr>Walks and OBP Box Plots Through Time</vt:lpstr>
      <vt:lpstr>Strikeouts Through Time</vt:lpstr>
      <vt:lpstr>Base Stealing Rate Through Time</vt:lpstr>
      <vt:lpstr>Adjusted Payroll Per Run</vt:lpstr>
      <vt:lpstr>Adjusted Payroll Per Win</vt:lpstr>
      <vt:lpstr>Playoff Berth by Wins and Payroll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Moneyball on Major League Baseball</dc:title>
  <dc:creator>Daniel Paine</dc:creator>
  <cp:lastModifiedBy>Daniel Paine</cp:lastModifiedBy>
  <cp:revision>6</cp:revision>
  <dcterms:created xsi:type="dcterms:W3CDTF">2023-05-18T21:44:42Z</dcterms:created>
  <dcterms:modified xsi:type="dcterms:W3CDTF">2023-05-23T11:42:53Z</dcterms:modified>
</cp:coreProperties>
</file>