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Введите цитату здесь."/>
          <p:cNvSpPr txBox="1"/>
          <p:nvPr>
            <p:ph type="body" sz="half" idx="13"/>
          </p:nvPr>
        </p:nvSpPr>
        <p:spPr>
          <a:xfrm>
            <a:off x="889000" y="2908300"/>
            <a:ext cx="11226800" cy="304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23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106201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 здесь."/>
          <p:cNvSpPr txBox="1"/>
          <p:nvPr>
            <p:ph type="body" sz="half" idx="13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33" name="Изображение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15"/>
          </p:nvPr>
        </p:nvSpPr>
        <p:spPr>
          <a:xfrm>
            <a:off x="5892800" y="7690125"/>
            <a:ext cx="6705600" cy="1062018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-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, дополн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рограмма-учитель"/>
          <p:cNvSpPr txBox="1"/>
          <p:nvPr>
            <p:ph type="ctrTitle"/>
          </p:nvPr>
        </p:nvSpPr>
        <p:spPr>
          <a:xfrm>
            <a:off x="406400" y="3657600"/>
            <a:ext cx="12192000" cy="2705100"/>
          </a:xfrm>
          <a:prstGeom prst="rect">
            <a:avLst/>
          </a:prstGeom>
        </p:spPr>
        <p:txBody>
          <a:bodyPr/>
          <a:lstStyle>
            <a:lvl1pPr defTabSz="292100">
              <a:defRPr sz="8500"/>
            </a:lvl1pPr>
          </a:lstStyle>
          <a:p>
            <a:pPr/>
            <a:r>
              <a:t>программа-учитель</a:t>
            </a:r>
          </a:p>
        </p:txBody>
      </p:sp>
      <p:sp>
        <p:nvSpPr>
          <p:cNvPr id="167" name="петрович даниил"/>
          <p:cNvSpPr txBox="1"/>
          <p:nvPr>
            <p:ph type="subTitle" sz="quarter" idx="1"/>
          </p:nvPr>
        </p:nvSpPr>
        <p:spPr>
          <a:xfrm>
            <a:off x="6248400" y="5239325"/>
            <a:ext cx="12192000" cy="1803401"/>
          </a:xfrm>
          <a:prstGeom prst="rect">
            <a:avLst/>
          </a:prstGeom>
        </p:spPr>
        <p:txBody>
          <a:bodyPr/>
          <a:lstStyle/>
          <a:p>
            <a:pPr/>
            <a:r>
              <a:t>петрович даниил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Текст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70" name="Краткое опис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pPr/>
            <a:r>
              <a:t>Краткое описание</a:t>
            </a:r>
          </a:p>
        </p:txBody>
      </p:sp>
      <p:sp>
        <p:nvSpPr>
          <p:cNvPr id="171" name="Моя программа поможет вам, если вы учитесь в начальной школе или просто хотите подтянуть устный счет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Моя программа поможет вам, если вы учитесь в начальной школе или просто хотите подтянуть устный счет</a:t>
            </a:r>
          </a:p>
          <a:p>
            <a:pPr/>
            <a:r>
              <a:t>Вы играете за веселого робота, который может перетаскивать блок с ответом на правильный пример</a:t>
            </a:r>
          </a:p>
          <a:p>
            <a:pPr/>
            <a:r>
              <a:t>В углу программа показывает ваш рейтинг</a:t>
            </a:r>
          </a:p>
        </p:txBody>
      </p:sp>
      <p:pic>
        <p:nvPicPr>
          <p:cNvPr id="17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5404" y="1468947"/>
            <a:ext cx="5599592" cy="7933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писание реализ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400"/>
              </a:lnSpc>
              <a:spcBef>
                <a:spcPts val="0"/>
              </a:spcBef>
              <a:defRPr b="1" cap="none" sz="3900">
                <a:solidFill>
                  <a:srgbClr val="4DBA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Описание реализации</a:t>
            </a:r>
          </a:p>
        </p:txBody>
      </p:sp>
      <p:sp>
        <p:nvSpPr>
          <p:cNvPr id="175" name="Я использовал два класса: Background и AnimatedSprite для создания фона и анимированного робота соответсвен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 использовал два класса: Background и AnimatedSprite для создания фона и анимированного робота соответсвенно</a:t>
            </a:r>
          </a:p>
          <a:p>
            <a:pPr/>
            <a:r>
              <a:t> Во первых я использовал PyGame. Это основа программы. Во вторых модуль Random. Он выбирал случайные примеры и фоны.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Текст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78" name="интересные факты о программе"/>
          <p:cNvSpPr txBox="1"/>
          <p:nvPr>
            <p:ph type="title"/>
          </p:nvPr>
        </p:nvSpPr>
        <p:spPr>
          <a:xfrm>
            <a:off x="406400" y="1536700"/>
            <a:ext cx="7486204" cy="1121619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pPr/>
            <a:r>
              <a:t>интересные факты о программе</a:t>
            </a:r>
          </a:p>
        </p:txBody>
      </p:sp>
      <p:sp>
        <p:nvSpPr>
          <p:cNvPr id="179" name="71 переменна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71 переменная </a:t>
            </a:r>
          </a:p>
          <a:p>
            <a:pPr/>
            <a:r>
              <a:t>Красивая</a:t>
            </a:r>
          </a:p>
          <a:p>
            <a:pPr/>
            <a:r>
              <a:t>Есть прикольный робот</a:t>
            </a:r>
          </a:p>
          <a:p>
            <a:pPr/>
            <a:r>
              <a:t>Ради нее пропущено 3 урока и не сдан 1 зачет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выводы и возможности для доработ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pPr/>
            <a:r>
              <a:t>выводы и возможности для доработки</a:t>
            </a:r>
          </a:p>
        </p:txBody>
      </p:sp>
      <p:sp>
        <p:nvSpPr>
          <p:cNvPr id="182" name="Я создал демо-версию программы учителя и если её чуть-чуть доделать, можно будет правда развивать устный сче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 создал демо-версию программы учителя и если её чуть-чуть доделать, можно будет правда развивать устный счет</a:t>
            </a:r>
          </a:p>
          <a:p>
            <a:pPr/>
            <a:r>
              <a:t>Я хочу доделать заставку, добавить музыку, сделать генератор примеров.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