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79" r:id="rId3"/>
    <p:sldId id="347" r:id="rId4"/>
    <p:sldId id="326" r:id="rId5"/>
    <p:sldId id="258" r:id="rId6"/>
    <p:sldId id="325" r:id="rId7"/>
    <p:sldId id="340" r:id="rId8"/>
    <p:sldId id="346" r:id="rId9"/>
    <p:sldId id="341" r:id="rId10"/>
    <p:sldId id="343" r:id="rId11"/>
    <p:sldId id="339" r:id="rId12"/>
    <p:sldId id="345" r:id="rId13"/>
    <p:sldId id="344" r:id="rId14"/>
    <p:sldId id="342" r:id="rId15"/>
    <p:sldId id="338" r:id="rId16"/>
    <p:sldId id="337" r:id="rId17"/>
  </p:sldIdLst>
  <p:sldSz cx="9144000" cy="6858000" type="screen4x3"/>
  <p:notesSz cx="6797675" cy="98742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43" autoAdjust="0"/>
    <p:restoredTop sz="90929"/>
  </p:normalViewPr>
  <p:slideViewPr>
    <p:cSldViewPr>
      <p:cViewPr varScale="1">
        <p:scale>
          <a:sx n="67" d="100"/>
          <a:sy n="67" d="100"/>
        </p:scale>
        <p:origin x="60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AFC229-372A-4EEB-9DA2-9F90CD996E1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4288" y="0"/>
            <a:ext cx="298291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241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3138" y="760413"/>
            <a:ext cx="4862512" cy="3646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1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710113"/>
            <a:ext cx="4972050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241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82913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41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4288" y="9345613"/>
            <a:ext cx="2982912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A5EAED-3EEF-4C18-BE64-01091964538B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4765A-9056-4B37-B5E4-29B737BC477B}" type="slidenum">
              <a:rPr lang="en-GB"/>
              <a:pPr/>
              <a:t>1</a:t>
            </a:fld>
            <a:endParaRPr lang="en-GB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39910-F767-4728-992D-36980DC7C0D4}" type="slidenum">
              <a:rPr lang="en-GB"/>
              <a:pPr/>
              <a:t>2</a:t>
            </a:fld>
            <a:endParaRPr lang="en-GB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14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4765A-9056-4B37-B5E4-29B737BC477B}" type="slidenum">
              <a:rPr lang="en-GB"/>
              <a:pPr/>
              <a:t>3</a:t>
            </a:fld>
            <a:endParaRPr lang="en-GB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0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BA8EEE-ED24-4452-A56A-8CFAE638A903}" type="slidenum">
              <a:rPr lang="en-GB"/>
              <a:pPr/>
              <a:t>4</a:t>
            </a:fld>
            <a:endParaRPr lang="en-GB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F72943-F61C-49D7-8EE6-75B6F5A280BF}" type="slidenum">
              <a:rPr lang="en-GB"/>
              <a:pPr/>
              <a:t>5</a:t>
            </a:fld>
            <a:endParaRPr lang="en-GB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093471-3250-44F3-A5C7-F677007ED91E}" type="slidenum">
              <a:rPr lang="en-GB"/>
              <a:pPr/>
              <a:t>6</a:t>
            </a:fld>
            <a:endParaRPr lang="en-GB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4765A-9056-4B37-B5E4-29B737BC477B}" type="slidenum">
              <a:rPr lang="en-GB"/>
              <a:pPr/>
              <a:t>7</a:t>
            </a:fld>
            <a:endParaRPr lang="en-GB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56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4765A-9056-4B37-B5E4-29B737BC477B}" type="slidenum">
              <a:rPr lang="en-GB"/>
              <a:pPr/>
              <a:t>11</a:t>
            </a:fld>
            <a:endParaRPr lang="en-GB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12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39910-F767-4728-992D-36980DC7C0D4}" type="slidenum">
              <a:rPr lang="en-GB"/>
              <a:pPr/>
              <a:t>16</a:t>
            </a:fld>
            <a:endParaRPr lang="en-GB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102DA-FD46-4C6E-8768-E89C3DB0C10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89DC0-65E9-46D0-8551-9228623B7EE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9C7EED-6B9E-4A9F-819C-40AE88555FD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718D46D-A6DA-410E-B770-DBA99FC3D23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DBB97-0D8D-4DFA-9A62-19133522806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68BCC-224C-49EE-BA2A-C4400298B43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320A79-B9D2-46D7-85F2-E8481A31DF6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C7F96-E80A-44B7-B4BE-AC4C19E9484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8CDD09-725F-4FB1-9764-3D83304C38E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BD8AB2-C737-4974-B866-24A088D38BF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40B30-CC23-4224-B847-78726A8401F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8D802-93CD-4EC5-B3FC-A1D2F0DC210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5EEEB61-D63C-4AEF-A8FB-93D0E2D92D20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de-DE" sz="4000" dirty="0">
                <a:latin typeface="Candara" panose="020E0502030303020204" pitchFamily="34" charset="0"/>
              </a:rPr>
              <a:t>Climate Science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The (enhanced) greenhouse effect and observed climate change</a:t>
            </a:r>
          </a:p>
          <a:p>
            <a:r>
              <a:rPr lang="de-DE" sz="2800" dirty="0">
                <a:latin typeface="Candara" panose="020E0502030303020204" pitchFamily="34" charset="0"/>
              </a:rPr>
              <a:t>General circulation models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Projected climate change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07E9DC5-5321-AA4E-2FF8-2FA50B37E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758" y="0"/>
            <a:ext cx="5600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58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de-DE" sz="4000" dirty="0">
                <a:latin typeface="Candara" panose="020E0502030303020204" pitchFamily="34" charset="0"/>
              </a:rPr>
              <a:t>Climate Science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The (enhanced) greenhouse effect and observed climate change</a:t>
            </a:r>
          </a:p>
          <a:p>
            <a:r>
              <a:rPr lang="de-DE" sz="2800" dirty="0">
                <a:latin typeface="Candara" panose="020E0502030303020204" pitchFamily="34" charset="0"/>
              </a:rPr>
              <a:t>General circulation models</a:t>
            </a:r>
          </a:p>
          <a:p>
            <a:r>
              <a:rPr lang="de-DE" sz="2800" b="1" dirty="0">
                <a:latin typeface="Candara" panose="020E0502030303020204" pitchFamily="34" charset="0"/>
              </a:rPr>
              <a:t>Projected climate change</a:t>
            </a:r>
          </a:p>
        </p:txBody>
      </p:sp>
    </p:spTree>
    <p:extLst>
      <p:ext uri="{BB962C8B-B14F-4D97-AF65-F5344CB8AC3E}">
        <p14:creationId xmlns:p14="http://schemas.microsoft.com/office/powerpoint/2010/main" val="4041066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09E1A03-1CC4-DD9F-504A-6D8CC73B0B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544" y="0"/>
            <a:ext cx="36949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2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3D302771-3656-8174-9CA6-20174BD3F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9134475" cy="605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8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3B452F92-A98F-7AC2-3943-C6B5782FF2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8077200" cy="683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35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27802"/>
            <a:ext cx="24220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Water expands as it warms. A little bit. Ocean is on average 3 km deep. Tiny</a:t>
            </a:r>
          </a:p>
          <a:p>
            <a:r>
              <a:rPr lang="en-US" dirty="0">
                <a:latin typeface="Candara" panose="020E0502030303020204" pitchFamily="34" charset="0"/>
              </a:rPr>
              <a:t>expansion is large to humans.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F4D3B-3D80-46A9-B5D4-542C53B0AD7E}"/>
              </a:ext>
            </a:extLst>
          </p:cNvPr>
          <p:cNvSpPr txBox="1"/>
          <p:nvPr/>
        </p:nvSpPr>
        <p:spPr>
          <a:xfrm>
            <a:off x="7148060" y="4572000"/>
            <a:ext cx="1967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Furthermore, ice melts or may slide</a:t>
            </a:r>
          </a:p>
          <a:p>
            <a:r>
              <a:rPr lang="en-US" dirty="0">
                <a:latin typeface="Candara" panose="020E0502030303020204" pitchFamily="34" charset="0"/>
              </a:rPr>
              <a:t>into sea.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122064-96EA-4768-BD34-CAF29CF4FB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0"/>
            <a:ext cx="5695335" cy="45505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B01989-15AC-4A93-A680-5DEE29DC6C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7" y="2667000"/>
            <a:ext cx="6681216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0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Other effects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Rainfall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ndara" panose="020E0502030303020204" pitchFamily="34" charset="0"/>
              </a:rPr>
              <a:t>Some places will get wetter, others drier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ndara" panose="020E0502030303020204" pitchFamily="34" charset="0"/>
              </a:rPr>
              <a:t>Some places will get wetter in winter and drier in summer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Ocean acidification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ndara" panose="020E0502030303020204" pitchFamily="34" charset="0"/>
              </a:rPr>
              <a:t>The proper name for (dissolved) CO2 is carbonic acid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ndara" panose="020E0502030303020204" pitchFamily="34" charset="0"/>
              </a:rPr>
              <a:t>As there is more CO2 in the atmosphere, there is more CO2 in the ocean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ndara" panose="020E0502030303020204" pitchFamily="34" charset="0"/>
              </a:rPr>
              <a:t>This increases the acidity of sea water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ndara" panose="020E0502030303020204" pitchFamily="34" charset="0"/>
              </a:rPr>
              <a:t>Bad for calciferous species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Storms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ndara" panose="020E0502030303020204" pitchFamily="34" charset="0"/>
              </a:rPr>
              <a:t>Extratropical storms: Probably more intense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ndara" panose="020E0502030303020204" pitchFamily="34" charset="0"/>
              </a:rPr>
              <a:t>Tropical storm: Probably no change in area or frequency, but probably more violent</a:t>
            </a:r>
          </a:p>
          <a:p>
            <a:pPr>
              <a:lnSpc>
                <a:spcPct val="90000"/>
              </a:lnSpc>
            </a:pPr>
            <a:endParaRPr lang="en-GB" sz="24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Lectures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7030A0"/>
                </a:solidFill>
                <a:latin typeface="Candara" panose="020E0502030303020204" pitchFamily="34" charset="0"/>
              </a:rPr>
              <a:t>Science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Scenarios &amp; emission reduction options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Costs of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Instruments for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  <a:latin typeface="Candara" panose="020E0502030303020204" pitchFamily="34" charset="0"/>
              </a:rPr>
              <a:t>Impacts and adaptation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  <a:latin typeface="Candara" panose="020E0502030303020204" pitchFamily="34" charset="0"/>
              </a:rPr>
              <a:t>Economic impacts of climate change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Reading week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  <a:latin typeface="Candara" panose="020E0502030303020204" pitchFamily="34" charset="0"/>
              </a:rPr>
              <a:t>Climate and development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70C0"/>
                </a:solidFill>
                <a:latin typeface="Candara" panose="020E0502030303020204" pitchFamily="34" charset="0"/>
              </a:rPr>
              <a:t>Optimal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70C0"/>
                </a:solidFill>
                <a:latin typeface="Candara" panose="020E0502030303020204" pitchFamily="34" charset="0"/>
              </a:rPr>
              <a:t>Discounting, uncertainty, equity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70C0"/>
                </a:solidFill>
                <a:latin typeface="Candara" panose="020E0502030303020204" pitchFamily="34" charset="0"/>
              </a:rPr>
              <a:t>International environmental agreements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0"/>
    </mc:Choice>
    <mc:Fallback xmlns="">
      <p:transition spd="slow" advTm="653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de-DE" sz="4000" dirty="0">
                <a:latin typeface="Candara" panose="020E0502030303020204" pitchFamily="34" charset="0"/>
              </a:rPr>
              <a:t>Climate Science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r>
              <a:rPr lang="de-DE" sz="2800" b="1" dirty="0">
                <a:latin typeface="Candara" panose="020E0502030303020204" pitchFamily="34" charset="0"/>
              </a:rPr>
              <a:t>The (enhanced) greenhouse effect and observed climate change</a:t>
            </a:r>
          </a:p>
          <a:p>
            <a:r>
              <a:rPr lang="de-DE" sz="2800" dirty="0">
                <a:latin typeface="Candara" panose="020E0502030303020204" pitchFamily="34" charset="0"/>
              </a:rPr>
              <a:t>General circulation models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Projected climate change</a:t>
            </a:r>
          </a:p>
        </p:txBody>
      </p:sp>
    </p:spTree>
    <p:extLst>
      <p:ext uri="{BB962C8B-B14F-4D97-AF65-F5344CB8AC3E}">
        <p14:creationId xmlns:p14="http://schemas.microsoft.com/office/powerpoint/2010/main" val="22446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2781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31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98813" y="0"/>
            <a:ext cx="59451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4" name="Picture 2" descr="earth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12725"/>
            <a:ext cx="8575675" cy="6432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333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2B400F-6BE7-4F44-A69B-6D957C3039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88" y="0"/>
            <a:ext cx="703598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de-DE" sz="4000" dirty="0">
                <a:latin typeface="Candara" panose="020E0502030303020204" pitchFamily="34" charset="0"/>
              </a:rPr>
              <a:t>Climate Science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r>
              <a:rPr lang="de-DE" sz="2800" dirty="0">
                <a:latin typeface="Candara" panose="020E0502030303020204" pitchFamily="34" charset="0"/>
              </a:rPr>
              <a:t>The (enhanced) greenhouse effect and observed climate change</a:t>
            </a:r>
          </a:p>
          <a:p>
            <a:r>
              <a:rPr lang="de-DE" sz="2800" b="1" dirty="0">
                <a:latin typeface="Candara" panose="020E0502030303020204" pitchFamily="34" charset="0"/>
              </a:rPr>
              <a:t>General circulation models</a:t>
            </a:r>
          </a:p>
          <a:p>
            <a:r>
              <a:rPr lang="de-DE" sz="2800" dirty="0">
                <a:latin typeface="Candara" panose="020E0502030303020204" pitchFamily="34" charset="0"/>
              </a:rPr>
              <a:t>Projected climate change</a:t>
            </a:r>
          </a:p>
        </p:txBody>
      </p:sp>
    </p:spTree>
    <p:extLst>
      <p:ext uri="{BB962C8B-B14F-4D97-AF65-F5344CB8AC3E}">
        <p14:creationId xmlns:p14="http://schemas.microsoft.com/office/powerpoint/2010/main" val="368355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B1DBD245-181D-5F5E-517B-E10295BFAF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-2406"/>
            <a:ext cx="7772400" cy="681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D0C55974-B5C2-F130-8C07-FE7CDA189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3" y="85927"/>
            <a:ext cx="9007813" cy="668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2684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On-screen Show (4:3)</PresentationFormat>
  <Paragraphs>53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Candara</vt:lpstr>
      <vt:lpstr>Comic Sans MS</vt:lpstr>
      <vt:lpstr>Times New Roman</vt:lpstr>
      <vt:lpstr>Standarddesign</vt:lpstr>
      <vt:lpstr>Climate Science</vt:lpstr>
      <vt:lpstr>Lectures</vt:lpstr>
      <vt:lpstr>Climate Science</vt:lpstr>
      <vt:lpstr>PowerPoint Presentation</vt:lpstr>
      <vt:lpstr>PowerPoint Presentation</vt:lpstr>
      <vt:lpstr>PowerPoint Presentation</vt:lpstr>
      <vt:lpstr>Climate Science</vt:lpstr>
      <vt:lpstr>PowerPoint Presentation</vt:lpstr>
      <vt:lpstr>PowerPoint Presentation</vt:lpstr>
      <vt:lpstr>PowerPoint Presentation</vt:lpstr>
      <vt:lpstr>Climate Science</vt:lpstr>
      <vt:lpstr>PowerPoint Presentation</vt:lpstr>
      <vt:lpstr>PowerPoint Presentation</vt:lpstr>
      <vt:lpstr>PowerPoint Presentation</vt:lpstr>
      <vt:lpstr>PowerPoint Presentation</vt:lpstr>
      <vt:lpstr>Other effects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210</cp:revision>
  <dcterms:created xsi:type="dcterms:W3CDTF">2000-09-24T19:27:04Z</dcterms:created>
  <dcterms:modified xsi:type="dcterms:W3CDTF">2022-09-28T08:04:36Z</dcterms:modified>
</cp:coreProperties>
</file>