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4"/>
    <a:srgbClr val="4B4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>
        <p:scale>
          <a:sx n="75" d="100"/>
          <a:sy n="75" d="100"/>
        </p:scale>
        <p:origin x="147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D5C34-FA0D-42CC-86F7-00B7D5E990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C8D3B-1E62-46F7-8F7F-4E9F6D7AC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C8D3B-1E62-46F7-8F7F-4E9F6D7AC0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C8D3B-1E62-46F7-8F7F-4E9F6D7AC0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42349-5AC6-9A1D-5CDF-881F117CA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58F82-8332-93E6-88AC-85D9E32A0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80B196-52C4-2941-215B-59B758B8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829EF-07A2-A748-E00F-30A0DEE8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BE16D-1407-92E6-7AE6-EC475643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4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27EA8-B337-FE3F-FF5C-53C4CD96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49F19E-7C21-1888-8673-7FAB77144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D6FD8-AB9E-AB90-2B51-F2B4D064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B24A9-8924-7018-C1D2-26DC1245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BD151-762C-B103-D6C1-B50B4CFB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9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5D0509-85B1-1DD5-AB77-9A75E2342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6A20D-AEB1-5E2A-A51A-AD67A373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727F3A-87CC-EA95-CF19-2A8820CE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40AB6-1EF3-67F7-DA4B-D2573B36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89202-0964-624A-E517-3914C82A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5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070BD-0339-640C-334C-28F51430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5224C-59E9-EE18-8A9D-8C20313D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2D39F-75EE-9764-EDD5-1743E317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6957C-C58C-5BFB-CF0F-0BD17918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BBEAD9-DA77-18BD-3368-1839376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0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9CBD5-D17E-2E73-F98B-4605911D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57C288-440D-0348-A7C8-B0C77C64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EBD31-D902-DADC-BFE1-AA38C775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BD0BE-5A18-F126-8D03-DA50035A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194C2-FCEB-F00F-3AB7-DF30C4CF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7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D6185-12BC-4276-483A-82BD24ED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19550-7704-3CDC-25FE-B499D9731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98787-1F5F-7DA7-E457-016E10D8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76E00B-0DBE-BBE6-4AA8-409104FC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86D879-61F1-E92A-9C3E-48801F3E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2ACB9-DDFB-015B-4D21-79ACCA34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6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5247C-4CD9-8C30-A542-D9129D76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BC20AA-728B-3F35-E5DE-DF55FCF3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0A5B27-C620-A335-8A37-174E20081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8C0464-7D74-D69A-AD81-BFC558231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81994C-30C6-DDC7-843B-B4E74E47F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DB7356-A480-8685-9162-33EC5423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1F2624-BD39-3E8D-FC89-BA179E63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B03A6C-5D01-B577-8682-75EDB83E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4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EF2A1-FE23-2E37-62FE-64DCCE12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B5D23E-586B-9D84-0A41-71869BC3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97963E-027F-816B-FBCF-451CE554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81CA6A-F9F6-9D1B-21A9-82E74A5E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5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FA7FED-7A40-C05D-7468-4D97EC4E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F8014C-E20A-15C8-5162-AC924BE6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058208-711C-65E9-DC70-2D04BB58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0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28E82-896A-E260-4085-41ED10CB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AD5E4-BFEA-EF40-9521-D3D78E23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733D14-E26A-9115-727C-0017367F9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72DA2-B98F-F941-72CB-DFC9CA4E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606BA9-BAF3-0D1E-0580-C8F1281F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DB3C4E-ECC6-FC39-66ED-789834D9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7E747-23D2-87ED-96D6-8511BD5D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352680-6363-9D38-46EA-86685F484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817439-EDB9-317A-FA6F-C7419EA9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4C7D16-CC57-D0CB-93E7-EFEF3757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3BF7BE-8541-8325-2025-77611342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60E8BE-80EA-90E3-EAF7-0534CCBE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2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717DE-12FF-C023-03AB-826B592B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D75BA5-A6D3-3DCD-D3D7-9BBA07FC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4EC4D-9827-6029-78FA-0007763CB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7468-9355-4721-8B24-FC7DE60AD36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197FB-3EEE-612C-FBD1-B4CAFB6D6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B400E0-D927-3FCC-A392-E6517C41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20BB-B7CF-4F02-BF9E-A54239265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FF32F-AAE5-735A-971E-3B876F6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0" algn="ctr" rtl="0"/>
            <a:r>
              <a:rPr lang="ru-RU" sz="24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Министерство образования Московской области</a:t>
            </a:r>
            <a:br>
              <a:rPr lang="ru-RU" sz="2400" b="0" i="0" u="none" strike="noStrike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ru-RU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Государственное бюджетное профессиональное образовательное учреждение Московской области Физико-технический колледж</a:t>
            </a:r>
            <a:br>
              <a:rPr lang="ru-RU" sz="2400" b="0" i="0" u="none" strike="noStrike" baseline="0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ru-RU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(ГБПОУ МО «Физтех-колледж»)</a:t>
            </a:r>
            <a:br>
              <a:rPr lang="ru-RU" sz="2400" b="0" i="0" u="none" strike="noStrike" baseline="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ru-RU" sz="2400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E567BC2-EA1D-593C-1C55-EE9C90C7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0" i="0" u="none" strike="noStrike" dirty="0">
                <a:latin typeface="Arial" panose="020B0604020202020204" pitchFamily="34" charset="0"/>
              </a:rPr>
              <a:t>Проектная работа по ОП 01. Основам программирования Python на </a:t>
            </a:r>
            <a:r>
              <a:rPr lang="ru-RU" sz="3600" b="0" i="0" u="none" strike="noStrike" dirty="0" err="1">
                <a:latin typeface="Arial" panose="020B0604020202020204" pitchFamily="34" charset="0"/>
              </a:rPr>
              <a:t>тему:«Разработка</a:t>
            </a:r>
            <a:r>
              <a:rPr lang="ru-RU" sz="3600" b="0" i="0" u="none" strike="noStrike" dirty="0">
                <a:latin typeface="Arial" panose="020B0604020202020204" pitchFamily="34" charset="0"/>
              </a:rPr>
              <a:t> приложения “Домашние хозяйства„»</a:t>
            </a:r>
            <a:endParaRPr lang="ru-RU" sz="3600" b="0" i="0" u="none" strike="noStrike" dirty="0">
              <a:latin typeface="DejaVu Sans" panose="020B0603030804020204" pitchFamily="34" charset="0"/>
            </a:endParaRP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F0430-2DD2-1902-D2E0-2DF911B607C6}"/>
              </a:ext>
            </a:extLst>
          </p:cNvPr>
          <p:cNvSpPr txBox="1"/>
          <p:nvPr/>
        </p:nvSpPr>
        <p:spPr>
          <a:xfrm>
            <a:off x="6970328" y="4093107"/>
            <a:ext cx="5221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rtl="0"/>
            <a:r>
              <a:rPr lang="ru-RU" sz="24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Выполнил: студент группы ИСП-31</a:t>
            </a:r>
            <a:endParaRPr lang="ru-RU" sz="2400" b="0" i="0" u="none" strike="noStrik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rtl="0"/>
            <a:r>
              <a:rPr lang="ru-RU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Полищук Данила Андреевич</a:t>
            </a:r>
            <a:endParaRPr lang="ru-RU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rtl="0"/>
            <a:r>
              <a:rPr lang="ru-RU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Руководитель: преподаватель </a:t>
            </a:r>
            <a:endParaRPr lang="ru-RU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rtl="0"/>
            <a:r>
              <a:rPr lang="ru-RU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Базяк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Галина Владимировна</a:t>
            </a:r>
            <a:endParaRPr lang="ru-RU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rtl="0"/>
            <a:endParaRPr lang="ru-RU" sz="1800" b="0" i="0" u="none" strike="noStrike" baseline="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8ADDA-5C3D-2394-3A17-17AB1B538D24}"/>
              </a:ext>
            </a:extLst>
          </p:cNvPr>
          <p:cNvSpPr txBox="1"/>
          <p:nvPr/>
        </p:nvSpPr>
        <p:spPr>
          <a:xfrm>
            <a:off x="5080000" y="5831419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Долгопрудный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2DE50-BFA4-5BBB-1DD7-4E17C0FACBB9}"/>
              </a:ext>
            </a:extLst>
          </p:cNvPr>
          <p:cNvSpPr txBox="1"/>
          <p:nvPr/>
        </p:nvSpPr>
        <p:spPr>
          <a:xfrm>
            <a:off x="5765800" y="6333067"/>
            <a:ext cx="88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59484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1907C-EFFC-FC42-4B4C-F0098CBFB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9CBCF-39A0-B159-2D6C-5544B1695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4B644-D55D-DB9F-8D05-6BBFF9E06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62290-C0F7-A1B8-AD1D-0C5074C7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D492EE-9FF7-E013-00E9-18080AC71EDE}"/>
              </a:ext>
            </a:extLst>
          </p:cNvPr>
          <p:cNvSpPr txBox="1"/>
          <p:nvPr/>
        </p:nvSpPr>
        <p:spPr>
          <a:xfrm>
            <a:off x="0" y="-10106497"/>
            <a:ext cx="12192000" cy="17654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18DF5-DBBE-2BB8-AAAC-9ABAE65B8457}"/>
              </a:ext>
            </a:extLst>
          </p:cNvPr>
          <p:cNvSpPr txBox="1"/>
          <p:nvPr/>
        </p:nvSpPr>
        <p:spPr>
          <a:xfrm>
            <a:off x="2527300" y="476290"/>
            <a:ext cx="713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Используемые модули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15131-079E-9CB1-3597-3C5AB5F6A7BB}"/>
              </a:ext>
            </a:extLst>
          </p:cNvPr>
          <p:cNvSpPr txBox="1"/>
          <p:nvPr/>
        </p:nvSpPr>
        <p:spPr>
          <a:xfrm>
            <a:off x="3009033" y="1491695"/>
            <a:ext cx="640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Графики (Линейная)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3EFF5D-6A19-801B-BACB-85ECBBE7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36" y="2353211"/>
            <a:ext cx="8509659" cy="45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44F3-8A9E-6A3C-80B5-9AB70DB84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16150-692D-D4D6-B00B-45FF8B827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36D18-8F39-C1E2-A6BF-C7D4D5455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AD9A77-F24B-BEC1-DB82-4EFAA32F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BE6DAD-493A-D603-44D3-1682A5CD71FC}"/>
              </a:ext>
            </a:extLst>
          </p:cNvPr>
          <p:cNvSpPr txBox="1"/>
          <p:nvPr/>
        </p:nvSpPr>
        <p:spPr>
          <a:xfrm>
            <a:off x="-738108" y="-9948706"/>
            <a:ext cx="12930108" cy="17932773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AD976-B50C-7D8A-64D0-2B44C3F7AF9A}"/>
              </a:ext>
            </a:extLst>
          </p:cNvPr>
          <p:cNvSpPr txBox="1"/>
          <p:nvPr/>
        </p:nvSpPr>
        <p:spPr>
          <a:xfrm>
            <a:off x="2527300" y="476290"/>
            <a:ext cx="814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Используемые Библиотеки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7BD75-D100-88E5-F2C7-6F1D68476509}"/>
              </a:ext>
            </a:extLst>
          </p:cNvPr>
          <p:cNvSpPr txBox="1"/>
          <p:nvPr/>
        </p:nvSpPr>
        <p:spPr>
          <a:xfrm>
            <a:off x="4098040" y="1521967"/>
            <a:ext cx="499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И почему именно они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114BAD-4B34-04FC-772B-0B1CB1113648}"/>
              </a:ext>
            </a:extLst>
          </p:cNvPr>
          <p:cNvSpPr/>
          <p:nvPr/>
        </p:nvSpPr>
        <p:spPr>
          <a:xfrm>
            <a:off x="2706834" y="2679427"/>
            <a:ext cx="7015397" cy="3897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306AA7-8426-5086-A9EE-8C9A25469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13" y="2841083"/>
            <a:ext cx="322942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3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6E5F-112D-8DE1-2BF2-37AF2200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B28BD-4C9C-528B-3C7A-8D0C7690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ECE44E-CB39-EFBB-ACAC-F9895916B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F0B12C-4F2F-D2BF-78DB-FF248056F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5939E-25E1-31BD-BA8D-713DAD492851}"/>
              </a:ext>
            </a:extLst>
          </p:cNvPr>
          <p:cNvSpPr txBox="1"/>
          <p:nvPr/>
        </p:nvSpPr>
        <p:spPr>
          <a:xfrm>
            <a:off x="0" y="-10140363"/>
            <a:ext cx="12192000" cy="17654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F6E2C-8462-E4B9-FD21-9701A4D1428F}"/>
              </a:ext>
            </a:extLst>
          </p:cNvPr>
          <p:cNvSpPr txBox="1"/>
          <p:nvPr/>
        </p:nvSpPr>
        <p:spPr>
          <a:xfrm>
            <a:off x="2527300" y="476290"/>
            <a:ext cx="713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Перспективы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30613-2B31-57F7-3D48-8080A1273420}"/>
              </a:ext>
            </a:extLst>
          </p:cNvPr>
          <p:cNvSpPr txBox="1"/>
          <p:nvPr/>
        </p:nvSpPr>
        <p:spPr>
          <a:xfrm>
            <a:off x="2996507" y="1871271"/>
            <a:ext cx="640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И сравнения с аналогами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7BC18D-3C2C-A2F3-4CCF-057C3F38B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31570"/>
            <a:ext cx="2904067" cy="29040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9BEC2D-98F5-26FB-4631-E91DB9579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68" y="2952209"/>
            <a:ext cx="2591263" cy="25912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8F7017-3282-5913-95CE-01F44BC88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55991"/>
            <a:ext cx="7346986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0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1FD30-0D53-CA29-260B-8755413B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2EC05-8B79-CD9A-7C17-2B06BDA3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2F551C-81BA-D78A-687D-498C8AA47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606526-8B0E-6916-0145-F080F07F5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3DDCEA-CCDC-57A8-3007-7FA155180A07}"/>
              </a:ext>
            </a:extLst>
          </p:cNvPr>
          <p:cNvSpPr txBox="1"/>
          <p:nvPr/>
        </p:nvSpPr>
        <p:spPr>
          <a:xfrm>
            <a:off x="0" y="-10055697"/>
            <a:ext cx="12192000" cy="17654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42D69-B968-C4CE-440E-FC45D339FAB9}"/>
              </a:ext>
            </a:extLst>
          </p:cNvPr>
          <p:cNvSpPr txBox="1"/>
          <p:nvPr/>
        </p:nvSpPr>
        <p:spPr>
          <a:xfrm>
            <a:off x="2527300" y="530834"/>
            <a:ext cx="713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Перспективы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D6CC2-1FCC-1617-C13E-168C9A9C8429}"/>
              </a:ext>
            </a:extLst>
          </p:cNvPr>
          <p:cNvSpPr txBox="1"/>
          <p:nvPr/>
        </p:nvSpPr>
        <p:spPr>
          <a:xfrm>
            <a:off x="1708879" y="1800443"/>
            <a:ext cx="9721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И возможности дальнейшего развитие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DE5D4-5312-41AC-7C7F-1EDAB369DE3A}"/>
              </a:ext>
            </a:extLst>
          </p:cNvPr>
          <p:cNvSpPr txBox="1"/>
          <p:nvPr/>
        </p:nvSpPr>
        <p:spPr>
          <a:xfrm>
            <a:off x="571986" y="2731497"/>
            <a:ext cx="852968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3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F"/>
              </a:rPr>
              <a:t>Технические:</a:t>
            </a:r>
            <a:endParaRPr lang="ru-RU" sz="2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F"/>
            </a:endParaRPr>
          </a:p>
          <a:p>
            <a:pPr marL="742950" lvl="1" indent="-285750" algn="just">
              <a:buFontTx/>
              <a:buChar char="-"/>
            </a:pPr>
            <a:r>
              <a:rPr lang="ru-RU" sz="3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F"/>
              </a:rPr>
              <a:t>Интеграция</a:t>
            </a:r>
            <a:endParaRPr lang="ru-RU" sz="2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F"/>
            </a:endParaRPr>
          </a:p>
          <a:p>
            <a:pPr marL="742950" lvl="1" indent="-285750" algn="just">
              <a:buFontTx/>
              <a:buChar char="-"/>
            </a:pPr>
            <a:r>
              <a:rPr lang="ru-RU" sz="3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F"/>
              </a:rPr>
              <a:t>Мобильная версия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3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F"/>
              </a:rPr>
              <a:t>Функциональные:</a:t>
            </a:r>
            <a:endParaRPr lang="ru-RU" sz="2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F"/>
            </a:endParaRPr>
          </a:p>
          <a:p>
            <a:pPr marL="742950" lvl="1" indent="-285750" algn="just">
              <a:buFontTx/>
              <a:buChar char="-"/>
            </a:pPr>
            <a:r>
              <a:rPr lang="ru-RU" sz="3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F"/>
              </a:rPr>
              <a:t>ИИ-анализ финансовых привычек</a:t>
            </a:r>
            <a:endParaRPr lang="ru-RU" sz="2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F"/>
            </a:endParaRPr>
          </a:p>
          <a:p>
            <a:pPr marL="742950" lvl="1" indent="-285750" algn="just">
              <a:buFontTx/>
              <a:buChar char="-"/>
            </a:pPr>
            <a:r>
              <a:rPr lang="ru-RU" sz="3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F"/>
              </a:rPr>
              <a:t>Автоматическое прогнозирование бюджета</a:t>
            </a:r>
            <a:endParaRPr lang="ru-RU" sz="2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F"/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2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5FA80-1E30-7DDC-8717-F55AC8870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202F18-C034-78E6-F4A1-DBE2A8E75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635185-8DBC-9568-0862-EF1B5219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-1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56422-3556-A72B-2DCB-C0CAA3E2AE97}"/>
              </a:ext>
            </a:extLst>
          </p:cNvPr>
          <p:cNvSpPr txBox="1"/>
          <p:nvPr/>
        </p:nvSpPr>
        <p:spPr>
          <a:xfrm>
            <a:off x="0" y="-110067"/>
            <a:ext cx="12191999" cy="7531099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1960-DF93-BA35-1B3E-5ED0A1AD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5E1EB-BD94-EEFD-E2F9-674F4AC04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2BA812-F8E8-5A0C-B56B-BD70C10D3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D32CDA-E42B-E505-BAD2-E916AA6DF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F7D32-4DF1-EC1E-FEA6-A0D8FF8F99CF}"/>
              </a:ext>
            </a:extLst>
          </p:cNvPr>
          <p:cNvSpPr txBox="1"/>
          <p:nvPr/>
        </p:nvSpPr>
        <p:spPr>
          <a:xfrm>
            <a:off x="0" y="-10106497"/>
            <a:ext cx="12192000" cy="17654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4DF-BB08-DC83-30C0-40078238E2CB}"/>
              </a:ext>
            </a:extLst>
          </p:cNvPr>
          <p:cNvSpPr txBox="1"/>
          <p:nvPr/>
        </p:nvSpPr>
        <p:spPr>
          <a:xfrm>
            <a:off x="2527300" y="476290"/>
            <a:ext cx="713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3E947-4C62-3F8F-7D24-4B82330A5905}"/>
              </a:ext>
            </a:extLst>
          </p:cNvPr>
          <p:cNvSpPr txBox="1"/>
          <p:nvPr/>
        </p:nvSpPr>
        <p:spPr>
          <a:xfrm>
            <a:off x="2996507" y="1871271"/>
            <a:ext cx="640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Кому и зачем?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C9B12-F4C6-F027-6D43-107B36497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2815336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0F4AE-03D9-C081-1C89-C37BA049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71F97-3B0C-FFB0-C4E3-3C5BBA82D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C0DF4-130B-7B26-728F-A71F00CA0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BB8F5-8BA2-C7B4-589E-55446C57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6174E-9AED-C568-1CC6-B401B5C90B17}"/>
              </a:ext>
            </a:extLst>
          </p:cNvPr>
          <p:cNvSpPr txBox="1"/>
          <p:nvPr/>
        </p:nvSpPr>
        <p:spPr>
          <a:xfrm>
            <a:off x="0" y="-10106497"/>
            <a:ext cx="12192000" cy="17654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03628-68C6-B925-A46E-4E355D1710F2}"/>
              </a:ext>
            </a:extLst>
          </p:cNvPr>
          <p:cNvSpPr txBox="1"/>
          <p:nvPr/>
        </p:nvSpPr>
        <p:spPr>
          <a:xfrm>
            <a:off x="2527300" y="476290"/>
            <a:ext cx="713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Актуальность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3F926A-D3EA-4BAE-1BCB-452C64B9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319" y="2060576"/>
            <a:ext cx="6248400" cy="40081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C1536B2-16AE-9F0B-C08A-CC5FD4B8E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19" y="2431365"/>
            <a:ext cx="2391962" cy="282643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EF67705-58BA-1644-7FD1-5DA0A6863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42" y="1860624"/>
            <a:ext cx="3967915" cy="3967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98B128-FA3C-CFA2-A3A3-BB825EEBA747}"/>
              </a:ext>
            </a:extLst>
          </p:cNvPr>
          <p:cNvSpPr txBox="1"/>
          <p:nvPr/>
        </p:nvSpPr>
        <p:spPr>
          <a:xfrm>
            <a:off x="2885440" y="1584286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А надо ли оно мне?</a:t>
            </a:r>
          </a:p>
        </p:txBody>
      </p:sp>
    </p:spTree>
    <p:extLst>
      <p:ext uri="{BB962C8B-B14F-4D97-AF65-F5344CB8AC3E}">
        <p14:creationId xmlns:p14="http://schemas.microsoft.com/office/powerpoint/2010/main" val="267831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8E7CD-521F-24C8-58D0-EE5027B94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ED9D2-3BA4-7E22-6447-D825DE5A0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E97A7A-5858-CCA0-A151-8A052401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84C37E-D635-6DE8-2C85-94778AE68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011F6-B896-3834-E775-AFF1B3F7946A}"/>
              </a:ext>
            </a:extLst>
          </p:cNvPr>
          <p:cNvSpPr txBox="1"/>
          <p:nvPr/>
        </p:nvSpPr>
        <p:spPr>
          <a:xfrm>
            <a:off x="0" y="-10241964"/>
            <a:ext cx="12192000" cy="17654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9EDBA-F798-E8F4-BC0A-1D8892B413A7}"/>
              </a:ext>
            </a:extLst>
          </p:cNvPr>
          <p:cNvSpPr txBox="1"/>
          <p:nvPr/>
        </p:nvSpPr>
        <p:spPr>
          <a:xfrm>
            <a:off x="2527300" y="476290"/>
            <a:ext cx="713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Главные принципы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4BC08-EB9C-0509-0F92-BF763AC0DA30}"/>
              </a:ext>
            </a:extLst>
          </p:cNvPr>
          <p:cNvSpPr txBox="1"/>
          <p:nvPr/>
        </p:nvSpPr>
        <p:spPr>
          <a:xfrm>
            <a:off x="2891367" y="1514562"/>
            <a:ext cx="640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Учета финансов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A9F34-6C45-005F-B6B3-5D0D3014310B}"/>
              </a:ext>
            </a:extLst>
          </p:cNvPr>
          <p:cNvSpPr txBox="1"/>
          <p:nvPr/>
        </p:nvSpPr>
        <p:spPr>
          <a:xfrm>
            <a:off x="626299" y="2714761"/>
            <a:ext cx="6409266" cy="2543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softEdge rad="520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Правило 50\30\20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50 – </a:t>
            </a:r>
            <a:r>
              <a:rPr lang="ru-RU" sz="4000" dirty="0">
                <a:solidFill>
                  <a:schemeClr val="bg1"/>
                </a:solidFill>
              </a:rPr>
              <a:t>обязательные траты</a:t>
            </a:r>
            <a:r>
              <a:rPr lang="en-US" sz="4000" dirty="0">
                <a:solidFill>
                  <a:schemeClr val="bg1"/>
                </a:solidFill>
              </a:rPr>
              <a:t>;</a:t>
            </a:r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30 – Свои покупки</a:t>
            </a:r>
            <a:r>
              <a:rPr lang="en-US" sz="4000" dirty="0">
                <a:solidFill>
                  <a:schemeClr val="bg1"/>
                </a:solidFill>
              </a:rPr>
              <a:t>;</a:t>
            </a:r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20 – сбережения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3C8C3D-E2E8-0A14-70DE-8C206C4B8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85" y="2060576"/>
            <a:ext cx="8542052" cy="43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87B7E-8263-F18E-F5F1-F6C48CEAD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A6733-3907-3BE1-8C89-B13FB6D29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8B129-8A3A-4C30-9C25-B517EB325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1BB7A3-8D7B-BCE9-227B-E57357CD0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A1F824-3C94-AFC2-AB73-C47FA8C9493C}"/>
              </a:ext>
            </a:extLst>
          </p:cNvPr>
          <p:cNvSpPr txBox="1"/>
          <p:nvPr/>
        </p:nvSpPr>
        <p:spPr>
          <a:xfrm>
            <a:off x="-389106" y="-11128443"/>
            <a:ext cx="12725040" cy="19153746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61801-8568-33A1-69EC-FA76A3EFE8AE}"/>
              </a:ext>
            </a:extLst>
          </p:cNvPr>
          <p:cNvSpPr txBox="1"/>
          <p:nvPr/>
        </p:nvSpPr>
        <p:spPr>
          <a:xfrm>
            <a:off x="2527300" y="476290"/>
            <a:ext cx="713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Используемые модули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714BF4-D85F-C2FE-4B4C-0D3CCAD40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8" y="3399335"/>
            <a:ext cx="4298223" cy="2834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28A4E9-79E4-358B-14BE-FDE92D81A9F9}"/>
              </a:ext>
            </a:extLst>
          </p:cNvPr>
          <p:cNvSpPr txBox="1"/>
          <p:nvPr/>
        </p:nvSpPr>
        <p:spPr>
          <a:xfrm>
            <a:off x="1524000" y="1779352"/>
            <a:ext cx="257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Операции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8003B-EE19-D258-E79E-9428499158C7}"/>
              </a:ext>
            </a:extLst>
          </p:cNvPr>
          <p:cNvSpPr txBox="1"/>
          <p:nvPr/>
        </p:nvSpPr>
        <p:spPr>
          <a:xfrm>
            <a:off x="8092440" y="1875910"/>
            <a:ext cx="257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Цели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37FC7F-B201-928E-16BC-8BC52B9D2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21" y="3337343"/>
            <a:ext cx="4577279" cy="28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9B592-FFDC-E133-AECB-B4D6EE8DB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5C0CF-BEE5-DB49-BF6A-9D5EE852D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C34FEA-47E9-9C20-FE71-E0C88211D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A92AAC-96A2-8523-FF43-A76A645E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BDCBB-09B2-0C57-277F-92A8A4C50B8B}"/>
              </a:ext>
            </a:extLst>
          </p:cNvPr>
          <p:cNvSpPr txBox="1"/>
          <p:nvPr/>
        </p:nvSpPr>
        <p:spPr>
          <a:xfrm>
            <a:off x="0" y="-11170055"/>
            <a:ext cx="12192000" cy="19076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7DA01-038C-83DC-1C06-7FBC83C8CD2A}"/>
              </a:ext>
            </a:extLst>
          </p:cNvPr>
          <p:cNvSpPr txBox="1"/>
          <p:nvPr/>
        </p:nvSpPr>
        <p:spPr>
          <a:xfrm>
            <a:off x="2527301" y="253286"/>
            <a:ext cx="713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Разработка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4E88E-8032-4D5B-F24C-DC807483AE45}"/>
              </a:ext>
            </a:extLst>
          </p:cNvPr>
          <p:cNvSpPr txBox="1"/>
          <p:nvPr/>
        </p:nvSpPr>
        <p:spPr>
          <a:xfrm>
            <a:off x="2891367" y="1213738"/>
            <a:ext cx="640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Структурные элементы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FA5F3B-00E1-C541-92FE-B9F4CF45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2197158"/>
            <a:ext cx="6692900" cy="44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7876B-8516-075B-8ABB-DE9B57C9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6B6CF-01CA-CD85-AE3D-583075345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D0A9CE-2E87-11DC-A654-B6AC352AF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A57C44-7437-8170-9B2A-6AC15546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DA31F-646C-8CA9-B84C-6277430278C6}"/>
              </a:ext>
            </a:extLst>
          </p:cNvPr>
          <p:cNvSpPr txBox="1"/>
          <p:nvPr/>
        </p:nvSpPr>
        <p:spPr>
          <a:xfrm>
            <a:off x="-203200" y="-10098030"/>
            <a:ext cx="12478999" cy="17654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17E56-B03C-1049-FE59-2771D5F0BAB5}"/>
              </a:ext>
            </a:extLst>
          </p:cNvPr>
          <p:cNvSpPr txBox="1"/>
          <p:nvPr/>
        </p:nvSpPr>
        <p:spPr>
          <a:xfrm>
            <a:off x="2527300" y="242983"/>
            <a:ext cx="713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Используемые модули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FA94-77A9-425C-5F2C-C9AF0901CD42}"/>
              </a:ext>
            </a:extLst>
          </p:cNvPr>
          <p:cNvSpPr txBox="1"/>
          <p:nvPr/>
        </p:nvSpPr>
        <p:spPr>
          <a:xfrm>
            <a:off x="2975166" y="1215479"/>
            <a:ext cx="640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Графики (круговая)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CC53A4-9EF7-47D1-5946-8E6A8C17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42" y="2153343"/>
            <a:ext cx="8643557" cy="45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540C5-FB4F-4442-0B42-EC34D3CA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CF36A-638C-9E2E-44E7-93FC0196B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2F67EA-C01C-11BE-563F-85E0828B2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1EB04F-103F-8619-6252-4774931F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897" y="0"/>
            <a:ext cx="14193897" cy="798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C46E6B-C9A8-CFAF-669B-BC7A5198576B}"/>
              </a:ext>
            </a:extLst>
          </p:cNvPr>
          <p:cNvSpPr txBox="1"/>
          <p:nvPr/>
        </p:nvSpPr>
        <p:spPr>
          <a:xfrm>
            <a:off x="0" y="-10106497"/>
            <a:ext cx="12192000" cy="17654530"/>
          </a:xfrm>
          <a:custGeom>
            <a:avLst/>
            <a:gdLst/>
            <a:ahLst/>
            <a:cxnLst/>
            <a:rect l="l" t="t" r="r" b="b"/>
            <a:pathLst>
              <a:path w="12192000" h="6873725">
                <a:moveTo>
                  <a:pt x="6229786" y="3605757"/>
                </a:moveTo>
                <a:lnTo>
                  <a:pt x="6330120" y="3605757"/>
                </a:lnTo>
                <a:lnTo>
                  <a:pt x="6330120" y="3741670"/>
                </a:lnTo>
                <a:cubicBezTo>
                  <a:pt x="6301182" y="3773928"/>
                  <a:pt x="6273549" y="3797885"/>
                  <a:pt x="6247220" y="3813540"/>
                </a:cubicBezTo>
                <a:cubicBezTo>
                  <a:pt x="6220892" y="3829194"/>
                  <a:pt x="6192310" y="3837022"/>
                  <a:pt x="6161475" y="3837022"/>
                </a:cubicBezTo>
                <a:cubicBezTo>
                  <a:pt x="6123523" y="3837022"/>
                  <a:pt x="6093993" y="3827178"/>
                  <a:pt x="6072882" y="3807491"/>
                </a:cubicBezTo>
                <a:cubicBezTo>
                  <a:pt x="6051772" y="3787804"/>
                  <a:pt x="6041217" y="3761357"/>
                  <a:pt x="6041217" y="3728150"/>
                </a:cubicBezTo>
                <a:cubicBezTo>
                  <a:pt x="6041217" y="3708700"/>
                  <a:pt x="6044893" y="3691503"/>
                  <a:pt x="6052246" y="3676560"/>
                </a:cubicBezTo>
                <a:cubicBezTo>
                  <a:pt x="6059599" y="3661616"/>
                  <a:pt x="6071104" y="3648808"/>
                  <a:pt x="6086758" y="3638134"/>
                </a:cubicBezTo>
                <a:cubicBezTo>
                  <a:pt x="6102413" y="3627460"/>
                  <a:pt x="6122100" y="3619396"/>
                  <a:pt x="6145820" y="3613940"/>
                </a:cubicBezTo>
                <a:cubicBezTo>
                  <a:pt x="6169539" y="3608485"/>
                  <a:pt x="6197528" y="3605757"/>
                  <a:pt x="6229786" y="3605757"/>
                </a:cubicBezTo>
                <a:close/>
                <a:moveTo>
                  <a:pt x="8279745" y="3573736"/>
                </a:moveTo>
                <a:cubicBezTo>
                  <a:pt x="8312004" y="3573736"/>
                  <a:pt x="8339281" y="3576701"/>
                  <a:pt x="8361577" y="3582630"/>
                </a:cubicBezTo>
                <a:cubicBezTo>
                  <a:pt x="8383874" y="3588560"/>
                  <a:pt x="8401782" y="3597099"/>
                  <a:pt x="8415302" y="3608248"/>
                </a:cubicBezTo>
                <a:cubicBezTo>
                  <a:pt x="8428822" y="3619396"/>
                  <a:pt x="8438546" y="3632916"/>
                  <a:pt x="8444476" y="3648808"/>
                </a:cubicBezTo>
                <a:cubicBezTo>
                  <a:pt x="8450406" y="3664700"/>
                  <a:pt x="8453372" y="3682371"/>
                  <a:pt x="8453372" y="3701821"/>
                </a:cubicBezTo>
                <a:cubicBezTo>
                  <a:pt x="8453372" y="3742618"/>
                  <a:pt x="8439852" y="3774521"/>
                  <a:pt x="8412811" y="3797529"/>
                </a:cubicBezTo>
                <a:cubicBezTo>
                  <a:pt x="8385771" y="3820537"/>
                  <a:pt x="8343313" y="3832041"/>
                  <a:pt x="8285438" y="3832041"/>
                </a:cubicBezTo>
                <a:cubicBezTo>
                  <a:pt x="8262193" y="3832041"/>
                  <a:pt x="8242505" y="3831329"/>
                  <a:pt x="8226376" y="3829906"/>
                </a:cubicBezTo>
                <a:cubicBezTo>
                  <a:pt x="8210247" y="3828483"/>
                  <a:pt x="8193881" y="3826823"/>
                  <a:pt x="8177277" y="3824925"/>
                </a:cubicBezTo>
                <a:lnTo>
                  <a:pt x="8177277" y="3578717"/>
                </a:lnTo>
                <a:cubicBezTo>
                  <a:pt x="8192932" y="3577294"/>
                  <a:pt x="8209061" y="3576108"/>
                  <a:pt x="8225665" y="3575159"/>
                </a:cubicBezTo>
                <a:cubicBezTo>
                  <a:pt x="8242268" y="3574210"/>
                  <a:pt x="8260295" y="3573736"/>
                  <a:pt x="8279745" y="3573736"/>
                </a:cubicBezTo>
                <a:close/>
                <a:moveTo>
                  <a:pt x="8753660" y="3235022"/>
                </a:moveTo>
                <a:cubicBezTo>
                  <a:pt x="8742274" y="3235022"/>
                  <a:pt x="8732787" y="3235377"/>
                  <a:pt x="8725196" y="3236089"/>
                </a:cubicBezTo>
                <a:cubicBezTo>
                  <a:pt x="8717606" y="3236800"/>
                  <a:pt x="8711558" y="3238224"/>
                  <a:pt x="8707052" y="3240358"/>
                </a:cubicBezTo>
                <a:cubicBezTo>
                  <a:pt x="8702544" y="3242493"/>
                  <a:pt x="8699461" y="3244865"/>
                  <a:pt x="8697800" y="3247474"/>
                </a:cubicBezTo>
                <a:cubicBezTo>
                  <a:pt x="8696140" y="3250083"/>
                  <a:pt x="8695310" y="3253285"/>
                  <a:pt x="8695310" y="3257081"/>
                </a:cubicBezTo>
                <a:lnTo>
                  <a:pt x="8695310" y="3897507"/>
                </a:lnTo>
                <a:cubicBezTo>
                  <a:pt x="8695310" y="3901302"/>
                  <a:pt x="8696140" y="3904504"/>
                  <a:pt x="8697800" y="3907113"/>
                </a:cubicBezTo>
                <a:cubicBezTo>
                  <a:pt x="8699461" y="3909722"/>
                  <a:pt x="8702544" y="3911975"/>
                  <a:pt x="8707052" y="3913873"/>
                </a:cubicBezTo>
                <a:cubicBezTo>
                  <a:pt x="8711558" y="3915771"/>
                  <a:pt x="8717606" y="3917194"/>
                  <a:pt x="8725196" y="3918143"/>
                </a:cubicBezTo>
                <a:cubicBezTo>
                  <a:pt x="8732787" y="3919091"/>
                  <a:pt x="8742274" y="3919566"/>
                  <a:pt x="8753660" y="3919566"/>
                </a:cubicBezTo>
                <a:cubicBezTo>
                  <a:pt x="8765520" y="3919566"/>
                  <a:pt x="8775245" y="3919091"/>
                  <a:pt x="8782835" y="3918143"/>
                </a:cubicBezTo>
                <a:cubicBezTo>
                  <a:pt x="8790425" y="3917194"/>
                  <a:pt x="8796355" y="3915771"/>
                  <a:pt x="8800624" y="3913873"/>
                </a:cubicBezTo>
                <a:cubicBezTo>
                  <a:pt x="8804894" y="3911975"/>
                  <a:pt x="8807978" y="3909722"/>
                  <a:pt x="8809875" y="3907113"/>
                </a:cubicBezTo>
                <a:cubicBezTo>
                  <a:pt x="8811773" y="3904504"/>
                  <a:pt x="8812722" y="3901302"/>
                  <a:pt x="8812722" y="3897507"/>
                </a:cubicBezTo>
                <a:lnTo>
                  <a:pt x="8812722" y="3257081"/>
                </a:lnTo>
                <a:cubicBezTo>
                  <a:pt x="8812722" y="3253285"/>
                  <a:pt x="8811773" y="3250083"/>
                  <a:pt x="8809875" y="3247474"/>
                </a:cubicBezTo>
                <a:cubicBezTo>
                  <a:pt x="8807978" y="3244865"/>
                  <a:pt x="8804894" y="3242493"/>
                  <a:pt x="8800624" y="3240358"/>
                </a:cubicBezTo>
                <a:cubicBezTo>
                  <a:pt x="8796355" y="3238224"/>
                  <a:pt x="8790425" y="3236800"/>
                  <a:pt x="8782835" y="3236089"/>
                </a:cubicBezTo>
                <a:cubicBezTo>
                  <a:pt x="8775245" y="3235377"/>
                  <a:pt x="8765520" y="3235022"/>
                  <a:pt x="8753660" y="3235022"/>
                </a:cubicBezTo>
                <a:close/>
                <a:moveTo>
                  <a:pt x="8116792" y="3235022"/>
                </a:moveTo>
                <a:cubicBezTo>
                  <a:pt x="8105881" y="3235022"/>
                  <a:pt x="8096749" y="3235377"/>
                  <a:pt x="8089396" y="3236089"/>
                </a:cubicBezTo>
                <a:cubicBezTo>
                  <a:pt x="8082043" y="3236800"/>
                  <a:pt x="8076113" y="3238224"/>
                  <a:pt x="8071607" y="3240358"/>
                </a:cubicBezTo>
                <a:cubicBezTo>
                  <a:pt x="8067100" y="3242493"/>
                  <a:pt x="8064016" y="3244865"/>
                  <a:pt x="8062356" y="3247474"/>
                </a:cubicBezTo>
                <a:cubicBezTo>
                  <a:pt x="8060696" y="3250083"/>
                  <a:pt x="8059865" y="3253285"/>
                  <a:pt x="8059865" y="3257081"/>
                </a:cubicBezTo>
                <a:lnTo>
                  <a:pt x="8059865" y="3852677"/>
                </a:lnTo>
                <a:cubicBezTo>
                  <a:pt x="8059865" y="3874024"/>
                  <a:pt x="8064609" y="3889916"/>
                  <a:pt x="8074097" y="3900353"/>
                </a:cubicBezTo>
                <a:cubicBezTo>
                  <a:pt x="8083585" y="3910790"/>
                  <a:pt x="8098291" y="3917194"/>
                  <a:pt x="8118215" y="3919566"/>
                </a:cubicBezTo>
                <a:cubicBezTo>
                  <a:pt x="8130549" y="3920989"/>
                  <a:pt x="8142765" y="3922175"/>
                  <a:pt x="8154862" y="3923124"/>
                </a:cubicBezTo>
                <a:cubicBezTo>
                  <a:pt x="8166959" y="3924072"/>
                  <a:pt x="8179174" y="3924903"/>
                  <a:pt x="8191509" y="3925614"/>
                </a:cubicBezTo>
                <a:cubicBezTo>
                  <a:pt x="8203843" y="3926326"/>
                  <a:pt x="8216414" y="3926800"/>
                  <a:pt x="8229223" y="3927037"/>
                </a:cubicBezTo>
                <a:cubicBezTo>
                  <a:pt x="8242031" y="3927275"/>
                  <a:pt x="8254840" y="3927393"/>
                  <a:pt x="8267648" y="3927393"/>
                </a:cubicBezTo>
                <a:cubicBezTo>
                  <a:pt x="8322203" y="3927393"/>
                  <a:pt x="8368930" y="3921345"/>
                  <a:pt x="8407830" y="3909248"/>
                </a:cubicBezTo>
                <a:cubicBezTo>
                  <a:pt x="8446730" y="3897151"/>
                  <a:pt x="8478632" y="3880666"/>
                  <a:pt x="8503538" y="3859793"/>
                </a:cubicBezTo>
                <a:cubicBezTo>
                  <a:pt x="8528444" y="3838919"/>
                  <a:pt x="8546708" y="3814251"/>
                  <a:pt x="8558330" y="3785788"/>
                </a:cubicBezTo>
                <a:cubicBezTo>
                  <a:pt x="8569952" y="3757324"/>
                  <a:pt x="8575764" y="3726726"/>
                  <a:pt x="8575764" y="3693993"/>
                </a:cubicBezTo>
                <a:cubicBezTo>
                  <a:pt x="8575764" y="3661261"/>
                  <a:pt x="8570308" y="3631730"/>
                  <a:pt x="8559398" y="3605401"/>
                </a:cubicBezTo>
                <a:cubicBezTo>
                  <a:pt x="8548486" y="3579073"/>
                  <a:pt x="8531290" y="3556420"/>
                  <a:pt x="8507808" y="3537445"/>
                </a:cubicBezTo>
                <a:cubicBezTo>
                  <a:pt x="8484326" y="3518469"/>
                  <a:pt x="8454558" y="3503882"/>
                  <a:pt x="8418504" y="3493682"/>
                </a:cubicBezTo>
                <a:cubicBezTo>
                  <a:pt x="8382450" y="3483483"/>
                  <a:pt x="8339044" y="3478383"/>
                  <a:pt x="8288284" y="3478383"/>
                </a:cubicBezTo>
                <a:cubicBezTo>
                  <a:pt x="8267411" y="3478383"/>
                  <a:pt x="8248080" y="3478739"/>
                  <a:pt x="8230290" y="3479451"/>
                </a:cubicBezTo>
                <a:cubicBezTo>
                  <a:pt x="8212500" y="3480162"/>
                  <a:pt x="8194829" y="3481230"/>
                  <a:pt x="8177277" y="3482653"/>
                </a:cubicBezTo>
                <a:lnTo>
                  <a:pt x="8177277" y="3257081"/>
                </a:lnTo>
                <a:cubicBezTo>
                  <a:pt x="8177277" y="3249490"/>
                  <a:pt x="8172889" y="3243916"/>
                  <a:pt x="8164113" y="3240358"/>
                </a:cubicBezTo>
                <a:cubicBezTo>
                  <a:pt x="8155336" y="3236800"/>
                  <a:pt x="8139563" y="3235022"/>
                  <a:pt x="8116792" y="3235022"/>
                </a:cubicBezTo>
                <a:close/>
                <a:moveTo>
                  <a:pt x="6718041" y="3235022"/>
                </a:moveTo>
                <a:cubicBezTo>
                  <a:pt x="6706655" y="3235022"/>
                  <a:pt x="6697167" y="3235377"/>
                  <a:pt x="6689577" y="3236089"/>
                </a:cubicBezTo>
                <a:cubicBezTo>
                  <a:pt x="6681987" y="3236800"/>
                  <a:pt x="6675938" y="3238224"/>
                  <a:pt x="6671432" y="3240358"/>
                </a:cubicBezTo>
                <a:cubicBezTo>
                  <a:pt x="6666925" y="3242493"/>
                  <a:pt x="6663842" y="3244865"/>
                  <a:pt x="6662181" y="3247474"/>
                </a:cubicBezTo>
                <a:cubicBezTo>
                  <a:pt x="6660521" y="3250083"/>
                  <a:pt x="6659691" y="3253285"/>
                  <a:pt x="6659691" y="3257081"/>
                </a:cubicBezTo>
                <a:lnTo>
                  <a:pt x="6659691" y="3897507"/>
                </a:lnTo>
                <a:cubicBezTo>
                  <a:pt x="6659691" y="3901302"/>
                  <a:pt x="6660521" y="3904504"/>
                  <a:pt x="6662181" y="3907113"/>
                </a:cubicBezTo>
                <a:cubicBezTo>
                  <a:pt x="6663842" y="3909722"/>
                  <a:pt x="6666925" y="3911975"/>
                  <a:pt x="6671432" y="3913873"/>
                </a:cubicBezTo>
                <a:cubicBezTo>
                  <a:pt x="6675938" y="3915771"/>
                  <a:pt x="6681987" y="3917194"/>
                  <a:pt x="6689577" y="3918143"/>
                </a:cubicBezTo>
                <a:cubicBezTo>
                  <a:pt x="6697167" y="3919091"/>
                  <a:pt x="6706655" y="3919566"/>
                  <a:pt x="6718041" y="3919566"/>
                </a:cubicBezTo>
                <a:cubicBezTo>
                  <a:pt x="6729900" y="3919566"/>
                  <a:pt x="6739625" y="3919091"/>
                  <a:pt x="6747215" y="3918143"/>
                </a:cubicBezTo>
                <a:cubicBezTo>
                  <a:pt x="6754806" y="3917194"/>
                  <a:pt x="6760736" y="3915771"/>
                  <a:pt x="6765005" y="3913873"/>
                </a:cubicBezTo>
                <a:cubicBezTo>
                  <a:pt x="6769275" y="3911975"/>
                  <a:pt x="6772358" y="3909722"/>
                  <a:pt x="6774256" y="3907113"/>
                </a:cubicBezTo>
                <a:cubicBezTo>
                  <a:pt x="6776153" y="3904504"/>
                  <a:pt x="6777102" y="3901302"/>
                  <a:pt x="6777102" y="3897507"/>
                </a:cubicBezTo>
                <a:lnTo>
                  <a:pt x="6777102" y="3616431"/>
                </a:lnTo>
                <a:lnTo>
                  <a:pt x="7103719" y="3616431"/>
                </a:lnTo>
                <a:lnTo>
                  <a:pt x="7103719" y="3897507"/>
                </a:lnTo>
                <a:cubicBezTo>
                  <a:pt x="7103719" y="3901302"/>
                  <a:pt x="7104668" y="3904504"/>
                  <a:pt x="7106566" y="3907113"/>
                </a:cubicBezTo>
                <a:cubicBezTo>
                  <a:pt x="7108463" y="3909722"/>
                  <a:pt x="7111547" y="3911975"/>
                  <a:pt x="7115816" y="3913873"/>
                </a:cubicBezTo>
                <a:cubicBezTo>
                  <a:pt x="7120086" y="3915771"/>
                  <a:pt x="7126016" y="3917194"/>
                  <a:pt x="7133606" y="3918143"/>
                </a:cubicBezTo>
                <a:cubicBezTo>
                  <a:pt x="7141196" y="3919091"/>
                  <a:pt x="7150921" y="3919566"/>
                  <a:pt x="7162781" y="3919566"/>
                </a:cubicBezTo>
                <a:cubicBezTo>
                  <a:pt x="7174166" y="3919566"/>
                  <a:pt x="7183654" y="3919091"/>
                  <a:pt x="7191244" y="3918143"/>
                </a:cubicBezTo>
                <a:cubicBezTo>
                  <a:pt x="7198834" y="3917194"/>
                  <a:pt x="7204764" y="3915771"/>
                  <a:pt x="7209034" y="3913873"/>
                </a:cubicBezTo>
                <a:cubicBezTo>
                  <a:pt x="7213303" y="3911975"/>
                  <a:pt x="7216387" y="3909722"/>
                  <a:pt x="7218284" y="3907113"/>
                </a:cubicBezTo>
                <a:cubicBezTo>
                  <a:pt x="7220182" y="3904504"/>
                  <a:pt x="7221131" y="3901302"/>
                  <a:pt x="7221131" y="3897507"/>
                </a:cubicBezTo>
                <a:lnTo>
                  <a:pt x="7221131" y="3257081"/>
                </a:lnTo>
                <a:cubicBezTo>
                  <a:pt x="7221131" y="3253285"/>
                  <a:pt x="7220182" y="3250083"/>
                  <a:pt x="7218284" y="3247474"/>
                </a:cubicBezTo>
                <a:cubicBezTo>
                  <a:pt x="7216387" y="3244865"/>
                  <a:pt x="7213303" y="3242493"/>
                  <a:pt x="7209034" y="3240358"/>
                </a:cubicBezTo>
                <a:cubicBezTo>
                  <a:pt x="7204764" y="3238224"/>
                  <a:pt x="7198834" y="3236800"/>
                  <a:pt x="7191244" y="3236089"/>
                </a:cubicBezTo>
                <a:cubicBezTo>
                  <a:pt x="7183654" y="3235377"/>
                  <a:pt x="7174166" y="3235022"/>
                  <a:pt x="7162781" y="3235022"/>
                </a:cubicBezTo>
                <a:cubicBezTo>
                  <a:pt x="7150921" y="3235022"/>
                  <a:pt x="7141196" y="3235377"/>
                  <a:pt x="7133606" y="3236089"/>
                </a:cubicBezTo>
                <a:cubicBezTo>
                  <a:pt x="7126016" y="3236800"/>
                  <a:pt x="7120086" y="3238224"/>
                  <a:pt x="7115816" y="3240358"/>
                </a:cubicBezTo>
                <a:cubicBezTo>
                  <a:pt x="7111547" y="3242493"/>
                  <a:pt x="7108463" y="3244865"/>
                  <a:pt x="7106566" y="3247474"/>
                </a:cubicBezTo>
                <a:cubicBezTo>
                  <a:pt x="7104668" y="3250083"/>
                  <a:pt x="7103719" y="3253285"/>
                  <a:pt x="7103719" y="3257081"/>
                </a:cubicBezTo>
                <a:lnTo>
                  <a:pt x="7103719" y="3517520"/>
                </a:lnTo>
                <a:lnTo>
                  <a:pt x="6777102" y="3517520"/>
                </a:lnTo>
                <a:lnTo>
                  <a:pt x="6777102" y="3257081"/>
                </a:lnTo>
                <a:cubicBezTo>
                  <a:pt x="6777102" y="3253285"/>
                  <a:pt x="6776153" y="3250083"/>
                  <a:pt x="6774256" y="3247474"/>
                </a:cubicBezTo>
                <a:cubicBezTo>
                  <a:pt x="6772358" y="3244865"/>
                  <a:pt x="6769275" y="3242493"/>
                  <a:pt x="6765005" y="3240358"/>
                </a:cubicBezTo>
                <a:cubicBezTo>
                  <a:pt x="6760736" y="3238224"/>
                  <a:pt x="6754806" y="3236800"/>
                  <a:pt x="6747215" y="3236089"/>
                </a:cubicBezTo>
                <a:cubicBezTo>
                  <a:pt x="6739625" y="3235377"/>
                  <a:pt x="6729900" y="3235022"/>
                  <a:pt x="6718041" y="3235022"/>
                </a:cubicBezTo>
                <a:close/>
                <a:moveTo>
                  <a:pt x="5241666" y="3235022"/>
                </a:moveTo>
                <a:cubicBezTo>
                  <a:pt x="5230280" y="3235022"/>
                  <a:pt x="5220793" y="3235377"/>
                  <a:pt x="5213202" y="3236089"/>
                </a:cubicBezTo>
                <a:cubicBezTo>
                  <a:pt x="5205612" y="3236800"/>
                  <a:pt x="5199564" y="3238224"/>
                  <a:pt x="5195057" y="3240358"/>
                </a:cubicBezTo>
                <a:cubicBezTo>
                  <a:pt x="5190550" y="3242493"/>
                  <a:pt x="5187467" y="3244865"/>
                  <a:pt x="5185806" y="3247474"/>
                </a:cubicBezTo>
                <a:cubicBezTo>
                  <a:pt x="5184146" y="3250083"/>
                  <a:pt x="5183316" y="3253285"/>
                  <a:pt x="5183316" y="3257081"/>
                </a:cubicBezTo>
                <a:lnTo>
                  <a:pt x="5183316" y="3897507"/>
                </a:lnTo>
                <a:cubicBezTo>
                  <a:pt x="5183316" y="3901302"/>
                  <a:pt x="5184146" y="3904504"/>
                  <a:pt x="5185806" y="3907113"/>
                </a:cubicBezTo>
                <a:cubicBezTo>
                  <a:pt x="5187467" y="3909722"/>
                  <a:pt x="5190550" y="3911975"/>
                  <a:pt x="5195057" y="3913873"/>
                </a:cubicBezTo>
                <a:cubicBezTo>
                  <a:pt x="5199564" y="3915771"/>
                  <a:pt x="5205612" y="3917194"/>
                  <a:pt x="5213202" y="3918143"/>
                </a:cubicBezTo>
                <a:cubicBezTo>
                  <a:pt x="5220793" y="3919091"/>
                  <a:pt x="5230280" y="3919566"/>
                  <a:pt x="5241666" y="3919566"/>
                </a:cubicBezTo>
                <a:cubicBezTo>
                  <a:pt x="5253526" y="3919566"/>
                  <a:pt x="5263250" y="3919091"/>
                  <a:pt x="5270840" y="3918143"/>
                </a:cubicBezTo>
                <a:cubicBezTo>
                  <a:pt x="5278431" y="3917194"/>
                  <a:pt x="5284361" y="3915771"/>
                  <a:pt x="5288630" y="3913873"/>
                </a:cubicBezTo>
                <a:cubicBezTo>
                  <a:pt x="5292900" y="3911975"/>
                  <a:pt x="5295983" y="3909722"/>
                  <a:pt x="5297881" y="3907113"/>
                </a:cubicBezTo>
                <a:cubicBezTo>
                  <a:pt x="5299779" y="3904504"/>
                  <a:pt x="5300727" y="3901302"/>
                  <a:pt x="5300727" y="3897507"/>
                </a:cubicBezTo>
                <a:lnTo>
                  <a:pt x="5300727" y="3616431"/>
                </a:lnTo>
                <a:lnTo>
                  <a:pt x="5627344" y="3616431"/>
                </a:lnTo>
                <a:lnTo>
                  <a:pt x="5627344" y="3897507"/>
                </a:lnTo>
                <a:cubicBezTo>
                  <a:pt x="5627344" y="3901302"/>
                  <a:pt x="5628294" y="3904504"/>
                  <a:pt x="5630191" y="3907113"/>
                </a:cubicBezTo>
                <a:cubicBezTo>
                  <a:pt x="5632088" y="3909722"/>
                  <a:pt x="5635172" y="3911975"/>
                  <a:pt x="5639441" y="3913873"/>
                </a:cubicBezTo>
                <a:cubicBezTo>
                  <a:pt x="5643711" y="3915771"/>
                  <a:pt x="5649641" y="3917194"/>
                  <a:pt x="5657231" y="3918143"/>
                </a:cubicBezTo>
                <a:cubicBezTo>
                  <a:pt x="5664821" y="3919091"/>
                  <a:pt x="5674547" y="3919566"/>
                  <a:pt x="5686406" y="3919566"/>
                </a:cubicBezTo>
                <a:cubicBezTo>
                  <a:pt x="5697791" y="3919566"/>
                  <a:pt x="5707279" y="3919091"/>
                  <a:pt x="5714869" y="3918143"/>
                </a:cubicBezTo>
                <a:cubicBezTo>
                  <a:pt x="5722459" y="3917194"/>
                  <a:pt x="5728390" y="3915771"/>
                  <a:pt x="5732659" y="3913873"/>
                </a:cubicBezTo>
                <a:cubicBezTo>
                  <a:pt x="5736928" y="3911975"/>
                  <a:pt x="5740012" y="3909722"/>
                  <a:pt x="5741909" y="3907113"/>
                </a:cubicBezTo>
                <a:cubicBezTo>
                  <a:pt x="5743807" y="3904504"/>
                  <a:pt x="5744756" y="3901302"/>
                  <a:pt x="5744756" y="3897507"/>
                </a:cubicBezTo>
                <a:lnTo>
                  <a:pt x="5744756" y="3257081"/>
                </a:lnTo>
                <a:cubicBezTo>
                  <a:pt x="5744756" y="3253285"/>
                  <a:pt x="5743807" y="3250083"/>
                  <a:pt x="5741909" y="3247474"/>
                </a:cubicBezTo>
                <a:cubicBezTo>
                  <a:pt x="5740012" y="3244865"/>
                  <a:pt x="5736928" y="3242493"/>
                  <a:pt x="5732659" y="3240358"/>
                </a:cubicBezTo>
                <a:cubicBezTo>
                  <a:pt x="5728390" y="3238224"/>
                  <a:pt x="5722459" y="3236800"/>
                  <a:pt x="5714869" y="3236089"/>
                </a:cubicBezTo>
                <a:cubicBezTo>
                  <a:pt x="5707279" y="3235377"/>
                  <a:pt x="5697791" y="3235022"/>
                  <a:pt x="5686406" y="3235022"/>
                </a:cubicBezTo>
                <a:cubicBezTo>
                  <a:pt x="5674547" y="3235022"/>
                  <a:pt x="5664821" y="3235377"/>
                  <a:pt x="5657231" y="3236089"/>
                </a:cubicBezTo>
                <a:cubicBezTo>
                  <a:pt x="5649641" y="3236800"/>
                  <a:pt x="5643711" y="3238224"/>
                  <a:pt x="5639441" y="3240358"/>
                </a:cubicBezTo>
                <a:cubicBezTo>
                  <a:pt x="5635172" y="3242493"/>
                  <a:pt x="5632088" y="3244865"/>
                  <a:pt x="5630191" y="3247474"/>
                </a:cubicBezTo>
                <a:cubicBezTo>
                  <a:pt x="5628294" y="3250083"/>
                  <a:pt x="5627344" y="3253285"/>
                  <a:pt x="5627344" y="3257081"/>
                </a:cubicBezTo>
                <a:lnTo>
                  <a:pt x="5627344" y="3517520"/>
                </a:lnTo>
                <a:lnTo>
                  <a:pt x="5300727" y="3517520"/>
                </a:lnTo>
                <a:lnTo>
                  <a:pt x="5300727" y="3257081"/>
                </a:lnTo>
                <a:cubicBezTo>
                  <a:pt x="5300727" y="3253285"/>
                  <a:pt x="5299779" y="3250083"/>
                  <a:pt x="5297881" y="3247474"/>
                </a:cubicBezTo>
                <a:cubicBezTo>
                  <a:pt x="5295983" y="3244865"/>
                  <a:pt x="5292900" y="3242493"/>
                  <a:pt x="5288630" y="3240358"/>
                </a:cubicBezTo>
                <a:cubicBezTo>
                  <a:pt x="5284361" y="3238224"/>
                  <a:pt x="5278431" y="3236800"/>
                  <a:pt x="5270840" y="3236089"/>
                </a:cubicBezTo>
                <a:cubicBezTo>
                  <a:pt x="5263250" y="3235377"/>
                  <a:pt x="5253526" y="3235022"/>
                  <a:pt x="5241666" y="3235022"/>
                </a:cubicBezTo>
                <a:close/>
                <a:moveTo>
                  <a:pt x="4450379" y="3235022"/>
                </a:moveTo>
                <a:cubicBezTo>
                  <a:pt x="4439468" y="3235022"/>
                  <a:pt x="4430217" y="3235377"/>
                  <a:pt x="4422627" y="3236089"/>
                </a:cubicBezTo>
                <a:cubicBezTo>
                  <a:pt x="4415037" y="3236800"/>
                  <a:pt x="4408989" y="3238105"/>
                  <a:pt x="4404482" y="3240003"/>
                </a:cubicBezTo>
                <a:cubicBezTo>
                  <a:pt x="4399976" y="3241900"/>
                  <a:pt x="4396892" y="3244272"/>
                  <a:pt x="4395231" y="3247118"/>
                </a:cubicBezTo>
                <a:cubicBezTo>
                  <a:pt x="4393571" y="3249965"/>
                  <a:pt x="4392741" y="3253048"/>
                  <a:pt x="4392741" y="3256369"/>
                </a:cubicBezTo>
                <a:lnTo>
                  <a:pt x="4392741" y="3898218"/>
                </a:lnTo>
                <a:cubicBezTo>
                  <a:pt x="4392741" y="3901539"/>
                  <a:pt x="4393571" y="3904622"/>
                  <a:pt x="4395231" y="3907469"/>
                </a:cubicBezTo>
                <a:cubicBezTo>
                  <a:pt x="4396892" y="3910315"/>
                  <a:pt x="4399738" y="3912568"/>
                  <a:pt x="4403771" y="3914229"/>
                </a:cubicBezTo>
                <a:cubicBezTo>
                  <a:pt x="4407803" y="3915889"/>
                  <a:pt x="4413139" y="3917194"/>
                  <a:pt x="4419781" y="3918143"/>
                </a:cubicBezTo>
                <a:cubicBezTo>
                  <a:pt x="4426422" y="3919091"/>
                  <a:pt x="4434961" y="3919566"/>
                  <a:pt x="4445398" y="3919566"/>
                </a:cubicBezTo>
                <a:cubicBezTo>
                  <a:pt x="4454411" y="3919566"/>
                  <a:pt x="4462002" y="3919210"/>
                  <a:pt x="4468169" y="3918498"/>
                </a:cubicBezTo>
                <a:cubicBezTo>
                  <a:pt x="4474336" y="3917787"/>
                  <a:pt x="4479435" y="3916601"/>
                  <a:pt x="4483468" y="3914940"/>
                </a:cubicBezTo>
                <a:cubicBezTo>
                  <a:pt x="4487501" y="3913280"/>
                  <a:pt x="4490821" y="3911027"/>
                  <a:pt x="4493430" y="3908180"/>
                </a:cubicBezTo>
                <a:cubicBezTo>
                  <a:pt x="4496039" y="3905334"/>
                  <a:pt x="4499004" y="3902013"/>
                  <a:pt x="4502325" y="3898218"/>
                </a:cubicBezTo>
                <a:lnTo>
                  <a:pt x="4774151" y="3526771"/>
                </a:lnTo>
                <a:cubicBezTo>
                  <a:pt x="4787434" y="3508744"/>
                  <a:pt x="4800597" y="3490599"/>
                  <a:pt x="4813643" y="3472335"/>
                </a:cubicBezTo>
                <a:cubicBezTo>
                  <a:pt x="4826689" y="3454071"/>
                  <a:pt x="4838667" y="3435451"/>
                  <a:pt x="4849579" y="3416475"/>
                </a:cubicBezTo>
                <a:cubicBezTo>
                  <a:pt x="4848155" y="3434977"/>
                  <a:pt x="4846969" y="3453834"/>
                  <a:pt x="4846020" y="3473046"/>
                </a:cubicBezTo>
                <a:cubicBezTo>
                  <a:pt x="4845072" y="3492259"/>
                  <a:pt x="4844597" y="3511116"/>
                  <a:pt x="4844597" y="3529617"/>
                </a:cubicBezTo>
                <a:lnTo>
                  <a:pt x="4844597" y="3898218"/>
                </a:lnTo>
                <a:cubicBezTo>
                  <a:pt x="4844597" y="3901539"/>
                  <a:pt x="4845546" y="3904622"/>
                  <a:pt x="4847443" y="3907469"/>
                </a:cubicBezTo>
                <a:cubicBezTo>
                  <a:pt x="4849341" y="3910315"/>
                  <a:pt x="4852662" y="3912568"/>
                  <a:pt x="4857405" y="3914229"/>
                </a:cubicBezTo>
                <a:cubicBezTo>
                  <a:pt x="4862150" y="3915889"/>
                  <a:pt x="4868316" y="3917194"/>
                  <a:pt x="4875907" y="3918143"/>
                </a:cubicBezTo>
                <a:cubicBezTo>
                  <a:pt x="4883497" y="3919091"/>
                  <a:pt x="4892985" y="3919566"/>
                  <a:pt x="4904370" y="3919566"/>
                </a:cubicBezTo>
                <a:cubicBezTo>
                  <a:pt x="4915755" y="3919566"/>
                  <a:pt x="4925243" y="3919091"/>
                  <a:pt x="4932833" y="3918143"/>
                </a:cubicBezTo>
                <a:cubicBezTo>
                  <a:pt x="4940424" y="3917194"/>
                  <a:pt x="4946354" y="3915889"/>
                  <a:pt x="4950623" y="3914229"/>
                </a:cubicBezTo>
                <a:cubicBezTo>
                  <a:pt x="4954893" y="3912568"/>
                  <a:pt x="4957977" y="3910315"/>
                  <a:pt x="4959873" y="3907469"/>
                </a:cubicBezTo>
                <a:cubicBezTo>
                  <a:pt x="4961772" y="3904622"/>
                  <a:pt x="4962720" y="3901539"/>
                  <a:pt x="4962720" y="3898218"/>
                </a:cubicBezTo>
                <a:lnTo>
                  <a:pt x="4962720" y="3257081"/>
                </a:lnTo>
                <a:cubicBezTo>
                  <a:pt x="4962720" y="3253285"/>
                  <a:pt x="4961890" y="3249965"/>
                  <a:pt x="4960229" y="3247118"/>
                </a:cubicBezTo>
                <a:cubicBezTo>
                  <a:pt x="4958569" y="3244272"/>
                  <a:pt x="4955723" y="3241900"/>
                  <a:pt x="4951690" y="3240003"/>
                </a:cubicBezTo>
                <a:cubicBezTo>
                  <a:pt x="4947658" y="3238105"/>
                  <a:pt x="4942203" y="3236800"/>
                  <a:pt x="4935324" y="3236089"/>
                </a:cubicBezTo>
                <a:cubicBezTo>
                  <a:pt x="4928445" y="3235377"/>
                  <a:pt x="4920026" y="3235022"/>
                  <a:pt x="4910063" y="3235022"/>
                </a:cubicBezTo>
                <a:cubicBezTo>
                  <a:pt x="4900100" y="3235022"/>
                  <a:pt x="4892036" y="3235377"/>
                  <a:pt x="4885869" y="3236089"/>
                </a:cubicBezTo>
                <a:cubicBezTo>
                  <a:pt x="4879702" y="3236800"/>
                  <a:pt x="4874366" y="3237986"/>
                  <a:pt x="4869858" y="3239647"/>
                </a:cubicBezTo>
                <a:cubicBezTo>
                  <a:pt x="4865352" y="3241307"/>
                  <a:pt x="4861557" y="3243560"/>
                  <a:pt x="4858473" y="3246407"/>
                </a:cubicBezTo>
                <a:cubicBezTo>
                  <a:pt x="4855389" y="3249253"/>
                  <a:pt x="4852424" y="3252574"/>
                  <a:pt x="4849579" y="3256369"/>
                </a:cubicBezTo>
                <a:lnTo>
                  <a:pt x="4574195" y="3632797"/>
                </a:lnTo>
                <a:cubicBezTo>
                  <a:pt x="4561386" y="3649401"/>
                  <a:pt x="4549408" y="3666360"/>
                  <a:pt x="4538260" y="3683675"/>
                </a:cubicBezTo>
                <a:cubicBezTo>
                  <a:pt x="4527112" y="3700991"/>
                  <a:pt x="4516083" y="3718662"/>
                  <a:pt x="4505171" y="3736689"/>
                </a:cubicBezTo>
                <a:cubicBezTo>
                  <a:pt x="4506594" y="3718662"/>
                  <a:pt x="4507781" y="3700516"/>
                  <a:pt x="4508729" y="3682252"/>
                </a:cubicBezTo>
                <a:cubicBezTo>
                  <a:pt x="4509678" y="3663988"/>
                  <a:pt x="4510152" y="3645606"/>
                  <a:pt x="4510152" y="3627105"/>
                </a:cubicBezTo>
                <a:lnTo>
                  <a:pt x="4510152" y="3256369"/>
                </a:lnTo>
                <a:cubicBezTo>
                  <a:pt x="4510152" y="3249253"/>
                  <a:pt x="4505883" y="3243916"/>
                  <a:pt x="4497344" y="3240358"/>
                </a:cubicBezTo>
                <a:cubicBezTo>
                  <a:pt x="4488805" y="3236800"/>
                  <a:pt x="4473150" y="3235022"/>
                  <a:pt x="4450379" y="3235022"/>
                </a:cubicBezTo>
                <a:close/>
                <a:moveTo>
                  <a:pt x="7694776" y="3225771"/>
                </a:moveTo>
                <a:cubicBezTo>
                  <a:pt x="7652556" y="3225771"/>
                  <a:pt x="7613300" y="3232768"/>
                  <a:pt x="7577009" y="3246763"/>
                </a:cubicBezTo>
                <a:cubicBezTo>
                  <a:pt x="7540718" y="3260757"/>
                  <a:pt x="7509171" y="3282223"/>
                  <a:pt x="7482368" y="3311161"/>
                </a:cubicBezTo>
                <a:cubicBezTo>
                  <a:pt x="7455565" y="3340099"/>
                  <a:pt x="7434455" y="3377220"/>
                  <a:pt x="7419037" y="3422524"/>
                </a:cubicBezTo>
                <a:cubicBezTo>
                  <a:pt x="7403620" y="3467828"/>
                  <a:pt x="7395911" y="3522027"/>
                  <a:pt x="7395911" y="3585121"/>
                </a:cubicBezTo>
                <a:cubicBezTo>
                  <a:pt x="7395911" y="3640625"/>
                  <a:pt x="7402197" y="3689605"/>
                  <a:pt x="7414768" y="3732063"/>
                </a:cubicBezTo>
                <a:cubicBezTo>
                  <a:pt x="7427339" y="3774521"/>
                  <a:pt x="7445603" y="3810338"/>
                  <a:pt x="7469560" y="3839512"/>
                </a:cubicBezTo>
                <a:cubicBezTo>
                  <a:pt x="7493517" y="3868687"/>
                  <a:pt x="7523285" y="3890865"/>
                  <a:pt x="7558864" y="3906046"/>
                </a:cubicBezTo>
                <a:cubicBezTo>
                  <a:pt x="7594443" y="3921226"/>
                  <a:pt x="7635240" y="3928816"/>
                  <a:pt x="7681256" y="3928816"/>
                </a:cubicBezTo>
                <a:cubicBezTo>
                  <a:pt x="7703553" y="3928816"/>
                  <a:pt x="7725137" y="3926682"/>
                  <a:pt x="7746010" y="3922412"/>
                </a:cubicBezTo>
                <a:cubicBezTo>
                  <a:pt x="7766884" y="3918143"/>
                  <a:pt x="7786215" y="3912568"/>
                  <a:pt x="7804005" y="3905690"/>
                </a:cubicBezTo>
                <a:cubicBezTo>
                  <a:pt x="7821794" y="3898811"/>
                  <a:pt x="7837805" y="3890984"/>
                  <a:pt x="7852037" y="3882208"/>
                </a:cubicBezTo>
                <a:cubicBezTo>
                  <a:pt x="7866268" y="3873431"/>
                  <a:pt x="7876349" y="3866078"/>
                  <a:pt x="7882279" y="3860148"/>
                </a:cubicBezTo>
                <a:cubicBezTo>
                  <a:pt x="7888209" y="3854219"/>
                  <a:pt x="7892004" y="3849712"/>
                  <a:pt x="7893664" y="3846628"/>
                </a:cubicBezTo>
                <a:cubicBezTo>
                  <a:pt x="7895325" y="3843545"/>
                  <a:pt x="7896748" y="3839987"/>
                  <a:pt x="7897934" y="3835955"/>
                </a:cubicBezTo>
                <a:cubicBezTo>
                  <a:pt x="7899120" y="3831922"/>
                  <a:pt x="7899950" y="3826941"/>
                  <a:pt x="7900424" y="3821011"/>
                </a:cubicBezTo>
                <a:cubicBezTo>
                  <a:pt x="7900899" y="3815081"/>
                  <a:pt x="7901136" y="3808084"/>
                  <a:pt x="7901136" y="3800020"/>
                </a:cubicBezTo>
                <a:cubicBezTo>
                  <a:pt x="7901136" y="3790532"/>
                  <a:pt x="7900780" y="3782349"/>
                  <a:pt x="7900069" y="3775470"/>
                </a:cubicBezTo>
                <a:cubicBezTo>
                  <a:pt x="7899357" y="3768591"/>
                  <a:pt x="7898171" y="3762899"/>
                  <a:pt x="7896511" y="3758392"/>
                </a:cubicBezTo>
                <a:cubicBezTo>
                  <a:pt x="7894850" y="3753885"/>
                  <a:pt x="7892834" y="3750683"/>
                  <a:pt x="7890462" y="3748785"/>
                </a:cubicBezTo>
                <a:cubicBezTo>
                  <a:pt x="7888090" y="3746888"/>
                  <a:pt x="7885244" y="3745939"/>
                  <a:pt x="7881923" y="3745939"/>
                </a:cubicBezTo>
                <a:cubicBezTo>
                  <a:pt x="7876230" y="3745939"/>
                  <a:pt x="7868284" y="3750090"/>
                  <a:pt x="7858085" y="3758392"/>
                </a:cubicBezTo>
                <a:cubicBezTo>
                  <a:pt x="7847886" y="3766694"/>
                  <a:pt x="7835314" y="3775944"/>
                  <a:pt x="7820371" y="3786144"/>
                </a:cubicBezTo>
                <a:cubicBezTo>
                  <a:pt x="7805428" y="3796343"/>
                  <a:pt x="7787757" y="3805712"/>
                  <a:pt x="7767358" y="3814251"/>
                </a:cubicBezTo>
                <a:cubicBezTo>
                  <a:pt x="7746959" y="3822790"/>
                  <a:pt x="7723240" y="3827060"/>
                  <a:pt x="7696200" y="3827060"/>
                </a:cubicBezTo>
                <a:cubicBezTo>
                  <a:pt x="7667736" y="3827060"/>
                  <a:pt x="7642475" y="3821960"/>
                  <a:pt x="7620416" y="3811761"/>
                </a:cubicBezTo>
                <a:cubicBezTo>
                  <a:pt x="7598357" y="3801561"/>
                  <a:pt x="7579737" y="3786025"/>
                  <a:pt x="7564556" y="3765152"/>
                </a:cubicBezTo>
                <a:cubicBezTo>
                  <a:pt x="7549376" y="3744279"/>
                  <a:pt x="7537872" y="3718306"/>
                  <a:pt x="7530045" y="3687233"/>
                </a:cubicBezTo>
                <a:cubicBezTo>
                  <a:pt x="7522217" y="3656161"/>
                  <a:pt x="7518303" y="3619989"/>
                  <a:pt x="7518303" y="3578717"/>
                </a:cubicBezTo>
                <a:cubicBezTo>
                  <a:pt x="7518303" y="3496173"/>
                  <a:pt x="7533365" y="3433198"/>
                  <a:pt x="7563489" y="3389791"/>
                </a:cubicBezTo>
                <a:cubicBezTo>
                  <a:pt x="7593613" y="3346384"/>
                  <a:pt x="7636901" y="3324681"/>
                  <a:pt x="7693353" y="3324681"/>
                </a:cubicBezTo>
                <a:cubicBezTo>
                  <a:pt x="7720868" y="3324681"/>
                  <a:pt x="7744706" y="3328595"/>
                  <a:pt x="7764867" y="3336422"/>
                </a:cubicBezTo>
                <a:cubicBezTo>
                  <a:pt x="7785029" y="3344250"/>
                  <a:pt x="7802226" y="3352907"/>
                  <a:pt x="7816457" y="3362395"/>
                </a:cubicBezTo>
                <a:cubicBezTo>
                  <a:pt x="7830689" y="3371883"/>
                  <a:pt x="7842430" y="3380540"/>
                  <a:pt x="7851681" y="3388368"/>
                </a:cubicBezTo>
                <a:cubicBezTo>
                  <a:pt x="7860931" y="3396196"/>
                  <a:pt x="7869115" y="3400109"/>
                  <a:pt x="7876230" y="3400109"/>
                </a:cubicBezTo>
                <a:cubicBezTo>
                  <a:pt x="7882397" y="3400109"/>
                  <a:pt x="7887616" y="3396433"/>
                  <a:pt x="7891885" y="3389079"/>
                </a:cubicBezTo>
                <a:cubicBezTo>
                  <a:pt x="7896155" y="3381726"/>
                  <a:pt x="7898290" y="3368799"/>
                  <a:pt x="7898290" y="3350298"/>
                </a:cubicBezTo>
                <a:cubicBezTo>
                  <a:pt x="7898290" y="3341759"/>
                  <a:pt x="7898052" y="3334643"/>
                  <a:pt x="7897578" y="3328951"/>
                </a:cubicBezTo>
                <a:cubicBezTo>
                  <a:pt x="7897104" y="3323258"/>
                  <a:pt x="7896155" y="3318158"/>
                  <a:pt x="7894732" y="3313652"/>
                </a:cubicBezTo>
                <a:cubicBezTo>
                  <a:pt x="7893308" y="3309145"/>
                  <a:pt x="7891529" y="3305231"/>
                  <a:pt x="7889395" y="3301911"/>
                </a:cubicBezTo>
                <a:cubicBezTo>
                  <a:pt x="7887260" y="3298590"/>
                  <a:pt x="7883346" y="3294083"/>
                  <a:pt x="7877654" y="3288390"/>
                </a:cubicBezTo>
                <a:cubicBezTo>
                  <a:pt x="7871961" y="3282698"/>
                  <a:pt x="7862829" y="3275819"/>
                  <a:pt x="7850258" y="3267754"/>
                </a:cubicBezTo>
                <a:cubicBezTo>
                  <a:pt x="7837686" y="3259690"/>
                  <a:pt x="7823336" y="3252574"/>
                  <a:pt x="7807207" y="3246407"/>
                </a:cubicBezTo>
                <a:cubicBezTo>
                  <a:pt x="7791077" y="3240240"/>
                  <a:pt x="7773406" y="3235259"/>
                  <a:pt x="7754194" y="3231464"/>
                </a:cubicBezTo>
                <a:cubicBezTo>
                  <a:pt x="7734981" y="3227669"/>
                  <a:pt x="7715175" y="3225771"/>
                  <a:pt x="7694776" y="3225771"/>
                </a:cubicBezTo>
                <a:close/>
                <a:moveTo>
                  <a:pt x="6194207" y="3225059"/>
                </a:moveTo>
                <a:cubicBezTo>
                  <a:pt x="6169539" y="3225059"/>
                  <a:pt x="6145108" y="3227313"/>
                  <a:pt x="6120914" y="3231819"/>
                </a:cubicBezTo>
                <a:cubicBezTo>
                  <a:pt x="6096720" y="3236326"/>
                  <a:pt x="6074424" y="3242019"/>
                  <a:pt x="6054025" y="3248897"/>
                </a:cubicBezTo>
                <a:cubicBezTo>
                  <a:pt x="6033627" y="3255776"/>
                  <a:pt x="6015600" y="3263366"/>
                  <a:pt x="5999945" y="3271668"/>
                </a:cubicBezTo>
                <a:cubicBezTo>
                  <a:pt x="5984290" y="3279970"/>
                  <a:pt x="5973260" y="3287204"/>
                  <a:pt x="5966856" y="3293372"/>
                </a:cubicBezTo>
                <a:cubicBezTo>
                  <a:pt x="5960452" y="3299539"/>
                  <a:pt x="5956420" y="3306061"/>
                  <a:pt x="5954759" y="3312940"/>
                </a:cubicBezTo>
                <a:cubicBezTo>
                  <a:pt x="5953099" y="3319819"/>
                  <a:pt x="5952269" y="3329188"/>
                  <a:pt x="5952269" y="3341048"/>
                </a:cubicBezTo>
                <a:cubicBezTo>
                  <a:pt x="5952269" y="3348163"/>
                  <a:pt x="5952743" y="3354686"/>
                  <a:pt x="5953692" y="3360616"/>
                </a:cubicBezTo>
                <a:cubicBezTo>
                  <a:pt x="5954641" y="3366546"/>
                  <a:pt x="5956182" y="3371409"/>
                  <a:pt x="5958318" y="3375204"/>
                </a:cubicBezTo>
                <a:cubicBezTo>
                  <a:pt x="5960452" y="3378999"/>
                  <a:pt x="5962942" y="3381845"/>
                  <a:pt x="5965789" y="3383743"/>
                </a:cubicBezTo>
                <a:cubicBezTo>
                  <a:pt x="5968635" y="3385640"/>
                  <a:pt x="5971956" y="3386589"/>
                  <a:pt x="5975751" y="3386589"/>
                </a:cubicBezTo>
                <a:cubicBezTo>
                  <a:pt x="5981444" y="3386589"/>
                  <a:pt x="5990101" y="3383150"/>
                  <a:pt x="6001724" y="3376271"/>
                </a:cubicBezTo>
                <a:cubicBezTo>
                  <a:pt x="6013347" y="3369392"/>
                  <a:pt x="6027815" y="3361802"/>
                  <a:pt x="6045130" y="3353500"/>
                </a:cubicBezTo>
                <a:cubicBezTo>
                  <a:pt x="6062446" y="3345199"/>
                  <a:pt x="6082607" y="3337608"/>
                  <a:pt x="6105615" y="3330730"/>
                </a:cubicBezTo>
                <a:cubicBezTo>
                  <a:pt x="6128623" y="3323851"/>
                  <a:pt x="6154596" y="3320412"/>
                  <a:pt x="6183533" y="3320412"/>
                </a:cubicBezTo>
                <a:cubicBezTo>
                  <a:pt x="6210574" y="3320412"/>
                  <a:pt x="6233344" y="3323614"/>
                  <a:pt x="6251845" y="3330018"/>
                </a:cubicBezTo>
                <a:cubicBezTo>
                  <a:pt x="6270347" y="3336422"/>
                  <a:pt x="6285409" y="3345910"/>
                  <a:pt x="6297031" y="3358481"/>
                </a:cubicBezTo>
                <a:cubicBezTo>
                  <a:pt x="6308654" y="3371053"/>
                  <a:pt x="6317074" y="3386826"/>
                  <a:pt x="6322292" y="3405802"/>
                </a:cubicBezTo>
                <a:cubicBezTo>
                  <a:pt x="6327511" y="3424777"/>
                  <a:pt x="6330120" y="3446599"/>
                  <a:pt x="6330120" y="3471267"/>
                </a:cubicBezTo>
                <a:lnTo>
                  <a:pt x="6330120" y="3521078"/>
                </a:lnTo>
                <a:lnTo>
                  <a:pt x="6241883" y="3521078"/>
                </a:lnTo>
                <a:cubicBezTo>
                  <a:pt x="6192072" y="3521078"/>
                  <a:pt x="6147243" y="3525466"/>
                  <a:pt x="6107394" y="3534243"/>
                </a:cubicBezTo>
                <a:cubicBezTo>
                  <a:pt x="6067545" y="3543019"/>
                  <a:pt x="6033864" y="3556183"/>
                  <a:pt x="6006349" y="3573736"/>
                </a:cubicBezTo>
                <a:cubicBezTo>
                  <a:pt x="5978834" y="3591288"/>
                  <a:pt x="5957724" y="3613347"/>
                  <a:pt x="5943018" y="3639913"/>
                </a:cubicBezTo>
                <a:cubicBezTo>
                  <a:pt x="5928312" y="3666479"/>
                  <a:pt x="5920960" y="3697789"/>
                  <a:pt x="5920960" y="3733842"/>
                </a:cubicBezTo>
                <a:cubicBezTo>
                  <a:pt x="5920960" y="3764678"/>
                  <a:pt x="5926296" y="3792192"/>
                  <a:pt x="5936970" y="3816386"/>
                </a:cubicBezTo>
                <a:cubicBezTo>
                  <a:pt x="5947643" y="3840580"/>
                  <a:pt x="5962587" y="3860979"/>
                  <a:pt x="5981799" y="3877582"/>
                </a:cubicBezTo>
                <a:cubicBezTo>
                  <a:pt x="6001012" y="3894186"/>
                  <a:pt x="6024257" y="3906876"/>
                  <a:pt x="6051535" y="3915652"/>
                </a:cubicBezTo>
                <a:cubicBezTo>
                  <a:pt x="6078812" y="3924428"/>
                  <a:pt x="6109292" y="3928816"/>
                  <a:pt x="6142973" y="3928816"/>
                </a:cubicBezTo>
                <a:cubicBezTo>
                  <a:pt x="6181399" y="3928816"/>
                  <a:pt x="6217808" y="3920515"/>
                  <a:pt x="6252201" y="3903911"/>
                </a:cubicBezTo>
                <a:cubicBezTo>
                  <a:pt x="6286595" y="3887307"/>
                  <a:pt x="6317786" y="3864062"/>
                  <a:pt x="6345775" y="3834176"/>
                </a:cubicBezTo>
                <a:lnTo>
                  <a:pt x="6345775" y="3898218"/>
                </a:lnTo>
                <a:cubicBezTo>
                  <a:pt x="6345775" y="3903911"/>
                  <a:pt x="6347435" y="3908180"/>
                  <a:pt x="6350756" y="3911027"/>
                </a:cubicBezTo>
                <a:cubicBezTo>
                  <a:pt x="6354077" y="3913873"/>
                  <a:pt x="6359414" y="3916008"/>
                  <a:pt x="6366766" y="3917431"/>
                </a:cubicBezTo>
                <a:cubicBezTo>
                  <a:pt x="6374120" y="3918854"/>
                  <a:pt x="6383963" y="3919566"/>
                  <a:pt x="6396297" y="3919566"/>
                </a:cubicBezTo>
                <a:cubicBezTo>
                  <a:pt x="6409106" y="3919566"/>
                  <a:pt x="6418831" y="3918854"/>
                  <a:pt x="6425472" y="3917431"/>
                </a:cubicBezTo>
                <a:cubicBezTo>
                  <a:pt x="6432114" y="3916008"/>
                  <a:pt x="6437332" y="3913873"/>
                  <a:pt x="6441127" y="3911027"/>
                </a:cubicBezTo>
                <a:cubicBezTo>
                  <a:pt x="6444922" y="3908180"/>
                  <a:pt x="6446820" y="3903911"/>
                  <a:pt x="6446820" y="3898218"/>
                </a:cubicBezTo>
                <a:lnTo>
                  <a:pt x="6446820" y="3466286"/>
                </a:lnTo>
                <a:cubicBezTo>
                  <a:pt x="6446820" y="3426438"/>
                  <a:pt x="6442313" y="3391570"/>
                  <a:pt x="6433299" y="3361683"/>
                </a:cubicBezTo>
                <a:cubicBezTo>
                  <a:pt x="6424286" y="3331797"/>
                  <a:pt x="6409817" y="3306773"/>
                  <a:pt x="6389893" y="3286611"/>
                </a:cubicBezTo>
                <a:cubicBezTo>
                  <a:pt x="6369968" y="3266450"/>
                  <a:pt x="6343877" y="3251151"/>
                  <a:pt x="6311619" y="3240714"/>
                </a:cubicBezTo>
                <a:cubicBezTo>
                  <a:pt x="6279360" y="3230278"/>
                  <a:pt x="6240223" y="3225059"/>
                  <a:pt x="6194207" y="3225059"/>
                </a:cubicBezTo>
                <a:close/>
                <a:moveTo>
                  <a:pt x="3832538" y="3183076"/>
                </a:moveTo>
                <a:cubicBezTo>
                  <a:pt x="3880451" y="3185922"/>
                  <a:pt x="3920893" y="3193868"/>
                  <a:pt x="3953863" y="3206914"/>
                </a:cubicBezTo>
                <a:cubicBezTo>
                  <a:pt x="3986833" y="3219960"/>
                  <a:pt x="4013280" y="3237275"/>
                  <a:pt x="4033205" y="3258860"/>
                </a:cubicBezTo>
                <a:cubicBezTo>
                  <a:pt x="4053129" y="3280444"/>
                  <a:pt x="4067598" y="3306061"/>
                  <a:pt x="4076611" y="3335711"/>
                </a:cubicBezTo>
                <a:cubicBezTo>
                  <a:pt x="4085625" y="3365360"/>
                  <a:pt x="4090131" y="3398449"/>
                  <a:pt x="4090131" y="3434977"/>
                </a:cubicBezTo>
                <a:cubicBezTo>
                  <a:pt x="4090131" y="3467710"/>
                  <a:pt x="4085506" y="3498545"/>
                  <a:pt x="4076255" y="3527483"/>
                </a:cubicBezTo>
                <a:cubicBezTo>
                  <a:pt x="4067005" y="3556420"/>
                  <a:pt x="4052061" y="3581919"/>
                  <a:pt x="4031426" y="3603978"/>
                </a:cubicBezTo>
                <a:cubicBezTo>
                  <a:pt x="4010790" y="3626037"/>
                  <a:pt x="3984224" y="3644064"/>
                  <a:pt x="3951728" y="3658058"/>
                </a:cubicBezTo>
                <a:cubicBezTo>
                  <a:pt x="3919233" y="3672053"/>
                  <a:pt x="3879502" y="3680236"/>
                  <a:pt x="3832538" y="3682608"/>
                </a:cubicBezTo>
                <a:close/>
                <a:moveTo>
                  <a:pt x="3712992" y="3183076"/>
                </a:moveTo>
                <a:lnTo>
                  <a:pt x="3712992" y="3682608"/>
                </a:lnTo>
                <a:cubicBezTo>
                  <a:pt x="3665078" y="3679762"/>
                  <a:pt x="3624637" y="3671816"/>
                  <a:pt x="3591666" y="3658770"/>
                </a:cubicBezTo>
                <a:cubicBezTo>
                  <a:pt x="3558696" y="3645724"/>
                  <a:pt x="3532131" y="3628290"/>
                  <a:pt x="3511969" y="3606469"/>
                </a:cubicBezTo>
                <a:cubicBezTo>
                  <a:pt x="3491807" y="3584647"/>
                  <a:pt x="3477339" y="3558792"/>
                  <a:pt x="3468562" y="3528906"/>
                </a:cubicBezTo>
                <a:cubicBezTo>
                  <a:pt x="3459786" y="3499019"/>
                  <a:pt x="3455398" y="3465575"/>
                  <a:pt x="3455398" y="3428572"/>
                </a:cubicBezTo>
                <a:cubicBezTo>
                  <a:pt x="3455398" y="3396314"/>
                  <a:pt x="3460023" y="3365834"/>
                  <a:pt x="3469274" y="3337134"/>
                </a:cubicBezTo>
                <a:cubicBezTo>
                  <a:pt x="3478525" y="3308433"/>
                  <a:pt x="3493349" y="3283172"/>
                  <a:pt x="3513748" y="3261350"/>
                </a:cubicBezTo>
                <a:cubicBezTo>
                  <a:pt x="3534147" y="3239528"/>
                  <a:pt x="3560712" y="3221739"/>
                  <a:pt x="3593445" y="3207981"/>
                </a:cubicBezTo>
                <a:cubicBezTo>
                  <a:pt x="3626178" y="3194224"/>
                  <a:pt x="3666027" y="3185922"/>
                  <a:pt x="3712992" y="3183076"/>
                </a:cubicBezTo>
                <a:close/>
                <a:moveTo>
                  <a:pt x="3772765" y="2953946"/>
                </a:moveTo>
                <a:cubicBezTo>
                  <a:pt x="3761854" y="2953946"/>
                  <a:pt x="3752603" y="2954420"/>
                  <a:pt x="3745013" y="2955369"/>
                </a:cubicBezTo>
                <a:cubicBezTo>
                  <a:pt x="3737423" y="2956318"/>
                  <a:pt x="3731137" y="2957741"/>
                  <a:pt x="3726156" y="2959638"/>
                </a:cubicBezTo>
                <a:cubicBezTo>
                  <a:pt x="3721175" y="2961536"/>
                  <a:pt x="3717617" y="2963670"/>
                  <a:pt x="3715482" y="2966042"/>
                </a:cubicBezTo>
                <a:cubicBezTo>
                  <a:pt x="3713347" y="2968414"/>
                  <a:pt x="3712280" y="2971024"/>
                  <a:pt x="3712280" y="2973870"/>
                </a:cubicBezTo>
                <a:lnTo>
                  <a:pt x="3712280" y="3084877"/>
                </a:lnTo>
                <a:cubicBezTo>
                  <a:pt x="3647763" y="3088672"/>
                  <a:pt x="3591666" y="3099939"/>
                  <a:pt x="3543990" y="3118678"/>
                </a:cubicBezTo>
                <a:cubicBezTo>
                  <a:pt x="3496314" y="3137416"/>
                  <a:pt x="3456584" y="3161966"/>
                  <a:pt x="3424800" y="3192326"/>
                </a:cubicBezTo>
                <a:cubicBezTo>
                  <a:pt x="3393016" y="3222687"/>
                  <a:pt x="3369178" y="3258504"/>
                  <a:pt x="3353286" y="3299776"/>
                </a:cubicBezTo>
                <a:cubicBezTo>
                  <a:pt x="3337394" y="3341048"/>
                  <a:pt x="3329448" y="3386352"/>
                  <a:pt x="3329448" y="3435688"/>
                </a:cubicBezTo>
                <a:cubicBezTo>
                  <a:pt x="3329448" y="3490243"/>
                  <a:pt x="3337156" y="3538631"/>
                  <a:pt x="3352574" y="3580852"/>
                </a:cubicBezTo>
                <a:cubicBezTo>
                  <a:pt x="3367992" y="3623072"/>
                  <a:pt x="3391355" y="3658651"/>
                  <a:pt x="3422665" y="3687589"/>
                </a:cubicBezTo>
                <a:cubicBezTo>
                  <a:pt x="3453975" y="3716527"/>
                  <a:pt x="3493705" y="3738942"/>
                  <a:pt x="3541856" y="3754834"/>
                </a:cubicBezTo>
                <a:cubicBezTo>
                  <a:pt x="3590006" y="3770726"/>
                  <a:pt x="3646814" y="3779621"/>
                  <a:pt x="3712280" y="3781518"/>
                </a:cubicBezTo>
                <a:lnTo>
                  <a:pt x="3712280" y="3898218"/>
                </a:lnTo>
                <a:cubicBezTo>
                  <a:pt x="3712280" y="3902013"/>
                  <a:pt x="3713229" y="3905334"/>
                  <a:pt x="3715126" y="3908180"/>
                </a:cubicBezTo>
                <a:cubicBezTo>
                  <a:pt x="3717024" y="3911027"/>
                  <a:pt x="3720463" y="3913280"/>
                  <a:pt x="3725444" y="3914940"/>
                </a:cubicBezTo>
                <a:cubicBezTo>
                  <a:pt x="3730426" y="3916601"/>
                  <a:pt x="3736711" y="3917787"/>
                  <a:pt x="3744301" y="3918498"/>
                </a:cubicBezTo>
                <a:cubicBezTo>
                  <a:pt x="3751892" y="3919210"/>
                  <a:pt x="3761379" y="3919566"/>
                  <a:pt x="3772765" y="3919566"/>
                </a:cubicBezTo>
                <a:cubicBezTo>
                  <a:pt x="3783676" y="3919566"/>
                  <a:pt x="3793164" y="3919091"/>
                  <a:pt x="3801228" y="3918143"/>
                </a:cubicBezTo>
                <a:cubicBezTo>
                  <a:pt x="3809293" y="3917194"/>
                  <a:pt x="3815578" y="3915889"/>
                  <a:pt x="3820085" y="3914229"/>
                </a:cubicBezTo>
                <a:cubicBezTo>
                  <a:pt x="3824592" y="3912568"/>
                  <a:pt x="3827913" y="3910315"/>
                  <a:pt x="3830047" y="3907469"/>
                </a:cubicBezTo>
                <a:cubicBezTo>
                  <a:pt x="3832182" y="3904622"/>
                  <a:pt x="3833249" y="3901539"/>
                  <a:pt x="3833249" y="3898218"/>
                </a:cubicBezTo>
                <a:lnTo>
                  <a:pt x="3833249" y="3781518"/>
                </a:lnTo>
                <a:cubicBezTo>
                  <a:pt x="3896343" y="3778198"/>
                  <a:pt x="3951847" y="3767405"/>
                  <a:pt x="3999760" y="3749141"/>
                </a:cubicBezTo>
                <a:cubicBezTo>
                  <a:pt x="4047673" y="3730877"/>
                  <a:pt x="4087641" y="3706446"/>
                  <a:pt x="4119662" y="3675848"/>
                </a:cubicBezTo>
                <a:cubicBezTo>
                  <a:pt x="4151683" y="3645250"/>
                  <a:pt x="4175640" y="3609078"/>
                  <a:pt x="4191532" y="3567331"/>
                </a:cubicBezTo>
                <a:cubicBezTo>
                  <a:pt x="4207424" y="3525585"/>
                  <a:pt x="4215370" y="3479095"/>
                  <a:pt x="4215370" y="3427861"/>
                </a:cubicBezTo>
                <a:cubicBezTo>
                  <a:pt x="4215370" y="3374255"/>
                  <a:pt x="4207661" y="3326579"/>
                  <a:pt x="4192244" y="3284832"/>
                </a:cubicBezTo>
                <a:cubicBezTo>
                  <a:pt x="4176826" y="3243086"/>
                  <a:pt x="4153462" y="3207863"/>
                  <a:pt x="4122153" y="3179162"/>
                </a:cubicBezTo>
                <a:cubicBezTo>
                  <a:pt x="4090843" y="3150461"/>
                  <a:pt x="4051231" y="3128165"/>
                  <a:pt x="4003318" y="3112273"/>
                </a:cubicBezTo>
                <a:cubicBezTo>
                  <a:pt x="3955405" y="3096381"/>
                  <a:pt x="3898715" y="3087249"/>
                  <a:pt x="3833249" y="3084877"/>
                </a:cubicBezTo>
                <a:lnTo>
                  <a:pt x="3833249" y="2973870"/>
                </a:lnTo>
                <a:cubicBezTo>
                  <a:pt x="3833249" y="2971024"/>
                  <a:pt x="3832182" y="2968414"/>
                  <a:pt x="3830047" y="2966042"/>
                </a:cubicBezTo>
                <a:cubicBezTo>
                  <a:pt x="3827913" y="2963670"/>
                  <a:pt x="3824592" y="2961536"/>
                  <a:pt x="3820085" y="2959638"/>
                </a:cubicBezTo>
                <a:cubicBezTo>
                  <a:pt x="3815578" y="2957741"/>
                  <a:pt x="3809293" y="2956318"/>
                  <a:pt x="3801228" y="2955369"/>
                </a:cubicBezTo>
                <a:cubicBezTo>
                  <a:pt x="3793164" y="2954420"/>
                  <a:pt x="3783676" y="2953946"/>
                  <a:pt x="3772765" y="29539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3725"/>
                </a:lnTo>
                <a:lnTo>
                  <a:pt x="0" y="68737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9EA9D-E23A-176A-45F5-BC67F12CC5FE}"/>
              </a:ext>
            </a:extLst>
          </p:cNvPr>
          <p:cNvSpPr txBox="1"/>
          <p:nvPr/>
        </p:nvSpPr>
        <p:spPr>
          <a:xfrm>
            <a:off x="2527300" y="476290"/>
            <a:ext cx="713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Используемые модули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99193-EA59-29B8-821D-15EA120066A9}"/>
              </a:ext>
            </a:extLst>
          </p:cNvPr>
          <p:cNvSpPr txBox="1"/>
          <p:nvPr/>
        </p:nvSpPr>
        <p:spPr>
          <a:xfrm>
            <a:off x="3009033" y="1491695"/>
            <a:ext cx="640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Графики (Столбчатая)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988111-67B6-6031-1465-536BBBE8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94" y="2316163"/>
            <a:ext cx="8162144" cy="44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99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145</Words>
  <Application>Microsoft Office PowerPoint</Application>
  <PresentationFormat>Широкоэкранный</PresentationFormat>
  <Paragraphs>43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Тема Office</vt:lpstr>
      <vt:lpstr>Министерство образования Московской области Государственное бюджетное профессиональное образовательное учреждение Московской области Физико-технический колледж (ГБПОУ МО «Физтех-колледж»)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Данила Полищук</dc:creator>
  <cp:lastModifiedBy>Данила Полищук</cp:lastModifiedBy>
  <cp:revision>14</cp:revision>
  <dcterms:created xsi:type="dcterms:W3CDTF">2025-05-28T10:26:37Z</dcterms:created>
  <dcterms:modified xsi:type="dcterms:W3CDTF">2025-06-04T09:19:56Z</dcterms:modified>
</cp:coreProperties>
</file>