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0"/>
    <p:restoredTop sz="94694"/>
  </p:normalViewPr>
  <p:slideViewPr>
    <p:cSldViewPr snapToGrid="0">
      <p:cViewPr varScale="1">
        <p:scale>
          <a:sx n="98" d="100"/>
          <a:sy n="98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BB5D-BAE2-D995-7B45-D5E4EC401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8BC48-D4CD-24B7-FA53-EBA2E82FA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B1222-EA6A-90EC-0995-B30BA17D4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4F5D-947C-0244-AB74-8F71C1D62177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78D90-E1D9-5206-FF68-05BC95FB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3A100-0054-EC5C-2AEC-4F833EB8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C61D-E78B-5943-9793-236A2829E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227F-F014-27FF-934C-FE60668C4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F0E27-EDF3-2E61-B559-B30FD1845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B7364-1061-0254-7A4C-ED437ACF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4F5D-947C-0244-AB74-8F71C1D62177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46B44-442B-3035-8C84-0BEA88C3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AF068-4820-B102-90EA-193CD8094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C61D-E78B-5943-9793-236A2829E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9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06CA28-74D6-0917-104E-DF417D506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FCF27-089E-E590-5FE2-2B693C792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1C76D-E56A-8268-D76A-C9E7A40CB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4F5D-947C-0244-AB74-8F71C1D62177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EB657-D807-94AA-EE1E-5EE7D204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10C64-5374-3736-9BBE-59A5A56B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C61D-E78B-5943-9793-236A2829E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0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64CE-9F04-60F6-636D-E3E4D20F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C2A2E-0A7B-F47F-A56D-221B867A1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E3AE3-707E-255F-24CC-81F46CF6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4F5D-947C-0244-AB74-8F71C1D62177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A5554-1794-BA10-534A-DB380549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202D2-173C-5380-894B-8146A397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C61D-E78B-5943-9793-236A2829E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2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A777E-8579-19CD-8F7A-57C28150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09374-B7DB-40CA-6460-2E6B11830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11F30-4BBA-A503-B6A4-321AB1FF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4F5D-947C-0244-AB74-8F71C1D62177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7EB69-2359-1FF7-8758-DF16AF4D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DA01A-512F-1A40-9F5F-79051513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C61D-E78B-5943-9793-236A2829E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4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B551-288B-DD6F-A704-F01D790A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D0035-110C-1909-C0C5-88E9CD01D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47210-0DD8-CFB2-733F-3BFD8B129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6826E-0AA9-898B-991C-98D347D68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4F5D-947C-0244-AB74-8F71C1D62177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0D534-24F5-E559-694A-423EDED0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336F9-8FD1-23E9-A12A-BF1503A1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C61D-E78B-5943-9793-236A2829E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2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7BE14-C090-FD8B-C173-1304B1AA0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31722-167A-662C-4DCD-54E580496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48CF4-6087-F1D2-B769-1A35EC969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566136-1EE0-D375-7A3D-1B185CA5A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CE75B-1205-2961-09AC-A84B85AAA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C67A3-EFCD-C106-122A-6BDB04A5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4F5D-947C-0244-AB74-8F71C1D62177}" type="datetimeFigureOut">
              <a:rPr lang="en-US" smtClean="0"/>
              <a:t>9/24/24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B54FC7-4E9A-1A99-696A-94E61163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14DD95-9B0F-78EE-D51A-901C18A5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C61D-E78B-5943-9793-236A2829E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4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0A1B6-A10F-03D3-618F-1B355CDA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F2569-F42F-BD0D-B6E4-3078AF5CD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4F5D-947C-0244-AB74-8F71C1D62177}" type="datetimeFigureOut">
              <a:rPr lang="en-US" smtClean="0"/>
              <a:t>9/24/24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615BE-79DA-82AA-CF3F-FC7D0CA2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1367F-35C4-EE3B-D16D-B4C6C868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C61D-E78B-5943-9793-236A2829E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5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3B161-7231-1B8A-D0AA-43C125D37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4F5D-947C-0244-AB74-8F71C1D62177}" type="datetimeFigureOut">
              <a:rPr lang="en-US" smtClean="0"/>
              <a:t>9/24/24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F5F62-1BBD-2C78-9120-0173F10C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2AA66-E13A-4691-4708-38C519C7D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C61D-E78B-5943-9793-236A2829E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3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C3C6-CC12-9725-F325-F4892A7BC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47913-05C3-A609-667F-77B3B8A36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5AF7C-1D04-1A35-646C-C5FC4B41A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39EAC-20D1-4955-4553-E17BD994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4F5D-947C-0244-AB74-8F71C1D62177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3B97A-C606-D685-CFF3-E2879CB7E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E91CF-ADB6-38C3-07E6-3E393F7CC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C61D-E78B-5943-9793-236A2829E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7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F4B8-3E73-003E-00D2-D1AD2287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634588-7A08-871A-4B76-D0D55A1FC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1D751-D7FF-B9D5-6602-D6871EAF1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2A60E-91F7-863E-7E09-9C39B5FC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4F5D-947C-0244-AB74-8F71C1D62177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EEDF-5437-E1BB-20E0-33D14D4E0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8B1C-4C61-623F-7D3E-F10E39FC4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C61D-E78B-5943-9793-236A2829E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3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E9ED06-5BFD-D0E1-1B48-F39AEA953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1FB12-F1EC-E426-F809-EBEF1E7E5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5917C-A0D9-9038-415D-B189C5EC5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74F5D-947C-0244-AB74-8F71C1D62177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D870E-0D38-1491-5587-97FC632B2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A8A06-4D94-0BC8-08F6-70D6DBA6B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5C61D-E78B-5943-9793-236A2829E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2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28205E-D98A-9FC1-939A-F86669844CE6}"/>
              </a:ext>
            </a:extLst>
          </p:cNvPr>
          <p:cNvCxnSpPr>
            <a:cxnSpLocks/>
          </p:cNvCxnSpPr>
          <p:nvPr/>
        </p:nvCxnSpPr>
        <p:spPr>
          <a:xfrm>
            <a:off x="1497086" y="784655"/>
            <a:ext cx="74368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DC4D24-F849-AB57-8314-F4DB6051DB8C}"/>
                  </a:ext>
                </a:extLst>
              </p:cNvPr>
              <p:cNvSpPr txBox="1"/>
              <p:nvPr/>
            </p:nvSpPr>
            <p:spPr>
              <a:xfrm>
                <a:off x="3062345" y="547849"/>
                <a:ext cx="1044855" cy="49122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DC4D24-F849-AB57-8314-F4DB6051D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345" y="547849"/>
                <a:ext cx="1044855" cy="491225"/>
              </a:xfrm>
              <a:prstGeom prst="rect">
                <a:avLst/>
              </a:prstGeom>
              <a:blipFill>
                <a:blip r:embed="rId2"/>
                <a:stretch>
                  <a:fillRect l="-117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6CAA58-2EBD-74C4-B584-3FA823AAA9B7}"/>
                  </a:ext>
                </a:extLst>
              </p:cNvPr>
              <p:cNvSpPr txBox="1"/>
              <p:nvPr/>
            </p:nvSpPr>
            <p:spPr>
              <a:xfrm>
                <a:off x="4230770" y="547447"/>
                <a:ext cx="1900240" cy="4937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6CAA58-2EBD-74C4-B584-3FA823AAA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770" y="547447"/>
                <a:ext cx="1900240" cy="4937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4A4299-1E90-E255-9BB2-DA38D125378D}"/>
                  </a:ext>
                </a:extLst>
              </p:cNvPr>
              <p:cNvSpPr txBox="1"/>
              <p:nvPr/>
            </p:nvSpPr>
            <p:spPr>
              <a:xfrm>
                <a:off x="1829440" y="547849"/>
                <a:ext cx="1044855" cy="49122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4A4299-1E90-E255-9BB2-DA38D1253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440" y="547849"/>
                <a:ext cx="1044855" cy="491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918491-A75F-4AB5-7AF9-A96284A87433}"/>
                  </a:ext>
                </a:extLst>
              </p:cNvPr>
              <p:cNvSpPr txBox="1"/>
              <p:nvPr/>
            </p:nvSpPr>
            <p:spPr>
              <a:xfrm>
                <a:off x="6345195" y="546172"/>
                <a:ext cx="1044855" cy="4937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FC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918491-A75F-4AB5-7AF9-A96284A87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195" y="546172"/>
                <a:ext cx="1044855" cy="4937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A0AC25F-833C-43CF-7166-F15AC708340B}"/>
                  </a:ext>
                </a:extLst>
              </p:cNvPr>
              <p:cNvSpPr txBox="1"/>
              <p:nvPr/>
            </p:nvSpPr>
            <p:spPr>
              <a:xfrm>
                <a:off x="7495083" y="547849"/>
                <a:ext cx="1044855" cy="49122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∓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A0AC25F-833C-43CF-7166-F15AC7083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083" y="547849"/>
                <a:ext cx="1044855" cy="4912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Double Bracket 17">
            <a:extLst>
              <a:ext uri="{FF2B5EF4-FFF2-40B4-BE49-F238E27FC236}">
                <a16:creationId xmlns:a16="http://schemas.microsoft.com/office/drawing/2014/main" id="{6780B9BD-4C78-2B49-6AF8-4B39F6FBA4D4}"/>
              </a:ext>
            </a:extLst>
          </p:cNvPr>
          <p:cNvSpPr/>
          <p:nvPr/>
        </p:nvSpPr>
        <p:spPr>
          <a:xfrm>
            <a:off x="2938775" y="358346"/>
            <a:ext cx="3301387" cy="778476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DFB38C-7946-8946-262F-6575982EF8BA}"/>
                  </a:ext>
                </a:extLst>
              </p:cNvPr>
              <p:cNvSpPr txBox="1"/>
              <p:nvPr/>
            </p:nvSpPr>
            <p:spPr>
              <a:xfrm>
                <a:off x="6131010" y="134829"/>
                <a:ext cx="11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=0, 1, 2, …,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DFB38C-7946-8946-262F-6575982EF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010" y="134829"/>
                <a:ext cx="1197187" cy="276999"/>
              </a:xfrm>
              <a:prstGeom prst="rect">
                <a:avLst/>
              </a:prstGeom>
              <a:blipFill>
                <a:blip r:embed="rId7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AE492649-65C2-2AC2-F9B2-C26883041EC1}"/>
              </a:ext>
            </a:extLst>
          </p:cNvPr>
          <p:cNvGrpSpPr/>
          <p:nvPr/>
        </p:nvGrpSpPr>
        <p:grpSpPr>
          <a:xfrm>
            <a:off x="8798008" y="495240"/>
            <a:ext cx="721451" cy="648729"/>
            <a:chOff x="10374917" y="788569"/>
            <a:chExt cx="654908" cy="60894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50507D1-303C-9006-12DD-E2FBE49A8915}"/>
                </a:ext>
              </a:extLst>
            </p:cNvPr>
            <p:cNvSpPr/>
            <p:nvPr/>
          </p:nvSpPr>
          <p:spPr>
            <a:xfrm>
              <a:off x="10374917" y="788569"/>
              <a:ext cx="654908" cy="51499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89CC9D5A-B529-73D1-6A3E-46D4D983490C}"/>
                </a:ext>
              </a:extLst>
            </p:cNvPr>
            <p:cNvSpPr/>
            <p:nvPr/>
          </p:nvSpPr>
          <p:spPr>
            <a:xfrm>
              <a:off x="10424345" y="1087394"/>
              <a:ext cx="563652" cy="310123"/>
            </a:xfrm>
            <a:prstGeom prst="arc">
              <a:avLst>
                <a:gd name="adj1" fmla="val 10787233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98987FD-F0B7-6AB9-EE85-016474998D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76237" y="889693"/>
              <a:ext cx="222422" cy="3212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0BFDE36-44CC-D6A0-105B-EE87198C4953}"/>
              </a:ext>
            </a:extLst>
          </p:cNvPr>
          <p:cNvSpPr txBox="1"/>
          <p:nvPr/>
        </p:nvSpPr>
        <p:spPr>
          <a:xfrm>
            <a:off x="884075" y="609445"/>
            <a:ext cx="82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Q17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AF270A-2274-83CD-D03E-C0AEA61227C7}"/>
              </a:ext>
            </a:extLst>
          </p:cNvPr>
          <p:cNvCxnSpPr>
            <a:cxnSpLocks/>
          </p:cNvCxnSpPr>
          <p:nvPr/>
        </p:nvCxnSpPr>
        <p:spPr>
          <a:xfrm>
            <a:off x="1497086" y="1406709"/>
            <a:ext cx="74368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F8E5B31-6A13-7A4D-BB0C-22CDC1C045C9}"/>
              </a:ext>
            </a:extLst>
          </p:cNvPr>
          <p:cNvGrpSpPr/>
          <p:nvPr/>
        </p:nvGrpSpPr>
        <p:grpSpPr>
          <a:xfrm>
            <a:off x="8798008" y="1117294"/>
            <a:ext cx="721451" cy="648729"/>
            <a:chOff x="10374917" y="788569"/>
            <a:chExt cx="654908" cy="60894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94B835D-C5D8-C5C2-8D16-5945763AEA0B}"/>
                </a:ext>
              </a:extLst>
            </p:cNvPr>
            <p:cNvSpPr/>
            <p:nvPr/>
          </p:nvSpPr>
          <p:spPr>
            <a:xfrm>
              <a:off x="10374917" y="788569"/>
              <a:ext cx="654908" cy="51499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CFC9B704-068F-4E73-FF2D-11208ECBA2B2}"/>
                </a:ext>
              </a:extLst>
            </p:cNvPr>
            <p:cNvSpPr/>
            <p:nvPr/>
          </p:nvSpPr>
          <p:spPr>
            <a:xfrm>
              <a:off x="10424345" y="1087394"/>
              <a:ext cx="563652" cy="310123"/>
            </a:xfrm>
            <a:prstGeom prst="arc">
              <a:avLst>
                <a:gd name="adj1" fmla="val 10787233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1636586-EBEE-B998-241A-1FE5C341C1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76237" y="889693"/>
              <a:ext cx="222422" cy="3212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0ADDABC-6697-62DC-6D08-22846351F643}"/>
              </a:ext>
            </a:extLst>
          </p:cNvPr>
          <p:cNvSpPr txBox="1"/>
          <p:nvPr/>
        </p:nvSpPr>
        <p:spPr>
          <a:xfrm>
            <a:off x="884075" y="1231499"/>
            <a:ext cx="82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106A7E-BA99-4C05-665B-C97E102E4243}"/>
              </a:ext>
            </a:extLst>
          </p:cNvPr>
          <p:cNvSpPr txBox="1"/>
          <p:nvPr/>
        </p:nvSpPr>
        <p:spPr>
          <a:xfrm>
            <a:off x="10577384" y="20635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7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6E95F0-413B-2A65-265A-76175A8AA4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51"/>
          <a:stretch/>
        </p:blipFill>
        <p:spPr>
          <a:xfrm>
            <a:off x="273309" y="1345697"/>
            <a:ext cx="11645382" cy="291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2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9B618F-F116-BD58-449E-099CE8C63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404" y="430988"/>
            <a:ext cx="5527733" cy="567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3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1F0B095-4C87-FF01-FC20-D59BA47360DA}"/>
              </a:ext>
            </a:extLst>
          </p:cNvPr>
          <p:cNvGrpSpPr/>
          <p:nvPr/>
        </p:nvGrpSpPr>
        <p:grpSpPr>
          <a:xfrm>
            <a:off x="1446433" y="1008320"/>
            <a:ext cx="9669967" cy="4015042"/>
            <a:chOff x="1173164" y="2732016"/>
            <a:chExt cx="9669967" cy="40150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9D9A122-5EDE-46C9-EC21-7CF324069110}"/>
                </a:ext>
              </a:extLst>
            </p:cNvPr>
            <p:cNvGrpSpPr/>
            <p:nvPr/>
          </p:nvGrpSpPr>
          <p:grpSpPr>
            <a:xfrm>
              <a:off x="1173164" y="2732016"/>
              <a:ext cx="9669967" cy="4015042"/>
              <a:chOff x="1803332" y="2647506"/>
              <a:chExt cx="4375194" cy="1816613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C6C7E9C-901B-02A5-94EA-25E675BEFDC1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2"/>
              <a:srcRect l="43662" t="13207" b="7904"/>
              <a:stretch/>
            </p:blipFill>
            <p:spPr>
              <a:xfrm>
                <a:off x="1942586" y="2647506"/>
                <a:ext cx="2388973" cy="1677359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46ED79AC-BA98-851F-D667-E9AC415A56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4764" t="13484" r="1" b="7371"/>
              <a:stretch/>
            </p:blipFill>
            <p:spPr>
              <a:xfrm>
                <a:off x="3789553" y="2647506"/>
                <a:ext cx="2388973" cy="16603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8918FC33-E4E5-8972-9F47-6C2A6AE3268E}"/>
                      </a:ext>
                    </a:extLst>
                  </p:cNvPr>
                  <p:cNvSpPr txBox="1"/>
                  <p:nvPr/>
                </p:nvSpPr>
                <p:spPr>
                  <a:xfrm>
                    <a:off x="2830760" y="4324865"/>
                    <a:ext cx="159272" cy="139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8918FC33-E4E5-8972-9F47-6C2A6AE326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0760" y="4324865"/>
                    <a:ext cx="159272" cy="1392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E6C62EE6-BFBF-6774-E062-50C7A1A1DF3C}"/>
                      </a:ext>
                    </a:extLst>
                  </p:cNvPr>
                  <p:cNvSpPr txBox="1"/>
                  <p:nvPr/>
                </p:nvSpPr>
                <p:spPr>
                  <a:xfrm>
                    <a:off x="4644157" y="4324865"/>
                    <a:ext cx="159272" cy="139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E6C62EE6-BFBF-6774-E062-50C7A1A1DF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4157" y="4324865"/>
                    <a:ext cx="159272" cy="1392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D9A7999A-3D8D-0075-5203-36C60D5083FE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791394" y="3334994"/>
                    <a:ext cx="163130" cy="139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D9A7999A-3D8D-0075-5203-36C60D5083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1791394" y="3334994"/>
                    <a:ext cx="163130" cy="1392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B3BA8D-3775-9F40-A30D-6EB84F9AC5C5}"/>
                </a:ext>
              </a:extLst>
            </p:cNvPr>
            <p:cNvSpPr txBox="1"/>
            <p:nvPr/>
          </p:nvSpPr>
          <p:spPr>
            <a:xfrm>
              <a:off x="4525999" y="5718090"/>
              <a:ext cx="744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DRAG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9DBE5D-C6AA-7D40-C795-A3363855C393}"/>
                </a:ext>
              </a:extLst>
            </p:cNvPr>
            <p:cNvSpPr txBox="1"/>
            <p:nvPr/>
          </p:nvSpPr>
          <p:spPr>
            <a:xfrm>
              <a:off x="8684867" y="5720023"/>
              <a:ext cx="576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OCT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983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6244</TotalTime>
  <Words>38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Berger</dc:creator>
  <cp:lastModifiedBy>Unisoku B271</cp:lastModifiedBy>
  <cp:revision>4</cp:revision>
  <dcterms:created xsi:type="dcterms:W3CDTF">2023-10-23T02:08:30Z</dcterms:created>
  <dcterms:modified xsi:type="dcterms:W3CDTF">2024-09-24T19:04:13Z</dcterms:modified>
</cp:coreProperties>
</file>