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E456-6038-54F6-9AB9-A5191D3E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B5AEA-1041-4052-D011-66408A26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E580-22CE-478E-C393-8D857B30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328C-01DB-643E-128D-45D3BFD4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A29D-7414-BF7C-A1D6-2D4C9F09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A0F4-C2DF-B80C-3DD1-6612F83F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3C38-3542-7705-81CA-55B87AB44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0C10-DCC1-BD33-5965-F0FBA826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E127-D1E3-675D-3ABC-C1608F7B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3E4A-EC51-7142-C4DF-C8A3D0D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2F337-129F-B277-2DD9-CC891FC07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EFE7F-2C1B-E3AD-5978-9B4FCF27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005F-A762-54D5-E688-D4BC08E4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A6B5-30DD-A831-F01B-930AEF41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4F41-AA97-C18F-4592-9AD9868E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427B-9BE6-07F3-9649-4BB8896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67E5-AFBA-05B7-804D-A61FB577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A612-B011-94DE-C0A8-F115CB13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8865B-BBEA-BF0A-2BF1-17B33C4B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419F-2CB2-0AC2-1BAE-DFD5A8C0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E8F3-0900-58DA-52F9-93B5FB7E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85E9A-AC2F-60A4-6D37-45E375B2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6E63-FA06-1282-58DD-808A66C7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0C99-25A1-D892-9097-77CC45F1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23061-E920-E684-A8CC-08870D20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51D-E053-4277-DBE4-D9AA55F1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FA6E-9516-FC80-7519-508EFBB51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90C4-EAB1-6256-24FF-4C757542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98432-BB7A-E2FB-56AB-BBE629C5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44EC0-9856-892D-252F-CF9A7821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A320C-3057-7FD3-6993-DF1A3609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6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162C-E397-099B-F636-427ED1CF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6292C-9212-1DE1-3B86-BDDFBCDB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66622-CF25-FBB0-0238-4A40187A1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69BAF-6B32-D20F-CA70-A099E87E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F717-21D9-27BC-C595-DF9435079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C9BE1-DA5A-6AFD-5905-C7462DB0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26DF1-1DD7-2D45-83CD-FD05B1E4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4948D-2542-04A4-06F5-ED206EC2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1E2A-3640-9DEA-F59C-BB9791BA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D5A7A-9B90-E848-012A-B91B3B82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A469B-6250-CBDB-D01D-36B4E972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F633E-4F3A-5347-6993-A92C4D8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2E860-1150-67AA-08E0-70F27466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BD95D-7C88-627F-5812-4ABC4A7D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6496-C630-3600-26EE-581ADC60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042F-C6FD-207A-3E4A-13136ABE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ACBA-AE92-AEF8-DFAB-BAA47478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8F9D-7B81-7DF9-21D4-6CE0CE4C1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5B8D-84EB-526C-1935-9E05B5E0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E19CB-74BD-241C-2378-66091881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C6F3D-EE16-561F-29D5-E1AA7F52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4643-5BBA-BBFB-4D89-E80363DD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2B966-F947-287E-B9A7-12A20645A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85682-B791-0E20-A166-EB2C1053A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DE87-EC2C-5285-ED2E-A70A761B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FB762-F0B1-7B3D-BC93-5D9738A0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2B377-C396-41A5-9072-49FF2784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597B7-E27B-EB3C-4E4B-A45A0B6A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D4EB-F5AC-6AF1-686A-23F92A53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7E4B-8779-81EB-D549-36FF9D457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D2C3-5048-4A41-87A1-6D1883B5F7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80EC-68A9-D46E-0A61-FC14B7F66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D319-8434-FBB2-99C9-702992D7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AA24-1705-874E-BC13-95E8A730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rectangle, electric blue&#10;&#10;Description automatically generated">
            <a:extLst>
              <a:ext uri="{FF2B5EF4-FFF2-40B4-BE49-F238E27FC236}">
                <a16:creationId xmlns:a16="http://schemas.microsoft.com/office/drawing/2014/main" id="{9702C1F5-2260-EC6D-7CAF-19A03503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7" y="171652"/>
            <a:ext cx="4973825" cy="3745299"/>
          </a:xfrm>
          <a:prstGeom prst="rect">
            <a:avLst/>
          </a:prstGeom>
        </p:spPr>
      </p:pic>
      <p:pic>
        <p:nvPicPr>
          <p:cNvPr id="8" name="Content Placeholder 4" descr="A picture containing text, line, font, white&#10;&#10;Description automatically generated">
            <a:extLst>
              <a:ext uri="{FF2B5EF4-FFF2-40B4-BE49-F238E27FC236}">
                <a16:creationId xmlns:a16="http://schemas.microsoft.com/office/drawing/2014/main" id="{E7B18BB9-C982-CCAE-C93A-7FCA1AF6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8" y="4003449"/>
            <a:ext cx="4286175" cy="113521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03648B-023F-4DAA-73C5-31F0567A5F0F}"/>
              </a:ext>
            </a:extLst>
          </p:cNvPr>
          <p:cNvGrpSpPr/>
          <p:nvPr/>
        </p:nvGrpSpPr>
        <p:grpSpPr>
          <a:xfrm>
            <a:off x="5603892" y="4003448"/>
            <a:ext cx="4286176" cy="1135219"/>
            <a:chOff x="372322" y="1083703"/>
            <a:chExt cx="9764765" cy="2586254"/>
          </a:xfrm>
        </p:grpSpPr>
        <p:pic>
          <p:nvPicPr>
            <p:cNvPr id="10" name="Content Placeholder 4" descr="A picture containing text, line, font, white&#10;&#10;Description automatically generated">
              <a:extLst>
                <a:ext uri="{FF2B5EF4-FFF2-40B4-BE49-F238E27FC236}">
                  <a16:creationId xmlns:a16="http://schemas.microsoft.com/office/drawing/2014/main" id="{34A6713B-A5E9-789F-EE0B-782783C5D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322" y="1083703"/>
              <a:ext cx="9764765" cy="258625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3F22E3-50F0-76E5-23CD-26FE8B68265E}"/>
                </a:ext>
              </a:extLst>
            </p:cNvPr>
            <p:cNvSpPr/>
            <p:nvPr/>
          </p:nvSpPr>
          <p:spPr>
            <a:xfrm>
              <a:off x="2594919" y="1729946"/>
              <a:ext cx="630195" cy="395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6CA6B6-8B08-BFE5-3AE7-9A5F67027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1401"/>
            <a:stretch/>
          </p:blipFill>
          <p:spPr>
            <a:xfrm>
              <a:off x="2767914" y="1729946"/>
              <a:ext cx="284206" cy="408261"/>
            </a:xfrm>
            <a:prstGeom prst="rect">
              <a:avLst/>
            </a:prstGeom>
          </p:spPr>
        </p:pic>
      </p:grpSp>
      <p:pic>
        <p:nvPicPr>
          <p:cNvPr id="14" name="Picture 13" descr="A picture containing text, screenshot, rectangle, electric blue&#10;&#10;Description automatically generated">
            <a:extLst>
              <a:ext uri="{FF2B5EF4-FFF2-40B4-BE49-F238E27FC236}">
                <a16:creationId xmlns:a16="http://schemas.microsoft.com/office/drawing/2014/main" id="{0EA05132-55A0-5AF7-1A94-7F4E1A402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022" y="169705"/>
            <a:ext cx="4973825" cy="37452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A48DC3-6541-3193-C2A3-031E5AFCA71C}"/>
              </a:ext>
            </a:extLst>
          </p:cNvPr>
          <p:cNvSpPr/>
          <p:nvPr/>
        </p:nvSpPr>
        <p:spPr>
          <a:xfrm>
            <a:off x="1516285" y="4149060"/>
            <a:ext cx="827903" cy="457200"/>
          </a:xfrm>
          <a:prstGeom prst="rect">
            <a:avLst/>
          </a:prstGeom>
          <a:solidFill>
            <a:srgbClr val="FFD9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158FB-9C87-4986-177B-C56053EB128F}"/>
              </a:ext>
            </a:extLst>
          </p:cNvPr>
          <p:cNvSpPr/>
          <p:nvPr/>
        </p:nvSpPr>
        <p:spPr>
          <a:xfrm>
            <a:off x="6533465" y="4149060"/>
            <a:ext cx="827903" cy="457200"/>
          </a:xfrm>
          <a:prstGeom prst="rect">
            <a:avLst/>
          </a:prstGeom>
          <a:solidFill>
            <a:srgbClr val="FFD9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ircle, diagram, sphere, dome&#10;&#10;Description automatically generated">
            <a:extLst>
              <a:ext uri="{FF2B5EF4-FFF2-40B4-BE49-F238E27FC236}">
                <a16:creationId xmlns:a16="http://schemas.microsoft.com/office/drawing/2014/main" id="{7B6CF7CD-73F2-7D2B-A974-554B0B138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068" y="4464147"/>
            <a:ext cx="2033665" cy="20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FA0929-7D0D-60BC-0E1E-C73AE72A026F}"/>
              </a:ext>
            </a:extLst>
          </p:cNvPr>
          <p:cNvGrpSpPr/>
          <p:nvPr/>
        </p:nvGrpSpPr>
        <p:grpSpPr>
          <a:xfrm>
            <a:off x="1686094" y="3645243"/>
            <a:ext cx="7359051" cy="2162433"/>
            <a:chOff x="372322" y="1083703"/>
            <a:chExt cx="9764765" cy="2586254"/>
          </a:xfrm>
        </p:grpSpPr>
        <p:pic>
          <p:nvPicPr>
            <p:cNvPr id="4" name="Content Placeholder 4" descr="A picture containing text, line, font, white&#10;&#10;Description automatically generated">
              <a:extLst>
                <a:ext uri="{FF2B5EF4-FFF2-40B4-BE49-F238E27FC236}">
                  <a16:creationId xmlns:a16="http://schemas.microsoft.com/office/drawing/2014/main" id="{1D2B5377-E795-0BC5-1FC0-E88B77BF9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322" y="1083703"/>
              <a:ext cx="9764765" cy="258625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877DBF-20C3-F732-00DC-449F893695A5}"/>
                </a:ext>
              </a:extLst>
            </p:cNvPr>
            <p:cNvSpPr/>
            <p:nvPr/>
          </p:nvSpPr>
          <p:spPr>
            <a:xfrm>
              <a:off x="2594919" y="1729946"/>
              <a:ext cx="630195" cy="395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397095-9782-1282-B6A0-B5E872923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401"/>
            <a:stretch/>
          </p:blipFill>
          <p:spPr>
            <a:xfrm>
              <a:off x="2767914" y="1729946"/>
              <a:ext cx="284206" cy="408261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67588-1324-DA37-4C1C-0FFF7399800A}"/>
              </a:ext>
            </a:extLst>
          </p:cNvPr>
          <p:cNvCxnSpPr/>
          <p:nvPr/>
        </p:nvCxnSpPr>
        <p:spPr>
          <a:xfrm>
            <a:off x="2446638" y="3917092"/>
            <a:ext cx="753762" cy="8279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385EDC-DE14-888F-7B41-963440BE8C95}"/>
              </a:ext>
            </a:extLst>
          </p:cNvPr>
          <p:cNvCxnSpPr/>
          <p:nvPr/>
        </p:nvCxnSpPr>
        <p:spPr>
          <a:xfrm>
            <a:off x="7479957" y="3936939"/>
            <a:ext cx="753762" cy="8279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, screenshot, electric blue, line&#10;&#10;Description automatically generated">
            <a:extLst>
              <a:ext uri="{FF2B5EF4-FFF2-40B4-BE49-F238E27FC236}">
                <a16:creationId xmlns:a16="http://schemas.microsoft.com/office/drawing/2014/main" id="{ED3F92DC-5971-B3A2-CA49-87A4D477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045" y="834669"/>
            <a:ext cx="7404100" cy="2832100"/>
          </a:xfrm>
          <a:prstGeom prst="rect">
            <a:avLst/>
          </a:prstGeom>
        </p:spPr>
      </p:pic>
      <p:pic>
        <p:nvPicPr>
          <p:cNvPr id="13" name="Picture 12" descr="A picture containing circle, diagram, sphere, dome&#10;&#10;Description automatically generated">
            <a:extLst>
              <a:ext uri="{FF2B5EF4-FFF2-40B4-BE49-F238E27FC236}">
                <a16:creationId xmlns:a16="http://schemas.microsoft.com/office/drawing/2014/main" id="{6848B5C1-BB34-FF9A-2F2F-AED26727B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224" y="4267200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rectangle, line&#10;&#10;Description automatically generated">
            <a:extLst>
              <a:ext uri="{FF2B5EF4-FFF2-40B4-BE49-F238E27FC236}">
                <a16:creationId xmlns:a16="http://schemas.microsoft.com/office/drawing/2014/main" id="{F153AB53-F2EA-1115-034C-2C97B746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1" y="0"/>
            <a:ext cx="5562419" cy="4120055"/>
          </a:xfrm>
          <a:prstGeom prst="rect">
            <a:avLst/>
          </a:prstGeom>
        </p:spPr>
      </p:pic>
      <p:pic>
        <p:nvPicPr>
          <p:cNvPr id="9" name="Picture 8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23D4D6D6-06B2-6007-C9FE-09885B67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07" y="147144"/>
            <a:ext cx="5529548" cy="4120055"/>
          </a:xfrm>
          <a:prstGeom prst="rect">
            <a:avLst/>
          </a:prstGeom>
        </p:spPr>
      </p:pic>
      <p:pic>
        <p:nvPicPr>
          <p:cNvPr id="13" name="Picture 12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46794193-B1F9-32FD-05A6-E3BEFA5E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5" y="3742250"/>
            <a:ext cx="4181665" cy="31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1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C71DEC-4C47-64A7-2EDD-E2DC62E2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4" y="120046"/>
            <a:ext cx="7772400" cy="3464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F76BBD-B607-14FB-6FFA-B49BB4DD979E}"/>
              </a:ext>
            </a:extLst>
          </p:cNvPr>
          <p:cNvSpPr txBox="1"/>
          <p:nvPr/>
        </p:nvSpPr>
        <p:spPr>
          <a:xfrm>
            <a:off x="7031421" y="1715814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 = 0, pi/2</a:t>
            </a:r>
          </a:p>
          <a:p>
            <a:r>
              <a:rPr lang="en-US" dirty="0"/>
              <a:t>Optimize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1B5AE-95AB-F262-7C13-9B8C7E85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05" y="3429000"/>
            <a:ext cx="4450905" cy="30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F9D83-633B-9F99-9A27-633B7AFC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271" y="3429000"/>
            <a:ext cx="4990303" cy="3308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49B88-9FC1-2F25-25F6-566EE50EF729}"/>
              </a:ext>
            </a:extLst>
          </p:cNvPr>
          <p:cNvSpPr txBox="1"/>
          <p:nvPr/>
        </p:nvSpPr>
        <p:spPr>
          <a:xfrm>
            <a:off x="1681655" y="54942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[0,0,0,0]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1B95D-9001-5C86-EC24-BA19BC6D6707}"/>
              </a:ext>
            </a:extLst>
          </p:cNvPr>
          <p:cNvSpPr txBox="1"/>
          <p:nvPr/>
        </p:nvSpPr>
        <p:spPr>
          <a:xfrm>
            <a:off x="6848791" y="565387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[15.5,0,0,0]</a:t>
            </a:r>
          </a:p>
        </p:txBody>
      </p:sp>
    </p:spTree>
    <p:extLst>
      <p:ext uri="{BB962C8B-B14F-4D97-AF65-F5344CB8AC3E}">
        <p14:creationId xmlns:p14="http://schemas.microsoft.com/office/powerpoint/2010/main" val="367796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Berger</dc:creator>
  <cp:lastModifiedBy>Emma Berger</cp:lastModifiedBy>
  <cp:revision>6</cp:revision>
  <dcterms:created xsi:type="dcterms:W3CDTF">2023-06-09T12:17:51Z</dcterms:created>
  <dcterms:modified xsi:type="dcterms:W3CDTF">2023-06-09T20:06:42Z</dcterms:modified>
</cp:coreProperties>
</file>