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notesMasterIdLst>
    <p:notesMasterId r:id="rId9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C76BA-A52D-4E5B-8A36-E481F334E56B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FFC15-3CAA-417F-96A9-7DC0FE256D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245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FFC15-3CAA-417F-96A9-7DC0FE256D0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61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19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7560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450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37363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0220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70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91200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8412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9740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747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5350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2742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2943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0165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3795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252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2016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09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  <p:sldLayoutId id="2147484086" r:id="rId13"/>
    <p:sldLayoutId id="2147484087" r:id="rId14"/>
    <p:sldLayoutId id="2147484088" r:id="rId15"/>
    <p:sldLayoutId id="2147484089" r:id="rId16"/>
    <p:sldLayoutId id="21474840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Абстрактный фон со светящимися синими точками">
            <a:extLst>
              <a:ext uri="{FF2B5EF4-FFF2-40B4-BE49-F238E27FC236}">
                <a16:creationId xmlns:a16="http://schemas.microsoft.com/office/drawing/2014/main" id="{E5E67DC2-5788-4F49-A248-A852BA5077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1067" r="909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A8D623-A574-46FA-B1EE-9455204CD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АВТОМАТИЗИРОВАННОЙ ИНФОРМАЦИОННОЙ СИСТЕМЫ ПРЕДПРИЯТИЯ МАЛОГО БИЗНЕСА (МАСТЕРСКАЯ)</a:t>
            </a:r>
            <a:br>
              <a:rPr lang="ru-RU" sz="3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34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B45696-59D5-45E5-8338-252DFFFE4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ru-RU" b="1"/>
              <a:t>Студент: Хамидуллин Д.Р, 09-852</a:t>
            </a:r>
          </a:p>
          <a:p>
            <a:r>
              <a:rPr lang="ru-RU" b="1"/>
              <a:t>Науч. рук: </a:t>
            </a:r>
            <a:r>
              <a:rPr lang="ru-RU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к.</a:t>
            </a:r>
            <a:r>
              <a:rPr lang="ru-RU" b="1" spc="-4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т.</a:t>
            </a:r>
            <a:r>
              <a:rPr lang="ru-RU" b="1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н.,</a:t>
            </a:r>
            <a:r>
              <a:rPr lang="ru-RU" b="1" spc="-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ст.</a:t>
            </a:r>
            <a:r>
              <a:rPr lang="ru-RU" b="1" spc="-4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преподаватель, Матренина</a:t>
            </a:r>
            <a:r>
              <a:rPr lang="ru-RU" b="1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О.</a:t>
            </a:r>
            <a:r>
              <a:rPr lang="ru-RU" b="1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М.</a:t>
            </a:r>
            <a:endParaRPr lang="ru-RU" b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731D99-FE94-40AD-B267-E598F7988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16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DD119-7D38-4726-8586-0A67D11C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2146B-7BE1-403D-91AD-95DEEFD13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44366"/>
            <a:ext cx="12192000" cy="4513634"/>
          </a:xfrm>
        </p:spPr>
        <p:txBody>
          <a:bodyPr>
            <a:normAutofit/>
          </a:bodyPr>
          <a:lstStyle/>
          <a:p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Целью</a:t>
            </a:r>
            <a:r>
              <a:rPr lang="ru-RU" sz="28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работы</a:t>
            </a:r>
            <a:r>
              <a:rPr lang="ru-RU" sz="28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является </a:t>
            </a:r>
            <a:r>
              <a:rPr lang="ru-RU" sz="2800" b="1" spc="5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8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азработка автоматизированной информационной системы предприятия малого бизнеса (мастерская).</a:t>
            </a:r>
          </a:p>
          <a:p>
            <a:endParaRPr lang="ru-RU" sz="2800" b="1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ходе представленной работы предстоит реализовать</a:t>
            </a:r>
            <a:r>
              <a:rPr lang="ru-RU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сайт,</a:t>
            </a:r>
            <a:r>
              <a:rPr lang="ru-RU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который</a:t>
            </a:r>
            <a:r>
              <a:rPr lang="ru-RU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поддерживает</a:t>
            </a:r>
            <a:r>
              <a:rPr lang="ru-RU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базовый</a:t>
            </a:r>
            <a:r>
              <a:rPr lang="ru-RU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набор</a:t>
            </a:r>
            <a:r>
              <a:rPr lang="ru-RU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функций,</a:t>
            </a:r>
            <a:r>
              <a:rPr lang="ru-RU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позволяющих</a:t>
            </a:r>
            <a:r>
              <a:rPr lang="ru-RU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выполнять задачи по обороту товаров и услуг предприятия.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0942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DD119-7D38-4726-8586-0A67D11C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2146B-7BE1-403D-91AD-95DEEFD13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780162"/>
            <a:ext cx="12192000" cy="5077838"/>
          </a:xfrm>
        </p:spPr>
        <p:txBody>
          <a:bodyPr>
            <a:normAutofit lnSpcReduction="10000"/>
          </a:bodyPr>
          <a:lstStyle/>
          <a:p>
            <a:r>
              <a:rPr lang="ru-RU" sz="2600" b="1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достижения поставленной цели были определены следующие задачи: </a:t>
            </a:r>
          </a:p>
          <a:p>
            <a:pPr marL="342900" marR="513715" lvl="0" indent="-342900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arenR"/>
              <a:tabLst>
                <a:tab pos="1001395" algn="l"/>
              </a:tabLst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Осуществление анализа предметной области.</a:t>
            </a:r>
          </a:p>
          <a:p>
            <a:pPr marL="342900" marR="514350" lvl="0" indent="-342900" algn="just">
              <a:lnSpc>
                <a:spcPct val="150000"/>
              </a:lnSpc>
              <a:buSzPts val="1400"/>
              <a:buFont typeface="Times New Roman" panose="02020603050405020304" pitchFamily="18" charset="0"/>
              <a:buAutoNum type="arabicParenR"/>
              <a:tabLst>
                <a:tab pos="1001395" algn="l"/>
              </a:tabLst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Обзор существующих аналогов.</a:t>
            </a:r>
          </a:p>
          <a:p>
            <a:pPr marL="342900" marR="513080" lvl="0" indent="-342900" algn="just">
              <a:lnSpc>
                <a:spcPct val="150000"/>
              </a:lnSpc>
              <a:buSzPts val="1400"/>
              <a:buFont typeface="Times New Roman" panose="02020603050405020304" pitchFamily="18" charset="0"/>
              <a:buAutoNum type="arabicParenR"/>
              <a:tabLst>
                <a:tab pos="1001395" algn="l"/>
              </a:tabLst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Выбор программного и аппаратного обеспечения для реализации проекта.</a:t>
            </a:r>
          </a:p>
          <a:p>
            <a:pPr marL="342900" marR="511175" lvl="0" indent="-342900" algn="just">
              <a:lnSpc>
                <a:spcPct val="148000"/>
              </a:lnSpc>
              <a:buSzPts val="1400"/>
              <a:buFont typeface="Times New Roman" panose="02020603050405020304" pitchFamily="18" charset="0"/>
              <a:buAutoNum type="arabicParenR"/>
              <a:tabLst>
                <a:tab pos="1001395" algn="l"/>
              </a:tabLst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Построение структуры базы данных.</a:t>
            </a:r>
          </a:p>
          <a:p>
            <a:pPr marL="342900" marR="511810" lvl="0" indent="-342900" algn="just">
              <a:lnSpc>
                <a:spcPct val="147000"/>
              </a:lnSpc>
              <a:buSzPts val="1400"/>
              <a:buFont typeface="Times New Roman" panose="02020603050405020304" pitchFamily="18" charset="0"/>
              <a:buAutoNum type="arabicParenR"/>
              <a:tabLst>
                <a:tab pos="1001395" algn="l"/>
              </a:tabLst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и конструирование серверной части приложения.</a:t>
            </a:r>
          </a:p>
          <a:p>
            <a:pPr marL="342900" marR="511810" lvl="0" indent="-342900" algn="just">
              <a:lnSpc>
                <a:spcPct val="147000"/>
              </a:lnSpc>
              <a:buSzPts val="1400"/>
              <a:buFont typeface="Times New Roman" panose="02020603050405020304" pitchFamily="18" charset="0"/>
              <a:buAutoNum type="arabicParenR"/>
              <a:tabLst>
                <a:tab pos="1001395" algn="l"/>
              </a:tabLst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и конструирование клиентской части приложения.</a:t>
            </a:r>
          </a:p>
          <a:p>
            <a:pPr marL="342900" marR="511810" lvl="0" indent="-342900" algn="just">
              <a:lnSpc>
                <a:spcPct val="147000"/>
              </a:lnSpc>
              <a:buSzPts val="1400"/>
              <a:buFont typeface="Times New Roman" panose="02020603050405020304" pitchFamily="18" charset="0"/>
              <a:buAutoNum type="arabicParenR"/>
              <a:tabLst>
                <a:tab pos="1001395" algn="l"/>
              </a:tabLst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тестов, прохождение тестирование, отладка приложений.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948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7C71F-7112-4D1A-AFE9-040C427A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существующих аналогов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5A45037-0609-4C34-80BD-A09E0053F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627" y="3850404"/>
            <a:ext cx="4317100" cy="230869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5163104-C980-435B-93E3-BF63E5B284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24" y="1435910"/>
            <a:ext cx="3989151" cy="2659434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еда, безалкогольный напиток, напиток&#10;&#10;Автоматически созданное описание">
            <a:extLst>
              <a:ext uri="{FF2B5EF4-FFF2-40B4-BE49-F238E27FC236}">
                <a16:creationId xmlns:a16="http://schemas.microsoft.com/office/drawing/2014/main" id="{7C38D31D-43FB-49B5-AEAF-961C9C2D38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03" y="4298559"/>
            <a:ext cx="5207515" cy="2486471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EEB9D726-C4B8-48C3-810C-0262A48621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318" y="1435910"/>
            <a:ext cx="3259660" cy="189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8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0125F9-13C5-4AD8-A765-6CC9B196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Используемый инструментарий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36206FB-DFFD-42FD-A561-3A0BF2B0C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6990102" cy="393193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95369E-67EE-4605-AC06-0B5E4FDDD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980" y="3022219"/>
            <a:ext cx="4059675" cy="338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B82DA-0265-44CD-93A1-3141D49E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Текущие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1712AA-FBA6-46B2-8541-6F95AAD7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Реализация регистрации и авторизации в системе</a:t>
            </a:r>
          </a:p>
          <a:p>
            <a:endParaRPr lang="ru-RU" dirty="0"/>
          </a:p>
          <a:p>
            <a:r>
              <a:rPr lang="ru-RU" dirty="0"/>
              <a:t>Доработка серверной части</a:t>
            </a:r>
          </a:p>
          <a:p>
            <a:endParaRPr lang="ru-RU" dirty="0"/>
          </a:p>
          <a:p>
            <a:r>
              <a:rPr lang="ru-RU" dirty="0"/>
              <a:t>Доработка клиентской части</a:t>
            </a:r>
          </a:p>
          <a:p>
            <a:endParaRPr lang="ru-RU" dirty="0"/>
          </a:p>
          <a:p>
            <a:r>
              <a:rPr lang="ru-RU" dirty="0"/>
              <a:t>Тестирование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434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C8F8E-0663-401B-A8FF-5266B87E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28735"/>
            <a:ext cx="12192000" cy="1400530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990062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157</Words>
  <Application>Microsoft Office PowerPoint</Application>
  <PresentationFormat>Широкоэкранный</PresentationFormat>
  <Paragraphs>30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 3</vt:lpstr>
      <vt:lpstr>Ион</vt:lpstr>
      <vt:lpstr>РАЗРАБОТКА АВТОМАТИЗИРОВАННОЙ ИНФОРМАЦИОННОЙ СИСТЕМЫ ПРЕДПРИЯТИЯ МАЛОГО БИЗНЕСА (МАСТЕРСКАЯ) </vt:lpstr>
      <vt:lpstr>Цель</vt:lpstr>
      <vt:lpstr>Задача</vt:lpstr>
      <vt:lpstr>Обзор существующих аналогов</vt:lpstr>
      <vt:lpstr>Используемый инструментарий</vt:lpstr>
      <vt:lpstr>Текущие проблемы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АВТОМАТИЗИРОВАННОЙ ИНФОРМАЦИОННОЙ СИСТЕМЫ ПРЕДПРИЯТИЯ МАЛОГО БИЗНЕСА (МАСТЕРСКАЯ) </dc:title>
  <dc:creator>Хамидуллин Даниль Рустамович</dc:creator>
  <cp:lastModifiedBy>Хамидуллин Даниль Рустамович</cp:lastModifiedBy>
  <cp:revision>1</cp:revision>
  <dcterms:created xsi:type="dcterms:W3CDTF">2021-12-02T10:57:32Z</dcterms:created>
  <dcterms:modified xsi:type="dcterms:W3CDTF">2021-12-02T11:33:00Z</dcterms:modified>
</cp:coreProperties>
</file>