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8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2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4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6C59-6361-8847-9125-62F6FEA2042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FOXSI flare HPD </a:t>
            </a:r>
            <a:r>
              <a:rPr lang="en-US" dirty="0" smtClean="0"/>
              <a:t>measurements</a:t>
            </a:r>
            <a:br>
              <a:rPr lang="en-US" dirty="0" smtClean="0"/>
            </a:br>
            <a:r>
              <a:rPr lang="en-US" dirty="0" smtClean="0"/>
              <a:t>version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6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3677"/>
            <a:ext cx="3911600" cy="378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118" y="1871882"/>
            <a:ext cx="3822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for HPD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95" y="1964514"/>
            <a:ext cx="3759605" cy="3657600"/>
          </a:xfrm>
          <a:prstGeom prst="rect">
            <a:avLst/>
          </a:prstGeom>
        </p:spPr>
      </p:pic>
      <p:pic>
        <p:nvPicPr>
          <p:cNvPr id="5" name="Picture 4" descr="te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45" y="1964514"/>
            <a:ext cx="362205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2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HPD ~50”-~75”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417638"/>
            <a:ext cx="66421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background from </a:t>
            </a:r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Not done yet; should be small effect.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Figure out effect of finite source size on HPD</a:t>
            </a:r>
            <a:r>
              <a:rPr lang="en-US" b="1" dirty="0"/>
              <a:t> </a:t>
            </a:r>
            <a:r>
              <a:rPr lang="en-US" b="1" dirty="0" smtClean="0"/>
              <a:t>(next slides)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513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of finite source size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270854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from </a:t>
            </a:r>
            <a:r>
              <a:rPr lang="en-US" dirty="0" err="1" smtClean="0"/>
              <a:t>postflight</a:t>
            </a:r>
            <a:r>
              <a:rPr lang="en-US" dirty="0" smtClean="0"/>
              <a:t> calibration of X5.</a:t>
            </a:r>
          </a:p>
          <a:p>
            <a:endParaRPr lang="en-US" dirty="0" smtClean="0"/>
          </a:p>
          <a:p>
            <a:r>
              <a:rPr lang="en-US" dirty="0" smtClean="0"/>
              <a:t>Simulation: convolve with source 20” FWHM.</a:t>
            </a:r>
          </a:p>
          <a:p>
            <a:endParaRPr lang="en-US" dirty="0"/>
          </a:p>
          <a:p>
            <a:r>
              <a:rPr lang="en-US" dirty="0" smtClean="0"/>
              <a:t>Effect on HPD is small.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607" y="1097734"/>
            <a:ext cx="5931164" cy="57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3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Next</a:t>
            </a:r>
            <a:r>
              <a:rPr lang="en-US" dirty="0" smtClean="0"/>
              <a:t>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the flare image </a:t>
            </a:r>
            <a:r>
              <a:rPr lang="en-US" dirty="0" err="1" smtClean="0"/>
              <a:t>deconvolution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Maximum likelihood procedure in IDL.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deconvolved</a:t>
            </a:r>
            <a:r>
              <a:rPr lang="en-US" dirty="0" smtClean="0"/>
              <a:t> source can be more directly compared with the RHESSI source.</a:t>
            </a:r>
          </a:p>
          <a:p>
            <a:pPr lvl="1"/>
            <a:endParaRPr lang="en-US" dirty="0"/>
          </a:p>
          <a:p>
            <a:r>
              <a:rPr lang="en-US" dirty="0" smtClean="0"/>
              <a:t>What do we use for a PSF?</a:t>
            </a:r>
          </a:p>
          <a:p>
            <a:pPr lvl="1"/>
            <a:r>
              <a:rPr lang="en-US" dirty="0" smtClean="0"/>
              <a:t>Measured </a:t>
            </a:r>
            <a:r>
              <a:rPr lang="en-US" dirty="0" err="1" smtClean="0"/>
              <a:t>postflight</a:t>
            </a:r>
            <a:r>
              <a:rPr lang="en-US" dirty="0" smtClean="0"/>
              <a:t> PSF? Need to smooth…</a:t>
            </a:r>
          </a:p>
          <a:p>
            <a:pPr lvl="1"/>
            <a:r>
              <a:rPr lang="en-US" dirty="0" smtClean="0"/>
              <a:t>Simulated PSF?  Less noisy but </a:t>
            </a:r>
            <a:r>
              <a:rPr lang="en-US" smtClean="0"/>
              <a:t>lacks actual imperfect detail.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40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130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FOXSI flare HPD measurements version 3</vt:lpstr>
      <vt:lpstr>PowerPoint Presentation</vt:lpstr>
      <vt:lpstr>Geometry for HPD</vt:lpstr>
      <vt:lpstr>Results: HPD ~50”-~75”</vt:lpstr>
      <vt:lpstr>Next steps:</vt:lpstr>
      <vt:lpstr>Simulations of finite source size</vt:lpstr>
      <vt:lpstr>Next next steps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FOXSI flare HPD measurements</dc:title>
  <dc:creator>Lindsay Glesener</dc:creator>
  <cp:lastModifiedBy>Lindsay Glesener</cp:lastModifiedBy>
  <cp:revision>3</cp:revision>
  <dcterms:created xsi:type="dcterms:W3CDTF">2013-09-16T16:47:38Z</dcterms:created>
  <dcterms:modified xsi:type="dcterms:W3CDTF">2013-09-25T06:26:24Z</dcterms:modified>
</cp:coreProperties>
</file>