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4" d="100"/>
          <a:sy n="64" d="100"/>
        </p:scale>
        <p:origin x="-2112" y="-96"/>
      </p:cViewPr>
      <p:guideLst>
        <p:guide orient="horz" pos="2160"/>
        <p:guide pos="5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1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519E-2BBC-6E4F-8B6E-AE8937B3A73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430F-E389-4043-A2F1-437035B6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66"/>
            <a:ext cx="8229600" cy="899235"/>
          </a:xfrm>
        </p:spPr>
        <p:txBody>
          <a:bodyPr>
            <a:normAutofit/>
          </a:bodyPr>
          <a:lstStyle/>
          <a:p>
            <a:r>
              <a:rPr lang="en-US" dirty="0" smtClean="0"/>
              <a:t>Detector 6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58" y="1231900"/>
            <a:ext cx="2759057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90" y="1231900"/>
            <a:ext cx="2850292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58" y="3975100"/>
            <a:ext cx="2870421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190" y="3975100"/>
            <a:ext cx="2893838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719" y="1731940"/>
            <a:ext cx="92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target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8719" y="4751662"/>
            <a:ext cx="92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Third target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59463" y="1731940"/>
            <a:ext cx="92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target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45684" y="4751662"/>
            <a:ext cx="92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target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054568" y="5134229"/>
            <a:ext cx="423289" cy="433099"/>
          </a:xfrm>
          <a:prstGeom prst="ellipse">
            <a:avLst/>
          </a:prstGeom>
          <a:noFill/>
          <a:ln w="38100" cmpd="sng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77857" y="5469467"/>
            <a:ext cx="1215171" cy="465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2546" y="5748864"/>
            <a:ext cx="127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Approximate “background” area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21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5005"/>
            <a:ext cx="4572000" cy="3453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95" y="456814"/>
            <a:ext cx="3949700" cy="316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3695" y="168084"/>
            <a:ext cx="41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Hannah et al. 2010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7815" y="3876450"/>
            <a:ext cx="760653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u="sng" dirty="0" smtClean="0"/>
              <a:t>Things to keep in mind: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correction done for blanketing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underestimation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correction done for disk area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underestimation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Spectra (&amp; instrument response) are for one detector only.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Target 1</a:t>
            </a:r>
            <a:r>
              <a:rPr lang="en-US" dirty="0"/>
              <a:t> </a:t>
            </a:r>
            <a:r>
              <a:rPr lang="en-US" dirty="0" smtClean="0"/>
              <a:t>may include single-bounce photons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Target 2</a:t>
            </a:r>
            <a:r>
              <a:rPr lang="en-US" dirty="0"/>
              <a:t> </a:t>
            </a:r>
            <a:r>
              <a:rPr lang="en-US" dirty="0" smtClean="0"/>
              <a:t>may include single-bounce photons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Target 3</a:t>
            </a:r>
            <a:r>
              <a:rPr lang="en-US" dirty="0"/>
              <a:t> </a:t>
            </a:r>
            <a:r>
              <a:rPr lang="en-US" dirty="0" smtClean="0"/>
              <a:t>may include wings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Target 4+6</a:t>
            </a:r>
            <a:r>
              <a:rPr lang="en-US" dirty="0"/>
              <a:t> </a:t>
            </a:r>
            <a:r>
              <a:rPr lang="en-US" dirty="0" smtClean="0"/>
              <a:t>may include wings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Target 4+6 spectrum is from “background” area away from flare, scaled up to match detector area.  Didn’t do </a:t>
            </a:r>
            <a:r>
              <a:rPr lang="en-US" dirty="0" err="1" smtClean="0"/>
              <a:t>livetime</a:t>
            </a:r>
            <a:r>
              <a:rPr lang="en-US" dirty="0" smtClean="0"/>
              <a:t> correction (</a:t>
            </a:r>
            <a:r>
              <a:rPr lang="en-US" b="1" dirty="0" smtClean="0">
                <a:sym typeface="Wingdings"/>
              </a:rPr>
              <a:t> underestimation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113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Detector 6 data</vt:lpstr>
      <vt:lpstr>PowerPoint Presentation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Glesener</dc:creator>
  <cp:lastModifiedBy>Lindsay Glesener</cp:lastModifiedBy>
  <cp:revision>7</cp:revision>
  <dcterms:created xsi:type="dcterms:W3CDTF">2014-05-07T01:44:35Z</dcterms:created>
  <dcterms:modified xsi:type="dcterms:W3CDTF">2014-05-07T06:54:37Z</dcterms:modified>
</cp:coreProperties>
</file>