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1576" y="-104"/>
      </p:cViewPr>
      <p:guideLst>
        <p:guide orient="horz" pos="3641"/>
        <p:guide pos="1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754"/>
            <a:ext cx="8229600" cy="4840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E275-C813-3344-B9E2-B7236C4620E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CDCD-6E26-FF47-AA08-6149AF9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FOXSI-1 </a:t>
            </a:r>
            <a:r>
              <a:rPr lang="en-US" sz="4000" dirty="0" smtClean="0"/>
              <a:t>Data and Analysis </a:t>
            </a:r>
            <a:r>
              <a:rPr lang="en-US" sz="4000" dirty="0" smtClean="0"/>
              <a:t>Update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October 2013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3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Blanketing absorption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recent results:  (From March!)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884290"/>
            <a:ext cx="6173909" cy="46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Blanketing absorption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Try redoing RHESSI spectra with some variations, like reducing the blanket absorption in the DRM.  See if we find a better fit.  **Started, but suspended for technical troubles.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6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Quiet Sun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754"/>
            <a:ext cx="8009875" cy="484041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target shows greater flux on-disk than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76" y="1864009"/>
            <a:ext cx="4267965" cy="44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Quiet Sun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754"/>
            <a:ext cx="8009875" cy="4840410"/>
          </a:xfrm>
        </p:spPr>
        <p:txBody>
          <a:bodyPr/>
          <a:lstStyle/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Investigate single-bounce photons</a:t>
            </a:r>
          </a:p>
          <a:p>
            <a:pPr lvl="2"/>
            <a:r>
              <a:rPr lang="en-US" dirty="0" smtClean="0">
                <a:sym typeface="Wingdings"/>
              </a:rPr>
              <a:t>probably </a:t>
            </a:r>
            <a:r>
              <a:rPr lang="en-US" dirty="0">
                <a:sym typeface="Wingdings"/>
              </a:rPr>
              <a:t>requires ray tracing</a:t>
            </a:r>
          </a:p>
          <a:p>
            <a:pPr lvl="1"/>
            <a:r>
              <a:rPr lang="en-US" dirty="0" smtClean="0"/>
              <a:t>Calculate quiet-Sun HXR flux assuming our counts are real.</a:t>
            </a:r>
          </a:p>
          <a:p>
            <a:pPr lvl="2"/>
            <a:r>
              <a:rPr lang="en-US" dirty="0" smtClean="0"/>
              <a:t>First, very rough, estimate done (see next slide).  More refined calculation should be done.</a:t>
            </a:r>
          </a:p>
          <a:p>
            <a:pPr lvl="2"/>
            <a:r>
              <a:rPr lang="en-US" dirty="0" smtClean="0"/>
              <a:t>Probably should first exclude counts in the vicinity of the AR.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Comparison of quiet Sun counts with AIA and XRT.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Not started, except for a quick by-eye comparison.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57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Quiet Sun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91" y="1271412"/>
            <a:ext cx="6373618" cy="50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region temperatures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0" y="1285754"/>
            <a:ext cx="4114800" cy="4840410"/>
          </a:xfrm>
        </p:spPr>
        <p:txBody>
          <a:bodyPr/>
          <a:lstStyle/>
          <a:p>
            <a:r>
              <a:rPr lang="en-US" dirty="0" smtClean="0"/>
              <a:t>DEMs produced for AR in first target using EIS and XRT data.</a:t>
            </a:r>
          </a:p>
          <a:p>
            <a:endParaRPr lang="en-US" dirty="0"/>
          </a:p>
          <a:p>
            <a:r>
              <a:rPr lang="en-US" dirty="0" smtClean="0"/>
              <a:t>FOXSI sensitivity curves (not shown) will constrain the high-temperature part.</a:t>
            </a:r>
          </a:p>
          <a:p>
            <a:endParaRPr lang="en-US" dirty="0"/>
          </a:p>
          <a:p>
            <a:r>
              <a:rPr lang="en-US" dirty="0" smtClean="0"/>
              <a:t>This analysis is nearing completion.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3" y="3973858"/>
            <a:ext cx="4116344" cy="2688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3316"/>
            <a:ext cx="3743223" cy="27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Simulations of AR heating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6149" y="1285754"/>
            <a:ext cx="7910651" cy="4840410"/>
          </a:xfrm>
        </p:spPr>
        <p:txBody>
          <a:bodyPr/>
          <a:lstStyle/>
          <a:p>
            <a:r>
              <a:rPr lang="en-US" dirty="0" err="1" smtClean="0"/>
              <a:t>Winebarger</a:t>
            </a:r>
            <a:r>
              <a:rPr lang="en-US" dirty="0" smtClean="0"/>
              <a:t> and Warren are simulating low- </a:t>
            </a:r>
            <a:r>
              <a:rPr lang="en-US" dirty="0" err="1" smtClean="0"/>
              <a:t>vs</a:t>
            </a:r>
            <a:r>
              <a:rPr lang="en-US" dirty="0" smtClean="0"/>
              <a:t> high-frequency heating of active regions.</a:t>
            </a:r>
          </a:p>
          <a:p>
            <a:endParaRPr lang="en-US" dirty="0" smtClean="0"/>
          </a:p>
          <a:p>
            <a:r>
              <a:rPr lang="en-US" dirty="0" smtClean="0"/>
              <a:t>They produce DEMs for these two cases and simulate observations from MAGIXS to see if it can differentiate between them.</a:t>
            </a:r>
          </a:p>
          <a:p>
            <a:endParaRPr lang="en-US" dirty="0" smtClean="0"/>
          </a:p>
          <a:p>
            <a:r>
              <a:rPr lang="en-US" dirty="0" smtClean="0"/>
              <a:t>At their request, FOXSI simulations have also been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7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Simulations of AR heating -- FOXSI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4975" y="1895670"/>
            <a:ext cx="8501688" cy="3944784"/>
            <a:chOff x="624975" y="1895670"/>
            <a:chExt cx="8501688" cy="39447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1875" y="2405222"/>
              <a:ext cx="5219700" cy="1765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075" y="3910054"/>
              <a:ext cx="5334000" cy="1930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575" y="2405222"/>
              <a:ext cx="1765300" cy="1765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975" y="3910054"/>
              <a:ext cx="1866900" cy="1854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32287" y="3017229"/>
              <a:ext cx="135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HIGH FREQ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69103" y="4739692"/>
              <a:ext cx="135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LOW FREQ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3515" y="2035890"/>
              <a:ext cx="135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LOG SCALE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2157" y="2035890"/>
              <a:ext cx="196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LINEAR SCALE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6575" y="1895670"/>
              <a:ext cx="1765300" cy="394478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85453" y="1895670"/>
              <a:ext cx="5235610" cy="394478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4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Coregistration</a:t>
            </a:r>
            <a:r>
              <a:rPr lang="en-US" dirty="0" smtClean="0"/>
              <a:t> </a:t>
            </a:r>
            <a:r>
              <a:rPr lang="en-US" dirty="0" smtClean="0"/>
              <a:t>and alignment</a:t>
            </a:r>
          </a:p>
          <a:p>
            <a:r>
              <a:rPr lang="en-US" dirty="0" smtClean="0"/>
              <a:t>Flare imaging</a:t>
            </a:r>
          </a:p>
          <a:p>
            <a:r>
              <a:rPr lang="en-US" dirty="0" smtClean="0"/>
              <a:t>Blanketing absorption characterization</a:t>
            </a:r>
          </a:p>
          <a:p>
            <a:r>
              <a:rPr lang="en-US" dirty="0" smtClean="0"/>
              <a:t>Quiet Sun work</a:t>
            </a:r>
          </a:p>
          <a:p>
            <a:pPr lvl="1"/>
            <a:r>
              <a:rPr lang="en-US" dirty="0" smtClean="0"/>
              <a:t>QS photon estimates</a:t>
            </a:r>
          </a:p>
          <a:p>
            <a:pPr lvl="1"/>
            <a:r>
              <a:rPr lang="en-US" dirty="0" smtClean="0"/>
              <a:t>Spatial analysis</a:t>
            </a:r>
          </a:p>
          <a:p>
            <a:r>
              <a:rPr lang="en-US" dirty="0" smtClean="0"/>
              <a:t>Active region work</a:t>
            </a:r>
            <a:endParaRPr lang="en-US" dirty="0"/>
          </a:p>
          <a:p>
            <a:pPr lvl="1"/>
            <a:r>
              <a:rPr lang="en-US" dirty="0" smtClean="0"/>
              <a:t>Update from </a:t>
            </a:r>
            <a:r>
              <a:rPr lang="en-US" dirty="0" smtClean="0"/>
              <a:t>Ishikawa</a:t>
            </a:r>
          </a:p>
          <a:p>
            <a:pPr lvl="1"/>
            <a:r>
              <a:rPr lang="en-US" dirty="0" smtClean="0"/>
              <a:t>FOXSI simulations of low </a:t>
            </a:r>
            <a:r>
              <a:rPr lang="en-US" dirty="0" err="1" smtClean="0"/>
              <a:t>vs</a:t>
            </a:r>
            <a:r>
              <a:rPr lang="en-US" dirty="0" smtClean="0"/>
              <a:t> high </a:t>
            </a:r>
            <a:r>
              <a:rPr lang="en-US" dirty="0" err="1" smtClean="0"/>
              <a:t>freq</a:t>
            </a:r>
            <a:r>
              <a:rPr lang="en-US" dirty="0" smtClean="0"/>
              <a:t> heating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1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be afraid to work with the data!</a:t>
            </a:r>
          </a:p>
          <a:p>
            <a:endParaRPr lang="en-US" dirty="0"/>
          </a:p>
          <a:p>
            <a:r>
              <a:rPr lang="en-US" dirty="0" smtClean="0"/>
              <a:t>Once the FOXSI directories are installed, looking at a FOXSI image can be as easy as: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@</a:t>
            </a:r>
            <a:r>
              <a:rPr lang="en-US" dirty="0" err="1" smtClean="0">
                <a:solidFill>
                  <a:schemeClr val="accent2"/>
                </a:solidFill>
              </a:rPr>
              <a:t>foxsi</a:t>
            </a:r>
            <a:r>
              <a:rPr lang="en-US" dirty="0" smtClean="0">
                <a:solidFill>
                  <a:schemeClr val="accent2"/>
                </a:solidFill>
              </a:rPr>
              <a:t>-setup-script</a:t>
            </a:r>
          </a:p>
          <a:p>
            <a:r>
              <a:rPr lang="en-US" dirty="0" smtClean="0"/>
              <a:t>; choose a target (example: flare)</a:t>
            </a:r>
            <a:endParaRPr lang="en-US" dirty="0"/>
          </a:p>
          <a:p>
            <a:r>
              <a:rPr lang="en-US" dirty="0" err="1" smtClean="0">
                <a:solidFill>
                  <a:srgbClr val="C0504D"/>
                </a:solidFill>
              </a:rPr>
              <a:t>get_target_data</a:t>
            </a:r>
            <a:r>
              <a:rPr lang="en-US" dirty="0" smtClean="0">
                <a:solidFill>
                  <a:srgbClr val="C0504D"/>
                </a:solidFill>
              </a:rPr>
              <a:t>, 4, d0,d1,d2,d3,d4,d5,d6, /good</a:t>
            </a:r>
          </a:p>
          <a:p>
            <a:r>
              <a:rPr lang="en-US" dirty="0" smtClean="0"/>
              <a:t>; make an image for detector 6</a:t>
            </a:r>
          </a:p>
          <a:p>
            <a:r>
              <a:rPr lang="en-US" dirty="0" err="1" smtClean="0">
                <a:solidFill>
                  <a:srgbClr val="C0504D"/>
                </a:solidFill>
              </a:rPr>
              <a:t>img</a:t>
            </a:r>
            <a:r>
              <a:rPr lang="en-US" dirty="0" smtClean="0">
                <a:solidFill>
                  <a:srgbClr val="C0504D"/>
                </a:solidFill>
              </a:rPr>
              <a:t>=</a:t>
            </a:r>
            <a:r>
              <a:rPr lang="en-US" dirty="0" err="1">
                <a:solidFill>
                  <a:srgbClr val="C0504D"/>
                </a:solidFill>
              </a:rPr>
              <a:t>foxsi_image_solar</a:t>
            </a:r>
            <a:r>
              <a:rPr lang="en-US" dirty="0">
                <a:solidFill>
                  <a:srgbClr val="C0504D"/>
                </a:solidFill>
              </a:rPr>
              <a:t>( d6, 6, </a:t>
            </a:r>
            <a:r>
              <a:rPr lang="en-US" dirty="0" err="1" smtClean="0">
                <a:solidFill>
                  <a:srgbClr val="C0504D"/>
                </a:solidFill>
              </a:rPr>
              <a:t>psize</a:t>
            </a:r>
            <a:r>
              <a:rPr lang="en-US" dirty="0" smtClean="0">
                <a:solidFill>
                  <a:srgbClr val="C0504D"/>
                </a:solidFill>
              </a:rPr>
              <a:t>=10, </a:t>
            </a:r>
            <a:r>
              <a:rPr lang="en-US" dirty="0" err="1">
                <a:solidFill>
                  <a:srgbClr val="C0504D"/>
                </a:solidFill>
              </a:rPr>
              <a:t>thr_n</a:t>
            </a:r>
            <a:r>
              <a:rPr lang="en-US" dirty="0">
                <a:solidFill>
                  <a:srgbClr val="C0504D"/>
                </a:solidFill>
              </a:rPr>
              <a:t>=4</a:t>
            </a:r>
            <a:r>
              <a:rPr lang="en-US" dirty="0" smtClean="0">
                <a:solidFill>
                  <a:srgbClr val="C0504D"/>
                </a:solidFill>
              </a:rPr>
              <a:t>., </a:t>
            </a:r>
            <a:r>
              <a:rPr lang="en-US" dirty="0">
                <a:solidFill>
                  <a:srgbClr val="C0504D"/>
                </a:solidFill>
              </a:rPr>
              <a:t>/</a:t>
            </a:r>
            <a:r>
              <a:rPr lang="en-US" dirty="0" err="1" smtClean="0">
                <a:solidFill>
                  <a:srgbClr val="C0504D"/>
                </a:solidFill>
              </a:rPr>
              <a:t>xycor</a:t>
            </a:r>
            <a:r>
              <a:rPr lang="en-US" dirty="0" smtClean="0">
                <a:solidFill>
                  <a:srgbClr val="C0504D"/>
                </a:solidFill>
              </a:rPr>
              <a:t>)</a:t>
            </a:r>
          </a:p>
          <a:p>
            <a:r>
              <a:rPr lang="en-US" dirty="0" smtClean="0"/>
              <a:t>; map and plot it.</a:t>
            </a:r>
          </a:p>
          <a:p>
            <a:r>
              <a:rPr lang="en-US" dirty="0" err="1" smtClean="0">
                <a:solidFill>
                  <a:srgbClr val="C0504D"/>
                </a:solidFill>
              </a:rPr>
              <a:t>plot_map</a:t>
            </a:r>
            <a:r>
              <a:rPr lang="en-US" dirty="0" smtClean="0">
                <a:solidFill>
                  <a:srgbClr val="C0504D"/>
                </a:solidFill>
              </a:rPr>
              <a:t>, </a:t>
            </a:r>
            <a:r>
              <a:rPr lang="en-US" dirty="0" err="1" smtClean="0">
                <a:solidFill>
                  <a:srgbClr val="C0504D"/>
                </a:solidFill>
              </a:rPr>
              <a:t>make_map</a:t>
            </a:r>
            <a:r>
              <a:rPr lang="en-US" dirty="0" smtClean="0">
                <a:solidFill>
                  <a:srgbClr val="C0504D"/>
                </a:solidFill>
              </a:rPr>
              <a:t>( </a:t>
            </a:r>
            <a:r>
              <a:rPr lang="en-US" dirty="0" err="1" smtClean="0">
                <a:solidFill>
                  <a:srgbClr val="C0504D"/>
                </a:solidFill>
              </a:rPr>
              <a:t>img</a:t>
            </a:r>
            <a:r>
              <a:rPr lang="en-US" dirty="0" smtClean="0">
                <a:solidFill>
                  <a:srgbClr val="C0504D"/>
                </a:solidFill>
              </a:rPr>
              <a:t>, dx=10, </a:t>
            </a:r>
            <a:r>
              <a:rPr lang="en-US" dirty="0" err="1" smtClean="0">
                <a:solidFill>
                  <a:srgbClr val="C0504D"/>
                </a:solidFill>
              </a:rPr>
              <a:t>dy</a:t>
            </a:r>
            <a:r>
              <a:rPr lang="en-US" dirty="0" smtClean="0">
                <a:solidFill>
                  <a:srgbClr val="C0504D"/>
                </a:solidFill>
              </a:rPr>
              <a:t>=10 ), </a:t>
            </a:r>
            <a:r>
              <a:rPr lang="en-US" dirty="0" err="1" smtClean="0">
                <a:solidFill>
                  <a:srgbClr val="C0504D"/>
                </a:solidFill>
              </a:rPr>
              <a:t>cen</a:t>
            </a:r>
            <a:r>
              <a:rPr lang="en-US" dirty="0" smtClean="0">
                <a:solidFill>
                  <a:srgbClr val="C0504D"/>
                </a:solidFill>
              </a:rPr>
              <a:t>=flare, </a:t>
            </a:r>
            <a:r>
              <a:rPr lang="en-US" dirty="0" err="1" smtClean="0">
                <a:solidFill>
                  <a:srgbClr val="C0504D"/>
                </a:solidFill>
              </a:rPr>
              <a:t>fov</a:t>
            </a:r>
            <a:r>
              <a:rPr lang="en-US" dirty="0" smtClean="0">
                <a:solidFill>
                  <a:srgbClr val="C0504D"/>
                </a:solidFill>
              </a:rPr>
              <a:t>=2</a:t>
            </a:r>
            <a:endParaRPr lang="en-US" dirty="0">
              <a:solidFill>
                <a:srgbClr val="C0504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Coregistration</a:t>
            </a:r>
            <a:r>
              <a:rPr lang="en-US" dirty="0" smtClean="0"/>
              <a:t> 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754"/>
            <a:ext cx="8229600" cy="5241474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Translational alignment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Align flare centroids with RHESSI centroid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Done, and implemented as keyword in imaging functions: /</a:t>
            </a:r>
            <a:r>
              <a:rPr lang="en-US" dirty="0" err="1" smtClean="0">
                <a:solidFill>
                  <a:srgbClr val="000000"/>
                </a:solidFill>
              </a:rPr>
              <a:t>xycor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Rotational alignment</a:t>
            </a:r>
            <a:r>
              <a:rPr lang="en-US" dirty="0" smtClean="0">
                <a:solidFill>
                  <a:srgbClr val="000000"/>
                </a:solidFill>
              </a:rPr>
              <a:t> – methods: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Align flare orientation with RHESSI (best so far)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flare off-pointing tracks (started but not finished)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Examine c-stat for </a:t>
            </a:r>
            <a:r>
              <a:rPr lang="en-US" dirty="0" err="1" smtClean="0">
                <a:solidFill>
                  <a:srgbClr val="000000"/>
                </a:solidFill>
              </a:rPr>
              <a:t>deconvolution</a:t>
            </a:r>
            <a:r>
              <a:rPr lang="en-US" dirty="0" smtClean="0">
                <a:solidFill>
                  <a:srgbClr val="000000"/>
                </a:solidFill>
              </a:rPr>
              <a:t> for various rotation angles of the source about its centroid.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Overall detector (coarse) geometry has been checked using flight data (flare) and </a:t>
            </a:r>
            <a:r>
              <a:rPr lang="en-US" dirty="0" err="1" smtClean="0">
                <a:solidFill>
                  <a:srgbClr val="000000"/>
                </a:solidFill>
              </a:rPr>
              <a:t>postflight</a:t>
            </a:r>
            <a:r>
              <a:rPr lang="en-US" dirty="0" smtClean="0">
                <a:solidFill>
                  <a:srgbClr val="000000"/>
                </a:solidFill>
              </a:rPr>
              <a:t> alignment images.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Flare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Max_likelihood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econvolution</a:t>
            </a:r>
            <a:r>
              <a:rPr lang="en-US" dirty="0" smtClean="0"/>
              <a:t> has been fairly successful: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064"/>
            <a:ext cx="9144000" cy="309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037" y="5504041"/>
            <a:ext cx="278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 FOXSI D6</a:t>
            </a:r>
          </a:p>
          <a:p>
            <a:r>
              <a:rPr lang="en-US" dirty="0" smtClean="0"/>
              <a:t>White: FOXSI D6</a:t>
            </a:r>
          </a:p>
          <a:p>
            <a:r>
              <a:rPr lang="en-US" dirty="0" smtClean="0"/>
              <a:t>Green: RHESSI (method?)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460" y="5515312"/>
            <a:ext cx="2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 AIA 131A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7939" y="5520212"/>
            <a:ext cx="27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 AIA 131A with </a:t>
            </a:r>
            <a:r>
              <a:rPr lang="en-US" dirty="0" err="1" smtClean="0"/>
              <a:t>preflare</a:t>
            </a:r>
            <a:r>
              <a:rPr lang="en-US" dirty="0" smtClean="0"/>
              <a:t>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80" y="4109410"/>
            <a:ext cx="2387600" cy="241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20" y="4172910"/>
            <a:ext cx="2247900" cy="2362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4110" y="4208192"/>
            <a:ext cx="2349500" cy="23749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71" y="1780369"/>
            <a:ext cx="2273300" cy="248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871" y="1851628"/>
            <a:ext cx="2374900" cy="2400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650" y="1798010"/>
            <a:ext cx="2425700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Flare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…though D6 results are by far the best!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814" y="4160210"/>
            <a:ext cx="2400300" cy="2362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5899" y="1973760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0967" y="1970578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5430" y="1991401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883" y="4328828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5006" y="4322463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0922" y="4311187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2580" y="4311187"/>
            <a:ext cx="4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Flare imaging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0" y="1476753"/>
            <a:ext cx="6057900" cy="42799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36707"/>
              </p:ext>
            </p:extLst>
          </p:nvPr>
        </p:nvGraphicFramePr>
        <p:xfrm>
          <a:off x="6753412" y="1727078"/>
          <a:ext cx="193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27"/>
                <a:gridCol w="1270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photons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09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Flare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To do: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Try FOXSI CLEAN method (started)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Try other PSFs: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Estimate off-axis angle (and direction!) for each optic using alignment images.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Run the </a:t>
            </a:r>
            <a:r>
              <a:rPr lang="en-US" dirty="0" err="1" smtClean="0">
                <a:solidFill>
                  <a:srgbClr val="000000"/>
                </a:solidFill>
              </a:rPr>
              <a:t>deconvolution</a:t>
            </a:r>
            <a:r>
              <a:rPr lang="en-US" dirty="0" smtClean="0">
                <a:solidFill>
                  <a:srgbClr val="000000"/>
                </a:solidFill>
              </a:rPr>
              <a:t> with PSF closer to those estimates, if we have them.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OR, </a:t>
            </a:r>
            <a:r>
              <a:rPr lang="en-US" dirty="0" err="1" smtClean="0">
                <a:solidFill>
                  <a:srgbClr val="000000"/>
                </a:solidFill>
              </a:rPr>
              <a:t>deconvolve</a:t>
            </a:r>
            <a:r>
              <a:rPr lang="en-US" dirty="0" smtClean="0">
                <a:solidFill>
                  <a:srgbClr val="000000"/>
                </a:solidFill>
              </a:rPr>
              <a:t> for many simulated PSFs and look for a min C-stat.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Blanketing absorption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All</a:t>
            </a:r>
            <a:r>
              <a:rPr lang="en-US" dirty="0" smtClean="0"/>
              <a:t> detectors have some extra blanketing in front of them.</a:t>
            </a:r>
          </a:p>
          <a:p>
            <a:endParaRPr lang="en-US" dirty="0" smtClean="0"/>
          </a:p>
          <a:p>
            <a:r>
              <a:rPr lang="en-US" dirty="0" smtClean="0"/>
              <a:t>“Puff test” showed that inflated blankets can essentially fill the tube fairly easily.</a:t>
            </a:r>
          </a:p>
          <a:p>
            <a:endParaRPr lang="en-US" dirty="0" smtClean="0"/>
          </a:p>
          <a:p>
            <a:r>
              <a:rPr lang="en-US" dirty="0" smtClean="0"/>
              <a:t>D6 (the best count rate and image) is in the center; it’s possible there could have been a small blanketing gap in front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663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FOXSI-1 Data and Analysis Update</vt:lpstr>
      <vt:lpstr>Topics</vt:lpstr>
      <vt:lpstr>Public Service Announcement</vt:lpstr>
      <vt:lpstr>Coregistration and alignment</vt:lpstr>
      <vt:lpstr>Flare imaging</vt:lpstr>
      <vt:lpstr>Flare imaging</vt:lpstr>
      <vt:lpstr>Flare imaging</vt:lpstr>
      <vt:lpstr>Flare imaging</vt:lpstr>
      <vt:lpstr>Blanketing absorption characterization</vt:lpstr>
      <vt:lpstr>Blanketing absorption characterization</vt:lpstr>
      <vt:lpstr>Blanketing absorption characterization</vt:lpstr>
      <vt:lpstr>Quiet Sun work</vt:lpstr>
      <vt:lpstr>Quiet Sun work</vt:lpstr>
      <vt:lpstr>Quiet Sun work</vt:lpstr>
      <vt:lpstr>Active region temperatures</vt:lpstr>
      <vt:lpstr>Simulations of AR heating</vt:lpstr>
      <vt:lpstr>Simulations of AR heating -- FOXSI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FOXSI-1 Analysis Update</dc:title>
  <dc:creator>Lindsay Glesener</dc:creator>
  <cp:lastModifiedBy>Lindsay Glesener</cp:lastModifiedBy>
  <cp:revision>17</cp:revision>
  <dcterms:created xsi:type="dcterms:W3CDTF">2013-10-25T04:56:17Z</dcterms:created>
  <dcterms:modified xsi:type="dcterms:W3CDTF">2013-10-30T15:57:43Z</dcterms:modified>
</cp:coreProperties>
</file>