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-1760" y="-104"/>
      </p:cViewPr>
      <p:guideLst>
        <p:guide orient="horz" pos="2160"/>
        <p:guide pos="24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AA3EA-A2FA-B041-BAB1-800A716766F8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0294-7A11-F54D-956F-5E0A8F24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was time integration?  Need to check…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60294-7A11-F54D-956F-5E0A8F24AD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60294-7A11-F54D-956F-5E0A8F24A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5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C8ED-B650-C449-9DEA-C536700AED7E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1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FOXSI-2 </a:t>
            </a:r>
            <a:r>
              <a:rPr lang="en-US" dirty="0" err="1" smtClean="0"/>
              <a:t>microflare</a:t>
            </a:r>
            <a:r>
              <a:rPr lang="en-US" dirty="0" smtClean="0"/>
              <a:t> imaging </a:t>
            </a:r>
            <a:r>
              <a:rPr lang="en-US" dirty="0" smtClean="0"/>
              <a:t>spectroscopy -- UPDATED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Lindsay</a:t>
            </a:r>
          </a:p>
          <a:p>
            <a:r>
              <a:rPr lang="en-US" dirty="0" smtClean="0"/>
              <a:t>2015 </a:t>
            </a:r>
            <a:r>
              <a:rPr lang="en-US" dirty="0" smtClean="0"/>
              <a:t>April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9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1 at 10.3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34" y="0"/>
            <a:ext cx="6582679" cy="68580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7176587" y="5169775"/>
            <a:ext cx="1967413" cy="1545118"/>
          </a:xfrm>
          <a:prstGeom prst="star7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NEW!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87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target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892179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Detector 6 in different energy bands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99" y="-1"/>
            <a:ext cx="2191045" cy="6919819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0" y="5288260"/>
            <a:ext cx="2575523" cy="156974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OLD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469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6 images of final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815976" cy="4525963"/>
          </a:xfrm>
        </p:spPr>
        <p:txBody>
          <a:bodyPr/>
          <a:lstStyle/>
          <a:p>
            <a:r>
              <a:rPr lang="en-US" dirty="0" smtClean="0"/>
              <a:t>Smoothed images</a:t>
            </a:r>
          </a:p>
          <a:p>
            <a:pPr lvl="1"/>
            <a:r>
              <a:rPr lang="en-US" dirty="0" smtClean="0"/>
              <a:t>Smoothed over 2 strips.</a:t>
            </a:r>
          </a:p>
          <a:p>
            <a:pPr lvl="1"/>
            <a:endParaRPr lang="en-US" dirty="0"/>
          </a:p>
          <a:p>
            <a:r>
              <a:rPr lang="en-US" dirty="0" smtClean="0"/>
              <a:t>Significant source location / shape change with energy.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084" y="1761285"/>
            <a:ext cx="4275716" cy="4105089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0" y="5288260"/>
            <a:ext cx="2575523" cy="156974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OLD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031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6 images of final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2174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Ratio of high-energy to low-energy emission is a measure of temperature.</a:t>
            </a:r>
          </a:p>
          <a:p>
            <a:endParaRPr lang="en-US" dirty="0"/>
          </a:p>
          <a:p>
            <a:r>
              <a:rPr lang="en-US" dirty="0" smtClean="0"/>
              <a:t>Not calculating actual temperatures yet; need solidified instrument response for that.</a:t>
            </a:r>
          </a:p>
          <a:p>
            <a:endParaRPr lang="en-US" dirty="0"/>
          </a:p>
          <a:p>
            <a:r>
              <a:rPr lang="en-US" dirty="0" smtClean="0"/>
              <a:t>Hot plasma (or </a:t>
            </a:r>
            <a:r>
              <a:rPr lang="en-US" dirty="0" err="1" smtClean="0"/>
              <a:t>nonthermal</a:t>
            </a:r>
            <a:r>
              <a:rPr lang="en-US" dirty="0" smtClean="0"/>
              <a:t> electrons) at one edge of source.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12" y="1125218"/>
            <a:ext cx="4422588" cy="4607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4212" y="5848308"/>
            <a:ext cx="4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Ratio of 6-8 </a:t>
            </a:r>
            <a:r>
              <a:rPr lang="en-US" sz="2200" dirty="0" err="1" smtClean="0"/>
              <a:t>keV</a:t>
            </a:r>
            <a:r>
              <a:rPr lang="en-US" sz="2200" dirty="0" smtClean="0"/>
              <a:t> counts to 4-6 </a:t>
            </a:r>
            <a:r>
              <a:rPr lang="en-US" sz="2200" dirty="0" err="1" smtClean="0"/>
              <a:t>keV</a:t>
            </a:r>
            <a:r>
              <a:rPr lang="en-US" sz="2200" dirty="0" smtClean="0"/>
              <a:t> counts.</a:t>
            </a:r>
            <a:endParaRPr lang="en-US" sz="2200" dirty="0"/>
          </a:p>
        </p:txBody>
      </p:sp>
      <p:sp>
        <p:nvSpPr>
          <p:cNvPr id="7" name="Explosion 1 6"/>
          <p:cNvSpPr/>
          <p:nvPr/>
        </p:nvSpPr>
        <p:spPr>
          <a:xfrm>
            <a:off x="0" y="5288260"/>
            <a:ext cx="2575523" cy="156974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OLD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26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top of AIA 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Alignment was done by lining up brightest points in FOXSI and AIA by eye.  Could be wrong!</a:t>
            </a:r>
          </a:p>
          <a:p>
            <a:pPr lvl="1"/>
            <a:r>
              <a:rPr lang="en-US" dirty="0" smtClean="0"/>
              <a:t>Co-aligning</a:t>
            </a:r>
            <a:r>
              <a:rPr lang="en-US" baseline="0" dirty="0" smtClean="0"/>
              <a:t> with RHESSI will help…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different alignment could put the high-temp plasma on the AIA ridge.</a:t>
            </a:r>
          </a:p>
          <a:p>
            <a:endParaRPr lang="en-US" dirty="0" smtClean="0"/>
          </a:p>
          <a:p>
            <a:r>
              <a:rPr lang="en-US" dirty="0" smtClean="0"/>
              <a:t>Or perhaps the hot plasma is adjacent to, or above the ridge.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77" y="1417638"/>
            <a:ext cx="4049058" cy="42184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1177" y="5802997"/>
            <a:ext cx="404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“Knottiness” is the pixel size.  No, it’s not </a:t>
            </a:r>
            <a:r>
              <a:rPr lang="en-US" dirty="0" err="1" smtClean="0"/>
              <a:t>nanoflares</a:t>
            </a:r>
            <a:r>
              <a:rPr lang="en-US" dirty="0" smtClean="0"/>
              <a:t>.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0" y="5288260"/>
            <a:ext cx="2575523" cy="156974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OLD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335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Recently, ran the exact same code…</a:t>
            </a:r>
            <a:endParaRPr lang="en-US" dirty="0"/>
          </a:p>
        </p:txBody>
      </p:sp>
      <p:sp>
        <p:nvSpPr>
          <p:cNvPr id="4" name="7-Point Star 3"/>
          <p:cNvSpPr/>
          <p:nvPr/>
        </p:nvSpPr>
        <p:spPr>
          <a:xfrm>
            <a:off x="7176587" y="5169775"/>
            <a:ext cx="1967413" cy="1545118"/>
          </a:xfrm>
          <a:prstGeom prst="star7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NEW!</a:t>
            </a:r>
            <a:endParaRPr lang="en-US" sz="2800" b="1" dirty="0"/>
          </a:p>
        </p:txBody>
      </p:sp>
      <p:pic>
        <p:nvPicPr>
          <p:cNvPr id="5" name="Picture 4" descr="Screen Shot 2015-03-31 at 10.1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1" y="1789073"/>
            <a:ext cx="3510763" cy="3657600"/>
          </a:xfrm>
          <a:prstGeom prst="rect">
            <a:avLst/>
          </a:prstGeom>
        </p:spPr>
      </p:pic>
      <p:pic>
        <p:nvPicPr>
          <p:cNvPr id="6" name="Picture 5" descr="Screen Shot 2015-03-31 at 10.2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61" y="1789073"/>
            <a:ext cx="3510763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0050" y="1270083"/>
            <a:ext cx="338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 instead of this…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68561" y="1270083"/>
            <a:ext cx="338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…I got this!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51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the &amp;*%$?!?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Answer: old result used incorrect cal.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67" y="1600200"/>
            <a:ext cx="5602655" cy="32176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(Earlier) assumption: exact calibration doesn’t matter for this ratio method because only count ratios are important.</a:t>
            </a:r>
          </a:p>
          <a:p>
            <a:r>
              <a:rPr lang="en-US" dirty="0" smtClean="0"/>
              <a:t>But the earlier result used the incorrect calibration files, which meant that the strip-by-strip calibration was wrong!</a:t>
            </a:r>
            <a:endParaRPr lang="en-US" dirty="0"/>
          </a:p>
        </p:txBody>
      </p:sp>
      <p:pic>
        <p:nvPicPr>
          <p:cNvPr id="4" name="Picture 3" descr="Screen Shot 2015-03-31 at 10.1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59651"/>
            <a:ext cx="2633072" cy="2743200"/>
          </a:xfrm>
          <a:prstGeom prst="rect">
            <a:avLst/>
          </a:prstGeom>
        </p:spPr>
      </p:pic>
      <p:pic>
        <p:nvPicPr>
          <p:cNvPr id="5" name="Picture 4" descr="Screen Shot 2015-03-31 at 10.1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02851"/>
            <a:ext cx="2633072" cy="274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259737" y="5268136"/>
            <a:ext cx="1195234" cy="52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4971" y="5268136"/>
            <a:ext cx="231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probably an incorrectly calibrated strip.</a:t>
            </a:r>
            <a:endParaRPr lang="en-US" sz="2000" dirty="0"/>
          </a:p>
        </p:txBody>
      </p:sp>
      <p:sp>
        <p:nvSpPr>
          <p:cNvPr id="10" name="7-Point Star 9"/>
          <p:cNvSpPr/>
          <p:nvPr/>
        </p:nvSpPr>
        <p:spPr>
          <a:xfrm>
            <a:off x="7176587" y="5169775"/>
            <a:ext cx="1967413" cy="1545118"/>
          </a:xfrm>
          <a:prstGeom prst="star7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NEW!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045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1" y="274638"/>
            <a:ext cx="8833518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Sighhh</a:t>
            </a:r>
            <a:r>
              <a:rPr lang="en-US" dirty="0" smtClean="0"/>
              <a:t>…so what does it really look like?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83" t="5990" r="27277" b="31654"/>
          <a:stretch/>
        </p:blipFill>
        <p:spPr>
          <a:xfrm>
            <a:off x="118774" y="1548356"/>
            <a:ext cx="2935114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670" t="20671" r="24611" b="10143"/>
          <a:stretch/>
        </p:blipFill>
        <p:spPr>
          <a:xfrm>
            <a:off x="3147655" y="1417638"/>
            <a:ext cx="2735132" cy="2985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810" t="7624" r="27055" b="29476"/>
          <a:stretch/>
        </p:blipFill>
        <p:spPr>
          <a:xfrm>
            <a:off x="5882787" y="1548356"/>
            <a:ext cx="2626125" cy="2743200"/>
          </a:xfrm>
          <a:prstGeom prst="rect">
            <a:avLst/>
          </a:prstGeom>
        </p:spPr>
      </p:pic>
      <p:pic>
        <p:nvPicPr>
          <p:cNvPr id="7" name="Picture 6" descr="Screen Shot 2015-03-31 at 10.20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15" y="4114800"/>
            <a:ext cx="2633072" cy="2743200"/>
          </a:xfrm>
          <a:prstGeom prst="rect">
            <a:avLst/>
          </a:prstGeom>
        </p:spPr>
      </p:pic>
      <p:sp>
        <p:nvSpPr>
          <p:cNvPr id="8" name="7-Point Star 7"/>
          <p:cNvSpPr/>
          <p:nvPr/>
        </p:nvSpPr>
        <p:spPr>
          <a:xfrm>
            <a:off x="7176587" y="5169775"/>
            <a:ext cx="1967413" cy="1545118"/>
          </a:xfrm>
          <a:prstGeom prst="star7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NEW!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94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300</Words>
  <Application>Microsoft Macintosh PowerPoint</Application>
  <PresentationFormat>On-screen Show (4:3)</PresentationFormat>
  <Paragraphs>48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FOXSI-2 microflare imaging spectroscopy -- UPDATED</vt:lpstr>
      <vt:lpstr>Last target</vt:lpstr>
      <vt:lpstr>Detector 6 images of final target</vt:lpstr>
      <vt:lpstr>Detector 6 images of final target</vt:lpstr>
      <vt:lpstr>On top of AIA 94</vt:lpstr>
      <vt:lpstr>Recently, ran the exact same code…</vt:lpstr>
      <vt:lpstr>What the &amp;*%$?!?</vt:lpstr>
      <vt:lpstr>Answer: old result used incorrect cal.</vt:lpstr>
      <vt:lpstr>Sighhh…so what does it really look like?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FOXSI-2 microflare imaging spectroscopy</dc:title>
  <dc:creator>Lindsay Glesener</dc:creator>
  <cp:lastModifiedBy>Lindsay Glesener</cp:lastModifiedBy>
  <cp:revision>10</cp:revision>
  <dcterms:created xsi:type="dcterms:W3CDTF">2015-02-25T00:07:59Z</dcterms:created>
  <dcterms:modified xsi:type="dcterms:W3CDTF">2015-04-01T16:04:25Z</dcterms:modified>
</cp:coreProperties>
</file>