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2352" y="-112"/>
      </p:cViewPr>
      <p:guideLst>
        <p:guide orient="horz" pos="3648"/>
        <p:guide pos="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C2DB-5E20-1C4B-9F57-F8A8DFC1BB84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16-4913-4D49-8546-D8A5FD51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6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C2DB-5E20-1C4B-9F57-F8A8DFC1BB84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16-4913-4D49-8546-D8A5FD51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4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C2DB-5E20-1C4B-9F57-F8A8DFC1BB84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16-4913-4D49-8546-D8A5FD51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C2DB-5E20-1C4B-9F57-F8A8DFC1BB84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16-4913-4D49-8546-D8A5FD51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4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C2DB-5E20-1C4B-9F57-F8A8DFC1BB84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16-4913-4D49-8546-D8A5FD51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C2DB-5E20-1C4B-9F57-F8A8DFC1BB84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16-4913-4D49-8546-D8A5FD51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9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C2DB-5E20-1C4B-9F57-F8A8DFC1BB84}" type="datetimeFigureOut">
              <a:rPr lang="en-US" smtClean="0"/>
              <a:t>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16-4913-4D49-8546-D8A5FD51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C2DB-5E20-1C4B-9F57-F8A8DFC1BB84}" type="datetimeFigureOut">
              <a:rPr lang="en-US" smtClean="0"/>
              <a:t>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16-4913-4D49-8546-D8A5FD51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8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C2DB-5E20-1C4B-9F57-F8A8DFC1BB84}" type="datetimeFigureOut">
              <a:rPr lang="en-US" smtClean="0"/>
              <a:t>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16-4913-4D49-8546-D8A5FD51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2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C2DB-5E20-1C4B-9F57-F8A8DFC1BB84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16-4913-4D49-8546-D8A5FD51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C2DB-5E20-1C4B-9F57-F8A8DFC1BB84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16-4913-4D49-8546-D8A5FD51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4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9780"/>
            <a:ext cx="8229600" cy="76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6C2DB-5E20-1C4B-9F57-F8A8DFC1BB84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5516-4913-4D49-8546-D8A5FD51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FOXSI imaging update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2014 January 8</a:t>
            </a:r>
          </a:p>
        </p:txBody>
      </p:sp>
    </p:spTree>
    <p:extLst>
      <p:ext uri="{BB962C8B-B14F-4D97-AF65-F5344CB8AC3E}">
        <p14:creationId xmlns:p14="http://schemas.microsoft.com/office/powerpoint/2010/main" val="125616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800100"/>
            <a:ext cx="7735492" cy="5943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AR3 after second adjustment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1300" y="6019800"/>
            <a:ext cx="382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What’s at [400,-200]?  It’s not an AR but doesn’t clearly line up with an AIA brightening either…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2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1" y="749300"/>
            <a:ext cx="7825243" cy="5943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Quiet Sun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2300" y="6223000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clear if this is single bounce.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4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749300"/>
            <a:ext cx="7805331" cy="5943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Quiet Sun with shutter 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4140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D4, D5 have no good counts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32700" y="285739"/>
            <a:ext cx="13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D6 has no shutter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874000" y="932070"/>
            <a:ext cx="711200" cy="65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6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812800"/>
            <a:ext cx="7688239" cy="5943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AR1 with shutter 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5700" y="3072704"/>
            <a:ext cx="149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this guy’s flaring.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6896100" y="3395870"/>
            <a:ext cx="609600" cy="744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7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AR1 with shutter on AIA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" y="1295398"/>
            <a:ext cx="4330699" cy="53086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At first glance, the counts outside the ARs don’t obviously line up with transient AIA 94 </a:t>
            </a:r>
            <a:r>
              <a:rPr lang="en-US" dirty="0" err="1" smtClean="0"/>
              <a:t>brightenings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But it’s not random either!  Many counts are confined to the bright region in the east.</a:t>
            </a:r>
          </a:p>
          <a:p>
            <a:endParaRPr lang="en-US" dirty="0" smtClean="0"/>
          </a:p>
          <a:p>
            <a:r>
              <a:rPr lang="en-US" dirty="0" smtClean="0"/>
              <a:t>Counts shown here outside the ARs are only 1-2 counts in a spot.  Don’t trust triangles…those are just funny ways of drawing a contour.</a:t>
            </a:r>
            <a:endParaRPr lang="en-US" dirty="0"/>
          </a:p>
        </p:txBody>
      </p:sp>
      <p:pic>
        <p:nvPicPr>
          <p:cNvPr id="3" name="Picture 2" descr="Screen Shot 2015-01-08 at 6.37.0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6" t="12778" r="15829" b="8889"/>
          <a:stretch/>
        </p:blipFill>
        <p:spPr>
          <a:xfrm>
            <a:off x="4444999" y="1295399"/>
            <a:ext cx="4495799" cy="434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1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070"/>
            <a:ext cx="8229600" cy="51940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Times given in titles are midpoint of observation time.</a:t>
            </a:r>
          </a:p>
          <a:p>
            <a:endParaRPr lang="en-US" dirty="0" smtClean="0"/>
          </a:p>
          <a:p>
            <a:r>
              <a:rPr lang="en-US" dirty="0" smtClean="0"/>
              <a:t>D5 sometimes shows up all pink due to funny scaling.  Sorry!</a:t>
            </a:r>
          </a:p>
          <a:p>
            <a:endParaRPr lang="en-US" dirty="0"/>
          </a:p>
          <a:p>
            <a:r>
              <a:rPr lang="en-US" dirty="0" smtClean="0"/>
              <a:t>For each target the last image shows all 5 Si detectors integrated together.</a:t>
            </a:r>
          </a:p>
          <a:p>
            <a:endParaRPr lang="en-US" dirty="0" smtClean="0"/>
          </a:p>
          <a:p>
            <a:r>
              <a:rPr lang="en-US" dirty="0" smtClean="0"/>
              <a:t>Absolute alignment can still be off (10s of </a:t>
            </a:r>
            <a:r>
              <a:rPr lang="en-US" dirty="0" err="1" smtClean="0"/>
              <a:t>arcsec</a:t>
            </a:r>
            <a:r>
              <a:rPr lang="en-US" dirty="0" smtClean="0"/>
              <a:t>?).  A co-alignment with RHESSI has not been done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6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817769"/>
            <a:ext cx="7744393" cy="5943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AR1, no adjustments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6800" y="3199704"/>
            <a:ext cx="149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Flare in progress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6565900" y="3522870"/>
            <a:ext cx="850900" cy="93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3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787400"/>
            <a:ext cx="7702120" cy="5943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AR1 after first adjustment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4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25500"/>
            <a:ext cx="7723713" cy="5943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AR1 after second adjustment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9700" y="304233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Maybe a 3</a:t>
            </a:r>
            <a:r>
              <a:rPr lang="en-US" baseline="30000" dirty="0" smtClean="0"/>
              <a:t>rd</a:t>
            </a:r>
            <a:r>
              <a:rPr lang="en-US" dirty="0" smtClean="0"/>
              <a:t> AR?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289800" y="3688665"/>
            <a:ext cx="711200" cy="65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2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723900"/>
            <a:ext cx="7854402" cy="5943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AR1, one more adjustment?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3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1" y="698500"/>
            <a:ext cx="7914743" cy="5943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0600" y="6330602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AR we wanted!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248400" y="4947335"/>
            <a:ext cx="88900" cy="1332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6500" y="3042334"/>
            <a:ext cx="135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Maybe one more AR?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21500" y="3452299"/>
            <a:ext cx="635000" cy="599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6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825500"/>
            <a:ext cx="7717809" cy="5943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AR3, no adjustment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32700" y="2928034"/>
            <a:ext cx="134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Not clear if we see the </a:t>
            </a:r>
            <a:r>
              <a:rPr lang="en-US" dirty="0" err="1" smtClean="0"/>
              <a:t>NuSTAR</a:t>
            </a:r>
            <a:r>
              <a:rPr lang="en-US" dirty="0" smtClean="0"/>
              <a:t> AR or not…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48500" y="3841065"/>
            <a:ext cx="711200" cy="65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58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1" y="800100"/>
            <a:ext cx="7754233" cy="5943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AR3 after first adjustment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6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263</Words>
  <Application>Microsoft Macintosh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FOXSI imaging update</vt:lpstr>
      <vt:lpstr>Notes</vt:lpstr>
      <vt:lpstr>AR1, no adjustments</vt:lpstr>
      <vt:lpstr>AR1 after first adjustment</vt:lpstr>
      <vt:lpstr>AR1 after second adjustment</vt:lpstr>
      <vt:lpstr>AR1, one more adjustment?</vt:lpstr>
      <vt:lpstr>AR 2</vt:lpstr>
      <vt:lpstr>AR3, no adjustment</vt:lpstr>
      <vt:lpstr>AR3 after first adjustment</vt:lpstr>
      <vt:lpstr>AR3 after second adjustment</vt:lpstr>
      <vt:lpstr>Quiet Sun</vt:lpstr>
      <vt:lpstr>Quiet Sun with shutter in</vt:lpstr>
      <vt:lpstr>AR1 with shutter in</vt:lpstr>
      <vt:lpstr>AR1 with shutter on AIA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FOXSI imaging update</dc:title>
  <dc:creator>Lindsay Glesener</dc:creator>
  <cp:lastModifiedBy>Lindsay Glesener</cp:lastModifiedBy>
  <cp:revision>4</cp:revision>
  <dcterms:created xsi:type="dcterms:W3CDTF">2015-01-09T03:19:40Z</dcterms:created>
  <dcterms:modified xsi:type="dcterms:W3CDTF">2015-01-09T03:59:20Z</dcterms:modified>
</cp:coreProperties>
</file>