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3" d="100"/>
          <a:sy n="73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B87-FDB3-C847-A2F5-FB85D6030FB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CDE-5B26-7640-829E-18E09CC7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B87-FDB3-C847-A2F5-FB85D6030FB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CDE-5B26-7640-829E-18E09CC7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6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B87-FDB3-C847-A2F5-FB85D6030FB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CDE-5B26-7640-829E-18E09CC7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B87-FDB3-C847-A2F5-FB85D6030FB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CDE-5B26-7640-829E-18E09CC7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B87-FDB3-C847-A2F5-FB85D6030FB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CDE-5B26-7640-829E-18E09CC7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5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B87-FDB3-C847-A2F5-FB85D6030FB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CDE-5B26-7640-829E-18E09CC7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B87-FDB3-C847-A2F5-FB85D6030FB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CDE-5B26-7640-829E-18E09CC7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B87-FDB3-C847-A2F5-FB85D6030FB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CDE-5B26-7640-829E-18E09CC7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B87-FDB3-C847-A2F5-FB85D6030FB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CDE-5B26-7640-829E-18E09CC7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5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B87-FDB3-C847-A2F5-FB85D6030FB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CDE-5B26-7640-829E-18E09CC7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DB87-FDB3-C847-A2F5-FB85D6030FB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CDE-5B26-7640-829E-18E09CC7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DB87-FDB3-C847-A2F5-FB85D6030FB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CCDE-5B26-7640-829E-18E09CC7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FOXSI-2 imaging update</a:t>
            </a:r>
            <a:br>
              <a:rPr lang="en-US" dirty="0" smtClean="0"/>
            </a:br>
            <a:r>
              <a:rPr lang="en-US" dirty="0" smtClean="0"/>
              <a:t>2014 Dec 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4449" cy="38096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 absolute SPARCS info yet for timing or positions.  Instead, times are eyeballed from the data, and positions are in payload coordinates, not absolute solar </a:t>
            </a:r>
            <a:r>
              <a:rPr lang="en-US" dirty="0" err="1" smtClean="0"/>
              <a:t>coords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Energy calibration isn’t done yet, so can’t filter hits by energy.  So there are artifacts due to misidentification of the N side strips.  These leave streaks across the detector that pass through the source.  These were also seen in FOXSI-1 and disappeared with a proper n-side threshold.</a:t>
            </a:r>
          </a:p>
          <a:p>
            <a:endParaRPr lang="en-US" dirty="0"/>
          </a:p>
          <a:p>
            <a:r>
              <a:rPr lang="en-US" dirty="0" smtClean="0"/>
              <a:t>These plots show only the Si detectors, not the </a:t>
            </a:r>
            <a:r>
              <a:rPr lang="en-US" dirty="0" err="1" smtClean="0"/>
              <a:t>CdTe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40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target, after XY </a:t>
            </a:r>
            <a:r>
              <a:rPr lang="en-US" dirty="0" err="1" smtClean="0"/>
              <a:t>recentering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2704"/>
            <a:ext cx="8229600" cy="8438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did get both ARs after all!  But we need log scale to see them both at once.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4" y="2226568"/>
            <a:ext cx="7028699" cy="43835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1355" y="5061961"/>
            <a:ext cx="243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(log scale)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0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target, with AIA 94</a:t>
            </a:r>
            <a:endParaRPr lang="en-US" dirty="0"/>
          </a:p>
        </p:txBody>
      </p:sp>
      <p:pic>
        <p:nvPicPr>
          <p:cNvPr id="4" name="Picture 3" descr="a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1" y="1948248"/>
            <a:ext cx="4669536" cy="422452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729"/>
            <a:ext cx="8229600" cy="8438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Sources are lined up by eye.</a:t>
            </a:r>
          </a:p>
          <a:p>
            <a:endParaRPr lang="en-US" dirty="0"/>
          </a:p>
        </p:txBody>
      </p:sp>
      <p:pic>
        <p:nvPicPr>
          <p:cNvPr id="6" name="Picture 5" descr="ar1-zo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1942152"/>
            <a:ext cx="4767072" cy="423062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6188086"/>
            <a:ext cx="8229600" cy="84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Note the angry monkey 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1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target (shutter 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89"/>
            <a:ext cx="8229600" cy="120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Center detector D6 (10-shell optic) does not have a shutter and still got a good view of the </a:t>
            </a:r>
            <a:r>
              <a:rPr lang="en-US" dirty="0" err="1" smtClean="0"/>
              <a:t>microflare</a:t>
            </a:r>
            <a:r>
              <a:rPr lang="en-US" dirty="0" smtClean="0"/>
              <a:t>.  The other detectors see it a bit.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65" y="2474448"/>
            <a:ext cx="6918338" cy="43835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1355" y="5061961"/>
            <a:ext cx="243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(log scale)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3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target, with AIA 94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21" y="1417638"/>
            <a:ext cx="5735929" cy="498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0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203</Words>
  <Application>Microsoft Macintosh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FOXSI-2 imaging update 2014 Dec 16</vt:lpstr>
      <vt:lpstr>Notes…</vt:lpstr>
      <vt:lpstr>First target, after XY recentering</vt:lpstr>
      <vt:lpstr>First target, with AIA 94</vt:lpstr>
      <vt:lpstr>Last target (shutter in)</vt:lpstr>
      <vt:lpstr>Last target, with AIA 94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FOXSI-2 imaging update 2014 Dec 16</dc:title>
  <dc:creator>Lindsay Glesener</dc:creator>
  <cp:lastModifiedBy>Lindsay Glesener</cp:lastModifiedBy>
  <cp:revision>2</cp:revision>
  <dcterms:created xsi:type="dcterms:W3CDTF">2014-12-17T05:17:32Z</dcterms:created>
  <dcterms:modified xsi:type="dcterms:W3CDTF">2014-12-17T05:35:28Z</dcterms:modified>
</cp:coreProperties>
</file>