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5" r:id="rId7"/>
    <p:sldId id="258" r:id="rId8"/>
    <p:sldId id="263" r:id="rId9"/>
    <p:sldId id="259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2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3AA8-F46C-3F47-9040-F77AE79A171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B491-3722-A246-B6B7-7D109E127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on FOXSI-1 image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 Jan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6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5" y="18060"/>
            <a:ext cx="7239000" cy="372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25" y="3225800"/>
            <a:ext cx="7150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25" y="665129"/>
            <a:ext cx="3177941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66139"/>
            <a:ext cx="3166321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243" y="3723768"/>
            <a:ext cx="3212123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789369"/>
            <a:ext cx="3130826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14430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Detector 6 does better with less smoothing and with a *smaller* PSF?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5450" y="1154424"/>
            <a:ext cx="124997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 = 5</a:t>
            </a:r>
          </a:p>
          <a:p>
            <a:endParaRPr lang="en-US" dirty="0"/>
          </a:p>
          <a:p>
            <a:r>
              <a:rPr lang="en-US" dirty="0" smtClean="0"/>
              <a:t>PSF plate scale = 1.3”</a:t>
            </a:r>
          </a:p>
          <a:p>
            <a:r>
              <a:rPr lang="en-US" dirty="0" smtClean="0"/>
              <a:t>(“correct” value)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8322" y="1154424"/>
            <a:ext cx="130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 = 2</a:t>
            </a:r>
          </a:p>
          <a:p>
            <a:endParaRPr lang="en-US" dirty="0"/>
          </a:p>
          <a:p>
            <a:r>
              <a:rPr lang="en-US" dirty="0" smtClean="0"/>
              <a:t>PSF plate scale = 1.3”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9026" y="4279466"/>
            <a:ext cx="126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 = 2</a:t>
            </a:r>
          </a:p>
          <a:p>
            <a:endParaRPr lang="en-US" dirty="0"/>
          </a:p>
          <a:p>
            <a:r>
              <a:rPr lang="en-US" dirty="0" smtClean="0"/>
              <a:t>PSF plate scale = 0.8”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19" y="4279466"/>
            <a:ext cx="150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 = 2</a:t>
            </a:r>
          </a:p>
          <a:p>
            <a:endParaRPr lang="en-US" dirty="0"/>
          </a:p>
          <a:p>
            <a:r>
              <a:rPr lang="en-US" dirty="0" smtClean="0"/>
              <a:t>PSF plate scale = 1.0”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bug in image binning!</a:t>
            </a:r>
          </a:p>
          <a:p>
            <a:pPr lvl="1"/>
            <a:r>
              <a:rPr lang="en-US" dirty="0" smtClean="0"/>
              <a:t>Redid analysis converting raw data directly into </a:t>
            </a:r>
            <a:r>
              <a:rPr lang="en-US" dirty="0" err="1" smtClean="0"/>
              <a:t>plot_maps</a:t>
            </a:r>
            <a:r>
              <a:rPr lang="en-US" dirty="0" smtClean="0"/>
              <a:t> and using only </a:t>
            </a:r>
            <a:r>
              <a:rPr lang="en-US" dirty="0" err="1" smtClean="0"/>
              <a:t>rot_map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  <a:p>
            <a:r>
              <a:rPr lang="en-US" dirty="0" smtClean="0"/>
              <a:t>Smooth PSF (see later)</a:t>
            </a:r>
          </a:p>
          <a:p>
            <a:endParaRPr lang="en-US" dirty="0"/>
          </a:p>
          <a:p>
            <a:r>
              <a:rPr lang="en-US" dirty="0" smtClean="0"/>
              <a:t>Tried changing </a:t>
            </a:r>
            <a:r>
              <a:rPr lang="en-US" dirty="0" err="1" smtClean="0"/>
              <a:t>platescale</a:t>
            </a:r>
            <a:r>
              <a:rPr lang="en-US" dirty="0" smtClean="0"/>
              <a:t> (see later)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6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images, no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8" y="1510162"/>
            <a:ext cx="8599224" cy="4261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388" y="5974144"/>
            <a:ext cx="859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have been rotated (using </a:t>
            </a:r>
            <a:r>
              <a:rPr lang="en-US" dirty="0" err="1" smtClean="0"/>
              <a:t>rot_map</a:t>
            </a:r>
            <a:r>
              <a:rPr lang="en-US" dirty="0" smtClean="0"/>
              <a:t>) according to their geometrical placement.</a:t>
            </a:r>
          </a:p>
          <a:p>
            <a:r>
              <a:rPr lang="en-US" dirty="0" smtClean="0"/>
              <a:t>X-Y scale is arbitrary in these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8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before, using IDL procedure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max_likelihood</a:t>
            </a:r>
            <a:r>
              <a:rPr lang="en-US" b="1" dirty="0" smtClean="0"/>
              <a:t>, </a:t>
            </a:r>
            <a:r>
              <a:rPr lang="en-US" b="1" dirty="0" err="1" smtClean="0"/>
              <a:t>raw_img</a:t>
            </a:r>
            <a:r>
              <a:rPr lang="en-US" b="1" dirty="0" smtClean="0"/>
              <a:t>, </a:t>
            </a:r>
            <a:r>
              <a:rPr lang="en-US" b="1" dirty="0" err="1" smtClean="0"/>
              <a:t>psf</a:t>
            </a:r>
            <a:r>
              <a:rPr lang="en-US" b="1" dirty="0" smtClean="0"/>
              <a:t>, </a:t>
            </a:r>
            <a:r>
              <a:rPr lang="en-US" b="1" dirty="0" err="1" smtClean="0"/>
              <a:t>deconv_img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453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0"/>
            <a:ext cx="509526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087" y="1592756"/>
            <a:ext cx="14783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Det</a:t>
            </a:r>
            <a:r>
              <a:rPr lang="en-US" sz="3200" dirty="0" smtClean="0"/>
              <a:t> 6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651250" y="19050"/>
            <a:ext cx="11430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310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94" y="94259"/>
            <a:ext cx="71628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4" y="3429000"/>
            <a:ext cx="711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2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0"/>
            <a:ext cx="527606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087" y="1592756"/>
            <a:ext cx="14783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Det</a:t>
            </a:r>
            <a:r>
              <a:rPr lang="en-US" sz="3200" dirty="0" smtClean="0"/>
              <a:t> 4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689350" y="19050"/>
            <a:ext cx="11430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68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5" y="0"/>
            <a:ext cx="7340600" cy="356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37" y="3263900"/>
            <a:ext cx="7378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4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0"/>
            <a:ext cx="510135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087" y="1592756"/>
            <a:ext cx="14783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Det</a:t>
            </a:r>
            <a:r>
              <a:rPr lang="en-US" sz="3200" dirty="0" smtClean="0"/>
              <a:t> 5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632200" y="19050"/>
            <a:ext cx="11430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3176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157</Words>
  <Application>Microsoft Macintosh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Update on FOXSI-1 image deconvolution</vt:lpstr>
      <vt:lpstr>Changes</vt:lpstr>
      <vt:lpstr>Raw images, no deconvolution</vt:lpstr>
      <vt:lpstr>Image deconvolution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FOXSI-1 image deconvolution</dc:title>
  <dc:creator>Lindsay Glesener</dc:creator>
  <cp:lastModifiedBy>Lindsay Glesener</cp:lastModifiedBy>
  <cp:revision>12</cp:revision>
  <dcterms:created xsi:type="dcterms:W3CDTF">2014-01-21T11:45:44Z</dcterms:created>
  <dcterms:modified xsi:type="dcterms:W3CDTF">2014-01-21T12:18:30Z</dcterms:modified>
</cp:coreProperties>
</file>