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6C59-6361-8847-9125-62F6FEA20423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E10-4E83-F245-96F5-2ED75898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 flare HPD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3677"/>
            <a:ext cx="3911600" cy="378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18" y="1871882"/>
            <a:ext cx="382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for HPD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95" y="1964514"/>
            <a:ext cx="3759605" cy="3657600"/>
          </a:xfrm>
          <a:prstGeom prst="rect">
            <a:avLst/>
          </a:prstGeom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45" y="1964514"/>
            <a:ext cx="36220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2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700091"/>
            <a:ext cx="6642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background from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FOXSI flare HPD measurements</vt:lpstr>
      <vt:lpstr>PowerPoint Presentation</vt:lpstr>
      <vt:lpstr>Geometry for HPD</vt:lpstr>
      <vt:lpstr>Results</vt:lpstr>
      <vt:lpstr>Still to do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 flare HPD measurements</dc:title>
  <dc:creator>Lindsay Glesener</dc:creator>
  <cp:lastModifiedBy>Lindsay Glesener</cp:lastModifiedBy>
  <cp:revision>1</cp:revision>
  <dcterms:created xsi:type="dcterms:W3CDTF">2013-09-16T16:47:38Z</dcterms:created>
  <dcterms:modified xsi:type="dcterms:W3CDTF">2013-09-16T16:52:17Z</dcterms:modified>
</cp:coreProperties>
</file>