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3" d="100"/>
          <a:sy n="73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855-E284-2A46-BD3C-63B42EA900C9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651-5BFC-9840-BAF1-D7E757F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7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855-E284-2A46-BD3C-63B42EA900C9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651-5BFC-9840-BAF1-D7E757F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855-E284-2A46-BD3C-63B42EA900C9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651-5BFC-9840-BAF1-D7E757F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5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855-E284-2A46-BD3C-63B42EA900C9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651-5BFC-9840-BAF1-D7E757F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855-E284-2A46-BD3C-63B42EA900C9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651-5BFC-9840-BAF1-D7E757F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6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855-E284-2A46-BD3C-63B42EA900C9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651-5BFC-9840-BAF1-D7E757F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855-E284-2A46-BD3C-63B42EA900C9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651-5BFC-9840-BAF1-D7E757F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855-E284-2A46-BD3C-63B42EA900C9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651-5BFC-9840-BAF1-D7E757F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4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855-E284-2A46-BD3C-63B42EA900C9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651-5BFC-9840-BAF1-D7E757F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1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855-E284-2A46-BD3C-63B42EA900C9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651-5BFC-9840-BAF1-D7E757F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855-E284-2A46-BD3C-63B42EA900C9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5651-5BFC-9840-BAF1-D7E757F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1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9855-E284-2A46-BD3C-63B42EA900C9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5651-5BFC-9840-BAF1-D7E757F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FOXSI-2 </a:t>
            </a:r>
            <a:r>
              <a:rPr lang="en-US" dirty="0" err="1" smtClean="0"/>
              <a:t>quicklook</a:t>
            </a:r>
            <a:r>
              <a:rPr lang="en-US" dirty="0" smtClean="0"/>
              <a:t> plots</a:t>
            </a:r>
            <a:br>
              <a:rPr lang="en-US" dirty="0" smtClean="0"/>
            </a:br>
            <a:r>
              <a:rPr lang="en-US" dirty="0" smtClean="0"/>
              <a:t>Dec. 15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6463" y="1287234"/>
            <a:ext cx="3747907" cy="534028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Energy calibration not done yet, so left out D2 b/c we can’t distinguish photons from noise yet.</a:t>
            </a:r>
          </a:p>
          <a:p>
            <a:endParaRPr lang="en-US" dirty="0" smtClean="0"/>
          </a:p>
          <a:p>
            <a:r>
              <a:rPr lang="en-US" dirty="0" smtClean="0"/>
              <a:t>D6 (10-shell optic) rates are 50% greater than middle three.</a:t>
            </a:r>
          </a:p>
          <a:p>
            <a:endParaRPr lang="en-US" dirty="0" smtClean="0"/>
          </a:p>
          <a:p>
            <a:r>
              <a:rPr lang="en-US" dirty="0" smtClean="0"/>
              <a:t>D3 functions as well as the other 7-shell sets.  Big drop during one of the </a:t>
            </a:r>
            <a:r>
              <a:rPr lang="en-US" dirty="0" err="1" smtClean="0"/>
              <a:t>repointings</a:t>
            </a:r>
            <a:r>
              <a:rPr lang="en-US" dirty="0" smtClean="0"/>
              <a:t> (see arrow).  Something left the FOV of this (smaller) detector?</a:t>
            </a:r>
          </a:p>
          <a:p>
            <a:endParaRPr lang="en-US" dirty="0" smtClean="0"/>
          </a:p>
          <a:p>
            <a:r>
              <a:rPr lang="en-US" dirty="0" smtClean="0"/>
              <a:t>Two modules (4 and 5) have curiously low rates.</a:t>
            </a:r>
            <a:endParaRPr lang="en-US" dirty="0"/>
          </a:p>
        </p:txBody>
      </p:sp>
      <p:pic>
        <p:nvPicPr>
          <p:cNvPr id="4" name="Picture 3" descr="foxsi2-lightcurv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" y="1991675"/>
            <a:ext cx="4954829" cy="3657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402027" y="3757332"/>
            <a:ext cx="260947" cy="80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23566" y="3078925"/>
            <a:ext cx="245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Noise at shutter motion?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244140" y="4435739"/>
            <a:ext cx="3287928" cy="504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0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2503" y="1669925"/>
            <a:ext cx="3747907" cy="495759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Quiet Sun science isn’t looking good…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D6 shows 50% more counts than D0,D1,D3 during AR </a:t>
            </a:r>
            <a:r>
              <a:rPr lang="en-US" dirty="0" err="1" smtClean="0"/>
              <a:t>pointings</a:t>
            </a:r>
            <a:r>
              <a:rPr lang="en-US" dirty="0" smtClean="0"/>
              <a:t>, but </a:t>
            </a:r>
            <a:r>
              <a:rPr lang="en-US" b="1" dirty="0" smtClean="0"/>
              <a:t>no increased rates</a:t>
            </a:r>
            <a:r>
              <a:rPr lang="en-US" dirty="0" smtClean="0"/>
              <a:t> at QS.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Could be due to differing single-bounce pattern for 7 shell </a:t>
            </a:r>
            <a:r>
              <a:rPr lang="en-US" dirty="0" err="1" smtClean="0"/>
              <a:t>vs</a:t>
            </a:r>
            <a:r>
              <a:rPr lang="en-US" dirty="0" smtClean="0"/>
              <a:t> 10 shell optics.</a:t>
            </a:r>
          </a:p>
        </p:txBody>
      </p:sp>
      <p:pic>
        <p:nvPicPr>
          <p:cNvPr id="4" name="Picture 3" descr="foxsi2-lightcurv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" y="1991675"/>
            <a:ext cx="4954829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6033" y="4609689"/>
            <a:ext cx="800236" cy="608827"/>
          </a:xfrm>
          <a:prstGeom prst="rect">
            <a:avLst/>
          </a:prstGeom>
          <a:noFill/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7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2503" y="2104802"/>
            <a:ext cx="3747907" cy="377472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</a:t>
            </a:r>
            <a:r>
              <a:rPr lang="en-US" i="1" dirty="0" smtClean="0"/>
              <a:t>does</a:t>
            </a:r>
            <a:r>
              <a:rPr lang="en-US" dirty="0" smtClean="0"/>
              <a:t> look like we have flux leaking through the shutter in the final pointing, which will be good for understanding the instrument response!</a:t>
            </a:r>
          </a:p>
        </p:txBody>
      </p:sp>
      <p:pic>
        <p:nvPicPr>
          <p:cNvPr id="4" name="Picture 3" descr="foxsi2-lightcurv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" y="1991675"/>
            <a:ext cx="4954829" cy="3657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088162" y="3287665"/>
            <a:ext cx="1078579" cy="1617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3904" y="2539678"/>
            <a:ext cx="201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Center detector w/no attenuator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3461890" y="2862844"/>
            <a:ext cx="400118" cy="7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8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959"/>
            <a:ext cx="8229600" cy="11830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i="1" dirty="0" smtClean="0"/>
              <a:t>detector</a:t>
            </a:r>
            <a:r>
              <a:rPr lang="en-US" dirty="0" smtClean="0"/>
              <a:t> coordinates, with no regard for solar pointing [i.e. all sources, with all </a:t>
            </a:r>
            <a:r>
              <a:rPr lang="en-US" dirty="0" err="1" smtClean="0"/>
              <a:t>pointings</a:t>
            </a:r>
            <a:r>
              <a:rPr lang="en-US" dirty="0" smtClean="0"/>
              <a:t> for entire flight placed into one FOV]</a:t>
            </a:r>
            <a:endParaRPr lang="en-US" dirty="0"/>
          </a:p>
        </p:txBody>
      </p:sp>
      <p:pic>
        <p:nvPicPr>
          <p:cNvPr id="4" name="Picture 3" descr="all-im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2556968"/>
            <a:ext cx="7877908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0348" y="4783640"/>
            <a:ext cx="189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CdTe</a:t>
            </a:r>
            <a:r>
              <a:rPr lang="en-US" dirty="0" smtClean="0"/>
              <a:t>, geometry not corrected yet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740" y="5788536"/>
            <a:ext cx="1896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attenuator; bright source is last target.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80466" y="3948677"/>
            <a:ext cx="34793" cy="6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071355" y="3948677"/>
            <a:ext cx="1008993" cy="6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71355" y="5983899"/>
            <a:ext cx="864385" cy="121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5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222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FOXSI-2 quicklook plots Dec. 15 2014</vt:lpstr>
      <vt:lpstr>Time profile</vt:lpstr>
      <vt:lpstr>Time profile</vt:lpstr>
      <vt:lpstr>Time profile</vt:lpstr>
      <vt:lpstr>Images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FOXSI-2 quicklook plots Dec. 15 2014</dc:title>
  <dc:creator>Lindsay Glesener</dc:creator>
  <cp:lastModifiedBy>Lindsay Glesener</cp:lastModifiedBy>
  <cp:revision>8</cp:revision>
  <dcterms:created xsi:type="dcterms:W3CDTF">2014-12-16T01:01:12Z</dcterms:created>
  <dcterms:modified xsi:type="dcterms:W3CDTF">2014-12-16T07:08:59Z</dcterms:modified>
</cp:coreProperties>
</file>