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696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63B3-320A-CA4B-9FDB-0A8B385DE914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C73-2696-3148-933B-787A597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ustar_onl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4"/>
          <a:stretch/>
        </p:blipFill>
        <p:spPr>
          <a:xfrm>
            <a:off x="5549874" y="4142155"/>
            <a:ext cx="3371287" cy="3134197"/>
          </a:xfrm>
          <a:prstGeom prst="rect">
            <a:avLst/>
          </a:prstGeom>
        </p:spPr>
      </p:pic>
      <p:pic>
        <p:nvPicPr>
          <p:cNvPr id="4" name="Picture 3" descr="foxsi2_aia_limb_flare_tim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26211" r="22177" b="25071"/>
          <a:stretch/>
        </p:blipFill>
        <p:spPr>
          <a:xfrm>
            <a:off x="2032001" y="693621"/>
            <a:ext cx="5001846" cy="33410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96584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Decaying limb flare and </a:t>
            </a:r>
            <a:r>
              <a:rPr lang="en-US" sz="2800" dirty="0" err="1" smtClean="0"/>
              <a:t>NuSTAR</a:t>
            </a:r>
            <a:r>
              <a:rPr lang="en-US" sz="2800" dirty="0" smtClean="0"/>
              <a:t>/FOXSI observations</a:t>
            </a:r>
            <a:endParaRPr lang="en-US" sz="2800" dirty="0"/>
          </a:p>
        </p:txBody>
      </p:sp>
      <p:pic>
        <p:nvPicPr>
          <p:cNvPr id="6" name="Picture 5" descr="aia_3imag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29914" r="5225" b="30200"/>
          <a:stretch/>
        </p:blipFill>
        <p:spPr>
          <a:xfrm>
            <a:off x="0" y="4034698"/>
            <a:ext cx="6681334" cy="23153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318846" y="3282462"/>
            <a:ext cx="2354385" cy="859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99692" y="3043742"/>
            <a:ext cx="1007055" cy="1098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42839" y="3282462"/>
            <a:ext cx="322979" cy="859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</p:cNvCxnSpPr>
          <p:nvPr/>
        </p:nvCxnSpPr>
        <p:spPr>
          <a:xfrm flipH="1" flipV="1">
            <a:off x="6382254" y="3434863"/>
            <a:ext cx="853264" cy="707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69410" y="37651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Decaying limb flare and NuSTAR/FOXSI observations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Decaying limb flare and NuSTAR/FOXSI observations</dc:title>
  <dc:creator>Sam krucker</dc:creator>
  <cp:lastModifiedBy>Sam krucker</cp:lastModifiedBy>
  <cp:revision>2</cp:revision>
  <dcterms:created xsi:type="dcterms:W3CDTF">2014-12-22T04:14:37Z</dcterms:created>
  <dcterms:modified xsi:type="dcterms:W3CDTF">2014-12-22T04:25:03Z</dcterms:modified>
</cp:coreProperties>
</file>