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40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82F1-B35E-5D41-889D-5B9FD2C9C12E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2E23-A606-A649-B1EA-444CC36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FOXSI2: SDO/AIA 193 quiet Sun 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Search for 193A brightening within the FOXSI QS pointing (19:17:09-19:18:50UT, to be checked)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0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SDO/AIA 193A during FOXSI flight:</a:t>
            </a:r>
            <a:br>
              <a:rPr lang="en-US" dirty="0" smtClean="0"/>
            </a:br>
            <a:r>
              <a:rPr lang="en-US" dirty="0" smtClean="0"/>
              <a:t>Quiet Sun pointing (center)</a:t>
            </a:r>
            <a:endParaRPr lang="en-US" dirty="0"/>
          </a:p>
        </p:txBody>
      </p:sp>
      <p:pic>
        <p:nvPicPr>
          <p:cNvPr id="4" name="Picture 3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6914" r="22187" b="3731"/>
          <a:stretch/>
        </p:blipFill>
        <p:spPr>
          <a:xfrm rot="16200000">
            <a:off x="2531105" y="-573728"/>
            <a:ext cx="4333489" cy="91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Time profile of QS brightening at [238”/682”]</a:t>
            </a:r>
            <a:endParaRPr lang="en-US" sz="3200" dirty="0"/>
          </a:p>
        </p:txBody>
      </p:sp>
      <p:pic>
        <p:nvPicPr>
          <p:cNvPr id="5" name="Picture 4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6" t="23375" r="19525" b="19897"/>
          <a:stretch/>
        </p:blipFill>
        <p:spPr>
          <a:xfrm rot="16200000">
            <a:off x="208460" y="1430889"/>
            <a:ext cx="4299960" cy="4797513"/>
          </a:xfrm>
          <a:prstGeom prst="rect">
            <a:avLst/>
          </a:prstGeom>
        </p:spPr>
      </p:pic>
      <p:pic>
        <p:nvPicPr>
          <p:cNvPr id="6" name="Picture 5" descr="plo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6694" r="19711" b="47830"/>
          <a:stretch/>
        </p:blipFill>
        <p:spPr>
          <a:xfrm rot="16200000">
            <a:off x="4649051" y="1222649"/>
            <a:ext cx="4333489" cy="4656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449789" y="4568840"/>
            <a:ext cx="398080" cy="4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QS emission at [206”/767”] has a complex time evolution</a:t>
            </a:r>
            <a:endParaRPr lang="en-US" sz="3200" dirty="0"/>
          </a:p>
        </p:txBody>
      </p:sp>
      <p:pic>
        <p:nvPicPr>
          <p:cNvPr id="6" name="Picture 5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6694" r="19711" b="47830"/>
          <a:stretch/>
        </p:blipFill>
        <p:spPr>
          <a:xfrm rot="16200000">
            <a:off x="4649051" y="1222649"/>
            <a:ext cx="4333489" cy="4656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00059" y="3147002"/>
            <a:ext cx="398080" cy="4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lo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8" t="25415" r="19280" b="22620"/>
          <a:stretch/>
        </p:blipFill>
        <p:spPr>
          <a:xfrm rot="16200000">
            <a:off x="1084810" y="2000203"/>
            <a:ext cx="3241790" cy="35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QS emission at [283”/765”] is decaying</a:t>
            </a:r>
            <a:endParaRPr lang="en-US" sz="3200" dirty="0"/>
          </a:p>
        </p:txBody>
      </p:sp>
      <p:pic>
        <p:nvPicPr>
          <p:cNvPr id="6" name="Picture 5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6694" r="19711" b="47830"/>
          <a:stretch/>
        </p:blipFill>
        <p:spPr>
          <a:xfrm rot="16200000">
            <a:off x="4638535" y="1256178"/>
            <a:ext cx="4333489" cy="4656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13243" y="3203876"/>
            <a:ext cx="398080" cy="4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ot.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1553" y="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QS emission at [120”/785”] is peaking</a:t>
            </a:r>
            <a:endParaRPr lang="en-US" sz="3200" dirty="0"/>
          </a:p>
        </p:txBody>
      </p:sp>
      <p:pic>
        <p:nvPicPr>
          <p:cNvPr id="6" name="Picture 5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6694" r="19711" b="47830"/>
          <a:stretch/>
        </p:blipFill>
        <p:spPr>
          <a:xfrm rot="16200000">
            <a:off x="4638535" y="1256178"/>
            <a:ext cx="4333489" cy="4656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23944" y="2896012"/>
            <a:ext cx="398080" cy="4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lo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t="24182" r="18457" b="22130"/>
          <a:stretch/>
        </p:blipFill>
        <p:spPr>
          <a:xfrm rot="16200000">
            <a:off x="-1031" y="1399215"/>
            <a:ext cx="4543594" cy="49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QS emission at [205”/827”] is peaking</a:t>
            </a:r>
            <a:endParaRPr lang="en-US" sz="3200" dirty="0"/>
          </a:p>
        </p:txBody>
      </p:sp>
      <p:pic>
        <p:nvPicPr>
          <p:cNvPr id="6" name="Picture 5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6694" r="19711" b="47830"/>
          <a:stretch/>
        </p:blipFill>
        <p:spPr>
          <a:xfrm rot="16200000">
            <a:off x="4638535" y="1256178"/>
            <a:ext cx="4333489" cy="4656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99299" y="2244844"/>
            <a:ext cx="285043" cy="324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o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23621" r="19910" b="21007"/>
          <a:stretch/>
        </p:blipFill>
        <p:spPr>
          <a:xfrm rot="16200000">
            <a:off x="703332" y="1528726"/>
            <a:ext cx="3553265" cy="42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1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QS emission </a:t>
            </a:r>
            <a:r>
              <a:rPr lang="en-US" sz="3200" smtClean="0"/>
              <a:t>at [205”/827”</a:t>
            </a:r>
            <a:r>
              <a:rPr lang="en-US" sz="3200" dirty="0" smtClean="0"/>
              <a:t>] is peaking</a:t>
            </a:r>
            <a:endParaRPr lang="en-US" sz="3200" dirty="0"/>
          </a:p>
        </p:txBody>
      </p:sp>
      <p:pic>
        <p:nvPicPr>
          <p:cNvPr id="6" name="Picture 5" descr="plot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6694" r="19711" b="47830"/>
          <a:stretch/>
        </p:blipFill>
        <p:spPr>
          <a:xfrm rot="16200000">
            <a:off x="4638535" y="1256178"/>
            <a:ext cx="4333489" cy="4656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flipH="1">
            <a:off x="8120859" y="3938140"/>
            <a:ext cx="282242" cy="324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lo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6" t="27361" r="20393" b="18389"/>
          <a:stretch/>
        </p:blipFill>
        <p:spPr>
          <a:xfrm rot="16200000">
            <a:off x="1206129" y="1975245"/>
            <a:ext cx="3181265" cy="37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119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FOXSI2: SDO/AIA 193 quiet Sun observations</vt:lpstr>
      <vt:lpstr>SDO/AIA 193A during FOXSI flight: Quiet Sun pointing (center)</vt:lpstr>
      <vt:lpstr>Time profile of QS brightening at [238”/682”]</vt:lpstr>
      <vt:lpstr>QS emission at [206”/767”] has a complex time evolution</vt:lpstr>
      <vt:lpstr>QS emission at [283”/765”] is decaying</vt:lpstr>
      <vt:lpstr>QS emission at [120”/785”] is peaking</vt:lpstr>
      <vt:lpstr>QS emission at [205”/827”] is peaking</vt:lpstr>
      <vt:lpstr>QS emission at [205”/827”] is peaking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FOXSI2: SDO/AIA 193 quiet Sun observations</dc:title>
  <dc:creator>Sam krucker</dc:creator>
  <cp:lastModifiedBy>Sam krucker</cp:lastModifiedBy>
  <cp:revision>6</cp:revision>
  <dcterms:created xsi:type="dcterms:W3CDTF">2014-12-18T03:16:27Z</dcterms:created>
  <dcterms:modified xsi:type="dcterms:W3CDTF">2014-12-18T16:30:03Z</dcterms:modified>
</cp:coreProperties>
</file>