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9CCD-B18C-6144-96DF-04D7B83752CC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0291-4F2A-C447-BC80-6CF03137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D3 isn’t realistic.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0291-4F2A-C447-BC80-6CF03137A9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C4F0-BED5-EA4B-8AD8-A4297AB5E40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7826-1450-7044-8D05-DDB4F1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on FOXSI flare blanketing absorption characterization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Lindsay Glesener  July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1" y="1647196"/>
            <a:ext cx="7478598" cy="457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absorption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Averaged 5-8 </a:t>
            </a:r>
            <a:r>
              <a:rPr lang="en-US" dirty="0" err="1" smtClean="0"/>
              <a:t>keV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995" cy="49916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D0:	 	n=6.6		(1275 photons*)</a:t>
            </a:r>
          </a:p>
          <a:p>
            <a:r>
              <a:rPr lang="en-US" dirty="0" smtClean="0"/>
              <a:t>D1: 		n=7.2 		(2789 photons*)</a:t>
            </a:r>
          </a:p>
          <a:p>
            <a:r>
              <a:rPr lang="en-US" dirty="0" smtClean="0"/>
              <a:t>D2: 		n=7.2 		(1667 photons*)</a:t>
            </a:r>
          </a:p>
          <a:p>
            <a:r>
              <a:rPr lang="en-US" dirty="0" smtClean="0"/>
              <a:t>(D3): 	(n=10.0) 	(524 photons*)</a:t>
            </a:r>
          </a:p>
          <a:p>
            <a:r>
              <a:rPr lang="en-US" dirty="0" smtClean="0"/>
              <a:t>D4: 		n=5.4 		(2974 photons*)</a:t>
            </a:r>
          </a:p>
          <a:p>
            <a:r>
              <a:rPr lang="en-US" dirty="0" smtClean="0"/>
              <a:t>D5: 		n=5.0 		(2949 photons*)</a:t>
            </a:r>
          </a:p>
          <a:p>
            <a:r>
              <a:rPr lang="en-US" dirty="0" smtClean="0"/>
              <a:t>D6: 		n=5.0 		(3127 photons*)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*in Target 4 (first flare sighting)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Average over 5 best: 5.8 x nominal blanketing.</a:t>
            </a:r>
          </a:p>
          <a:p>
            <a:pPr marL="0" indent="0">
              <a:buNone/>
            </a:pPr>
            <a:r>
              <a:rPr lang="en-US" dirty="0" smtClean="0"/>
              <a:t>Offset (minimum from zero): 2.5% average</a:t>
            </a:r>
          </a:p>
        </p:txBody>
      </p:sp>
    </p:spTree>
    <p:extLst>
      <p:ext uri="{BB962C8B-B14F-4D97-AF65-F5344CB8AC3E}">
        <p14:creationId xmlns:p14="http://schemas.microsoft.com/office/powerpoint/2010/main" val="1995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transmission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00200"/>
            <a:ext cx="6223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</Words>
  <Application>Microsoft Macintosh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Update on FOXSI flare blanketing absorption characterization</vt:lpstr>
      <vt:lpstr>Latest absorption estimate</vt:lpstr>
      <vt:lpstr>Averaged 5-8 keV values</vt:lpstr>
      <vt:lpstr>Combined transmission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FOXSI flare blanketing absorption characterization</dc:title>
  <dc:creator>Lindsay Glesener</dc:creator>
  <cp:lastModifiedBy>Lindsay Glesener</cp:lastModifiedBy>
  <cp:revision>6</cp:revision>
  <dcterms:created xsi:type="dcterms:W3CDTF">2014-07-02T08:12:59Z</dcterms:created>
  <dcterms:modified xsi:type="dcterms:W3CDTF">2014-07-02T16:07:52Z</dcterms:modified>
</cp:coreProperties>
</file>