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C6CD51-D1E0-DD92-13F5-F23724D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/Main Points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4ECB90-9DD9-7B6C-C91D-A15468FC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 focus for the </a:t>
            </a:r>
            <a:r>
              <a:rPr lang="sv-SE" dirty="0" err="1"/>
              <a:t>project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and </a:t>
            </a:r>
            <a:r>
              <a:rPr lang="sv-SE" dirty="0" err="1"/>
              <a:t>improve</a:t>
            </a:r>
            <a:r>
              <a:rPr lang="sv-SE" dirty="0"/>
              <a:t> on?</a:t>
            </a:r>
          </a:p>
        </p:txBody>
      </p:sp>
    </p:spTree>
    <p:extLst>
      <p:ext uri="{BB962C8B-B14F-4D97-AF65-F5344CB8AC3E}">
        <p14:creationId xmlns:p14="http://schemas.microsoft.com/office/powerpoint/2010/main" val="20381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Struggles/Introduction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Assembly Work</a:t>
            </a:r>
          </a:p>
          <a:p>
            <a:r>
              <a:rPr lang="en-US" dirty="0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Reading material </a:t>
            </a:r>
          </a:p>
          <a:p>
            <a:r>
              <a:rPr lang="sv-SE" dirty="0"/>
              <a:t>Hardware</a:t>
            </a:r>
          </a:p>
          <a:p>
            <a:r>
              <a:rPr lang="sv-SE" dirty="0"/>
              <a:t>Software</a:t>
            </a:r>
          </a:p>
          <a:p>
            <a:r>
              <a:rPr lang="sv-SE" dirty="0"/>
              <a:t>Text and </a:t>
            </a:r>
            <a:r>
              <a:rPr lang="sv-SE" dirty="0" err="1"/>
              <a:t>reports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work with?/Background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/material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?</a:t>
            </a:r>
          </a:p>
          <a:p>
            <a:r>
              <a:rPr lang="sv-SE" dirty="0" err="1"/>
              <a:t>Reports</a:t>
            </a:r>
            <a:r>
              <a:rPr lang="sv-SE" dirty="0"/>
              <a:t> and information?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/ Plan for future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EXO1</vt:lpstr>
      <vt:lpstr>Introduction/Main Points</vt:lpstr>
      <vt:lpstr>Static Struggles/Introduction</vt:lpstr>
      <vt:lpstr>Background</vt:lpstr>
      <vt:lpstr>What do we have to work with?/Background</vt:lpstr>
      <vt:lpstr>Research Questions / Plan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Daniel Rytenberg</cp:lastModifiedBy>
  <cp:revision>6</cp:revision>
  <dcterms:created xsi:type="dcterms:W3CDTF">2024-04-10T12:36:54Z</dcterms:created>
  <dcterms:modified xsi:type="dcterms:W3CDTF">2024-04-11T11:54:55Z</dcterms:modified>
</cp:coreProperties>
</file>