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07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76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40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268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15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619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5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9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911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C6CD51-D1E0-DD92-13F5-F23724D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/Main Points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4ECB90-9DD9-7B6C-C91D-A15468FC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main</a:t>
            </a:r>
            <a:r>
              <a:rPr lang="sv-SE" dirty="0"/>
              <a:t> focus for the </a:t>
            </a:r>
            <a:r>
              <a:rPr lang="sv-SE" dirty="0" err="1"/>
              <a:t>project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and </a:t>
            </a:r>
            <a:r>
              <a:rPr lang="sv-SE" dirty="0" err="1"/>
              <a:t>improve</a:t>
            </a:r>
            <a:r>
              <a:rPr lang="sv-SE" dirty="0"/>
              <a:t> on?</a:t>
            </a:r>
          </a:p>
        </p:txBody>
      </p:sp>
    </p:spTree>
    <p:extLst>
      <p:ext uri="{BB962C8B-B14F-4D97-AF65-F5344CB8AC3E}">
        <p14:creationId xmlns:p14="http://schemas.microsoft.com/office/powerpoint/2010/main" val="20381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114B046-5980-694A-4BF0-DC11420F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sv-SE" sz="4800">
                <a:solidFill>
                  <a:schemeClr val="tx1"/>
                </a:solidFill>
              </a:rPr>
              <a:t>Exo skeleton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lås&#10;&#10;Automatiskt genererad beskrivning">
            <a:extLst>
              <a:ext uri="{FF2B5EF4-FFF2-40B4-BE49-F238E27FC236}">
                <a16:creationId xmlns:a16="http://schemas.microsoft.com/office/drawing/2014/main" id="{D583ABC1-7EB6-0B5F-ECE9-1666ED08B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6" y="1737568"/>
            <a:ext cx="3573675" cy="34737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AEE6C1-AFDC-8A7D-53CE-4C6B25C6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dirty="0"/>
              <a:t>Current design of the Arm</a:t>
            </a:r>
          </a:p>
          <a:p>
            <a:r>
              <a:rPr lang="en-US" dirty="0"/>
              <a:t>Adapted to specific person</a:t>
            </a:r>
          </a:p>
          <a:p>
            <a:r>
              <a:rPr lang="en-US" dirty="0"/>
              <a:t>Remotely controlled</a:t>
            </a:r>
          </a:p>
          <a:p>
            <a:r>
              <a:rPr lang="en-US" dirty="0"/>
              <a:t>Old sensor</a:t>
            </a:r>
          </a:p>
          <a:p>
            <a:r>
              <a:rPr lang="en-US" dirty="0"/>
              <a:t>Shimmer 3</a:t>
            </a:r>
          </a:p>
          <a:p>
            <a:r>
              <a:rPr lang="en-US" dirty="0"/>
              <a:t>New Sensor</a:t>
            </a:r>
          </a:p>
          <a:p>
            <a:r>
              <a:rPr lang="en-US" dirty="0"/>
              <a:t>Advancer technology </a:t>
            </a:r>
            <a:r>
              <a:rPr lang="en-US" dirty="0" err="1"/>
              <a:t>myoware</a:t>
            </a: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sv-SE"/>
            </a:p>
          </p:txBody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73733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Struggles/Introduction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E42-D07B-1C40-E563-7D8B4C57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Operations</a:t>
            </a:r>
          </a:p>
          <a:p>
            <a:r>
              <a:rPr lang="en-US"/>
              <a:t>Assembly Work</a:t>
            </a:r>
          </a:p>
          <a:p>
            <a:r>
              <a:rPr lang="en-US"/>
              <a:t>Fruit Gathering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Reading material </a:t>
            </a:r>
          </a:p>
          <a:p>
            <a:r>
              <a:rPr lang="sv-SE"/>
              <a:t>Hardware</a:t>
            </a:r>
          </a:p>
          <a:p>
            <a:r>
              <a:rPr lang="sv-SE"/>
              <a:t>Software</a:t>
            </a:r>
          </a:p>
          <a:p>
            <a:r>
              <a:rPr lang="sv-SE"/>
              <a:t>Text and reports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we have to work with?/Background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/material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?</a:t>
            </a:r>
          </a:p>
          <a:p>
            <a:r>
              <a:rPr lang="sv-SE" dirty="0" err="1"/>
              <a:t>Reports</a:t>
            </a:r>
            <a:r>
              <a:rPr lang="sv-SE" dirty="0"/>
              <a:t> and information?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 / Plan for future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äslag">
  <a:themeElements>
    <a:clrScheme name="Träslag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äslag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äslag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TM03090434[[fn=Träslag]]</Template>
  <TotalTime>44</TotalTime>
  <Words>134</Words>
  <Application>Microsoft Office PowerPoint</Application>
  <PresentationFormat>Bredbild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Träslag</vt:lpstr>
      <vt:lpstr>EXO1</vt:lpstr>
      <vt:lpstr>Introduction/Main Points</vt:lpstr>
      <vt:lpstr>Exo skeleton</vt:lpstr>
      <vt:lpstr>Static Struggles/Introduction</vt:lpstr>
      <vt:lpstr>Background</vt:lpstr>
      <vt:lpstr>What do we have to work with?/Background</vt:lpstr>
      <vt:lpstr>Research Questions / Plan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Filip Kopkin</cp:lastModifiedBy>
  <cp:revision>7</cp:revision>
  <dcterms:created xsi:type="dcterms:W3CDTF">2024-04-10T12:36:54Z</dcterms:created>
  <dcterms:modified xsi:type="dcterms:W3CDTF">2024-04-12T09:21:18Z</dcterms:modified>
</cp:coreProperties>
</file>