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Struggles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Assembly Work</a:t>
            </a:r>
          </a:p>
          <a:p>
            <a:r>
              <a:rPr lang="en-US" dirty="0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work with?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EXO1</vt:lpstr>
      <vt:lpstr>Static Struggles</vt:lpstr>
      <vt:lpstr>What do we have to work with?</vt:lpstr>
      <vt:lpstr>Background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Daniel Rytenberg</cp:lastModifiedBy>
  <cp:revision>2</cp:revision>
  <dcterms:created xsi:type="dcterms:W3CDTF">2024-04-10T12:36:54Z</dcterms:created>
  <dcterms:modified xsi:type="dcterms:W3CDTF">2024-04-10T12:55:02Z</dcterms:modified>
</cp:coreProperties>
</file>