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261" r:id="rId3"/>
    <p:sldId id="262" r:id="rId4"/>
    <p:sldId id="265" r:id="rId5"/>
    <p:sldId id="263" r:id="rId6"/>
    <p:sldId id="264" r:id="rId7"/>
    <p:sldId id="258" r:id="rId8"/>
    <p:sldId id="259" r:id="rId9"/>
    <p:sldId id="260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067236-16B7-4180-8157-BAF3FFF5E95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4785294-CD83-4B7B-8C7D-A8381134AF70}">
      <dgm:prSet/>
      <dgm:spPr/>
      <dgm:t>
        <a:bodyPr/>
        <a:lstStyle/>
        <a:p>
          <a:pPr>
            <a:defRPr cap="all"/>
          </a:pPr>
          <a:r>
            <a:rPr lang="en-US" dirty="0" err="1"/>
            <a:t>Healtcare</a:t>
          </a:r>
          <a:endParaRPr lang="en-US" dirty="0"/>
        </a:p>
      </dgm:t>
    </dgm:pt>
    <dgm:pt modelId="{64F00B54-5F49-4BD2-A844-C05465C9846E}" type="parTrans" cxnId="{3870A825-9FEF-44C3-842D-E241DBF667D0}">
      <dgm:prSet/>
      <dgm:spPr/>
      <dgm:t>
        <a:bodyPr/>
        <a:lstStyle/>
        <a:p>
          <a:endParaRPr lang="en-US"/>
        </a:p>
      </dgm:t>
    </dgm:pt>
    <dgm:pt modelId="{2C782226-E681-4C7E-96EA-EED1DD586033}" type="sibTrans" cxnId="{3870A825-9FEF-44C3-842D-E241DBF667D0}">
      <dgm:prSet/>
      <dgm:spPr/>
      <dgm:t>
        <a:bodyPr/>
        <a:lstStyle/>
        <a:p>
          <a:endParaRPr lang="en-US"/>
        </a:p>
      </dgm:t>
    </dgm:pt>
    <dgm:pt modelId="{59E34F7D-EE54-47A6-AA55-88DEEA298A14}">
      <dgm:prSet/>
      <dgm:spPr/>
      <dgm:t>
        <a:bodyPr/>
        <a:lstStyle/>
        <a:p>
          <a:pPr>
            <a:defRPr cap="all"/>
          </a:pPr>
          <a:r>
            <a:rPr lang="en-US"/>
            <a:t>Assembly Work</a:t>
          </a:r>
        </a:p>
      </dgm:t>
    </dgm:pt>
    <dgm:pt modelId="{CC2F7DBE-1386-4DA1-9E7D-D14FCC8FD754}" type="parTrans" cxnId="{B6964563-E3E6-409A-992E-5E3DEB0ED20D}">
      <dgm:prSet/>
      <dgm:spPr/>
      <dgm:t>
        <a:bodyPr/>
        <a:lstStyle/>
        <a:p>
          <a:endParaRPr lang="en-US"/>
        </a:p>
      </dgm:t>
    </dgm:pt>
    <dgm:pt modelId="{F4F7CCBC-9EFE-4261-9DFF-99EDD47BFC57}" type="sibTrans" cxnId="{B6964563-E3E6-409A-992E-5E3DEB0ED20D}">
      <dgm:prSet/>
      <dgm:spPr/>
      <dgm:t>
        <a:bodyPr/>
        <a:lstStyle/>
        <a:p>
          <a:endParaRPr lang="en-US"/>
        </a:p>
      </dgm:t>
    </dgm:pt>
    <dgm:pt modelId="{3BC9030C-8353-40EE-B5F4-29D9124AFB81}">
      <dgm:prSet/>
      <dgm:spPr/>
      <dgm:t>
        <a:bodyPr/>
        <a:lstStyle/>
        <a:p>
          <a:pPr>
            <a:defRPr cap="all"/>
          </a:pPr>
          <a:r>
            <a:rPr lang="en-US" dirty="0"/>
            <a:t>Fruit Gathering</a:t>
          </a:r>
        </a:p>
      </dgm:t>
    </dgm:pt>
    <dgm:pt modelId="{88F06710-281F-48BB-BFC7-B515A1AA6991}" type="parTrans" cxnId="{F00588FB-681F-4503-BD49-FE95D46E593B}">
      <dgm:prSet/>
      <dgm:spPr/>
      <dgm:t>
        <a:bodyPr/>
        <a:lstStyle/>
        <a:p>
          <a:endParaRPr lang="en-US"/>
        </a:p>
      </dgm:t>
    </dgm:pt>
    <dgm:pt modelId="{DFE29E12-D90F-4FFA-A8DB-AFB3E30166C3}" type="sibTrans" cxnId="{F00588FB-681F-4503-BD49-FE95D46E593B}">
      <dgm:prSet/>
      <dgm:spPr/>
      <dgm:t>
        <a:bodyPr/>
        <a:lstStyle/>
        <a:p>
          <a:endParaRPr lang="en-US"/>
        </a:p>
      </dgm:t>
    </dgm:pt>
    <dgm:pt modelId="{6318C7A0-960F-4410-A7E4-5A5158D39E01}" type="pres">
      <dgm:prSet presAssocID="{B2067236-16B7-4180-8157-BAF3FFF5E954}" presName="root" presStyleCnt="0">
        <dgm:presLayoutVars>
          <dgm:dir/>
          <dgm:resizeHandles val="exact"/>
        </dgm:presLayoutVars>
      </dgm:prSet>
      <dgm:spPr/>
    </dgm:pt>
    <dgm:pt modelId="{ACF3D3FD-7838-46F6-BCF9-5C588940A7E6}" type="pres">
      <dgm:prSet presAssocID="{14785294-CD83-4B7B-8C7D-A8381134AF70}" presName="compNode" presStyleCnt="0"/>
      <dgm:spPr/>
    </dgm:pt>
    <dgm:pt modelId="{E8F2F353-9B31-4B4E-AACF-A66FD31D2A77}" type="pres">
      <dgm:prSet presAssocID="{14785294-CD83-4B7B-8C7D-A8381134AF70}" presName="iconBgRect" presStyleLbl="bgShp" presStyleIdx="0" presStyleCnt="3"/>
      <dgm:spPr/>
    </dgm:pt>
    <dgm:pt modelId="{E9955553-03D8-46EA-84F2-D161AFD8EE30}" type="pres">
      <dgm:prSet presAssocID="{14785294-CD83-4B7B-8C7D-A8381134AF7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ål"/>
        </a:ext>
      </dgm:extLst>
    </dgm:pt>
    <dgm:pt modelId="{ED709953-C2F3-4B37-B6C1-2BE13F64708D}" type="pres">
      <dgm:prSet presAssocID="{14785294-CD83-4B7B-8C7D-A8381134AF70}" presName="spaceRect" presStyleCnt="0"/>
      <dgm:spPr/>
    </dgm:pt>
    <dgm:pt modelId="{0C992BB3-146C-48FD-A473-715D5228582F}" type="pres">
      <dgm:prSet presAssocID="{14785294-CD83-4B7B-8C7D-A8381134AF70}" presName="textRect" presStyleLbl="revTx" presStyleIdx="0" presStyleCnt="3">
        <dgm:presLayoutVars>
          <dgm:chMax val="1"/>
          <dgm:chPref val="1"/>
        </dgm:presLayoutVars>
      </dgm:prSet>
      <dgm:spPr/>
    </dgm:pt>
    <dgm:pt modelId="{2FA1FE7C-6132-4D39-BC0D-855C9311E9D3}" type="pres">
      <dgm:prSet presAssocID="{2C782226-E681-4C7E-96EA-EED1DD586033}" presName="sibTrans" presStyleCnt="0"/>
      <dgm:spPr/>
    </dgm:pt>
    <dgm:pt modelId="{D9729065-D603-40BE-A291-F4D0307214E5}" type="pres">
      <dgm:prSet presAssocID="{59E34F7D-EE54-47A6-AA55-88DEEA298A14}" presName="compNode" presStyleCnt="0"/>
      <dgm:spPr/>
    </dgm:pt>
    <dgm:pt modelId="{386392D8-0EEC-496F-9141-CED68CAB9051}" type="pres">
      <dgm:prSet presAssocID="{59E34F7D-EE54-47A6-AA55-88DEEA298A14}" presName="iconBgRect" presStyleLbl="bgShp" presStyleIdx="1" presStyleCnt="3"/>
      <dgm:spPr/>
    </dgm:pt>
    <dgm:pt modelId="{791AEA01-E494-4389-BA2C-4619EDFAADB2}" type="pres">
      <dgm:prSet presAssocID="{59E34F7D-EE54-47A6-AA55-88DEEA298A1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brik"/>
        </a:ext>
      </dgm:extLst>
    </dgm:pt>
    <dgm:pt modelId="{3C00D119-3F2A-413A-9798-95D269C76147}" type="pres">
      <dgm:prSet presAssocID="{59E34F7D-EE54-47A6-AA55-88DEEA298A14}" presName="spaceRect" presStyleCnt="0"/>
      <dgm:spPr/>
    </dgm:pt>
    <dgm:pt modelId="{94522DB0-91DA-4870-A515-E0DE7F758F40}" type="pres">
      <dgm:prSet presAssocID="{59E34F7D-EE54-47A6-AA55-88DEEA298A14}" presName="textRect" presStyleLbl="revTx" presStyleIdx="1" presStyleCnt="3">
        <dgm:presLayoutVars>
          <dgm:chMax val="1"/>
          <dgm:chPref val="1"/>
        </dgm:presLayoutVars>
      </dgm:prSet>
      <dgm:spPr/>
    </dgm:pt>
    <dgm:pt modelId="{802F7B2B-628B-4EEC-9338-A7AE6B604707}" type="pres">
      <dgm:prSet presAssocID="{F4F7CCBC-9EFE-4261-9DFF-99EDD47BFC57}" presName="sibTrans" presStyleCnt="0"/>
      <dgm:spPr/>
    </dgm:pt>
    <dgm:pt modelId="{75DAC1A8-8275-4A16-8E0E-604BF5022037}" type="pres">
      <dgm:prSet presAssocID="{3BC9030C-8353-40EE-B5F4-29D9124AFB81}" presName="compNode" presStyleCnt="0"/>
      <dgm:spPr/>
    </dgm:pt>
    <dgm:pt modelId="{5C3FFA50-6B0E-4409-8758-EC0893E1E7AA}" type="pres">
      <dgm:prSet presAssocID="{3BC9030C-8353-40EE-B5F4-29D9124AFB81}" presName="iconBgRect" presStyleLbl="bgShp" presStyleIdx="2" presStyleCnt="3"/>
      <dgm:spPr/>
    </dgm:pt>
    <dgm:pt modelId="{EE0D7C99-1032-4C81-8600-A9DD5258AFD7}" type="pres">
      <dgm:prSet presAssocID="{3BC9030C-8353-40EE-B5F4-29D9124AFB8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E6793EDF-0485-4567-B82E-6D6C34BA9AA0}" type="pres">
      <dgm:prSet presAssocID="{3BC9030C-8353-40EE-B5F4-29D9124AFB81}" presName="spaceRect" presStyleCnt="0"/>
      <dgm:spPr/>
    </dgm:pt>
    <dgm:pt modelId="{2B9613FF-0341-44E9-8E41-7FDAB0FC2FC7}" type="pres">
      <dgm:prSet presAssocID="{3BC9030C-8353-40EE-B5F4-29D9124AFB8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D0ACB08-B173-41CA-BF47-66039F093E33}" type="presOf" srcId="{59E34F7D-EE54-47A6-AA55-88DEEA298A14}" destId="{94522DB0-91DA-4870-A515-E0DE7F758F40}" srcOrd="0" destOrd="0" presId="urn:microsoft.com/office/officeart/2018/5/layout/IconCircleLabelList"/>
    <dgm:cxn modelId="{3870A825-9FEF-44C3-842D-E241DBF667D0}" srcId="{B2067236-16B7-4180-8157-BAF3FFF5E954}" destId="{14785294-CD83-4B7B-8C7D-A8381134AF70}" srcOrd="0" destOrd="0" parTransId="{64F00B54-5F49-4BD2-A844-C05465C9846E}" sibTransId="{2C782226-E681-4C7E-96EA-EED1DD586033}"/>
    <dgm:cxn modelId="{E77D2D43-54B5-4AED-8E4E-9C06ABC33096}" type="presOf" srcId="{B2067236-16B7-4180-8157-BAF3FFF5E954}" destId="{6318C7A0-960F-4410-A7E4-5A5158D39E01}" srcOrd="0" destOrd="0" presId="urn:microsoft.com/office/officeart/2018/5/layout/IconCircleLabelList"/>
    <dgm:cxn modelId="{B6964563-E3E6-409A-992E-5E3DEB0ED20D}" srcId="{B2067236-16B7-4180-8157-BAF3FFF5E954}" destId="{59E34F7D-EE54-47A6-AA55-88DEEA298A14}" srcOrd="1" destOrd="0" parTransId="{CC2F7DBE-1386-4DA1-9E7D-D14FCC8FD754}" sibTransId="{F4F7CCBC-9EFE-4261-9DFF-99EDD47BFC57}"/>
    <dgm:cxn modelId="{D98EF69A-4C9F-4518-AF2D-5A8060802352}" type="presOf" srcId="{14785294-CD83-4B7B-8C7D-A8381134AF70}" destId="{0C992BB3-146C-48FD-A473-715D5228582F}" srcOrd="0" destOrd="0" presId="urn:microsoft.com/office/officeart/2018/5/layout/IconCircleLabelList"/>
    <dgm:cxn modelId="{5B42D99F-F3BF-459D-9FED-04F15DC5B93F}" type="presOf" srcId="{3BC9030C-8353-40EE-B5F4-29D9124AFB81}" destId="{2B9613FF-0341-44E9-8E41-7FDAB0FC2FC7}" srcOrd="0" destOrd="0" presId="urn:microsoft.com/office/officeart/2018/5/layout/IconCircleLabelList"/>
    <dgm:cxn modelId="{F00588FB-681F-4503-BD49-FE95D46E593B}" srcId="{B2067236-16B7-4180-8157-BAF3FFF5E954}" destId="{3BC9030C-8353-40EE-B5F4-29D9124AFB81}" srcOrd="2" destOrd="0" parTransId="{88F06710-281F-48BB-BFC7-B515A1AA6991}" sibTransId="{DFE29E12-D90F-4FFA-A8DB-AFB3E30166C3}"/>
    <dgm:cxn modelId="{6E41083B-50A8-4254-B777-36FDFDFF998F}" type="presParOf" srcId="{6318C7A0-960F-4410-A7E4-5A5158D39E01}" destId="{ACF3D3FD-7838-46F6-BCF9-5C588940A7E6}" srcOrd="0" destOrd="0" presId="urn:microsoft.com/office/officeart/2018/5/layout/IconCircleLabelList"/>
    <dgm:cxn modelId="{B76592AE-F8FA-4768-BB14-1A004C16303D}" type="presParOf" srcId="{ACF3D3FD-7838-46F6-BCF9-5C588940A7E6}" destId="{E8F2F353-9B31-4B4E-AACF-A66FD31D2A77}" srcOrd="0" destOrd="0" presId="urn:microsoft.com/office/officeart/2018/5/layout/IconCircleLabelList"/>
    <dgm:cxn modelId="{785DC813-CBCA-4362-8EDD-B012425D36F8}" type="presParOf" srcId="{ACF3D3FD-7838-46F6-BCF9-5C588940A7E6}" destId="{E9955553-03D8-46EA-84F2-D161AFD8EE30}" srcOrd="1" destOrd="0" presId="urn:microsoft.com/office/officeart/2018/5/layout/IconCircleLabelList"/>
    <dgm:cxn modelId="{93E76A0F-D237-4BC0-AABE-C02898BF9990}" type="presParOf" srcId="{ACF3D3FD-7838-46F6-BCF9-5C588940A7E6}" destId="{ED709953-C2F3-4B37-B6C1-2BE13F64708D}" srcOrd="2" destOrd="0" presId="urn:microsoft.com/office/officeart/2018/5/layout/IconCircleLabelList"/>
    <dgm:cxn modelId="{CC75FE4C-2288-4274-8537-A0DC369B934D}" type="presParOf" srcId="{ACF3D3FD-7838-46F6-BCF9-5C588940A7E6}" destId="{0C992BB3-146C-48FD-A473-715D5228582F}" srcOrd="3" destOrd="0" presId="urn:microsoft.com/office/officeart/2018/5/layout/IconCircleLabelList"/>
    <dgm:cxn modelId="{C6B972EA-105C-40A5-A494-0EF291717818}" type="presParOf" srcId="{6318C7A0-960F-4410-A7E4-5A5158D39E01}" destId="{2FA1FE7C-6132-4D39-BC0D-855C9311E9D3}" srcOrd="1" destOrd="0" presId="urn:microsoft.com/office/officeart/2018/5/layout/IconCircleLabelList"/>
    <dgm:cxn modelId="{800A9923-4A02-488A-BFE5-9F40FA4EA995}" type="presParOf" srcId="{6318C7A0-960F-4410-A7E4-5A5158D39E01}" destId="{D9729065-D603-40BE-A291-F4D0307214E5}" srcOrd="2" destOrd="0" presId="urn:microsoft.com/office/officeart/2018/5/layout/IconCircleLabelList"/>
    <dgm:cxn modelId="{E93EEC29-DC82-4E7A-9B96-05BF11C207FC}" type="presParOf" srcId="{D9729065-D603-40BE-A291-F4D0307214E5}" destId="{386392D8-0EEC-496F-9141-CED68CAB9051}" srcOrd="0" destOrd="0" presId="urn:microsoft.com/office/officeart/2018/5/layout/IconCircleLabelList"/>
    <dgm:cxn modelId="{996ACBD4-1E8D-40AF-A1EE-97BE2C1A1C17}" type="presParOf" srcId="{D9729065-D603-40BE-A291-F4D0307214E5}" destId="{791AEA01-E494-4389-BA2C-4619EDFAADB2}" srcOrd="1" destOrd="0" presId="urn:microsoft.com/office/officeart/2018/5/layout/IconCircleLabelList"/>
    <dgm:cxn modelId="{2C9E01DF-A8F9-4036-AC72-137B26585C06}" type="presParOf" srcId="{D9729065-D603-40BE-A291-F4D0307214E5}" destId="{3C00D119-3F2A-413A-9798-95D269C76147}" srcOrd="2" destOrd="0" presId="urn:microsoft.com/office/officeart/2018/5/layout/IconCircleLabelList"/>
    <dgm:cxn modelId="{49DF1087-8603-4F9F-A254-B7F1DB6FA843}" type="presParOf" srcId="{D9729065-D603-40BE-A291-F4D0307214E5}" destId="{94522DB0-91DA-4870-A515-E0DE7F758F40}" srcOrd="3" destOrd="0" presId="urn:microsoft.com/office/officeart/2018/5/layout/IconCircleLabelList"/>
    <dgm:cxn modelId="{44964B40-B86C-42B6-B559-F35EFB5FC363}" type="presParOf" srcId="{6318C7A0-960F-4410-A7E4-5A5158D39E01}" destId="{802F7B2B-628B-4EEC-9338-A7AE6B604707}" srcOrd="3" destOrd="0" presId="urn:microsoft.com/office/officeart/2018/5/layout/IconCircleLabelList"/>
    <dgm:cxn modelId="{F63DFCBC-974C-4297-9130-8A4A95DBD87E}" type="presParOf" srcId="{6318C7A0-960F-4410-A7E4-5A5158D39E01}" destId="{75DAC1A8-8275-4A16-8E0E-604BF5022037}" srcOrd="4" destOrd="0" presId="urn:microsoft.com/office/officeart/2018/5/layout/IconCircleLabelList"/>
    <dgm:cxn modelId="{B79D032A-657D-4245-BD6F-EF8CEDAF5E49}" type="presParOf" srcId="{75DAC1A8-8275-4A16-8E0E-604BF5022037}" destId="{5C3FFA50-6B0E-4409-8758-EC0893E1E7AA}" srcOrd="0" destOrd="0" presId="urn:microsoft.com/office/officeart/2018/5/layout/IconCircleLabelList"/>
    <dgm:cxn modelId="{C0240546-CECD-422E-AA52-6708F76E3975}" type="presParOf" srcId="{75DAC1A8-8275-4A16-8E0E-604BF5022037}" destId="{EE0D7C99-1032-4C81-8600-A9DD5258AFD7}" srcOrd="1" destOrd="0" presId="urn:microsoft.com/office/officeart/2018/5/layout/IconCircleLabelList"/>
    <dgm:cxn modelId="{0AFB982A-20C4-4A26-8D80-8EF60CE85536}" type="presParOf" srcId="{75DAC1A8-8275-4A16-8E0E-604BF5022037}" destId="{E6793EDF-0485-4567-B82E-6D6C34BA9AA0}" srcOrd="2" destOrd="0" presId="urn:microsoft.com/office/officeart/2018/5/layout/IconCircleLabelList"/>
    <dgm:cxn modelId="{17A2AB13-1730-44EB-95AC-3AFB0DA7846F}" type="presParOf" srcId="{75DAC1A8-8275-4A16-8E0E-604BF5022037}" destId="{2B9613FF-0341-44E9-8E41-7FDAB0FC2FC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2F353-9B31-4B4E-AACF-A66FD31D2A77}">
      <dsp:nvSpPr>
        <dsp:cNvPr id="0" name=""/>
        <dsp:cNvSpPr/>
      </dsp:nvSpPr>
      <dsp:spPr>
        <a:xfrm>
          <a:off x="616949" y="256422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955553-03D8-46EA-84F2-D161AFD8EE30}">
      <dsp:nvSpPr>
        <dsp:cNvPr id="0" name=""/>
        <dsp:cNvSpPr/>
      </dsp:nvSpPr>
      <dsp:spPr>
        <a:xfrm>
          <a:off x="1004512" y="643984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92BB3-146C-48FD-A473-715D5228582F}">
      <dsp:nvSpPr>
        <dsp:cNvPr id="0" name=""/>
        <dsp:cNvSpPr/>
      </dsp:nvSpPr>
      <dsp:spPr>
        <a:xfrm>
          <a:off x="35606" y="264142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 err="1"/>
            <a:t>Healtcare</a:t>
          </a:r>
          <a:endParaRPr lang="en-US" sz="2600" kern="1200" dirty="0"/>
        </a:p>
      </dsp:txBody>
      <dsp:txXfrm>
        <a:off x="35606" y="2641422"/>
        <a:ext cx="2981250" cy="720000"/>
      </dsp:txXfrm>
    </dsp:sp>
    <dsp:sp modelId="{386392D8-0EEC-496F-9141-CED68CAB9051}">
      <dsp:nvSpPr>
        <dsp:cNvPr id="0" name=""/>
        <dsp:cNvSpPr/>
      </dsp:nvSpPr>
      <dsp:spPr>
        <a:xfrm>
          <a:off x="4119918" y="256422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1AEA01-E494-4389-BA2C-4619EDFAADB2}">
      <dsp:nvSpPr>
        <dsp:cNvPr id="0" name=""/>
        <dsp:cNvSpPr/>
      </dsp:nvSpPr>
      <dsp:spPr>
        <a:xfrm>
          <a:off x="4507481" y="643984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522DB0-91DA-4870-A515-E0DE7F758F40}">
      <dsp:nvSpPr>
        <dsp:cNvPr id="0" name=""/>
        <dsp:cNvSpPr/>
      </dsp:nvSpPr>
      <dsp:spPr>
        <a:xfrm>
          <a:off x="3538574" y="264142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Assembly Work</a:t>
          </a:r>
        </a:p>
      </dsp:txBody>
      <dsp:txXfrm>
        <a:off x="3538574" y="2641422"/>
        <a:ext cx="2981250" cy="720000"/>
      </dsp:txXfrm>
    </dsp:sp>
    <dsp:sp modelId="{5C3FFA50-6B0E-4409-8758-EC0893E1E7AA}">
      <dsp:nvSpPr>
        <dsp:cNvPr id="0" name=""/>
        <dsp:cNvSpPr/>
      </dsp:nvSpPr>
      <dsp:spPr>
        <a:xfrm>
          <a:off x="7622887" y="256422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0D7C99-1032-4C81-8600-A9DD5258AFD7}">
      <dsp:nvSpPr>
        <dsp:cNvPr id="0" name=""/>
        <dsp:cNvSpPr/>
      </dsp:nvSpPr>
      <dsp:spPr>
        <a:xfrm>
          <a:off x="8010450" y="643984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613FF-0341-44E9-8E41-7FDAB0FC2FC7}">
      <dsp:nvSpPr>
        <dsp:cNvPr id="0" name=""/>
        <dsp:cNvSpPr/>
      </dsp:nvSpPr>
      <dsp:spPr>
        <a:xfrm>
          <a:off x="7041543" y="264142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Fruit Gathering</a:t>
          </a:r>
        </a:p>
      </dsp:txBody>
      <dsp:txXfrm>
        <a:off x="7041543" y="2641422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007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3761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408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8268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20A0960-0C9D-404F-B4E5-3B1CEEC36D7F}" type="datetimeFigureOut">
              <a:rPr lang="sv-SE" smtClean="0"/>
              <a:t>2024-04-12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sv-SE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126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815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2143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619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658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597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2024-04-12</a:t>
            </a:fld>
            <a:endParaRPr lang="sv-SE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911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20A0960-0C9D-404F-B4E5-3B1CEEC36D7F}" type="datetimeFigureOut">
              <a:rPr lang="sv-SE" smtClean="0"/>
              <a:t>2024-04-12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sv-SE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696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F031-302E-AA49-10F6-0963C1FFA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EXO1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0DAB9-6E3C-ABAB-9782-00BCCB7261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92779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6D55-A465-C93F-B526-2EAA0C6B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Questions / Plan for future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9C13A-F384-5706-84B7-6FC41ACA8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make it attached to arm? </a:t>
            </a:r>
          </a:p>
          <a:p>
            <a:r>
              <a:rPr lang="en-US" dirty="0"/>
              <a:t>Can we make it run with less lag? </a:t>
            </a:r>
          </a:p>
          <a:p>
            <a:r>
              <a:rPr lang="en-US" dirty="0"/>
              <a:t>Can we go both backwards, forwards and rest? </a:t>
            </a:r>
          </a:p>
          <a:p>
            <a:r>
              <a:rPr lang="en-US" dirty="0"/>
              <a:t>Can we make it go at variable speeds?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422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0C6CD51-D1E0-DD92-13F5-F23724D13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Introduction</a:t>
            </a:r>
            <a:r>
              <a:rPr lang="sv-SE" dirty="0"/>
              <a:t>/Main Points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C4ECB90-9DD9-7B6C-C91D-A15468FCE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main</a:t>
            </a:r>
            <a:r>
              <a:rPr lang="sv-SE" dirty="0"/>
              <a:t> focus for the </a:t>
            </a:r>
            <a:r>
              <a:rPr lang="sv-SE" dirty="0" err="1"/>
              <a:t>project</a:t>
            </a:r>
            <a:r>
              <a:rPr lang="sv-SE" dirty="0"/>
              <a:t>?</a:t>
            </a:r>
          </a:p>
          <a:p>
            <a:r>
              <a:rPr lang="sv-SE" dirty="0" err="1"/>
              <a:t>What</a:t>
            </a:r>
            <a:r>
              <a:rPr lang="sv-SE" dirty="0"/>
              <a:t> do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to </a:t>
            </a:r>
            <a:r>
              <a:rPr lang="sv-SE" dirty="0" err="1"/>
              <a:t>implement</a:t>
            </a:r>
            <a:r>
              <a:rPr lang="sv-SE" dirty="0"/>
              <a:t> and </a:t>
            </a:r>
            <a:r>
              <a:rPr lang="sv-SE" dirty="0" err="1"/>
              <a:t>improve</a:t>
            </a:r>
            <a:r>
              <a:rPr lang="sv-SE" dirty="0"/>
              <a:t> on?</a:t>
            </a:r>
          </a:p>
        </p:txBody>
      </p:sp>
    </p:spTree>
    <p:extLst>
      <p:ext uri="{BB962C8B-B14F-4D97-AF65-F5344CB8AC3E}">
        <p14:creationId xmlns:p14="http://schemas.microsoft.com/office/powerpoint/2010/main" val="203814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114B046-5980-694A-4BF0-DC11420F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84" y="484632"/>
            <a:ext cx="4741963" cy="1971964"/>
          </a:xfrm>
        </p:spPr>
        <p:txBody>
          <a:bodyPr>
            <a:normAutofit/>
          </a:bodyPr>
          <a:lstStyle/>
          <a:p>
            <a:r>
              <a:rPr lang="sv-SE" sz="4800">
                <a:solidFill>
                  <a:schemeClr val="tx1"/>
                </a:solidFill>
              </a:rPr>
              <a:t>Exo skeleton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latshållare för innehåll 4" descr="En bild som visar lås&#10;&#10;Automatiskt genererad beskrivning">
            <a:extLst>
              <a:ext uri="{FF2B5EF4-FFF2-40B4-BE49-F238E27FC236}">
                <a16:creationId xmlns:a16="http://schemas.microsoft.com/office/drawing/2014/main" id="{D583ABC1-7EB6-0B5F-ECE9-1666ED08B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96" y="1737568"/>
            <a:ext cx="3573675" cy="347378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FAEE6C1-AFDC-8A7D-53CE-4C6B25C62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286" y="2456596"/>
            <a:ext cx="4741962" cy="3715603"/>
          </a:xfrm>
        </p:spPr>
        <p:txBody>
          <a:bodyPr>
            <a:normAutofit/>
          </a:bodyPr>
          <a:lstStyle/>
          <a:p>
            <a:r>
              <a:rPr lang="en-US" dirty="0"/>
              <a:t>Current design of the Arm</a:t>
            </a:r>
          </a:p>
          <a:p>
            <a:r>
              <a:rPr lang="en-US" dirty="0"/>
              <a:t>Adapted to specific person</a:t>
            </a:r>
          </a:p>
          <a:p>
            <a:r>
              <a:rPr lang="en-US" dirty="0"/>
              <a:t>Remotely controlled</a:t>
            </a:r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" name="Oval 16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sv-SE"/>
            </a:p>
          </p:txBody>
        </p:sp>
        <p:sp>
          <p:nvSpPr>
            <p:cNvPr id="8" name="Oval 17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737330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17D3469-B2A8-2AAC-7994-B06771F6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EMG Sensors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C4FBB7D-B098-4395-FA8D-1823BC4CE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5578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F35AD80-EB4A-BB0D-FBEC-C46DAC0CC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98394"/>
            <a:ext cx="4730451" cy="1637730"/>
          </a:xfrm>
        </p:spPr>
        <p:txBody>
          <a:bodyPr>
            <a:normAutofit/>
          </a:bodyPr>
          <a:lstStyle/>
          <a:p>
            <a:r>
              <a:rPr lang="sv-SE" sz="4400"/>
              <a:t>Shimmer 3</a:t>
            </a:r>
          </a:p>
        </p:txBody>
      </p:sp>
      <p:sp>
        <p:nvSpPr>
          <p:cNvPr id="28" name="Content Placeholder 8">
            <a:extLst>
              <a:ext uri="{FF2B5EF4-FFF2-40B4-BE49-F238E27FC236}">
                <a16:creationId xmlns:a16="http://schemas.microsoft.com/office/drawing/2014/main" id="{F9499650-F80C-2DEC-D04D-6B135EBA9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78608"/>
            <a:ext cx="4730451" cy="3593592"/>
          </a:xfrm>
        </p:spPr>
        <p:txBody>
          <a:bodyPr>
            <a:normAutofit/>
          </a:bodyPr>
          <a:lstStyle/>
          <a:p>
            <a:r>
              <a:rPr lang="en-US" sz="1800" dirty="0"/>
              <a:t>Old sensor</a:t>
            </a:r>
          </a:p>
          <a:p>
            <a:endParaRPr lang="en-US" sz="180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16070FD-9EB8-4AC8-A8E2-267228385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4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B146C841-7173-8315-8156-DD7C2BE3B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175" y="964745"/>
            <a:ext cx="2070963" cy="426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1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11E05DE6-6347-FF2E-A3C0-CB1D8E75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sv-SE" sz="3200"/>
              <a:t>Myoware 1.0</a:t>
            </a:r>
          </a:p>
        </p:txBody>
      </p:sp>
      <p:pic>
        <p:nvPicPr>
          <p:cNvPr id="5" name="Platshållare för innehåll 4" descr="En bild som visar Accessoar, person, handled, inomhus&#10;&#10;Automatiskt genererad beskrivning">
            <a:extLst>
              <a:ext uri="{FF2B5EF4-FFF2-40B4-BE49-F238E27FC236}">
                <a16:creationId xmlns:a16="http://schemas.microsoft.com/office/drawing/2014/main" id="{A91F0DD6-B8E0-1EE7-0300-397A28EFE5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2"/>
          <a:stretch/>
        </p:blipFill>
        <p:spPr>
          <a:xfrm>
            <a:off x="633999" y="792039"/>
            <a:ext cx="6882269" cy="528418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33368C-B70B-59BD-F73D-5CB097B74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US" sz="1600" dirty="0"/>
              <a:t>Advancer technology</a:t>
            </a:r>
          </a:p>
          <a:p>
            <a:r>
              <a:rPr lang="en-US" sz="1600" dirty="0"/>
              <a:t>New sensor</a:t>
            </a:r>
          </a:p>
          <a:p>
            <a:r>
              <a:rPr lang="en-US" sz="1600" dirty="0"/>
              <a:t>LED Indicator for muscle activation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2835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CC99F-8A7E-96E1-08B6-122D4DA41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Static Struggles workout</a:t>
            </a:r>
            <a:endParaRPr lang="sv-S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EEF85C-D34C-9782-71C4-35D56323C8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118285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74167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AD05-1E0B-6DB4-A6AA-727E2ECB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95D5E-05FC-E9C4-460B-0E4049773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/>
              <a:t>Reading material </a:t>
            </a:r>
          </a:p>
          <a:p>
            <a:r>
              <a:rPr lang="sv-SE"/>
              <a:t>Hardware</a:t>
            </a:r>
          </a:p>
          <a:p>
            <a:r>
              <a:rPr lang="sv-SE"/>
              <a:t>Software</a:t>
            </a:r>
          </a:p>
          <a:p>
            <a:r>
              <a:rPr lang="sv-SE"/>
              <a:t>Text and reports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34588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447C-7530-2027-447C-601948E7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do we have to work with?/Background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AFDA0-9FE4-4F58-534C-51B35CF5A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already</a:t>
            </a:r>
            <a:r>
              <a:rPr lang="sv-SE" dirty="0"/>
              <a:t> </a:t>
            </a:r>
            <a:r>
              <a:rPr lang="sv-SE" dirty="0" err="1"/>
              <a:t>done</a:t>
            </a:r>
            <a:r>
              <a:rPr lang="sv-SE" dirty="0"/>
              <a:t>?</a:t>
            </a:r>
          </a:p>
          <a:p>
            <a:r>
              <a:rPr lang="sv-SE" dirty="0" err="1"/>
              <a:t>What</a:t>
            </a:r>
            <a:r>
              <a:rPr lang="sv-SE" dirty="0"/>
              <a:t> kind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resources</a:t>
            </a:r>
            <a:r>
              <a:rPr lang="sv-SE" dirty="0"/>
              <a:t>/material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working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?</a:t>
            </a:r>
          </a:p>
          <a:p>
            <a:r>
              <a:rPr lang="sv-SE" dirty="0" err="1"/>
              <a:t>Reports</a:t>
            </a:r>
            <a:r>
              <a:rPr lang="sv-SE" dirty="0"/>
              <a:t> and information?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70380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äslag">
  <a:themeElements>
    <a:clrScheme name="Träslag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räslag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äslag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TM03090434[[fn=Träslag]]</Template>
  <TotalTime>145</TotalTime>
  <Words>141</Words>
  <Application>Microsoft Office PowerPoint</Application>
  <PresentationFormat>Bredbild</PresentationFormat>
  <Paragraphs>33</Paragraphs>
  <Slides>10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6" baseType="lpstr">
      <vt:lpstr>Calibri</vt:lpstr>
      <vt:lpstr>Rockwell</vt:lpstr>
      <vt:lpstr>Rockwell Condensed</vt:lpstr>
      <vt:lpstr>Rockwell Extra Bold</vt:lpstr>
      <vt:lpstr>Wingdings</vt:lpstr>
      <vt:lpstr>Träslag</vt:lpstr>
      <vt:lpstr>EXO1</vt:lpstr>
      <vt:lpstr>Introduction/Main Points</vt:lpstr>
      <vt:lpstr>Exo skeleton</vt:lpstr>
      <vt:lpstr>EMG Sensors</vt:lpstr>
      <vt:lpstr>Shimmer 3</vt:lpstr>
      <vt:lpstr>Myoware 1.0</vt:lpstr>
      <vt:lpstr>Static Struggles workout</vt:lpstr>
      <vt:lpstr>Background</vt:lpstr>
      <vt:lpstr>What do we have to work with?/Background</vt:lpstr>
      <vt:lpstr>Research Questions / Plan for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EXO1</dc:title>
  <dc:creator>Daniel Rytenberg</dc:creator>
  <cp:lastModifiedBy>Filip Kopkin</cp:lastModifiedBy>
  <cp:revision>9</cp:revision>
  <dcterms:created xsi:type="dcterms:W3CDTF">2024-04-10T12:36:54Z</dcterms:created>
  <dcterms:modified xsi:type="dcterms:W3CDTF">2024-04-12T11:01:21Z</dcterms:modified>
</cp:coreProperties>
</file>