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BB8-8791-4A14-7732-ECF7071A7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AACB7-359A-0B46-3155-7F226E4CA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0BF8-3717-5E1F-8A88-802A9056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F299-2C06-5056-94B2-41401563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BF09-2BE9-BD8A-B4E9-DDC0C72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BDA-54D2-D0EA-7859-5DBB82F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0AC8-D50E-666A-AACB-1B59E16E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0C2-D7AC-78E4-C712-D86E4B44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6296-FBE6-2483-3849-1D01F23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9E6E-177A-DA34-6D5A-151C5E00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543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2BC29-2EB7-FCDB-B878-E838F73D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EF15-63D0-C3C6-1B67-E7DFA2E7E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0D65-F042-FA25-14AF-BDE0564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FC2-F0EB-2EF9-F99C-FCFFD537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0902-803B-A497-4FEB-9930872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38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CD1-EC19-5FB5-4B3C-27B2A2A1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173C-FBEC-545E-5AA7-E8757DBE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3792-5383-5C64-78D4-04147783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AAA4-4F9A-750C-D2FA-A3AC770F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BF77-3A6F-0009-F6B9-94F251D3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9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2155-4CCD-067F-99B9-94D51361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D1A03-07BC-46B8-2241-B7C551E8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24FD-BF61-5EBD-317D-B67DB73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904D-05DF-6AEB-5FB0-7561F53E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F73-2D2A-1139-E135-FFB8925B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3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A5C8-5D70-663C-0826-8B4ED8CE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42EB-44F5-F3B2-8228-9C7194EC5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9B132-8129-90E4-50FA-4AF40715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4ACE-6C4B-2304-45C8-FAFB9C83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04B0-55EE-CC18-D956-D25530B7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ABCE-D4BC-9597-C616-78C3236C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0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999A-5230-3331-3A96-C192B244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0BC-24AC-A586-31ED-DA3880E6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ABF7-9DC1-A3AE-4A06-80E8F388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622D-992B-5FFB-506C-D514C1C7E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0B85-71E5-0C5E-5604-55B8800B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D2BA-8A6E-3C0E-3093-AC879614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1FAF3-B682-3B2B-B9CD-D021F6F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42F5C-E616-25F7-02F0-DA7A91E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3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DDF3-83A4-FE68-28D0-B6F7617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FF5E3-D4A5-F7AC-2F4F-4A88C87B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3AF7-D039-746D-4EB8-DD789200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BD42C-3D9D-9BB7-EFD6-82D58D3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8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8D9E0-06E4-B66B-8E73-E306327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56E01-649B-B509-B780-7E9281C7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C32B-2F3E-609B-4679-86C8031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2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661-E6F9-8FE6-F6C4-D7E8CA53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0328-86CC-EFD2-C845-58001D1A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46D7-5A92-A106-A608-1DAB7551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69BA-ADA2-917D-ECD7-1B4801A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673F-21DA-F13B-9A7D-5FB78FF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AAC5-82E1-037D-3D90-2CD3799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6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E72A-D125-8785-366B-5050B554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F3453-0826-DE6D-CE4A-C6D8B4C1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FDA-5C40-2796-0588-02D71718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79E2-6946-2714-3FB1-26286644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13788-8192-AC8F-A31A-17F14CBD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0896-9F1E-93EE-CA36-4DA79318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9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9CA0E-A901-C7EF-F562-9C031FB0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5392-2BC2-8028-1835-5A41144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164A-AA7C-407C-857B-CFFE84226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A0960-0C9D-404F-B4E5-3B1CEEC36D7F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04CBD-5E7D-223E-F432-6A93252CE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92D0-1B2A-3079-9691-7CF25DCD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7A941-4893-4568-9641-8C2DC62ED1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9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F031-302E-AA49-10F6-0963C1FFA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EXO1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DAB9-6E3C-ABAB-9782-00BCCB726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7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EXO1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EXO1</dc:title>
  <dc:creator>Daniel Rytenberg</dc:creator>
  <cp:lastModifiedBy>Daniel Rytenberg</cp:lastModifiedBy>
  <cp:revision>1</cp:revision>
  <dcterms:created xsi:type="dcterms:W3CDTF">2024-04-10T12:36:54Z</dcterms:created>
  <dcterms:modified xsi:type="dcterms:W3CDTF">2024-04-10T12:37:02Z</dcterms:modified>
</cp:coreProperties>
</file>