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57" r:id="rId6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86BB8-8791-4A14-7732-ECF7071A7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5AACB7-359A-0B46-3155-7F226E4CAE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20BF8-3717-5E1F-8A88-802A90568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0960-0C9D-404F-B4E5-3B1CEEC36D7F}" type="datetimeFigureOut">
              <a:rPr lang="sv-SE" smtClean="0"/>
              <a:t>2024-04-11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5F299-2C06-5056-94B2-414015639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3BF09-2BE9-BD8A-B4E9-DDC0C721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A941-4893-4568-9641-8C2DC62ED1B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86821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92BDA-54D2-D0EA-7859-5DBB82FC2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940AC8-D50E-666A-AACB-1B59E16E7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5C0C2-D7AC-78E4-C712-D86E4B442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0960-0C9D-404F-B4E5-3B1CEEC36D7F}" type="datetimeFigureOut">
              <a:rPr lang="sv-SE" smtClean="0"/>
              <a:t>2024-04-11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F6296-FBE6-2483-3849-1D01F23A6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C9E6E-177A-DA34-6D5A-151C5E001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A941-4893-4568-9641-8C2DC62ED1B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15435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12BC29-2EB7-FCDB-B878-E838F73DB5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39EF15-63D0-C3C6-1B67-E7DFA2E7E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50D65-F042-FA25-14AF-BDE056418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0960-0C9D-404F-B4E5-3B1CEEC36D7F}" type="datetimeFigureOut">
              <a:rPr lang="sv-SE" smtClean="0"/>
              <a:t>2024-04-11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28FC2-F0EB-2EF9-F99C-FCFFD537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60902-803B-A497-4FEB-99308721D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A941-4893-4568-9641-8C2DC62ED1B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43801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42CD1-EC19-5FB5-4B3C-27B2A2A1D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9173C-FBEC-545E-5AA7-E8757DBE8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F3792-5383-5C64-78D4-041477834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0960-0C9D-404F-B4E5-3B1CEEC36D7F}" type="datetimeFigureOut">
              <a:rPr lang="sv-SE" smtClean="0"/>
              <a:t>2024-04-11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3AAA4-4F9A-750C-D2FA-A3AC770FE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3BF77-3A6F-0009-F6B9-94F251D3F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A941-4893-4568-9641-8C2DC62ED1B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8950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42155-4CCD-067F-99B9-94D51361F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D1A03-07BC-46B8-2241-B7C551E88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F24FD-BF61-5EBD-317D-B67DB73F6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0960-0C9D-404F-B4E5-3B1CEEC36D7F}" type="datetimeFigureOut">
              <a:rPr lang="sv-SE" smtClean="0"/>
              <a:t>2024-04-11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2904D-05DF-6AEB-5FB0-7561F53E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ECF73-2D2A-1139-E135-FFB8925BA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A941-4893-4568-9641-8C2DC62ED1B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35353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8A5C8-5D70-663C-0826-8B4ED8CEE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A42EB-44F5-F3B2-8228-9C7194EC5F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19B132-8129-90E4-50FA-4AF40715F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E4ACE-6C4B-2304-45C8-FAFB9C833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0960-0C9D-404F-B4E5-3B1CEEC36D7F}" type="datetimeFigureOut">
              <a:rPr lang="sv-SE" smtClean="0"/>
              <a:t>2024-04-11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3304B0-55EE-CC18-D956-D25530B7F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6ABCE-D4BC-9597-C616-78C3236C1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A941-4893-4568-9641-8C2DC62ED1B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8039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4999A-5230-3331-3A96-C192B244B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BC0BC-24AC-A586-31ED-DA3880E6F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3CABF7-9DC1-A3AE-4A06-80E8F3885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C9622D-992B-5FFB-506C-D514C1C7E6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140B85-71E5-0C5E-5604-55B8800B4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E5D2BA-8A6E-3C0E-3093-AC8796145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0960-0C9D-404F-B4E5-3B1CEEC36D7F}" type="datetimeFigureOut">
              <a:rPr lang="sv-SE" smtClean="0"/>
              <a:t>2024-04-11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31FAF3-B682-3B2B-B9CD-D021F6F08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042F5C-E616-25F7-02F0-DA7A91E42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A941-4893-4568-9641-8C2DC62ED1B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09318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FDDF3-83A4-FE68-28D0-B6F7617DD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FFF5E3-D4A5-F7AC-2F4F-4A88C87B3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0960-0C9D-404F-B4E5-3B1CEEC36D7F}" type="datetimeFigureOut">
              <a:rPr lang="sv-SE" smtClean="0"/>
              <a:t>2024-04-11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BB3AF7-D039-746D-4EB8-DD789200A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7BD42C-3D9D-9BB7-EFD6-82D58D360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A941-4893-4568-9641-8C2DC62ED1B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88858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68D9E0-06E4-B66B-8E73-E306327F6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0960-0C9D-404F-B4E5-3B1CEEC36D7F}" type="datetimeFigureOut">
              <a:rPr lang="sv-SE" smtClean="0"/>
              <a:t>2024-04-11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656E01-649B-B509-B780-7E9281C73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86C32B-2F3E-609B-4679-86C803185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A941-4893-4568-9641-8C2DC62ED1B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35244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44661-E6F9-8FE6-F6C4-D7E8CA534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10328-86CC-EFD2-C845-58001D1A5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346D7-5A92-A106-A608-1DAB75511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469BA-ADA2-917D-ECD7-1B4801A45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0960-0C9D-404F-B4E5-3B1CEEC36D7F}" type="datetimeFigureOut">
              <a:rPr lang="sv-SE" smtClean="0"/>
              <a:t>2024-04-11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6673F-21DA-F13B-9A7D-5FB78FF92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0AAC5-82E1-037D-3D90-2CD3799A7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A941-4893-4568-9641-8C2DC62ED1B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37645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BE72A-D125-8785-366B-5050B5542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BF3453-0826-DE6D-CE4A-C6D8B4C14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0ABFDA-5C40-2796-0588-02D717184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CA79E2-6946-2714-3FB1-26286644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0960-0C9D-404F-B4E5-3B1CEEC36D7F}" type="datetimeFigureOut">
              <a:rPr lang="sv-SE" smtClean="0"/>
              <a:t>2024-04-11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13788-8192-AC8F-A31A-17F14CBD0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D0896-9F1E-93EE-CA36-4DA793186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A941-4893-4568-9641-8C2DC62ED1B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40920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9CA0E-A901-C7EF-F562-9C031FB0D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D5392-2BC2-8028-1835-5A4114472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8164A-AA7C-407C-857B-CFFE84226F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0A0960-0C9D-404F-B4E5-3B1CEEC36D7F}" type="datetimeFigureOut">
              <a:rPr lang="sv-SE" smtClean="0"/>
              <a:t>2024-04-11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04CBD-5E7D-223E-F432-6A93252CE9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092D0-1B2A-3079-9691-7CF25DCD96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97A941-4893-4568-9641-8C2DC62ED1B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39939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BF031-302E-AA49-10F6-0963C1FFAA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EXO1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C0DAB9-6E3C-ABAB-9782-00BCCB7261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Hej</a:t>
            </a:r>
            <a:r>
              <a:rPr lang="en-US"/>
              <a:t> hej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92779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CC99F-8A7E-96E1-08B6-122D4DA41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Struggles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63E42-D07B-1C40-E563-7D8B4C571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Operations</a:t>
            </a:r>
          </a:p>
          <a:p>
            <a:r>
              <a:rPr lang="en-US" dirty="0"/>
              <a:t>Assembly Work</a:t>
            </a:r>
          </a:p>
          <a:p>
            <a:r>
              <a:rPr lang="en-US" dirty="0"/>
              <a:t>Fruit Gathering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74167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5447C-7530-2027-447C-601948E7B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have to work with?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AFDA0-9FE4-4F58-534C-51B35CF5A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0380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DAD05-1E0B-6DB4-A6AA-727E2ECB5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95D5E-05FC-E9C4-460B-0E4049773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4588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06D55-A465-C93F-B526-2EAA0C6BD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9C13A-F384-5706-84B7-6FC41ACA8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make it attached to arm? </a:t>
            </a:r>
          </a:p>
          <a:p>
            <a:r>
              <a:rPr lang="en-US" dirty="0"/>
              <a:t>Can we make it run with less lag? </a:t>
            </a:r>
          </a:p>
          <a:p>
            <a:r>
              <a:rPr lang="en-US" dirty="0"/>
              <a:t>Can we go both backwards, forwards and rest? </a:t>
            </a:r>
          </a:p>
          <a:p>
            <a:r>
              <a:rPr lang="en-US" dirty="0"/>
              <a:t>Can we make it go at variable speeds?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64222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57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EXO1</vt:lpstr>
      <vt:lpstr>Static Struggles</vt:lpstr>
      <vt:lpstr>What do we have to work with?</vt:lpstr>
      <vt:lpstr>Background</vt:lpstr>
      <vt:lpstr>Research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EXO1</dc:title>
  <dc:creator>Daniel Rytenberg</dc:creator>
  <cp:lastModifiedBy>Daniel Rytenberg</cp:lastModifiedBy>
  <cp:revision>3</cp:revision>
  <dcterms:created xsi:type="dcterms:W3CDTF">2024-04-10T12:36:54Z</dcterms:created>
  <dcterms:modified xsi:type="dcterms:W3CDTF">2024-04-11T09:20:53Z</dcterms:modified>
</cp:coreProperties>
</file>