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9311-B733-4B98-B3CE-4F213D5B72E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E350-8BB6-4C09-B3F4-E2CCE0E52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1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9311-B733-4B98-B3CE-4F213D5B72E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E350-8BB6-4C09-B3F4-E2CCE0E52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2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9311-B733-4B98-B3CE-4F213D5B72E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E350-8BB6-4C09-B3F4-E2CCE0E52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9311-B733-4B98-B3CE-4F213D5B72E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E350-8BB6-4C09-B3F4-E2CCE0E52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9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9311-B733-4B98-B3CE-4F213D5B72E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E350-8BB6-4C09-B3F4-E2CCE0E52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5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9311-B733-4B98-B3CE-4F213D5B72E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E350-8BB6-4C09-B3F4-E2CCE0E52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7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9311-B733-4B98-B3CE-4F213D5B72E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E350-8BB6-4C09-B3F4-E2CCE0E52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6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9311-B733-4B98-B3CE-4F213D5B72E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E350-8BB6-4C09-B3F4-E2CCE0E52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5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9311-B733-4B98-B3CE-4F213D5B72E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E350-8BB6-4C09-B3F4-E2CCE0E52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9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9311-B733-4B98-B3CE-4F213D5B72E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E350-8BB6-4C09-B3F4-E2CCE0E52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8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9311-B733-4B98-B3CE-4F213D5B72E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E350-8BB6-4C09-B3F4-E2CCE0E52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8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99311-B733-4B98-B3CE-4F213D5B72E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5E350-8BB6-4C09-B3F4-E2CCE0E52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Mock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1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us to test components in isolation</a:t>
            </a:r>
          </a:p>
          <a:p>
            <a:r>
              <a:rPr lang="en-US" dirty="0" smtClean="0"/>
              <a:t>Waiter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47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Can’t I Make/Roll My Own?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Sure, but…</a:t>
            </a:r>
          </a:p>
          <a:p>
            <a:pPr lvl="1"/>
            <a:r>
              <a:rPr lang="en-US" dirty="0" smtClean="0"/>
              <a:t>Write code (easy, but sometimes long)</a:t>
            </a:r>
          </a:p>
          <a:p>
            <a:pPr lvl="1"/>
            <a:r>
              <a:rPr lang="en-US" dirty="0" smtClean="0"/>
              <a:t>Maintain code (*sigh*) especially if code using them changes</a:t>
            </a:r>
          </a:p>
          <a:p>
            <a:pPr lvl="2"/>
            <a:r>
              <a:rPr lang="en-US" dirty="0" smtClean="0"/>
              <a:t>Added new method to interface being tested</a:t>
            </a:r>
          </a:p>
          <a:p>
            <a:pPr lvl="2"/>
            <a:r>
              <a:rPr lang="en-US" dirty="0" smtClean="0"/>
              <a:t>Added new functionality to class being tested</a:t>
            </a:r>
          </a:p>
          <a:p>
            <a:pPr lvl="2"/>
            <a:r>
              <a:rPr lang="en-US" dirty="0" smtClean="0"/>
              <a:t>Add new functionality to our fake object</a:t>
            </a:r>
          </a:p>
          <a:p>
            <a:pPr lvl="1"/>
            <a:r>
              <a:rPr lang="en-US" dirty="0" smtClean="0"/>
              <a:t>There may be a lot of them and </a:t>
            </a:r>
            <a:r>
              <a:rPr lang="en-US" b="1" dirty="0" smtClean="0">
                <a:solidFill>
                  <a:srgbClr val="FF0000"/>
                </a:solidFill>
              </a:rPr>
              <a:t>I’M LAZY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22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Mock Object Framework (</a:t>
            </a:r>
            <a:r>
              <a:rPr lang="en-US" dirty="0" err="1" smtClean="0"/>
              <a:t>jMock</a:t>
            </a:r>
            <a:r>
              <a:rPr lang="en-US" dirty="0" smtClean="0"/>
              <a:t>, </a:t>
            </a:r>
            <a:r>
              <a:rPr lang="en-US" dirty="0" err="1" smtClean="0"/>
              <a:t>EasyMock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Framework </a:t>
            </a:r>
          </a:p>
          <a:p>
            <a:pPr lvl="1"/>
            <a:r>
              <a:rPr lang="en-US" dirty="0" smtClean="0"/>
              <a:t>Create fake objects</a:t>
            </a:r>
          </a:p>
          <a:p>
            <a:pPr lvl="1"/>
            <a:r>
              <a:rPr lang="en-US" dirty="0" smtClean="0"/>
              <a:t>Set behavior on fake objects</a:t>
            </a:r>
          </a:p>
          <a:p>
            <a:pPr lvl="1"/>
            <a:r>
              <a:rPr lang="en-US" dirty="0" smtClean="0"/>
              <a:t>Verify methods were called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3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101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Mock Objects</vt:lpstr>
      <vt:lpstr>Why We Need Them</vt:lpstr>
      <vt:lpstr>Can’t I Make/Roll My Own?</vt:lpstr>
      <vt:lpstr>Solution</vt:lpstr>
    </vt:vector>
  </TitlesOfParts>
  <Company>Centre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Objects</dc:title>
  <dc:creator>David M. Toth</dc:creator>
  <cp:lastModifiedBy>David M. Toth</cp:lastModifiedBy>
  <cp:revision>1</cp:revision>
  <dcterms:created xsi:type="dcterms:W3CDTF">2015-04-02T13:18:43Z</dcterms:created>
  <dcterms:modified xsi:type="dcterms:W3CDTF">2015-04-02T13:26:47Z</dcterms:modified>
</cp:coreProperties>
</file>