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5400-C43F-4D7D-9BBE-31E795808FC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DC4C-95B0-49F7-9D2A-07F04C1E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Usability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visual hierarchy</a:t>
            </a:r>
          </a:p>
          <a:p>
            <a:pPr lvl="1"/>
            <a:r>
              <a:rPr lang="en-US" dirty="0" smtClean="0"/>
              <a:t>Prominence of items</a:t>
            </a:r>
          </a:p>
          <a:p>
            <a:pPr lvl="1"/>
            <a:r>
              <a:rPr lang="en-US" dirty="0" smtClean="0"/>
              <a:t>Relate visually if related logically</a:t>
            </a:r>
          </a:p>
          <a:p>
            <a:pPr lvl="1"/>
            <a:r>
              <a:rPr lang="en-US" dirty="0" smtClean="0"/>
              <a:t>Visually nested shows “part of”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Horsie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into clearly defined areas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clickables</a:t>
            </a:r>
            <a:r>
              <a:rPr lang="en-US" dirty="0" smtClean="0"/>
              <a:t> obvious</a:t>
            </a:r>
          </a:p>
          <a:p>
            <a:r>
              <a:rPr lang="en-US" dirty="0" smtClean="0"/>
              <a:t>Busy, loud, crowded</a:t>
            </a:r>
          </a:p>
          <a:p>
            <a:r>
              <a:rPr lang="en-US" dirty="0" smtClean="0"/>
              <a:t>Omit needless words</a:t>
            </a:r>
          </a:p>
          <a:p>
            <a:r>
              <a:rPr lang="en-US" dirty="0" smtClean="0"/>
              <a:t>Eliminate </a:t>
            </a:r>
            <a:r>
              <a:rPr lang="en-US" dirty="0" err="1" smtClean="0"/>
              <a:t>b.s.</a:t>
            </a:r>
            <a:r>
              <a:rPr lang="en-US" dirty="0" smtClean="0"/>
              <a:t> &amp; instructions</a:t>
            </a:r>
          </a:p>
          <a:p>
            <a:r>
              <a:rPr lang="en-US" dirty="0" smtClean="0"/>
              <a:t>Navigation breadcrumbs (top)</a:t>
            </a:r>
          </a:p>
          <a:p>
            <a:r>
              <a:rPr lang="en-US" dirty="0" smtClean="0"/>
              <a:t>Pull-downs painful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38200" y="30480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905000" y="3581400"/>
            <a:ext cx="1371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7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&gt; 0</a:t>
            </a:r>
          </a:p>
          <a:p>
            <a:r>
              <a:rPr lang="en-US" dirty="0" smtClean="0"/>
              <a:t>1 early &gt; 50 late</a:t>
            </a:r>
          </a:p>
          <a:p>
            <a:r>
              <a:rPr lang="en-US" dirty="0" smtClean="0"/>
              <a:t>Not to prove/disprove something, to improve</a:t>
            </a:r>
          </a:p>
          <a:p>
            <a:r>
              <a:rPr lang="en-US" dirty="0" smtClean="0"/>
              <a:t>Iterative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Decreasing Goodwill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me (f</a:t>
            </a:r>
            <a:r>
              <a:rPr lang="en-US" dirty="0" smtClean="0"/>
              <a:t>ormatting phone, </a:t>
            </a:r>
            <a:r>
              <a:rPr lang="en-US" dirty="0" err="1" smtClean="0"/>
              <a:t>soc.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ec.)</a:t>
            </a:r>
          </a:p>
          <a:p>
            <a:r>
              <a:rPr lang="en-US" dirty="0" smtClean="0"/>
              <a:t>Make me think (“ “ “)</a:t>
            </a:r>
          </a:p>
          <a:p>
            <a:r>
              <a:rPr lang="en-US" dirty="0" smtClean="0"/>
              <a:t>Hide info I want (phone, shipping, price)</a:t>
            </a:r>
          </a:p>
          <a:p>
            <a:r>
              <a:rPr lang="en-US" dirty="0" smtClean="0"/>
              <a:t>All flash, no sizzle</a:t>
            </a:r>
          </a:p>
          <a:p>
            <a:r>
              <a:rPr lang="en-US" dirty="0" smtClean="0"/>
              <a:t>Ask for info not needed</a:t>
            </a:r>
          </a:p>
          <a:p>
            <a:r>
              <a:rPr lang="en-US" dirty="0" smtClean="0"/>
              <a:t>Ask twice…</a:t>
            </a:r>
          </a:p>
          <a:p>
            <a:r>
              <a:rPr lang="en-US" dirty="0" smtClean="0"/>
              <a:t>FAQs that aren’t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2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Goodwill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obvious (formatting, etc.)</a:t>
            </a:r>
          </a:p>
          <a:p>
            <a:r>
              <a:rPr lang="en-US" dirty="0" smtClean="0"/>
              <a:t>Helpful FAQs</a:t>
            </a:r>
          </a:p>
          <a:p>
            <a:r>
              <a:rPr lang="en-US" dirty="0" smtClean="0"/>
              <a:t>Printer-friendly</a:t>
            </a:r>
          </a:p>
          <a:p>
            <a:r>
              <a:rPr lang="en-US" dirty="0" smtClean="0"/>
              <a:t>Save me steps/effort (tracking link instead of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9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 Krug</a:t>
            </a:r>
          </a:p>
          <a:p>
            <a:r>
              <a:rPr lang="en-US" dirty="0" err="1" smtClean="0"/>
              <a:t>Jakob</a:t>
            </a:r>
            <a:r>
              <a:rPr lang="en-US" dirty="0" smtClean="0"/>
              <a:t> Nielsen</a:t>
            </a:r>
          </a:p>
          <a:p>
            <a:r>
              <a:rPr lang="en-US" dirty="0" smtClean="0"/>
              <a:t>Bruce </a:t>
            </a:r>
            <a:r>
              <a:rPr lang="en-US" dirty="0" err="1" smtClean="0"/>
              <a:t>Tognazini</a:t>
            </a:r>
            <a:endParaRPr lang="en-US" dirty="0" smtClean="0"/>
          </a:p>
          <a:p>
            <a:r>
              <a:rPr lang="en-US" dirty="0" smtClean="0"/>
              <a:t>Donald Norman</a:t>
            </a:r>
          </a:p>
          <a:p>
            <a:r>
              <a:rPr lang="en-US" dirty="0" smtClean="0"/>
              <a:t>Alan Cooper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3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“Don’t Make Me Think” </a:t>
            </a:r>
            <a:r>
              <a:rPr lang="en-US" sz="1800" dirty="0" smtClean="0"/>
              <a:t>(Steve Krug)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Look At A Page…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thinking?</a:t>
            </a:r>
          </a:p>
          <a:p>
            <a:endParaRPr lang="en-US" dirty="0" smtClean="0"/>
          </a:p>
          <a:p>
            <a:r>
              <a:rPr lang="en-US" dirty="0" smtClean="0"/>
              <a:t>newegg.com</a:t>
            </a:r>
          </a:p>
          <a:p>
            <a:endParaRPr lang="en-US" dirty="0" smtClean="0"/>
          </a:p>
          <a:p>
            <a:r>
              <a:rPr lang="en-US" dirty="0" smtClean="0"/>
              <a:t>badpage.com</a:t>
            </a:r>
          </a:p>
          <a:p>
            <a:endParaRPr lang="en-US" dirty="0"/>
          </a:p>
          <a:p>
            <a:r>
              <a:rPr lang="en-US" dirty="0" smtClean="0"/>
              <a:t>.  or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obvious…</a:t>
            </a:r>
          </a:p>
          <a:p>
            <a:endParaRPr lang="en-US" dirty="0"/>
          </a:p>
          <a:p>
            <a:r>
              <a:rPr lang="en-US" dirty="0" smtClean="0"/>
              <a:t>Buttons, flat buttons,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get flowery/fancy</a:t>
            </a:r>
          </a:p>
          <a:p>
            <a:endParaRPr lang="en-US" dirty="0"/>
          </a:p>
          <a:p>
            <a:r>
              <a:rPr lang="en-US" dirty="0" smtClean="0"/>
              <a:t>Don’t be “clever” or “cute”</a:t>
            </a:r>
          </a:p>
          <a:p>
            <a:endParaRPr lang="en-US" dirty="0"/>
          </a:p>
          <a:p>
            <a:r>
              <a:rPr lang="en-US" dirty="0" smtClean="0"/>
              <a:t>Jobs</a:t>
            </a:r>
          </a:p>
          <a:p>
            <a:r>
              <a:rPr lang="en-US" dirty="0" smtClean="0"/>
              <a:t>Employment Opportunities</a:t>
            </a:r>
          </a:p>
          <a:p>
            <a:r>
              <a:rPr lang="en-US" dirty="0" smtClean="0"/>
              <a:t>Job-o-Rama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You Think &amp; Act For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Automagically do things</a:t>
            </a:r>
          </a:p>
          <a:p>
            <a:pPr lvl="1"/>
            <a:r>
              <a:rPr lang="en-US" dirty="0" smtClean="0"/>
              <a:t>Search title, author, keyword now</a:t>
            </a:r>
          </a:p>
          <a:p>
            <a:pPr lvl="1"/>
            <a:r>
              <a:rPr lang="en-US" dirty="0" smtClean="0"/>
              <a:t>Filter later if need be</a:t>
            </a:r>
          </a:p>
        </p:txBody>
      </p:sp>
    </p:spTree>
    <p:extLst>
      <p:ext uri="{BB962C8B-B14F-4D97-AF65-F5344CB8AC3E}">
        <p14:creationId xmlns:p14="http://schemas.microsoft.com/office/powerpoint/2010/main" val="31596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Read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Glance</a:t>
            </a:r>
          </a:p>
          <a:p>
            <a:r>
              <a:rPr lang="en-US" dirty="0" smtClean="0"/>
              <a:t>Skim</a:t>
            </a:r>
          </a:p>
          <a:p>
            <a:r>
              <a:rPr lang="en-US" dirty="0" smtClean="0"/>
              <a:t>Scan</a:t>
            </a:r>
          </a:p>
          <a:p>
            <a:endParaRPr lang="en-US" dirty="0"/>
          </a:p>
        </p:txBody>
      </p:sp>
      <p:pic>
        <p:nvPicPr>
          <p:cNvPr id="1026" name="Picture 2" descr="http://mngboxers.com/wp-content/uploads/2013/12/gary-larson-far-side-cartoon-what-we-say-to-dogs-blah-blah-ging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400800"/>
            <a:ext cx="8664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http://www.google.com/url?sa=i&amp;rct=j&amp;q=&amp;esrc=s&amp;source=images&amp;cd=&amp;cad=rja&amp;uact=8&amp;ved=0CAcQjRw&amp;url=http%3A%2F%2Fmngboxers.com%2Fhome-new%2Fresources-2%2F182-2%2Fgary-larson-</a:t>
            </a:r>
          </a:p>
          <a:p>
            <a:r>
              <a:rPr lang="en-US" sz="800" dirty="0" smtClean="0"/>
              <a:t>far-side-cartoon-what-we-say-to-dogs-blah-blah-ginger%2F&amp;ei=JOk4Va7_KIj7sAXBxYGwCA&amp;bvm=bv.91427555,d.cGU&amp;psig=AFQjCNGPmp8Noh0u0r-pRxfIKiqJbCzmgw&amp;ust=1429879459938646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06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“Under Pressure”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first reasonable plan…   eek!</a:t>
            </a:r>
          </a:p>
          <a:p>
            <a:endParaRPr lang="en-US" dirty="0"/>
          </a:p>
          <a:p>
            <a:r>
              <a:rPr lang="en-US" dirty="0" smtClean="0"/>
              <a:t>Analysis?  Nope.  Why?</a:t>
            </a:r>
          </a:p>
          <a:p>
            <a:pPr lvl="1"/>
            <a:r>
              <a:rPr lang="en-US" dirty="0" smtClean="0"/>
              <a:t>Not big penalty for wrong</a:t>
            </a:r>
          </a:p>
          <a:p>
            <a:pPr lvl="1"/>
            <a:r>
              <a:rPr lang="en-US" dirty="0" smtClean="0"/>
              <a:t>In rush</a:t>
            </a:r>
          </a:p>
          <a:p>
            <a:pPr lvl="1"/>
            <a:r>
              <a:rPr lang="en-US" dirty="0" smtClean="0"/>
              <a:t>Analysis boring</a:t>
            </a:r>
          </a:p>
          <a:p>
            <a:pPr lvl="1"/>
            <a:r>
              <a:rPr lang="en-US" dirty="0" smtClean="0"/>
              <a:t>Analysis make not help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8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RTFM!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don’t…</a:t>
            </a:r>
          </a:p>
          <a:p>
            <a:r>
              <a:rPr lang="en-US" dirty="0" smtClean="0"/>
              <a:t>Last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284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Usability</vt:lpstr>
      <vt:lpstr>“Don’t Make Me Think” (Steve Krug)</vt:lpstr>
      <vt:lpstr>When You Look At A Page…</vt:lpstr>
      <vt:lpstr>Clickables</vt:lpstr>
      <vt:lpstr>Words</vt:lpstr>
      <vt:lpstr>Will You Think &amp; Act For Me?</vt:lpstr>
      <vt:lpstr>How We Read Pages</vt:lpstr>
      <vt:lpstr>“Under Pressure”</vt:lpstr>
      <vt:lpstr>RTFM!</vt:lpstr>
      <vt:lpstr>Billboards</vt:lpstr>
      <vt:lpstr>Conventions Good</vt:lpstr>
      <vt:lpstr>Tips</vt:lpstr>
      <vt:lpstr>Usability Testing</vt:lpstr>
      <vt:lpstr>Decreasing Goodwill</vt:lpstr>
      <vt:lpstr>Increasing Goodwill</vt:lpstr>
      <vt:lpstr>Want More?</vt:lpstr>
    </vt:vector>
  </TitlesOfParts>
  <Company>Centre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Usability</dc:title>
  <dc:creator>David M. Toth</dc:creator>
  <cp:lastModifiedBy>David M. Toth</cp:lastModifiedBy>
  <cp:revision>5</cp:revision>
  <dcterms:created xsi:type="dcterms:W3CDTF">2015-04-23T12:31:19Z</dcterms:created>
  <dcterms:modified xsi:type="dcterms:W3CDTF">2015-04-23T13:14:16Z</dcterms:modified>
</cp:coreProperties>
</file>