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1" r:id="rId7"/>
    <p:sldId id="263" r:id="rId8"/>
    <p:sldId id="264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1F62-AD10-488C-9B13-510CFA81CEC6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E54C-A7D5-487C-8624-F092B423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1F62-AD10-488C-9B13-510CFA81CEC6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E54C-A7D5-487C-8624-F092B423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0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1F62-AD10-488C-9B13-510CFA81CEC6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E54C-A7D5-487C-8624-F092B423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1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1F62-AD10-488C-9B13-510CFA81CEC6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E54C-A7D5-487C-8624-F092B423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3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1F62-AD10-488C-9B13-510CFA81CEC6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E54C-A7D5-487C-8624-F092B423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6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1F62-AD10-488C-9B13-510CFA81CEC6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E54C-A7D5-487C-8624-F092B423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2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1F62-AD10-488C-9B13-510CFA81CEC6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E54C-A7D5-487C-8624-F092B423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3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1F62-AD10-488C-9B13-510CFA81CEC6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E54C-A7D5-487C-8624-F092B423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5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1F62-AD10-488C-9B13-510CFA81CEC6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E54C-A7D5-487C-8624-F092B423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1F62-AD10-488C-9B13-510CFA81CEC6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E54C-A7D5-487C-8624-F092B423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0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1F62-AD10-488C-9B13-510CFA81CEC6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E54C-A7D5-487C-8624-F092B423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5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1F62-AD10-488C-9B13-510CFA81CEC6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3E54C-A7D5-487C-8624-F092B423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1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3/3b/Windows_9X_BS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685800"/>
            <a:ext cx="5829300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4355068"/>
            <a:ext cx="862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http://en.wikipedia.org/wiki/Blue_Screen_of_Death#/media/File:Windows_9X_BSOD.png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3334" y="5029200"/>
            <a:ext cx="67614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Dave: “</a:t>
            </a:r>
            <a:r>
              <a:rPr lang="en-US" dirty="0" err="1" smtClean="0"/>
              <a:t>Agh</a:t>
            </a:r>
            <a:r>
              <a:rPr lang="en-US" dirty="0" smtClean="0"/>
              <a:t>!  Another *%#@</a:t>
            </a:r>
            <a:r>
              <a:rPr lang="en-US" dirty="0" err="1" smtClean="0"/>
              <a:t>ing</a:t>
            </a:r>
            <a:r>
              <a:rPr lang="en-US" dirty="0" smtClean="0"/>
              <a:t> Blue Screen of Death!”</a:t>
            </a:r>
          </a:p>
          <a:p>
            <a:r>
              <a:rPr lang="en-US" dirty="0" smtClean="0"/>
              <a:t>ELIZA: “How do you feel about a </a:t>
            </a:r>
            <a:r>
              <a:rPr lang="en-US" dirty="0" smtClean="0"/>
              <a:t>*%#@</a:t>
            </a:r>
            <a:r>
              <a:rPr lang="en-US" dirty="0" err="1" smtClean="0"/>
              <a:t>ing</a:t>
            </a:r>
            <a:r>
              <a:rPr lang="en-US" dirty="0" smtClean="0"/>
              <a:t> Blue Screen of Death?”</a:t>
            </a:r>
          </a:p>
          <a:p>
            <a:r>
              <a:rPr lang="en-US" dirty="0" smtClean="0"/>
              <a:t>Dave: “I hate it!”</a:t>
            </a:r>
          </a:p>
          <a:p>
            <a:r>
              <a:rPr lang="en-US" dirty="0" smtClean="0"/>
              <a:t>ELIZA : “Can you elaborate on that?”</a:t>
            </a:r>
          </a:p>
          <a:p>
            <a:r>
              <a:rPr lang="en-US" dirty="0" smtClean="0"/>
              <a:t>Dave: “What kind of stupid program are you anyway?” (exits program)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77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Like GUIs…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up front, don’t slap it on 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Handling Failures</a:t>
            </a:r>
            <a:br>
              <a:rPr lang="en-US" dirty="0" smtClean="0"/>
            </a:br>
            <a:r>
              <a:rPr lang="en-US" dirty="0" smtClean="0"/>
              <a:t>&amp; Fault Tolerance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8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Have Your Programs Handled Failures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Seriously…  Give me examples…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5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“Try, Catch, Exit” Isn’t Good Enough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Horsie</a:t>
            </a:r>
            <a:r>
              <a:rPr lang="en-US" dirty="0" smtClean="0"/>
              <a:t> team DB example</a:t>
            </a:r>
          </a:p>
          <a:p>
            <a:r>
              <a:rPr lang="en-US" dirty="0" smtClean="0"/>
              <a:t>What could we do?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Disk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02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Avoid Downtime.</a:t>
            </a:r>
          </a:p>
          <a:p>
            <a:r>
              <a:rPr lang="en-US" dirty="0" smtClean="0"/>
              <a:t>Why?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8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371600"/>
            <a:ext cx="619125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62200" y="6297513"/>
            <a:ext cx="446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http://en.wikipedia.org/wiki/High_availability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66800" y="4876800"/>
            <a:ext cx="3048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92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Faults &amp; Manifestations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Failure</a:t>
            </a:r>
            <a:r>
              <a:rPr lang="en-US" dirty="0" smtClean="0"/>
              <a:t>.  Physical change in hardware.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Fault</a:t>
            </a:r>
            <a:r>
              <a:rPr lang="en-US" dirty="0" smtClean="0"/>
              <a:t>.  Erroneous state of hardware or software resulting from failures of components, physical interference from the environment, operator error, or incorrect design.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Error</a:t>
            </a:r>
            <a:r>
              <a:rPr lang="en-US" dirty="0" smtClean="0"/>
              <a:t>.  Manifestation of a fault within a program or data structure.  The error may occur some distance from the fault site.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Permanent</a:t>
            </a:r>
            <a:r>
              <a:rPr lang="en-US" dirty="0" smtClean="0"/>
              <a:t>.  Describes a failure, fault, or error that is continuous and stable.  In hardware, permanent failure reflects an irreversible physical change.  The word "hard" is used interchangeably with the word permanent.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Intermittent</a:t>
            </a:r>
            <a:r>
              <a:rPr lang="en-US" dirty="0" smtClean="0"/>
              <a:t>.  Describes a fault or error that is only occasionally present due to unstable hardware or varying hardware or software states(e.g. as a function of load or activity).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Transient</a:t>
            </a:r>
            <a:r>
              <a:rPr lang="en-US" dirty="0" smtClean="0"/>
              <a:t>.  Describes a fault or error resulting from temporary environmental conditions.  The word " soft" is used interchangeably with transient.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6172200"/>
            <a:ext cx="598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http://users.ece.cmu.edu/~koopman/des_s99/fault_tolerant/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152400" y="5334000"/>
            <a:ext cx="228600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52400" y="4572000"/>
            <a:ext cx="228600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0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Ways to Make Systems More Robust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Retry/Timeout</a:t>
            </a:r>
          </a:p>
          <a:p>
            <a:r>
              <a:rPr lang="en-US" dirty="0" err="1" smtClean="0"/>
              <a:t>Checkpointing</a:t>
            </a:r>
            <a:endParaRPr lang="en-US" dirty="0" smtClean="0"/>
          </a:p>
          <a:p>
            <a:r>
              <a:rPr lang="en-US" dirty="0" smtClean="0"/>
              <a:t>Voting</a:t>
            </a:r>
          </a:p>
          <a:p>
            <a:r>
              <a:rPr lang="en-US" dirty="0" smtClean="0"/>
              <a:t>Alternate resources for failover operation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Ultimately system dependent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16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What You 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things outside your control.</a:t>
            </a:r>
          </a:p>
          <a:p>
            <a:pPr lvl="1"/>
            <a:r>
              <a:rPr lang="en-US" dirty="0" smtClean="0"/>
              <a:t>Network failure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Others are not.</a:t>
            </a:r>
          </a:p>
          <a:p>
            <a:pPr lvl="1"/>
            <a:r>
              <a:rPr lang="en-US" dirty="0" smtClean="0"/>
              <a:t>How your software reacts to the network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51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183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Handling Failures &amp; Fault Tolerance</vt:lpstr>
      <vt:lpstr>How Have Your Programs Handled Failures Here?</vt:lpstr>
      <vt:lpstr>“Try, Catch, Exit” Isn’t Good Enough</vt:lpstr>
      <vt:lpstr>Fault Tolerance</vt:lpstr>
      <vt:lpstr>Availability</vt:lpstr>
      <vt:lpstr>Faults &amp; Manifestations</vt:lpstr>
      <vt:lpstr>Ways to Make Systems More Robust</vt:lpstr>
      <vt:lpstr>Control What You Can</vt:lpstr>
      <vt:lpstr>Much Like GUIs…</vt:lpstr>
    </vt:vector>
  </TitlesOfParts>
  <Company>Centre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Reliability</dc:title>
  <dc:creator>David M. Toth</dc:creator>
  <cp:lastModifiedBy>David M. Toth</cp:lastModifiedBy>
  <cp:revision>5</cp:revision>
  <dcterms:created xsi:type="dcterms:W3CDTF">2015-04-21T12:05:26Z</dcterms:created>
  <dcterms:modified xsi:type="dcterms:W3CDTF">2015-04-21T13:34:34Z</dcterms:modified>
</cp:coreProperties>
</file>