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iriam Libre"/>
      <p:regular r:id="rId32"/>
      <p:bold r:id="rId33"/>
    </p:embeddedFont>
    <p:embeddedFont>
      <p:font typeface="Work Sans"/>
      <p:regular r:id="rId34"/>
      <p:bold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55A84-37E7-411C-BEF3-E4B95567B2DB}">
  <a:tblStyle styleId="{57E55A84-37E7-411C-BEF3-E4B95567B2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Shape 341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Shape 342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Shape 34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Shape 34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Shape 349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Shape 351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Shape 357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{57E55A84-37E7-411C-BEF3-E4B95567B2DB}</a:tableStyleId>
              </a:tblPr>
              <a:tblGrid>
                <a:gridCol w="12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Shape 37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Shape 386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Shape 38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91" name="Shape 391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Shape 392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rgbClr val="8184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rgbClr val="646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rgbClr val="4F4A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Shape 419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Shape 42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Shape 424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00"/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F4A9E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F4A9E"/>
                </a:solidFill>
                <a:hlinkClick r:id="rId4"/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Shape 431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Shape 43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5924896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Shape 44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Shape 456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5416948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Shape 465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Shape 466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Shape 484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Shape 48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/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/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Shape 49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/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/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Shape 50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Shape 509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Shape 51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Shape 531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Shape 540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Shape 541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Shape 554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Shape 555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Shape 56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Shape 587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Shape 58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Shape 593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Shape 6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Shape 6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Shape 6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Shape 6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Shape 645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Shape 6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Shape 6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Shape 6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Shape 6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Shape 6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Shape 6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Shape 6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Shape 6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Shape 692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Shape 6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Shape 6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Shape 7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Shape 7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Shape 713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Shape 7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Shape 7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Shape 7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Shape 733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Shape 7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Shape 7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Shape 7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Shape 7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Shape 7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Shape 752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Shape 753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Shape 7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Shape 7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Shape 765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Shape 7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Shape 7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Shape 7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Shape 7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Shape 783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Shape 784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Shape 7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Shape 7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Shape 8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Shape 8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Shape 8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Shape 8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Shape 8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Shape 8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Shape 8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Shape 8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Shape 841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Shape 8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Shape 8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Shape 8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Shape 8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Shape 8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Shape 8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Shape 883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Shape 8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Shape 8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Shape 8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Shape 8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Shape 925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Shape 9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Shape 9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Shape 9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Shape 9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Shape 9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Shape 9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Shape 984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Shape 9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Shape 988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Shape 9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Shape 9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Shape 1002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Shape 10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Shape 10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Shape 10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Shape 1031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Shape 10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Shape 1037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Shape 10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Shape 1045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Shape 10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Shape 1048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Shape 10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Shape 1051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Shape 10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Shape 1054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4" name="Shape 1064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65" name="Shape 106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Shape 282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Shape 28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Shape 28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Macintosh PowerPoint</Application>
  <PresentationFormat>Presentación en pantalla (16:9)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Miriam Libre</vt:lpstr>
      <vt:lpstr>Work Sans</vt:lpstr>
      <vt:lpstr>Barlow Light</vt:lpstr>
      <vt:lpstr>Barlow</vt:lpstr>
      <vt:lpstr>Roderigo template</vt:lpstr>
      <vt:lpstr>THIS IS YOUR PRESENTATION TITLE</vt:lpstr>
      <vt:lpstr>INSTRUCTIONS FOR USE</vt:lpstr>
      <vt:lpstr>HELLO!</vt:lpstr>
      <vt:lpstr>THIS IS A SLIDE TITLE</vt:lpstr>
      <vt:lpstr>1. TRANSITION HEADLINE</vt:lpstr>
      <vt:lpstr>Presentación de PowerPoint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Presentación de PowerPoint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EXTRA 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Jose Luis Santorcuato Tapia</cp:lastModifiedBy>
  <cp:revision>1</cp:revision>
  <dcterms:modified xsi:type="dcterms:W3CDTF">2018-05-01T03:23:57Z</dcterms:modified>
</cp:coreProperties>
</file>