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3" r:id="rId4"/>
    <p:sldId id="264" r:id="rId5"/>
    <p:sldId id="262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5" r:id="rId14"/>
    <p:sldId id="274" r:id="rId15"/>
    <p:sldId id="271" r:id="rId16"/>
    <p:sldId id="272" r:id="rId17"/>
    <p:sldId id="273" r:id="rId18"/>
    <p:sldId id="276" r:id="rId1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0"/>
  </p:normalViewPr>
  <p:slideViewPr>
    <p:cSldViewPr snapToGrid="0" snapToObjects="1">
      <p:cViewPr varScale="1">
        <p:scale>
          <a:sx n="76" d="100"/>
          <a:sy n="76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4959A-603A-154C-BEB4-201E8FB2F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C7EE2F-D343-914E-9E23-649548157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58F421-BDDE-5D4E-83C1-F3A5823D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05A7-D854-6E48-8414-6100DA769C3D}" type="datetimeFigureOut">
              <a:rPr lang="es-CL" smtClean="0"/>
              <a:t>08-07-18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353DF7-A5D0-DA4A-9B22-E154765A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F1EAD-5413-0A43-A4D3-672E913B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46A6-BF64-F848-8134-E4FD8D9426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502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85AB0-D63F-574C-9FC9-436E6733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11BD5B-64D0-6245-9EC2-8D98A46EC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D33DBC-5CD3-CE48-9D12-BAD1D12F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05A7-D854-6E48-8414-6100DA769C3D}" type="datetimeFigureOut">
              <a:rPr lang="es-CL" smtClean="0"/>
              <a:t>08-07-18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004D98-8CAF-3042-A586-A43EED91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2556C3-E814-E945-B2F2-CE4C4C0F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46A6-BF64-F848-8134-E4FD8D9426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435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C3ED8F-9B66-CE47-A5DE-2033C8D03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96899F-98ED-DD4C-A7F5-8C5E8B73D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E7F974-4B0C-7C4C-A707-C2C21608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05A7-D854-6E48-8414-6100DA769C3D}" type="datetimeFigureOut">
              <a:rPr lang="es-CL" smtClean="0"/>
              <a:t>08-07-18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39B804-2BD9-FD41-B5F6-B4F1EB31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204E12-A7D5-0E44-9687-0219F651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46A6-BF64-F848-8134-E4FD8D9426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302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44582-7985-2548-9F9F-288102D5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FD008-8235-6645-99F2-33E6652E8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603534-2901-534E-9988-78D23E32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05A7-D854-6E48-8414-6100DA769C3D}" type="datetimeFigureOut">
              <a:rPr lang="es-CL" smtClean="0"/>
              <a:t>08-07-18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102D60-F1EB-F048-AC26-25A9ECD8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35C888-9059-DC43-84D6-A9B97DB2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46A6-BF64-F848-8134-E4FD8D9426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418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55F89-8D92-954B-9300-160F1A6B7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25C08F-6E10-8B4E-9A13-BA7A1C9CA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0804A1-BC52-674B-87D6-A41654B1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05A7-D854-6E48-8414-6100DA769C3D}" type="datetimeFigureOut">
              <a:rPr lang="es-CL" smtClean="0"/>
              <a:t>08-07-18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B3FEE8-D212-5449-BDB0-D6471F49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2234F9-84A2-8C49-B4AA-427AA17F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46A6-BF64-F848-8134-E4FD8D9426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723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06B7E-E696-7040-A5E7-C5B976A5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97CD21-24EB-1D4B-AB14-4A8C6F52D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AEDB93-8E36-7A4E-8634-B12C91354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A5BC0A-8B07-B842-A729-929BB2C0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05A7-D854-6E48-8414-6100DA769C3D}" type="datetimeFigureOut">
              <a:rPr lang="es-CL" smtClean="0"/>
              <a:t>08-07-18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11AECA-4B8E-D442-8205-07A19659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4CEF4D-2DC4-2F44-87C9-6FFEC353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46A6-BF64-F848-8134-E4FD8D9426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343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8EA1B-DF10-EB40-B053-F26735F0E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0F950D-4DA0-4446-ABE5-671D50A0F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1F28EE-5448-E843-93CD-54255CD0F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02620D-68C2-884E-9B44-CDE76D13F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B1024F-B9D0-2949-86E4-6BFCD14A5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7AF41D-5409-4D40-B66A-058CB39D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05A7-D854-6E48-8414-6100DA769C3D}" type="datetimeFigureOut">
              <a:rPr lang="es-CL" smtClean="0"/>
              <a:t>08-07-18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24F7EEC-C41C-364B-965C-EF07DEE9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79B976-411B-2049-88BD-C427FD71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46A6-BF64-F848-8134-E4FD8D9426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21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32D1D-B396-4843-9870-4F5C0284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310D9C-0B04-4F4D-8BD6-D04C541E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05A7-D854-6E48-8414-6100DA769C3D}" type="datetimeFigureOut">
              <a:rPr lang="es-CL" smtClean="0"/>
              <a:t>08-07-18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022A12-6F0A-E24F-8AF9-557E41C3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F9013C-93FE-A04F-B194-A3986295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46A6-BF64-F848-8134-E4FD8D9426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760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23FAA2-BC43-4742-B505-84C9A226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05A7-D854-6E48-8414-6100DA769C3D}" type="datetimeFigureOut">
              <a:rPr lang="es-CL" smtClean="0"/>
              <a:t>08-07-18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817CC9-0EAD-4A41-9289-65CFE8FC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341CE3-E5C3-D048-A52E-D74A7651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46A6-BF64-F848-8134-E4FD8D9426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690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B0DBF-E02A-374D-B5A5-F3348AC1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93B625-F4E0-CD43-AE1B-A40C05504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E20EF2-0DD6-F647-9B9B-4A267E029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261834-04FF-344F-83EB-9ECB1BC4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05A7-D854-6E48-8414-6100DA769C3D}" type="datetimeFigureOut">
              <a:rPr lang="es-CL" smtClean="0"/>
              <a:t>08-07-18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76D077-619B-614F-84D4-2153A6BF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928EEB-D45B-A24C-999D-DE53D1F1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46A6-BF64-F848-8134-E4FD8D9426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649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6553D-E51B-3943-B971-C998DDB4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87CECA-A4D1-6143-BF48-9DA68EC60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EB6023-62CC-DB47-AE63-2E0B1A9C1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2EFBA5-5B59-F04F-B4E6-1EBD70D2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05A7-D854-6E48-8414-6100DA769C3D}" type="datetimeFigureOut">
              <a:rPr lang="es-CL" smtClean="0"/>
              <a:t>08-07-18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3DFCB6-5E7E-7344-8937-0F1A0CD9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4F32F8-0B24-4648-9FC2-72656AF0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46A6-BF64-F848-8134-E4FD8D9426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128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FC01241-428C-9E46-9BA9-10728F1D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31039E-3F7B-F444-90ED-C7B738026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9428E7-EDC3-9A4A-B6B6-8ADEA12F7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505A7-D854-6E48-8414-6100DA769C3D}" type="datetimeFigureOut">
              <a:rPr lang="es-CL" smtClean="0"/>
              <a:t>08-07-18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2614E1-43D2-E948-876C-D5D309714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B1D7D4-D4FE-6D4A-900A-C9E0BBD34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046A6-BF64-F848-8134-E4FD8D9426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34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7D34A-43FF-5A44-82CC-39E64FDF8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CL" b="1" dirty="0"/>
              <a:t>Linux avanzado/Centos LAMP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4E8044-A94A-3643-8F0D-B72A79496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CL" dirty="0"/>
              <a:t>José Santorcuato T</a:t>
            </a:r>
          </a:p>
        </p:txBody>
      </p:sp>
    </p:spTree>
    <p:extLst>
      <p:ext uri="{BB962C8B-B14F-4D97-AF65-F5344CB8AC3E}">
        <p14:creationId xmlns:p14="http://schemas.microsoft.com/office/powerpoint/2010/main" val="1922739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0F287-DCFD-4842-BC10-9B9ABA28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0235BD-B20B-6D42-8BD2-DFC570E94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Ubicar en la carpeta de apache el archivo info.php</a:t>
            </a:r>
          </a:p>
        </p:txBody>
      </p:sp>
    </p:spTree>
    <p:extLst>
      <p:ext uri="{BB962C8B-B14F-4D97-AF65-F5344CB8AC3E}">
        <p14:creationId xmlns:p14="http://schemas.microsoft.com/office/powerpoint/2010/main" val="84573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65A8E-D290-9F4A-ADCD-AB392771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776450-ACEC-7745-93D9-9C63A5E7F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&lt;?php</a:t>
            </a:r>
            <a:br>
              <a:rPr lang="es-CL" dirty="0"/>
            </a:br>
            <a:br>
              <a:rPr lang="es-CL" dirty="0"/>
            </a:br>
            <a:r>
              <a:rPr lang="es-CL" dirty="0"/>
              <a:t>// Muestra toda la información, por defecto INFO_ALL</a:t>
            </a:r>
            <a:br>
              <a:rPr lang="es-CL" dirty="0"/>
            </a:br>
            <a:r>
              <a:rPr lang="es-CL" dirty="0"/>
              <a:t>phpinfo();</a:t>
            </a:r>
            <a:br>
              <a:rPr lang="es-CL" dirty="0"/>
            </a:br>
            <a:br>
              <a:rPr lang="es-CL" dirty="0"/>
            </a:br>
            <a:r>
              <a:rPr lang="es-CL" dirty="0"/>
              <a:t>// Muestra solamente la información de los módulos.</a:t>
            </a:r>
            <a:br>
              <a:rPr lang="es-CL" dirty="0"/>
            </a:br>
            <a:r>
              <a:rPr lang="es-CL" dirty="0"/>
              <a:t>// phpinfo(8) hace exactamente lo mismo.</a:t>
            </a:r>
            <a:br>
              <a:rPr lang="es-CL" dirty="0"/>
            </a:br>
            <a:r>
              <a:rPr lang="es-CL" dirty="0"/>
              <a:t>phpinfo(INFO_MODULES);</a:t>
            </a:r>
            <a:br>
              <a:rPr lang="es-CL" dirty="0"/>
            </a:br>
            <a:br>
              <a:rPr lang="es-CL" dirty="0"/>
            </a:br>
            <a:r>
              <a:rPr lang="es-CL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3025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2B1F0-534F-7F49-BF62-27600534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50E74DC-4109-3F40-81A2-2A96AC9BD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4000"/>
          </a:xfrm>
        </p:spPr>
      </p:pic>
    </p:spTree>
    <p:extLst>
      <p:ext uri="{BB962C8B-B14F-4D97-AF65-F5344CB8AC3E}">
        <p14:creationId xmlns:p14="http://schemas.microsoft.com/office/powerpoint/2010/main" val="3289827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C3008-CF9F-6844-9AA0-99939884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Eventualmente el archivo de phpmyadmin requiere modificación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B84C07-0F41-BC42-ABB0-FB922B0D1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7968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65B5F-B8DC-D842-9985-DACA0C25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6182967-B882-8E4E-8B86-5EB040691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4000"/>
          </a:xfrm>
        </p:spPr>
      </p:pic>
    </p:spTree>
    <p:extLst>
      <p:ext uri="{BB962C8B-B14F-4D97-AF65-F5344CB8AC3E}">
        <p14:creationId xmlns:p14="http://schemas.microsoft.com/office/powerpoint/2010/main" val="631579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14A7B-312E-6640-AE38-7674E737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7F856F-1BAD-F54C-A9AB-D1FBD7683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yum install -y phpmyadmin </a:t>
            </a:r>
            <a:br>
              <a:rPr lang="es-CL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86595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ACD3A-14A5-4E47-A393-84E773C1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2AF2283-CD58-2346-8DA7-1F856BF92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4000"/>
          </a:xfrm>
        </p:spPr>
      </p:pic>
    </p:spTree>
    <p:extLst>
      <p:ext uri="{BB962C8B-B14F-4D97-AF65-F5344CB8AC3E}">
        <p14:creationId xmlns:p14="http://schemas.microsoft.com/office/powerpoint/2010/main" val="1898582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FAE9E-7F50-8C4E-93D2-922462CA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BD3B104-E84E-F547-961B-6ED0E6182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4000"/>
          </a:xfrm>
        </p:spPr>
      </p:pic>
    </p:spTree>
    <p:extLst>
      <p:ext uri="{BB962C8B-B14F-4D97-AF65-F5344CB8AC3E}">
        <p14:creationId xmlns:p14="http://schemas.microsoft.com/office/powerpoint/2010/main" val="1772775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A6525-53B0-CE41-B880-5D6C6480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96C3653-3064-014C-8DEB-C07756C4D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12219091" cy="7636933"/>
          </a:xfrm>
        </p:spPr>
      </p:pic>
    </p:spTree>
    <p:extLst>
      <p:ext uri="{BB962C8B-B14F-4D97-AF65-F5344CB8AC3E}">
        <p14:creationId xmlns:p14="http://schemas.microsoft.com/office/powerpoint/2010/main" val="170384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1721C-934E-3E4C-9052-9ABF9554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CF98C7-8D88-0346-8FA9-7CD4F1432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yum upgrade –y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yum search http </a:t>
            </a:r>
            <a:br>
              <a:rPr lang="es-CL" dirty="0"/>
            </a:br>
            <a:endParaRPr lang="es-CL" dirty="0"/>
          </a:p>
          <a:p>
            <a:pPr marL="0" indent="0">
              <a:buNone/>
            </a:pPr>
            <a:r>
              <a:rPr lang="es-CL" dirty="0"/>
              <a:t>yum install -y httpd httpd-devel mod_ssl openssl </a:t>
            </a:r>
            <a:br>
              <a:rPr lang="es-CL" dirty="0"/>
            </a:br>
            <a:r>
              <a:rPr lang="es-CL" dirty="0"/>
              <a:t> </a:t>
            </a:r>
            <a:br>
              <a:rPr lang="es-CL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1685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0AFDF-5943-EB41-B5ED-2D4BEA9F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CD8F2A-A14A-3042-886E-CDACF17B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systemctl start httpd </a:t>
            </a:r>
            <a:br>
              <a:rPr lang="es-CL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2740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2C721-3B5B-8947-93CB-253EE407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475012B-E460-4F40-8A5D-59200D4E6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237156" cy="9177867"/>
          </a:xfrm>
        </p:spPr>
      </p:pic>
    </p:spTree>
    <p:extLst>
      <p:ext uri="{BB962C8B-B14F-4D97-AF65-F5344CB8AC3E}">
        <p14:creationId xmlns:p14="http://schemas.microsoft.com/office/powerpoint/2010/main" val="331727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79574-8479-DE48-8C49-5CDA3136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916E12F-6C97-F040-890C-3167050DB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4000"/>
          </a:xfrm>
        </p:spPr>
      </p:pic>
    </p:spTree>
    <p:extLst>
      <p:ext uri="{BB962C8B-B14F-4D97-AF65-F5344CB8AC3E}">
        <p14:creationId xmlns:p14="http://schemas.microsoft.com/office/powerpoint/2010/main" val="337918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D113C-B560-E148-8B71-F4048E75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15D30E-868C-7447-AE18-7D3815A0B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yum search mariadb </a:t>
            </a:r>
            <a:br>
              <a:rPr lang="es-CL" dirty="0"/>
            </a:br>
            <a:endParaRPr lang="es-CL" dirty="0"/>
          </a:p>
          <a:p>
            <a:pPr marL="0" indent="0">
              <a:buNone/>
            </a:pPr>
            <a:r>
              <a:rPr lang="es-CL" dirty="0"/>
              <a:t>yum install -y mariadb-server </a:t>
            </a:r>
            <a:br>
              <a:rPr lang="es-CL" dirty="0"/>
            </a:br>
            <a:endParaRPr lang="es-CL" dirty="0"/>
          </a:p>
          <a:p>
            <a:pPr marL="0" indent="0">
              <a:buNone/>
            </a:pPr>
            <a:r>
              <a:rPr lang="es-CL" dirty="0"/>
              <a:t>systemctl start mariadb </a:t>
            </a:r>
            <a:br>
              <a:rPr lang="es-CL" dirty="0"/>
            </a:br>
            <a:endParaRPr lang="es-CL" dirty="0"/>
          </a:p>
          <a:p>
            <a:pPr marL="0" indent="0">
              <a:buNone/>
            </a:pPr>
            <a:r>
              <a:rPr lang="es-CL" dirty="0"/>
              <a:t>mysql_secure_installation </a:t>
            </a:r>
            <a:br>
              <a:rPr lang="es-CL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7741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468FB-8D35-E048-BFAB-E8121EDD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DBE19C-CC6B-A947-8D2A-51A9DC0AF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mysql -uroot –p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2110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66B95-83E4-CC45-858C-F2643E1A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0509482-EE5B-034E-B827-86C3FCBF4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4000"/>
          </a:xfrm>
        </p:spPr>
      </p:pic>
    </p:spTree>
    <p:extLst>
      <p:ext uri="{BB962C8B-B14F-4D97-AF65-F5344CB8AC3E}">
        <p14:creationId xmlns:p14="http://schemas.microsoft.com/office/powerpoint/2010/main" val="325001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322D2-E706-B44A-98E8-BF6CBE58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B6543-7943-7E46-9C90-8DC4C7F3B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yum search php </a:t>
            </a:r>
            <a:br>
              <a:rPr lang="es-CL" dirty="0"/>
            </a:br>
            <a:endParaRPr lang="es-CL" dirty="0"/>
          </a:p>
          <a:p>
            <a:pPr marL="0" indent="0">
              <a:buNone/>
            </a:pPr>
            <a:r>
              <a:rPr lang="es-CL" sz="1600" dirty="0"/>
              <a:t>yum install -y php php-cli php-dba php-devel php-fpm php-mysql php-process php-pspell php-xml </a:t>
            </a:r>
          </a:p>
          <a:p>
            <a:pPr marL="0" indent="0">
              <a:buNone/>
            </a:pPr>
            <a:endParaRPr lang="es-CL" sz="1600" dirty="0"/>
          </a:p>
          <a:p>
            <a:pPr marL="0" indent="0">
              <a:buNone/>
            </a:pPr>
            <a:r>
              <a:rPr lang="es-CL" dirty="0"/>
              <a:t>systemctl restart httpd </a:t>
            </a:r>
            <a:br>
              <a:rPr lang="es-CL" dirty="0"/>
            </a:br>
            <a:br>
              <a:rPr lang="es-CL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21126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54</Words>
  <Application>Microsoft Macintosh PowerPoint</Application>
  <PresentationFormat>Panorámica</PresentationFormat>
  <Paragraphs>20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Linux avanzado/Centos LAMP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Eventualmente el archivo de phpmyadmin requiere modificación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avanzado/Centos LAMP</dc:title>
  <dc:creator>Microsoft Office User</dc:creator>
  <cp:lastModifiedBy>Microsoft Office User</cp:lastModifiedBy>
  <cp:revision>19</cp:revision>
  <dcterms:created xsi:type="dcterms:W3CDTF">2018-07-09T02:33:57Z</dcterms:created>
  <dcterms:modified xsi:type="dcterms:W3CDTF">2018-07-09T03:50:36Z</dcterms:modified>
</cp:coreProperties>
</file>