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89" r:id="rId2"/>
    <p:sldId id="409" r:id="rId3"/>
    <p:sldId id="393" r:id="rId4"/>
    <p:sldId id="394" r:id="rId5"/>
    <p:sldId id="395" r:id="rId6"/>
    <p:sldId id="403" r:id="rId7"/>
    <p:sldId id="404" r:id="rId8"/>
    <p:sldId id="405" r:id="rId9"/>
    <p:sldId id="406" r:id="rId10"/>
    <p:sldId id="407" r:id="rId11"/>
    <p:sldId id="396" r:id="rId12"/>
    <p:sldId id="408" r:id="rId13"/>
    <p:sldId id="397" r:id="rId14"/>
    <p:sldId id="402" r:id="rId15"/>
    <p:sldId id="410" r:id="rId16"/>
    <p:sldId id="4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4D4"/>
    <a:srgbClr val="A873BD"/>
    <a:srgbClr val="FFE69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A26D-ECD6-47E3-8707-AD5BD0E39748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014F-BE3B-4388-8953-6E6E6C2EA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178" y="1827416"/>
            <a:ext cx="9920176" cy="256031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Deep Learning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Bianca Furtuna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31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66800" y="2645107"/>
            <a:ext cx="10515600" cy="1221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MaxPooling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0" y="2310501"/>
            <a:ext cx="74972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of DNNs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24700" y="2286252"/>
            <a:ext cx="6438817" cy="3823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Processing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</a:t>
            </a: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Translation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582569"/>
            <a:ext cx="4264668" cy="49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731302" y="3523932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122035" y="4532913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974999" y="1791120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67841" y="3348061"/>
            <a:ext cx="2600326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284442" y="1556961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107837" y="2813904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73017" y="3018583"/>
            <a:ext cx="2014965" cy="83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CNTK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335851" y="47407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Torch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225846" y="1996223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Caffe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24384" y="1791120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Theano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681351" y="3579239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Tensorflow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4629" y="4868649"/>
            <a:ext cx="2799750" cy="1069206"/>
            <a:chOff x="2824950" y="4316567"/>
            <a:chExt cx="2799750" cy="1069206"/>
          </a:xfrm>
        </p:grpSpPr>
        <p:sp>
          <p:nvSpPr>
            <p:cNvPr id="19" name="Oval 18"/>
            <p:cNvSpPr/>
            <p:nvPr/>
          </p:nvSpPr>
          <p:spPr>
            <a:xfrm>
              <a:off x="2824950" y="4316567"/>
              <a:ext cx="2173120" cy="1069206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itle 3"/>
            <p:cNvSpPr txBox="1">
              <a:spLocks/>
            </p:cNvSpPr>
            <p:nvPr/>
          </p:nvSpPr>
          <p:spPr>
            <a:xfrm>
              <a:off x="3024068" y="4544466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Lasagne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63608" y="5258766"/>
            <a:ext cx="2905108" cy="999439"/>
            <a:chOff x="5782016" y="4965119"/>
            <a:chExt cx="2905108" cy="999439"/>
          </a:xfrm>
        </p:grpSpPr>
        <p:sp>
          <p:nvSpPr>
            <p:cNvPr id="20" name="Oval 19"/>
            <p:cNvSpPr/>
            <p:nvPr/>
          </p:nvSpPr>
          <p:spPr>
            <a:xfrm>
              <a:off x="5782016" y="4965119"/>
              <a:ext cx="1836122" cy="953228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itle 3"/>
            <p:cNvSpPr txBox="1">
              <a:spLocks/>
            </p:cNvSpPr>
            <p:nvPr/>
          </p:nvSpPr>
          <p:spPr>
            <a:xfrm>
              <a:off x="6086492" y="5123251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Keras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Title 3"/>
          <p:cNvSpPr txBox="1">
            <a:spLocks/>
          </p:cNvSpPr>
          <p:nvPr/>
        </p:nvSpPr>
        <p:spPr>
          <a:xfrm>
            <a:off x="3681646" y="37260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Chainer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2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Scenario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5" y="2078874"/>
            <a:ext cx="6117096" cy="28893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lc="http://schemas.openxmlformats.org/drawingml/2006/lockedCanvas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27725" y="2184731"/>
            <a:ext cx="2834174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 dataset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consists of 70,000 grayscale images of hand-written digits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28x28 pixels</a:t>
            </a:r>
          </a:p>
        </p:txBody>
      </p:sp>
    </p:spTree>
    <p:extLst>
      <p:ext uri="{BB962C8B-B14F-4D97-AF65-F5344CB8AC3E}">
        <p14:creationId xmlns:p14="http://schemas.microsoft.com/office/powerpoint/2010/main" val="27009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ML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69355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97.94%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98.14%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98.36%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98.89%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1820345" y="2313554"/>
            <a:ext cx="8909107" cy="55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Net# - define neural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827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Chainer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3486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98.26%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98.79%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98.6%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186" y="1457477"/>
            <a:ext cx="9920176" cy="2560316"/>
          </a:xfrm>
        </p:spPr>
        <p:txBody>
          <a:bodyPr anchor="t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498316" y="5729635"/>
            <a:ext cx="3260753" cy="1048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Content Placeholder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46" y="2569918"/>
            <a:ext cx="2559182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1" y="1847791"/>
            <a:ext cx="3675453" cy="36754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7496285" cy="1051349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Artificial Intelligence Hype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7030" y="5696183"/>
            <a:ext cx="19032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Weak 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5190" y="5696183"/>
            <a:ext cx="288851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Strong 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92" y="1850063"/>
            <a:ext cx="2448787" cy="36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Deep Learning?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of Machine Learning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Neural Networks (DNNs)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 of layers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9" y="2466167"/>
            <a:ext cx="4066499" cy="29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1708428"/>
            <a:ext cx="11838039" cy="4600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1940s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McCulloch and Pitts – first neural network computing model</a:t>
            </a:r>
          </a:p>
          <a:p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1950s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Rosenblatt’s – perceptron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Widrow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Hoff – ADALINE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1969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Minsky and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Papert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1970s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Werbos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backpropagation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1980s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enewed interest in neural networks, first conferences </a:t>
            </a:r>
          </a:p>
        </p:txBody>
      </p:sp>
    </p:spTree>
    <p:extLst>
      <p:ext uri="{BB962C8B-B14F-4D97-AF65-F5344CB8AC3E}">
        <p14:creationId xmlns:p14="http://schemas.microsoft.com/office/powerpoint/2010/main" val="141642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Neural Network?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37779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4715" y="2020297"/>
            <a:ext cx="5117665" cy="3431767"/>
            <a:chOff x="504715" y="2243192"/>
            <a:chExt cx="5117665" cy="3431767"/>
          </a:xfrm>
        </p:grpSpPr>
        <p:grpSp>
          <p:nvGrpSpPr>
            <p:cNvPr id="54" name="Group 53"/>
            <p:cNvGrpSpPr/>
            <p:nvPr/>
          </p:nvGrpSpPr>
          <p:grpSpPr>
            <a:xfrm>
              <a:off x="504715" y="2243192"/>
              <a:ext cx="5117665" cy="3431767"/>
              <a:chOff x="1289614" y="1938392"/>
              <a:chExt cx="5117665" cy="3431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2356414" y="2894370"/>
                <a:ext cx="1144835" cy="8733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2356414" y="3751691"/>
                <a:ext cx="1144835" cy="16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356414" y="3767755"/>
                <a:ext cx="1144835" cy="8412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0" idx="6"/>
                <a:endCxn id="12" idx="2"/>
              </p:cNvCxnSpPr>
              <p:nvPr/>
            </p:nvCxnSpPr>
            <p:spPr>
              <a:xfrm>
                <a:off x="4041249" y="3767755"/>
                <a:ext cx="437417" cy="3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89614" y="5031605"/>
                <a:ext cx="1917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Input features 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>
                <a:cxnSpLocks/>
                <a:stCxn id="28" idx="4"/>
                <a:endCxn id="10" idx="2"/>
              </p:cNvCxnSpPr>
              <p:nvPr/>
            </p:nvCxnSpPr>
            <p:spPr>
              <a:xfrm>
                <a:off x="3239968" y="2808329"/>
                <a:ext cx="261281" cy="959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4265" y="1938392"/>
                <a:ext cx="1092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Bias unit</a:t>
                </a:r>
              </a:p>
            </p:txBody>
          </p: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 flipV="1">
                <a:off x="5018665" y="3760834"/>
                <a:ext cx="446138" cy="401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Rectangle 51"/>
              <p:cNvSpPr/>
              <p:nvPr/>
            </p:nvSpPr>
            <p:spPr>
              <a:xfrm>
                <a:off x="5435057" y="3567025"/>
                <a:ext cx="87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𝜖</m:t>
                          </m:r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 [0,1]</m:t>
                          </m:r>
                        </m:oMath>
                      </m:oMathPara>
                    </a14:m>
                    <a:endParaRPr lang="en-GB" sz="16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j-ea"/>
                      <a:cs typeface="Segoe UI Ligh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098581" y="2523922"/>
            <a:ext cx="2829814" cy="2386735"/>
            <a:chOff x="6098581" y="2523922"/>
            <a:chExt cx="2829814" cy="2386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51" t="-2174" r="-236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62375" y="1340764"/>
            <a:ext cx="2544558" cy="17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sp>
        <p:nvSpPr>
          <p:cNvPr id="5" name="Oval 4"/>
          <p:cNvSpPr/>
          <p:nvPr/>
        </p:nvSpPr>
        <p:spPr>
          <a:xfrm>
            <a:off x="3272140" y="3240609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72140" y="1525967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2140" y="58629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2140" y="23832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2140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2140" y="4980370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2268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02268" y="32451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3112" y="23832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3112" y="324060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03112" y="40977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03112" y="49548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44261" y="28286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8652" y="368712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8652" y="453968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2" name="Straight Connector 21"/>
          <p:cNvCxnSpPr>
            <a:stCxn id="6" idx="6"/>
            <a:endCxn id="15" idx="2"/>
          </p:cNvCxnSpPr>
          <p:nvPr/>
        </p:nvCxnSpPr>
        <p:spPr>
          <a:xfrm>
            <a:off x="3812140" y="1795967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5" idx="2"/>
          </p:cNvCxnSpPr>
          <p:nvPr/>
        </p:nvCxnSpPr>
        <p:spPr>
          <a:xfrm>
            <a:off x="3812140" y="2653288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15" idx="2"/>
          </p:cNvCxnSpPr>
          <p:nvPr/>
        </p:nvCxnSpPr>
        <p:spPr>
          <a:xfrm flipV="1"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5" idx="2"/>
          </p:cNvCxnSpPr>
          <p:nvPr/>
        </p:nvCxnSpPr>
        <p:spPr>
          <a:xfrm flipV="1"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5" idx="2"/>
          </p:cNvCxnSpPr>
          <p:nvPr/>
        </p:nvCxnSpPr>
        <p:spPr>
          <a:xfrm flipV="1">
            <a:off x="3812140" y="2653288"/>
            <a:ext cx="1590972" cy="259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3812140" y="2653288"/>
            <a:ext cx="1590972" cy="347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6" idx="2"/>
          </p:cNvCxnSpPr>
          <p:nvPr/>
        </p:nvCxnSpPr>
        <p:spPr>
          <a:xfrm>
            <a:off x="3812140" y="1795967"/>
            <a:ext cx="1590972" cy="17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17" idx="2"/>
          </p:cNvCxnSpPr>
          <p:nvPr/>
        </p:nvCxnSpPr>
        <p:spPr>
          <a:xfrm>
            <a:off x="3812140" y="1795967"/>
            <a:ext cx="1590972" cy="257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8" idx="2"/>
          </p:cNvCxnSpPr>
          <p:nvPr/>
        </p:nvCxnSpPr>
        <p:spPr>
          <a:xfrm>
            <a:off x="3812140" y="1795967"/>
            <a:ext cx="1590972" cy="34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6" idx="2"/>
          </p:cNvCxnSpPr>
          <p:nvPr/>
        </p:nvCxnSpPr>
        <p:spPr>
          <a:xfrm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17" idx="2"/>
          </p:cNvCxnSpPr>
          <p:nvPr/>
        </p:nvCxnSpPr>
        <p:spPr>
          <a:xfrm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8" idx="2"/>
          </p:cNvCxnSpPr>
          <p:nvPr/>
        </p:nvCxnSpPr>
        <p:spPr>
          <a:xfrm>
            <a:off x="3812140" y="2653288"/>
            <a:ext cx="1590972" cy="257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6" idx="2"/>
          </p:cNvCxnSpPr>
          <p:nvPr/>
        </p:nvCxnSpPr>
        <p:spPr>
          <a:xfrm>
            <a:off x="3812140" y="3510609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17" idx="2"/>
          </p:cNvCxnSpPr>
          <p:nvPr/>
        </p:nvCxnSpPr>
        <p:spPr>
          <a:xfrm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8" idx="2"/>
          </p:cNvCxnSpPr>
          <p:nvPr/>
        </p:nvCxnSpPr>
        <p:spPr>
          <a:xfrm>
            <a:off x="3812140" y="3510609"/>
            <a:ext cx="1590972" cy="171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6" idx="2"/>
          </p:cNvCxnSpPr>
          <p:nvPr/>
        </p:nvCxnSpPr>
        <p:spPr>
          <a:xfrm flipV="1"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7" idx="2"/>
          </p:cNvCxnSpPr>
          <p:nvPr/>
        </p:nvCxnSpPr>
        <p:spPr>
          <a:xfrm>
            <a:off x="3812140" y="4367752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8" idx="2"/>
          </p:cNvCxnSpPr>
          <p:nvPr/>
        </p:nvCxnSpPr>
        <p:spPr>
          <a:xfrm>
            <a:off x="3812140" y="4367752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6"/>
            <a:endCxn id="16" idx="2"/>
          </p:cNvCxnSpPr>
          <p:nvPr/>
        </p:nvCxnSpPr>
        <p:spPr>
          <a:xfrm flipV="1">
            <a:off x="3812140" y="3510609"/>
            <a:ext cx="1590972" cy="17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17" idx="2"/>
          </p:cNvCxnSpPr>
          <p:nvPr/>
        </p:nvCxnSpPr>
        <p:spPr>
          <a:xfrm flipV="1">
            <a:off x="3812140" y="4367752"/>
            <a:ext cx="1590972" cy="88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8" idx="2"/>
          </p:cNvCxnSpPr>
          <p:nvPr/>
        </p:nvCxnSpPr>
        <p:spPr>
          <a:xfrm flipV="1">
            <a:off x="3812140" y="5224895"/>
            <a:ext cx="1590972" cy="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6"/>
            <a:endCxn id="16" idx="2"/>
          </p:cNvCxnSpPr>
          <p:nvPr/>
        </p:nvCxnSpPr>
        <p:spPr>
          <a:xfrm flipV="1">
            <a:off x="3812140" y="3510609"/>
            <a:ext cx="1590972" cy="262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7" idx="2"/>
          </p:cNvCxnSpPr>
          <p:nvPr/>
        </p:nvCxnSpPr>
        <p:spPr>
          <a:xfrm flipV="1">
            <a:off x="3812140" y="4367752"/>
            <a:ext cx="1590972" cy="17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8" idx="2"/>
          </p:cNvCxnSpPr>
          <p:nvPr/>
        </p:nvCxnSpPr>
        <p:spPr>
          <a:xfrm flipV="1">
            <a:off x="3812140" y="5224895"/>
            <a:ext cx="1590972" cy="90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6"/>
            <a:endCxn id="19" idx="2"/>
          </p:cNvCxnSpPr>
          <p:nvPr/>
        </p:nvCxnSpPr>
        <p:spPr>
          <a:xfrm>
            <a:off x="5943112" y="2653288"/>
            <a:ext cx="701149" cy="44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20" idx="2"/>
          </p:cNvCxnSpPr>
          <p:nvPr/>
        </p:nvCxnSpPr>
        <p:spPr>
          <a:xfrm>
            <a:off x="5943112" y="2653288"/>
            <a:ext cx="695540" cy="130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6"/>
            <a:endCxn id="21" idx="2"/>
          </p:cNvCxnSpPr>
          <p:nvPr/>
        </p:nvCxnSpPr>
        <p:spPr>
          <a:xfrm>
            <a:off x="5943112" y="2653288"/>
            <a:ext cx="695540" cy="215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6"/>
            <a:endCxn id="19" idx="2"/>
          </p:cNvCxnSpPr>
          <p:nvPr/>
        </p:nvCxnSpPr>
        <p:spPr>
          <a:xfrm flipV="1">
            <a:off x="5943112" y="3098695"/>
            <a:ext cx="701149" cy="41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6"/>
            <a:endCxn id="19" idx="2"/>
          </p:cNvCxnSpPr>
          <p:nvPr/>
        </p:nvCxnSpPr>
        <p:spPr>
          <a:xfrm flipV="1">
            <a:off x="5943112" y="3098695"/>
            <a:ext cx="701149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  <a:endCxn id="20" idx="2"/>
          </p:cNvCxnSpPr>
          <p:nvPr/>
        </p:nvCxnSpPr>
        <p:spPr>
          <a:xfrm>
            <a:off x="5943112" y="3510609"/>
            <a:ext cx="695540" cy="446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6"/>
            <a:endCxn id="21" idx="2"/>
          </p:cNvCxnSpPr>
          <p:nvPr/>
        </p:nvCxnSpPr>
        <p:spPr>
          <a:xfrm>
            <a:off x="5943112" y="3510609"/>
            <a:ext cx="695540" cy="129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6"/>
            <a:endCxn id="20" idx="2"/>
          </p:cNvCxnSpPr>
          <p:nvPr/>
        </p:nvCxnSpPr>
        <p:spPr>
          <a:xfrm flipV="1">
            <a:off x="5943112" y="3957125"/>
            <a:ext cx="695540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6"/>
            <a:endCxn id="21" idx="2"/>
          </p:cNvCxnSpPr>
          <p:nvPr/>
        </p:nvCxnSpPr>
        <p:spPr>
          <a:xfrm>
            <a:off x="5943112" y="4367752"/>
            <a:ext cx="695540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6"/>
            <a:endCxn id="19" idx="2"/>
          </p:cNvCxnSpPr>
          <p:nvPr/>
        </p:nvCxnSpPr>
        <p:spPr>
          <a:xfrm flipV="1">
            <a:off x="5943112" y="3098695"/>
            <a:ext cx="701149" cy="212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6"/>
            <a:endCxn id="20" idx="2"/>
          </p:cNvCxnSpPr>
          <p:nvPr/>
        </p:nvCxnSpPr>
        <p:spPr>
          <a:xfrm flipV="1">
            <a:off x="5943112" y="3957125"/>
            <a:ext cx="695540" cy="126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6"/>
            <a:endCxn id="21" idx="2"/>
          </p:cNvCxnSpPr>
          <p:nvPr/>
        </p:nvCxnSpPr>
        <p:spPr>
          <a:xfrm flipV="1">
            <a:off x="5943112" y="4809689"/>
            <a:ext cx="695540" cy="41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6"/>
            <a:endCxn id="14" idx="2"/>
          </p:cNvCxnSpPr>
          <p:nvPr/>
        </p:nvCxnSpPr>
        <p:spPr>
          <a:xfrm>
            <a:off x="7184261" y="3098695"/>
            <a:ext cx="1118007" cy="4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6"/>
            <a:endCxn id="13" idx="2"/>
          </p:cNvCxnSpPr>
          <p:nvPr/>
        </p:nvCxnSpPr>
        <p:spPr>
          <a:xfrm>
            <a:off x="7184261" y="3098695"/>
            <a:ext cx="1118007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6"/>
            <a:endCxn id="14" idx="2"/>
          </p:cNvCxnSpPr>
          <p:nvPr/>
        </p:nvCxnSpPr>
        <p:spPr>
          <a:xfrm flipV="1">
            <a:off x="7178652" y="3515188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6"/>
            <a:endCxn id="13" idx="2"/>
          </p:cNvCxnSpPr>
          <p:nvPr/>
        </p:nvCxnSpPr>
        <p:spPr>
          <a:xfrm>
            <a:off x="7178652" y="3957125"/>
            <a:ext cx="1123616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6"/>
            <a:endCxn id="14" idx="2"/>
          </p:cNvCxnSpPr>
          <p:nvPr/>
        </p:nvCxnSpPr>
        <p:spPr>
          <a:xfrm flipV="1">
            <a:off x="7178652" y="3515188"/>
            <a:ext cx="1123616" cy="12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6"/>
            <a:endCxn id="13" idx="2"/>
          </p:cNvCxnSpPr>
          <p:nvPr/>
        </p:nvCxnSpPr>
        <p:spPr>
          <a:xfrm flipV="1">
            <a:off x="7178652" y="4367752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24940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536229" y="1547229"/>
            <a:ext cx="10209458" cy="3614073"/>
            <a:chOff x="536229" y="1547229"/>
            <a:chExt cx="10209458" cy="3614073"/>
          </a:xfrm>
        </p:grpSpPr>
        <p:sp>
          <p:nvSpPr>
            <p:cNvPr id="66" name="Rectangle 65"/>
            <p:cNvSpPr/>
            <p:nvPr/>
          </p:nvSpPr>
          <p:spPr>
            <a:xfrm>
              <a:off x="536229" y="3447899"/>
              <a:ext cx="1625556" cy="12859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05222" y="3557665"/>
              <a:ext cx="1238935" cy="1129042"/>
              <a:chOff x="2812477" y="1463554"/>
              <a:chExt cx="1238935" cy="1129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08010" y="3763791"/>
              <a:ext cx="878940" cy="746633"/>
              <a:chOff x="2812477" y="1463554"/>
              <a:chExt cx="1238935" cy="112904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934337" y="2009661"/>
              <a:ext cx="2596709" cy="2531304"/>
              <a:chOff x="6704900" y="1920164"/>
              <a:chExt cx="2596709" cy="253130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7580523" y="2833903"/>
              <a:ext cx="1900076" cy="1791802"/>
              <a:chOff x="6704900" y="1920164"/>
              <a:chExt cx="2596709" cy="2531304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5" name="Rectangle 124"/>
            <p:cNvSpPr/>
            <p:nvPr/>
          </p:nvSpPr>
          <p:spPr>
            <a:xfrm rot="19366777">
              <a:off x="9727989" y="1731888"/>
              <a:ext cx="310279" cy="29017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 rot="19366777">
              <a:off x="10367178" y="1547229"/>
              <a:ext cx="261068" cy="23475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582865" y="3872265"/>
              <a:ext cx="117987" cy="127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700852" y="3928927"/>
              <a:ext cx="1415180" cy="55951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672067" y="4146766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33915" y="4477868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22293" y="4345134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42962" y="4090890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67065" y="4283220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80821" y="4326651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00851" y="3862465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cxnSpLocks/>
            </p:cNvCxnSpPr>
            <p:nvPr/>
          </p:nvCxnSpPr>
          <p:spPr>
            <a:xfrm>
              <a:off x="1712192" y="3918130"/>
              <a:ext cx="1295633" cy="2366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V="1">
              <a:off x="1712192" y="3862465"/>
              <a:ext cx="1143169" cy="448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  <a:endCxn id="130" idx="1"/>
            </p:cNvCxnSpPr>
            <p:nvPr/>
          </p:nvCxnSpPr>
          <p:spPr>
            <a:xfrm>
              <a:off x="3779154" y="4209899"/>
              <a:ext cx="1043139" cy="1786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5248474" y="4146766"/>
              <a:ext cx="1509998" cy="1727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>
              <a:off x="7328122" y="3927732"/>
              <a:ext cx="1835740" cy="4423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0886" y="3014792"/>
              <a:ext cx="127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150" name="Right Brace 149"/>
            <p:cNvSpPr/>
            <p:nvPr/>
          </p:nvSpPr>
          <p:spPr>
            <a:xfrm rot="19341698">
              <a:off x="9196155" y="2086240"/>
              <a:ext cx="486485" cy="2835200"/>
            </a:xfrm>
            <a:prstGeom prst="rightBrace">
              <a:avLst>
                <a:gd name="adj1" fmla="val 8333"/>
                <a:gd name="adj2" fmla="val 492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/>
            <p:cNvCxnSpPr>
              <a:cxnSpLocks/>
              <a:endCxn id="126" idx="1"/>
            </p:cNvCxnSpPr>
            <p:nvPr/>
          </p:nvCxnSpPr>
          <p:spPr>
            <a:xfrm flipV="1">
              <a:off x="10066161" y="2799973"/>
              <a:ext cx="327605" cy="26031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rot="3202738">
              <a:off x="10121370" y="2646084"/>
              <a:ext cx="94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Softmax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3202738">
              <a:off x="8986634" y="3067177"/>
              <a:ext cx="1895077" cy="311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Fully connected layer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52874" y="4822748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64803" y="4814279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79154" y="480207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80523" y="4816023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3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Layer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88279" y="2078874"/>
            <a:ext cx="9780103" cy="2939684"/>
            <a:chOff x="996393" y="2296886"/>
            <a:chExt cx="9780103" cy="29396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93" y="2838458"/>
              <a:ext cx="2025175" cy="205955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628" y="3534978"/>
              <a:ext cx="682537" cy="720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355" y="2838458"/>
              <a:ext cx="1534885" cy="154157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076367" y="2838458"/>
              <a:ext cx="2025175" cy="2059558"/>
              <a:chOff x="5238167" y="2838458"/>
              <a:chExt cx="2025175" cy="205955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167" y="2838458"/>
                <a:ext cx="2025175" cy="205955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803" y="2838458"/>
                <a:ext cx="682537" cy="720265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373072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23988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Feature Map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94563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Applying Feature Map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87714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Convoluted Feature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44271" y="2296886"/>
              <a:ext cx="2423529" cy="541572"/>
              <a:chOff x="6644271" y="2296886"/>
              <a:chExt cx="2423529" cy="541572"/>
            </a:xfrm>
          </p:grpSpPr>
          <p:cxnSp>
            <p:nvCxnSpPr>
              <p:cNvPr id="20" name="Straight Connector 19"/>
              <p:cNvCxnSpPr>
                <a:stCxn id="11" idx="0"/>
              </p:cNvCxnSpPr>
              <p:nvPr/>
            </p:nvCxnSpPr>
            <p:spPr>
              <a:xfrm flipH="1" flipV="1">
                <a:off x="6644271" y="2296886"/>
                <a:ext cx="1" cy="541572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44271" y="2296886"/>
                <a:ext cx="2423529" cy="10885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7800" y="2307771"/>
                <a:ext cx="0" cy="530687"/>
              </a:xfrm>
              <a:prstGeom prst="line">
                <a:avLst/>
              </a:prstGeom>
              <a:ln w="476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4669971" y="3868237"/>
              <a:ext cx="11756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710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244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1_Office Theme</vt:lpstr>
      <vt:lpstr>Introduction to Deep Learning     Bianca Furtuna  @Fur_Bi       </vt:lpstr>
      <vt:lpstr>The Artificial Intelligence Hype</vt:lpstr>
      <vt:lpstr>What is Deep Learning?</vt:lpstr>
      <vt:lpstr>History</vt:lpstr>
      <vt:lpstr>What is a Neural Network?</vt:lpstr>
      <vt:lpstr>Single Neuron Model</vt:lpstr>
      <vt:lpstr>Convolutional Neural Networks (CNN)</vt:lpstr>
      <vt:lpstr>Convolutional Neural Networks (CNN)</vt:lpstr>
      <vt:lpstr>Convolutional Layer</vt:lpstr>
      <vt:lpstr>MaxPooling Layer</vt:lpstr>
      <vt:lpstr>Application of DNNs</vt:lpstr>
      <vt:lpstr>Tools</vt:lpstr>
      <vt:lpstr>Deep Learning Scenario</vt:lpstr>
      <vt:lpstr>Azure ML Demo</vt:lpstr>
      <vt:lpstr>Chainer Demo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Mullaghan</dc:creator>
  <cp:lastModifiedBy>Bianca Furtuna</cp:lastModifiedBy>
  <cp:revision>106</cp:revision>
  <dcterms:created xsi:type="dcterms:W3CDTF">2013-11-05T16:58:19Z</dcterms:created>
  <dcterms:modified xsi:type="dcterms:W3CDTF">2016-12-15T17:03:25Z</dcterms:modified>
</cp:coreProperties>
</file>