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uli"/>
      <p:regular r:id="rId19"/>
      <p:bold r:id="rId20"/>
      <p:italic r:id="rId21"/>
      <p:boldItalic r:id="rId22"/>
    </p:embeddedFont>
    <p:embeddedFont>
      <p:font typeface="Oswald Regular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01">
          <p15:clr>
            <a:srgbClr val="A4A3A4"/>
          </p15:clr>
        </p15:guide>
        <p15:guide id="2" orient="horz" pos="1063">
          <p15:clr>
            <a:srgbClr val="A4A3A4"/>
          </p15:clr>
        </p15:guide>
        <p15:guide id="3" orient="horz" pos="2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1"/>
        <p:guide pos="1063" orient="horz"/>
        <p:guide pos="21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.fntdata"/><Relationship Id="rId22" Type="http://schemas.openxmlformats.org/officeDocument/2006/relationships/font" Target="fonts/Muli-boldItalic.fntdata"/><Relationship Id="rId21" Type="http://schemas.openxmlformats.org/officeDocument/2006/relationships/font" Target="fonts/Muli-italic.fntdata"/><Relationship Id="rId24" Type="http://schemas.openxmlformats.org/officeDocument/2006/relationships/font" Target="fonts/OswaldRegular-bold.fntdata"/><Relationship Id="rId23" Type="http://schemas.openxmlformats.org/officeDocument/2006/relationships/font" Target="fonts/Oswald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uli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fce81f19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fce81f19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fce81f19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fce81f19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dfce81f19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dfce81f19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32a14ba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32a14ba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32a14ba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132a14ba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fce81f1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fce81f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fce81f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fce81f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fce81f19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fce81f19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fce81f19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fce81f19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fce81f1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dfce81f1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004274" y="-2004219"/>
            <a:ext cx="5143519" cy="9151932"/>
          </a:xfrm>
          <a:custGeom>
            <a:rect b="b" l="l" r="r" t="t"/>
            <a:pathLst>
              <a:path extrusionOk="0" h="36913" w="26197">
                <a:moveTo>
                  <a:pt x="0" y="0"/>
                </a:moveTo>
                <a:lnTo>
                  <a:pt x="0" y="36913"/>
                </a:lnTo>
                <a:lnTo>
                  <a:pt x="26196" y="36913"/>
                </a:lnTo>
                <a:lnTo>
                  <a:pt x="26196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09600" y="0"/>
            <a:ext cx="4524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831779" y="1130675"/>
            <a:ext cx="348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600"/>
              <a:buNone/>
              <a:defRPr sz="3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831776" y="3220225"/>
            <a:ext cx="348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400"/>
              <a:buNone/>
              <a:defRPr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75" y="1603212"/>
            <a:ext cx="3153840" cy="3554682"/>
          </a:xfrm>
          <a:custGeom>
            <a:rect b="b" l="l" r="r" t="t"/>
            <a:pathLst>
              <a:path extrusionOk="0" h="23722" w="21047">
                <a:moveTo>
                  <a:pt x="2616" y="0"/>
                </a:moveTo>
                <a:cubicBezTo>
                  <a:pt x="1717" y="0"/>
                  <a:pt x="839" y="34"/>
                  <a:pt x="1" y="88"/>
                </a:cubicBezTo>
                <a:lnTo>
                  <a:pt x="1" y="23721"/>
                </a:lnTo>
                <a:lnTo>
                  <a:pt x="10009" y="23721"/>
                </a:lnTo>
                <a:cubicBezTo>
                  <a:pt x="10290" y="23191"/>
                  <a:pt x="10788" y="22692"/>
                  <a:pt x="11318" y="22038"/>
                </a:cubicBezTo>
                <a:cubicBezTo>
                  <a:pt x="14031" y="19044"/>
                  <a:pt x="21046" y="16176"/>
                  <a:pt x="17429" y="7228"/>
                </a:cubicBezTo>
                <a:cubicBezTo>
                  <a:pt x="15055" y="1372"/>
                  <a:pt x="8405" y="0"/>
                  <a:pt x="2616" y="0"/>
                </a:cubicBez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5998150" y="1603212"/>
            <a:ext cx="3153840" cy="3554682"/>
          </a:xfrm>
          <a:custGeom>
            <a:rect b="b" l="l" r="r" t="t"/>
            <a:pathLst>
              <a:path extrusionOk="0" h="23722" w="21047">
                <a:moveTo>
                  <a:pt x="2616" y="0"/>
                </a:moveTo>
                <a:cubicBezTo>
                  <a:pt x="1717" y="0"/>
                  <a:pt x="839" y="34"/>
                  <a:pt x="1" y="88"/>
                </a:cubicBezTo>
                <a:lnTo>
                  <a:pt x="1" y="23721"/>
                </a:lnTo>
                <a:lnTo>
                  <a:pt x="10009" y="23721"/>
                </a:lnTo>
                <a:cubicBezTo>
                  <a:pt x="10290" y="23191"/>
                  <a:pt x="10788" y="22692"/>
                  <a:pt x="11318" y="22038"/>
                </a:cubicBezTo>
                <a:cubicBezTo>
                  <a:pt x="14031" y="19044"/>
                  <a:pt x="21046" y="16176"/>
                  <a:pt x="17429" y="7228"/>
                </a:cubicBezTo>
                <a:cubicBezTo>
                  <a:pt x="15055" y="1372"/>
                  <a:pt x="8405" y="0"/>
                  <a:pt x="2616" y="0"/>
                </a:cubicBez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885551" y="0"/>
            <a:ext cx="3266474" cy="2616988"/>
          </a:xfrm>
          <a:custGeom>
            <a:rect b="b" l="l" r="r" t="t"/>
            <a:pathLst>
              <a:path extrusionOk="0" h="20644" w="27282">
                <a:moveTo>
                  <a:pt x="3648" y="0"/>
                </a:moveTo>
                <a:cubicBezTo>
                  <a:pt x="0" y="9603"/>
                  <a:pt x="4272" y="15215"/>
                  <a:pt x="8574" y="18052"/>
                </a:cubicBezTo>
                <a:cubicBezTo>
                  <a:pt x="11809" y="20093"/>
                  <a:pt x="16037" y="20643"/>
                  <a:pt x="19655" y="20643"/>
                </a:cubicBezTo>
                <a:cubicBezTo>
                  <a:pt x="23885" y="20643"/>
                  <a:pt x="27281" y="19892"/>
                  <a:pt x="27281" y="19892"/>
                </a:cubicBezTo>
                <a:lnTo>
                  <a:pt x="27281" y="0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HEDULE">
  <p:cSld name="CUSTOM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 flipH="1" rot="5400000">
            <a:off x="2018388" y="-2018412"/>
            <a:ext cx="5143519" cy="9180355"/>
          </a:xfrm>
          <a:custGeom>
            <a:rect b="b" l="l" r="r" t="t"/>
            <a:pathLst>
              <a:path extrusionOk="0" h="36913" w="26197">
                <a:moveTo>
                  <a:pt x="0" y="1"/>
                </a:moveTo>
                <a:lnTo>
                  <a:pt x="0" y="36913"/>
                </a:lnTo>
                <a:lnTo>
                  <a:pt x="26196" y="36913"/>
                </a:lnTo>
                <a:lnTo>
                  <a:pt x="26196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5400000">
            <a:off x="703861" y="-703867"/>
            <a:ext cx="3450872" cy="4858630"/>
          </a:xfrm>
          <a:custGeom>
            <a:rect b="b" l="l" r="r" t="t"/>
            <a:pathLst>
              <a:path extrusionOk="0" h="24746" w="17576">
                <a:moveTo>
                  <a:pt x="16696" y="0"/>
                </a:moveTo>
                <a:cubicBezTo>
                  <a:pt x="12197" y="0"/>
                  <a:pt x="7540" y="2032"/>
                  <a:pt x="4477" y="5385"/>
                </a:cubicBezTo>
                <a:cubicBezTo>
                  <a:pt x="2977" y="6885"/>
                  <a:pt x="2096" y="8671"/>
                  <a:pt x="1191" y="10743"/>
                </a:cubicBezTo>
                <a:cubicBezTo>
                  <a:pt x="0" y="14625"/>
                  <a:pt x="595" y="19673"/>
                  <a:pt x="4477" y="24746"/>
                </a:cubicBezTo>
                <a:lnTo>
                  <a:pt x="17575" y="24746"/>
                </a:lnTo>
                <a:lnTo>
                  <a:pt x="17575" y="24151"/>
                </a:lnTo>
                <a:lnTo>
                  <a:pt x="17575" y="27"/>
                </a:lnTo>
                <a:cubicBezTo>
                  <a:pt x="17283" y="9"/>
                  <a:pt x="16990" y="0"/>
                  <a:pt x="16696" y="0"/>
                </a:cubicBez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flipH="1" rot="10800000">
            <a:off x="993375" y="994925"/>
            <a:ext cx="1492500" cy="12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 rot="10800000">
            <a:off x="-14550" y="3830125"/>
            <a:ext cx="8483100" cy="11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 txBox="1"/>
          <p:nvPr>
            <p:ph type="ctrTitle"/>
          </p:nvPr>
        </p:nvSpPr>
        <p:spPr>
          <a:xfrm>
            <a:off x="206600" y="3913225"/>
            <a:ext cx="3766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000"/>
              <a:buNone/>
              <a:defRPr sz="3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01" name="Google Shape;101;p11"/>
          <p:cNvSpPr/>
          <p:nvPr/>
        </p:nvSpPr>
        <p:spPr>
          <a:xfrm flipH="1" rot="5400000">
            <a:off x="5294949" y="1258153"/>
            <a:ext cx="2744833" cy="5025911"/>
          </a:xfrm>
          <a:custGeom>
            <a:rect b="b" l="l" r="r" t="t"/>
            <a:pathLst>
              <a:path extrusionOk="0" h="25598" w="13980">
                <a:moveTo>
                  <a:pt x="0" y="1"/>
                </a:moveTo>
                <a:lnTo>
                  <a:pt x="0" y="25292"/>
                </a:lnTo>
                <a:cubicBezTo>
                  <a:pt x="754" y="25501"/>
                  <a:pt x="1541" y="25598"/>
                  <a:pt x="2339" y="25598"/>
                </a:cubicBezTo>
                <a:cubicBezTo>
                  <a:pt x="4992" y="25598"/>
                  <a:pt x="7761" y="24521"/>
                  <a:pt x="9812" y="22910"/>
                </a:cubicBezTo>
                <a:cubicBezTo>
                  <a:pt x="11598" y="21434"/>
                  <a:pt x="12503" y="19647"/>
                  <a:pt x="13098" y="17552"/>
                </a:cubicBezTo>
                <a:cubicBezTo>
                  <a:pt x="13979" y="13099"/>
                  <a:pt x="12503" y="7431"/>
                  <a:pt x="5644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 flipH="1">
            <a:off x="784488" y="1263750"/>
            <a:ext cx="18813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3" name="Google Shape;103;p11"/>
          <p:cNvSpPr/>
          <p:nvPr/>
        </p:nvSpPr>
        <p:spPr>
          <a:xfrm flipH="1" rot="10800000">
            <a:off x="2903625" y="994925"/>
            <a:ext cx="1492500" cy="12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>
            <p:ph idx="2" type="subTitle"/>
          </p:nvPr>
        </p:nvSpPr>
        <p:spPr>
          <a:xfrm flipH="1">
            <a:off x="2694738" y="1263750"/>
            <a:ext cx="18813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5" name="Google Shape;105;p11"/>
          <p:cNvSpPr/>
          <p:nvPr/>
        </p:nvSpPr>
        <p:spPr>
          <a:xfrm flipH="1" rot="10800000">
            <a:off x="4813875" y="994925"/>
            <a:ext cx="1492500" cy="12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 txBox="1"/>
          <p:nvPr>
            <p:ph idx="3" type="subTitle"/>
          </p:nvPr>
        </p:nvSpPr>
        <p:spPr>
          <a:xfrm flipH="1">
            <a:off x="4604988" y="1263750"/>
            <a:ext cx="18813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7" name="Google Shape;107;p11"/>
          <p:cNvSpPr/>
          <p:nvPr/>
        </p:nvSpPr>
        <p:spPr>
          <a:xfrm flipH="1" rot="10800000">
            <a:off x="6694450" y="994925"/>
            <a:ext cx="1492500" cy="12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idx="4" type="subTitle"/>
          </p:nvPr>
        </p:nvSpPr>
        <p:spPr>
          <a:xfrm flipH="1">
            <a:off x="6485563" y="1263750"/>
            <a:ext cx="18813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Font typeface="Oswald Regular"/>
              <a:buNone/>
              <a:defRPr sz="1800">
                <a:solidFill>
                  <a:srgbClr val="6F46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7" y="-1"/>
            <a:ext cx="638514" cy="2138642"/>
          </a:xfrm>
          <a:custGeom>
            <a:rect b="b" l="l" r="r" t="t"/>
            <a:pathLst>
              <a:path extrusionOk="0" h="14312" w="4273">
                <a:moveTo>
                  <a:pt x="1" y="0"/>
                </a:moveTo>
                <a:lnTo>
                  <a:pt x="1" y="14311"/>
                </a:lnTo>
                <a:lnTo>
                  <a:pt x="905" y="14311"/>
                </a:lnTo>
                <a:cubicBezTo>
                  <a:pt x="2963" y="12347"/>
                  <a:pt x="4272" y="9635"/>
                  <a:pt x="4148" y="6891"/>
                </a:cubicBezTo>
                <a:cubicBezTo>
                  <a:pt x="4023" y="4178"/>
                  <a:pt x="2339" y="1435"/>
                  <a:pt x="1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hasCustomPrompt="1" idx="5" type="title"/>
          </p:nvPr>
        </p:nvSpPr>
        <p:spPr>
          <a:xfrm>
            <a:off x="950775" y="13450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hasCustomPrompt="1" idx="6" type="title"/>
          </p:nvPr>
        </p:nvSpPr>
        <p:spPr>
          <a:xfrm>
            <a:off x="2860778" y="13450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/>
          <p:nvPr>
            <p:ph hasCustomPrompt="1" idx="7" type="title"/>
          </p:nvPr>
        </p:nvSpPr>
        <p:spPr>
          <a:xfrm>
            <a:off x="4777616" y="13450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hasCustomPrompt="1" idx="8" type="title"/>
          </p:nvPr>
        </p:nvSpPr>
        <p:spPr>
          <a:xfrm>
            <a:off x="6652816" y="13450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1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0" y="0"/>
                </a:moveTo>
                <a:lnTo>
                  <a:pt x="0" y="34296"/>
                </a:lnTo>
                <a:lnTo>
                  <a:pt x="48576" y="34296"/>
                </a:lnTo>
                <a:lnTo>
                  <a:pt x="48576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3532733" y="0"/>
            <a:ext cx="5611278" cy="5143521"/>
          </a:xfrm>
          <a:custGeom>
            <a:rect b="b" l="l" r="r" t="t"/>
            <a:pathLst>
              <a:path extrusionOk="0" h="34297" w="37416">
                <a:moveTo>
                  <a:pt x="25598" y="0"/>
                </a:moveTo>
                <a:cubicBezTo>
                  <a:pt x="28841" y="2463"/>
                  <a:pt x="32239" y="6111"/>
                  <a:pt x="32614" y="11037"/>
                </a:cubicBezTo>
                <a:cubicBezTo>
                  <a:pt x="33268" y="18052"/>
                  <a:pt x="26503" y="24662"/>
                  <a:pt x="15590" y="27780"/>
                </a:cubicBezTo>
                <a:cubicBezTo>
                  <a:pt x="9635" y="29620"/>
                  <a:pt x="4428" y="31677"/>
                  <a:pt x="1" y="34296"/>
                </a:cubicBezTo>
                <a:lnTo>
                  <a:pt x="24570" y="34296"/>
                </a:lnTo>
                <a:cubicBezTo>
                  <a:pt x="26001" y="33551"/>
                  <a:pt x="27426" y="33219"/>
                  <a:pt x="28823" y="33219"/>
                </a:cubicBezTo>
                <a:cubicBezTo>
                  <a:pt x="30347" y="33219"/>
                  <a:pt x="31837" y="33613"/>
                  <a:pt x="33268" y="34296"/>
                </a:cubicBezTo>
                <a:lnTo>
                  <a:pt x="37415" y="34296"/>
                </a:lnTo>
                <a:lnTo>
                  <a:pt x="37415" y="31178"/>
                </a:lnTo>
                <a:lnTo>
                  <a:pt x="37415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0" y="0"/>
            <a:ext cx="1342082" cy="1108278"/>
          </a:xfrm>
          <a:custGeom>
            <a:rect b="b" l="l" r="r" t="t"/>
            <a:pathLst>
              <a:path extrusionOk="0" h="7390" w="8949">
                <a:moveTo>
                  <a:pt x="0" y="0"/>
                </a:moveTo>
                <a:lnTo>
                  <a:pt x="0" y="7389"/>
                </a:lnTo>
                <a:cubicBezTo>
                  <a:pt x="904" y="6610"/>
                  <a:pt x="1684" y="5706"/>
                  <a:pt x="2588" y="4926"/>
                </a:cubicBezTo>
                <a:cubicBezTo>
                  <a:pt x="4552" y="2837"/>
                  <a:pt x="6766" y="1278"/>
                  <a:pt x="8948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7352903" y="0"/>
            <a:ext cx="1323485" cy="2571836"/>
          </a:xfrm>
          <a:custGeom>
            <a:rect b="b" l="l" r="r" t="t"/>
            <a:pathLst>
              <a:path extrusionOk="0" h="17149" w="8825">
                <a:moveTo>
                  <a:pt x="1" y="0"/>
                </a:moveTo>
                <a:cubicBezTo>
                  <a:pt x="3243" y="2463"/>
                  <a:pt x="7795" y="10383"/>
                  <a:pt x="5831" y="17148"/>
                </a:cubicBezTo>
                <a:cubicBezTo>
                  <a:pt x="8824" y="11941"/>
                  <a:pt x="6891" y="3367"/>
                  <a:pt x="4553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7217331" y="4981683"/>
            <a:ext cx="1304739" cy="161818"/>
          </a:xfrm>
          <a:custGeom>
            <a:rect b="b" l="l" r="r" t="t"/>
            <a:pathLst>
              <a:path extrusionOk="0" h="1079" w="8700">
                <a:moveTo>
                  <a:pt x="4254" y="1"/>
                </a:moveTo>
                <a:cubicBezTo>
                  <a:pt x="2857" y="1"/>
                  <a:pt x="1432" y="333"/>
                  <a:pt x="1" y="1078"/>
                </a:cubicBezTo>
                <a:lnTo>
                  <a:pt x="8699" y="1078"/>
                </a:lnTo>
                <a:cubicBezTo>
                  <a:pt x="7268" y="395"/>
                  <a:pt x="5778" y="1"/>
                  <a:pt x="4254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2854200" y="1634150"/>
            <a:ext cx="3435600" cy="353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>
            <p:ph type="ctrTitle"/>
          </p:nvPr>
        </p:nvSpPr>
        <p:spPr>
          <a:xfrm>
            <a:off x="3173879" y="131222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3173876" y="340177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+ IMAGE">
  <p:cSld name="CAPTION_ONLY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0" y="0"/>
                </a:moveTo>
                <a:lnTo>
                  <a:pt x="0" y="34296"/>
                </a:lnTo>
                <a:lnTo>
                  <a:pt x="48576" y="34296"/>
                </a:lnTo>
                <a:lnTo>
                  <a:pt x="48576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428400" y="1634150"/>
            <a:ext cx="3435600" cy="353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0" y="0"/>
            <a:ext cx="1342082" cy="1108278"/>
          </a:xfrm>
          <a:custGeom>
            <a:rect b="b" l="l" r="r" t="t"/>
            <a:pathLst>
              <a:path extrusionOk="0" h="7390" w="8949">
                <a:moveTo>
                  <a:pt x="0" y="0"/>
                </a:moveTo>
                <a:lnTo>
                  <a:pt x="0" y="7389"/>
                </a:lnTo>
                <a:cubicBezTo>
                  <a:pt x="904" y="6610"/>
                  <a:pt x="1684" y="5706"/>
                  <a:pt x="2588" y="4926"/>
                </a:cubicBezTo>
                <a:cubicBezTo>
                  <a:pt x="4552" y="2837"/>
                  <a:pt x="6766" y="1278"/>
                  <a:pt x="8948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type="ctrTitle"/>
          </p:nvPr>
        </p:nvSpPr>
        <p:spPr>
          <a:xfrm>
            <a:off x="748079" y="131222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748076" y="340177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7217331" y="4981683"/>
            <a:ext cx="1304739" cy="161818"/>
          </a:xfrm>
          <a:custGeom>
            <a:rect b="b" l="l" r="r" t="t"/>
            <a:pathLst>
              <a:path extrusionOk="0" h="1079" w="8700">
                <a:moveTo>
                  <a:pt x="4254" y="1"/>
                </a:moveTo>
                <a:cubicBezTo>
                  <a:pt x="2857" y="1"/>
                  <a:pt x="1432" y="333"/>
                  <a:pt x="1" y="1078"/>
                </a:cubicBezTo>
                <a:lnTo>
                  <a:pt x="8699" y="1078"/>
                </a:lnTo>
                <a:cubicBezTo>
                  <a:pt x="7268" y="395"/>
                  <a:pt x="5778" y="1"/>
                  <a:pt x="4254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2">
  <p:cSld name="CUSTOM_9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 flipH="1" rot="10800000"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0" y="0"/>
                </a:moveTo>
                <a:lnTo>
                  <a:pt x="0" y="34296"/>
                </a:lnTo>
                <a:lnTo>
                  <a:pt x="48576" y="34296"/>
                </a:lnTo>
                <a:lnTo>
                  <a:pt x="48576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10800000">
            <a:off x="0" y="4035243"/>
            <a:ext cx="1342082" cy="1108278"/>
          </a:xfrm>
          <a:custGeom>
            <a:rect b="b" l="l" r="r" t="t"/>
            <a:pathLst>
              <a:path extrusionOk="0" h="7390" w="8949">
                <a:moveTo>
                  <a:pt x="0" y="0"/>
                </a:moveTo>
                <a:lnTo>
                  <a:pt x="0" y="7389"/>
                </a:lnTo>
                <a:cubicBezTo>
                  <a:pt x="904" y="6610"/>
                  <a:pt x="1684" y="5706"/>
                  <a:pt x="2588" y="4926"/>
                </a:cubicBezTo>
                <a:cubicBezTo>
                  <a:pt x="4552" y="2837"/>
                  <a:pt x="6766" y="1278"/>
                  <a:pt x="8948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 flipH="1" rot="10800000">
            <a:off x="7352903" y="2571686"/>
            <a:ext cx="1323485" cy="2571836"/>
          </a:xfrm>
          <a:custGeom>
            <a:rect b="b" l="l" r="r" t="t"/>
            <a:pathLst>
              <a:path extrusionOk="0" h="17149" w="8825">
                <a:moveTo>
                  <a:pt x="1" y="0"/>
                </a:moveTo>
                <a:cubicBezTo>
                  <a:pt x="3243" y="2463"/>
                  <a:pt x="7795" y="10383"/>
                  <a:pt x="5831" y="17148"/>
                </a:cubicBezTo>
                <a:cubicBezTo>
                  <a:pt x="8824" y="11941"/>
                  <a:pt x="6891" y="3367"/>
                  <a:pt x="4553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 rot="10800000">
            <a:off x="7217331" y="20"/>
            <a:ext cx="1304739" cy="161818"/>
          </a:xfrm>
          <a:custGeom>
            <a:rect b="b" l="l" r="r" t="t"/>
            <a:pathLst>
              <a:path extrusionOk="0" h="1079" w="8700">
                <a:moveTo>
                  <a:pt x="4254" y="1"/>
                </a:moveTo>
                <a:cubicBezTo>
                  <a:pt x="2857" y="1"/>
                  <a:pt x="1432" y="333"/>
                  <a:pt x="1" y="1078"/>
                </a:cubicBezTo>
                <a:lnTo>
                  <a:pt x="8699" y="1078"/>
                </a:lnTo>
                <a:cubicBezTo>
                  <a:pt x="7268" y="395"/>
                  <a:pt x="5778" y="1"/>
                  <a:pt x="4254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 rot="10800000">
            <a:off x="2854200" y="-10"/>
            <a:ext cx="3435600" cy="353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ctrTitle"/>
          </p:nvPr>
        </p:nvSpPr>
        <p:spPr>
          <a:xfrm flipH="1">
            <a:off x="3173876" y="655140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 flipH="1">
            <a:off x="3173879" y="2744690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3532733" y="0"/>
            <a:ext cx="5611278" cy="5143521"/>
          </a:xfrm>
          <a:custGeom>
            <a:rect b="b" l="l" r="r" t="t"/>
            <a:pathLst>
              <a:path extrusionOk="0" h="34297" w="37416">
                <a:moveTo>
                  <a:pt x="25598" y="0"/>
                </a:moveTo>
                <a:cubicBezTo>
                  <a:pt x="28841" y="2463"/>
                  <a:pt x="32239" y="6111"/>
                  <a:pt x="32614" y="11037"/>
                </a:cubicBezTo>
                <a:cubicBezTo>
                  <a:pt x="33268" y="18052"/>
                  <a:pt x="26503" y="24662"/>
                  <a:pt x="15590" y="27780"/>
                </a:cubicBezTo>
                <a:cubicBezTo>
                  <a:pt x="9635" y="29620"/>
                  <a:pt x="4428" y="31677"/>
                  <a:pt x="1" y="34296"/>
                </a:cubicBezTo>
                <a:lnTo>
                  <a:pt x="24570" y="34296"/>
                </a:lnTo>
                <a:cubicBezTo>
                  <a:pt x="26001" y="33551"/>
                  <a:pt x="27426" y="33219"/>
                  <a:pt x="28823" y="33219"/>
                </a:cubicBezTo>
                <a:cubicBezTo>
                  <a:pt x="30347" y="33219"/>
                  <a:pt x="31837" y="33613"/>
                  <a:pt x="33268" y="34296"/>
                </a:cubicBezTo>
                <a:lnTo>
                  <a:pt x="37415" y="34296"/>
                </a:lnTo>
                <a:lnTo>
                  <a:pt x="37415" y="31178"/>
                </a:lnTo>
                <a:lnTo>
                  <a:pt x="37415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3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0" y="0"/>
                </a:moveTo>
                <a:lnTo>
                  <a:pt x="0" y="34296"/>
                </a:lnTo>
                <a:lnTo>
                  <a:pt x="48576" y="34296"/>
                </a:lnTo>
                <a:lnTo>
                  <a:pt x="48576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0" y="0"/>
            <a:ext cx="1342082" cy="1108278"/>
          </a:xfrm>
          <a:custGeom>
            <a:rect b="b" l="l" r="r" t="t"/>
            <a:pathLst>
              <a:path extrusionOk="0" h="7390" w="8949">
                <a:moveTo>
                  <a:pt x="0" y="0"/>
                </a:moveTo>
                <a:lnTo>
                  <a:pt x="0" y="7389"/>
                </a:lnTo>
                <a:cubicBezTo>
                  <a:pt x="904" y="6610"/>
                  <a:pt x="1684" y="5706"/>
                  <a:pt x="2588" y="4926"/>
                </a:cubicBezTo>
                <a:cubicBezTo>
                  <a:pt x="4552" y="2837"/>
                  <a:pt x="6766" y="1278"/>
                  <a:pt x="8948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217331" y="4981683"/>
            <a:ext cx="1304739" cy="161818"/>
          </a:xfrm>
          <a:custGeom>
            <a:rect b="b" l="l" r="r" t="t"/>
            <a:pathLst>
              <a:path extrusionOk="0" h="1079" w="8700">
                <a:moveTo>
                  <a:pt x="4254" y="1"/>
                </a:moveTo>
                <a:cubicBezTo>
                  <a:pt x="2857" y="1"/>
                  <a:pt x="1432" y="333"/>
                  <a:pt x="1" y="1078"/>
                </a:cubicBezTo>
                <a:lnTo>
                  <a:pt x="8699" y="1078"/>
                </a:lnTo>
                <a:cubicBezTo>
                  <a:pt x="7268" y="395"/>
                  <a:pt x="5778" y="1"/>
                  <a:pt x="4254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348625" y="1745975"/>
            <a:ext cx="8802600" cy="22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type="ctrTitle"/>
          </p:nvPr>
        </p:nvSpPr>
        <p:spPr>
          <a:xfrm>
            <a:off x="668304" y="113067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668301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46" name="Google Shape;146;p15"/>
          <p:cNvSpPr/>
          <p:nvPr/>
        </p:nvSpPr>
        <p:spPr>
          <a:xfrm>
            <a:off x="3532733" y="0"/>
            <a:ext cx="5611278" cy="5143521"/>
          </a:xfrm>
          <a:custGeom>
            <a:rect b="b" l="l" r="r" t="t"/>
            <a:pathLst>
              <a:path extrusionOk="0" h="34297" w="37416">
                <a:moveTo>
                  <a:pt x="25598" y="0"/>
                </a:moveTo>
                <a:cubicBezTo>
                  <a:pt x="28841" y="2463"/>
                  <a:pt x="32239" y="6111"/>
                  <a:pt x="32614" y="11037"/>
                </a:cubicBezTo>
                <a:cubicBezTo>
                  <a:pt x="33268" y="18052"/>
                  <a:pt x="26503" y="24662"/>
                  <a:pt x="15590" y="27780"/>
                </a:cubicBezTo>
                <a:cubicBezTo>
                  <a:pt x="9635" y="29620"/>
                  <a:pt x="4428" y="31677"/>
                  <a:pt x="1" y="34296"/>
                </a:cubicBezTo>
                <a:lnTo>
                  <a:pt x="24570" y="34296"/>
                </a:lnTo>
                <a:cubicBezTo>
                  <a:pt x="26001" y="33551"/>
                  <a:pt x="27426" y="33219"/>
                  <a:pt x="28823" y="33219"/>
                </a:cubicBezTo>
                <a:cubicBezTo>
                  <a:pt x="30347" y="33219"/>
                  <a:pt x="31837" y="33613"/>
                  <a:pt x="33268" y="34296"/>
                </a:cubicBezTo>
                <a:lnTo>
                  <a:pt x="37415" y="34296"/>
                </a:lnTo>
                <a:lnTo>
                  <a:pt x="37415" y="31178"/>
                </a:lnTo>
                <a:lnTo>
                  <a:pt x="37415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352903" y="0"/>
            <a:ext cx="1323485" cy="2571836"/>
          </a:xfrm>
          <a:custGeom>
            <a:rect b="b" l="l" r="r" t="t"/>
            <a:pathLst>
              <a:path extrusionOk="0" h="17149" w="8825">
                <a:moveTo>
                  <a:pt x="1" y="0"/>
                </a:moveTo>
                <a:cubicBezTo>
                  <a:pt x="3243" y="2463"/>
                  <a:pt x="7795" y="10383"/>
                  <a:pt x="5831" y="17148"/>
                </a:cubicBezTo>
                <a:cubicBezTo>
                  <a:pt x="8824" y="11941"/>
                  <a:pt x="6891" y="3367"/>
                  <a:pt x="4553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4">
  <p:cSld name="CAPTION_ONLY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/>
          <p:nvPr/>
        </p:nvSpPr>
        <p:spPr>
          <a:xfrm flipH="1"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0" y="0"/>
                </a:moveTo>
                <a:lnTo>
                  <a:pt x="0" y="34296"/>
                </a:lnTo>
                <a:lnTo>
                  <a:pt x="48576" y="34296"/>
                </a:lnTo>
                <a:lnTo>
                  <a:pt x="48576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7801932" y="0"/>
            <a:ext cx="1342082" cy="1108278"/>
          </a:xfrm>
          <a:custGeom>
            <a:rect b="b" l="l" r="r" t="t"/>
            <a:pathLst>
              <a:path extrusionOk="0" h="7390" w="8949">
                <a:moveTo>
                  <a:pt x="0" y="0"/>
                </a:moveTo>
                <a:lnTo>
                  <a:pt x="0" y="7389"/>
                </a:lnTo>
                <a:cubicBezTo>
                  <a:pt x="904" y="6610"/>
                  <a:pt x="1684" y="5706"/>
                  <a:pt x="2588" y="4926"/>
                </a:cubicBezTo>
                <a:cubicBezTo>
                  <a:pt x="4552" y="2837"/>
                  <a:pt x="6766" y="1278"/>
                  <a:pt x="8948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621943" y="4981683"/>
            <a:ext cx="1304739" cy="161818"/>
          </a:xfrm>
          <a:custGeom>
            <a:rect b="b" l="l" r="r" t="t"/>
            <a:pathLst>
              <a:path extrusionOk="0" h="1079" w="8700">
                <a:moveTo>
                  <a:pt x="4254" y="1"/>
                </a:moveTo>
                <a:cubicBezTo>
                  <a:pt x="2857" y="1"/>
                  <a:pt x="1432" y="333"/>
                  <a:pt x="1" y="1078"/>
                </a:cubicBezTo>
                <a:lnTo>
                  <a:pt x="8699" y="1078"/>
                </a:lnTo>
                <a:cubicBezTo>
                  <a:pt x="7268" y="395"/>
                  <a:pt x="5778" y="1"/>
                  <a:pt x="4254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7377" y="1745975"/>
            <a:ext cx="8802600" cy="22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type="ctrTitle"/>
          </p:nvPr>
        </p:nvSpPr>
        <p:spPr>
          <a:xfrm flipH="1">
            <a:off x="5834998" y="113067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 flipH="1">
            <a:off x="5835001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>
            <a:off x="2" y="0"/>
            <a:ext cx="5611278" cy="5143521"/>
          </a:xfrm>
          <a:custGeom>
            <a:rect b="b" l="l" r="r" t="t"/>
            <a:pathLst>
              <a:path extrusionOk="0" h="34297" w="37416">
                <a:moveTo>
                  <a:pt x="25598" y="0"/>
                </a:moveTo>
                <a:cubicBezTo>
                  <a:pt x="28841" y="2463"/>
                  <a:pt x="32239" y="6111"/>
                  <a:pt x="32614" y="11037"/>
                </a:cubicBezTo>
                <a:cubicBezTo>
                  <a:pt x="33268" y="18052"/>
                  <a:pt x="26503" y="24662"/>
                  <a:pt x="15590" y="27780"/>
                </a:cubicBezTo>
                <a:cubicBezTo>
                  <a:pt x="9635" y="29620"/>
                  <a:pt x="4428" y="31677"/>
                  <a:pt x="1" y="34296"/>
                </a:cubicBezTo>
                <a:lnTo>
                  <a:pt x="24570" y="34296"/>
                </a:lnTo>
                <a:cubicBezTo>
                  <a:pt x="26001" y="33551"/>
                  <a:pt x="27426" y="33219"/>
                  <a:pt x="28823" y="33219"/>
                </a:cubicBezTo>
                <a:cubicBezTo>
                  <a:pt x="30347" y="33219"/>
                  <a:pt x="31837" y="33613"/>
                  <a:pt x="33268" y="34296"/>
                </a:cubicBezTo>
                <a:lnTo>
                  <a:pt x="37415" y="34296"/>
                </a:lnTo>
                <a:lnTo>
                  <a:pt x="37415" y="31178"/>
                </a:lnTo>
                <a:lnTo>
                  <a:pt x="37415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flipH="1">
            <a:off x="467624" y="0"/>
            <a:ext cx="1323485" cy="2571836"/>
          </a:xfrm>
          <a:custGeom>
            <a:rect b="b" l="l" r="r" t="t"/>
            <a:pathLst>
              <a:path extrusionOk="0" h="17149" w="8825">
                <a:moveTo>
                  <a:pt x="1" y="0"/>
                </a:moveTo>
                <a:cubicBezTo>
                  <a:pt x="3243" y="2463"/>
                  <a:pt x="7795" y="10383"/>
                  <a:pt x="5831" y="17148"/>
                </a:cubicBezTo>
                <a:cubicBezTo>
                  <a:pt x="8824" y="11941"/>
                  <a:pt x="6891" y="3367"/>
                  <a:pt x="4553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AND DESIGN 4 1">
  <p:cSld name="CAPTION_ONLY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ctrTitle"/>
          </p:nvPr>
        </p:nvSpPr>
        <p:spPr>
          <a:xfrm flipH="1">
            <a:off x="5834998" y="113067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 flipH="1">
            <a:off x="5835001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+ SUBTITLE">
  <p:cSld name="CUSTOM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0" y="1"/>
                </a:moveTo>
                <a:lnTo>
                  <a:pt x="0" y="34297"/>
                </a:lnTo>
                <a:lnTo>
                  <a:pt x="48576" y="34297"/>
                </a:lnTo>
                <a:lnTo>
                  <a:pt x="48576" y="1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565834" y="0"/>
            <a:ext cx="6134823" cy="5143521"/>
          </a:xfrm>
          <a:custGeom>
            <a:rect b="b" l="l" r="r" t="t"/>
            <a:pathLst>
              <a:path extrusionOk="0" h="34297" w="40907">
                <a:moveTo>
                  <a:pt x="0" y="1"/>
                </a:moveTo>
                <a:cubicBezTo>
                  <a:pt x="2214" y="2994"/>
                  <a:pt x="5706" y="5332"/>
                  <a:pt x="6236" y="8980"/>
                </a:cubicBezTo>
                <a:cubicBezTo>
                  <a:pt x="6610" y="11443"/>
                  <a:pt x="5332" y="13906"/>
                  <a:pt x="4272" y="16244"/>
                </a:cubicBezTo>
                <a:cubicBezTo>
                  <a:pt x="3367" y="18333"/>
                  <a:pt x="2463" y="20516"/>
                  <a:pt x="2463" y="22854"/>
                </a:cubicBezTo>
                <a:cubicBezTo>
                  <a:pt x="2338" y="25193"/>
                  <a:pt x="3243" y="27687"/>
                  <a:pt x="5176" y="28841"/>
                </a:cubicBezTo>
                <a:cubicBezTo>
                  <a:pt x="7140" y="30150"/>
                  <a:pt x="9478" y="30025"/>
                  <a:pt x="11692" y="30524"/>
                </a:cubicBezTo>
                <a:cubicBezTo>
                  <a:pt x="13906" y="31179"/>
                  <a:pt x="15839" y="32613"/>
                  <a:pt x="17273" y="34297"/>
                </a:cubicBezTo>
                <a:lnTo>
                  <a:pt x="40906" y="34297"/>
                </a:lnTo>
                <a:cubicBezTo>
                  <a:pt x="25317" y="27406"/>
                  <a:pt x="15839" y="15060"/>
                  <a:pt x="15059" y="1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-277450" y="2920088"/>
            <a:ext cx="9720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1">
  <p:cSld name="CUSTOM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0" y="0"/>
            <a:ext cx="9143983" cy="5143521"/>
          </a:xfrm>
          <a:custGeom>
            <a:rect b="b" l="l" r="r" t="t"/>
            <a:pathLst>
              <a:path extrusionOk="0" h="34297" w="48452">
                <a:moveTo>
                  <a:pt x="1" y="1"/>
                </a:moveTo>
                <a:lnTo>
                  <a:pt x="1" y="34297"/>
                </a:lnTo>
                <a:lnTo>
                  <a:pt x="48452" y="34297"/>
                </a:lnTo>
                <a:lnTo>
                  <a:pt x="48452" y="1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8325584" y="3076622"/>
            <a:ext cx="818386" cy="1561938"/>
          </a:xfrm>
          <a:custGeom>
            <a:rect b="b" l="l" r="r" t="t"/>
            <a:pathLst>
              <a:path extrusionOk="0" h="10415" w="5457">
                <a:moveTo>
                  <a:pt x="5457" y="1"/>
                </a:moveTo>
                <a:cubicBezTo>
                  <a:pt x="2339" y="1965"/>
                  <a:pt x="1" y="5987"/>
                  <a:pt x="3399" y="9230"/>
                </a:cubicBezTo>
                <a:cubicBezTo>
                  <a:pt x="3524" y="9230"/>
                  <a:pt x="3524" y="9354"/>
                  <a:pt x="3648" y="9354"/>
                </a:cubicBezTo>
                <a:cubicBezTo>
                  <a:pt x="4303" y="9884"/>
                  <a:pt x="4802" y="10134"/>
                  <a:pt x="5457" y="10414"/>
                </a:cubicBezTo>
                <a:lnTo>
                  <a:pt x="5457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0" y="201000"/>
            <a:ext cx="9165900" cy="11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type="ctrTitle"/>
          </p:nvPr>
        </p:nvSpPr>
        <p:spPr>
          <a:xfrm>
            <a:off x="1278275" y="284100"/>
            <a:ext cx="7666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70" name="Google Shape;170;p19"/>
          <p:cNvSpPr/>
          <p:nvPr/>
        </p:nvSpPr>
        <p:spPr>
          <a:xfrm>
            <a:off x="0" y="0"/>
            <a:ext cx="6331283" cy="5143521"/>
          </a:xfrm>
          <a:custGeom>
            <a:rect b="b" l="l" r="r" t="t"/>
            <a:pathLst>
              <a:path extrusionOk="0" h="34297" w="42217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904174" y="0"/>
            <a:ext cx="2239802" cy="330984"/>
          </a:xfrm>
          <a:custGeom>
            <a:rect b="b" l="l" r="r" t="t"/>
            <a:pathLst>
              <a:path extrusionOk="0" h="2207" w="14935">
                <a:moveTo>
                  <a:pt x="0" y="1"/>
                </a:moveTo>
                <a:cubicBezTo>
                  <a:pt x="2291" y="1682"/>
                  <a:pt x="5015" y="2206"/>
                  <a:pt x="7506" y="2206"/>
                </a:cubicBezTo>
                <a:cubicBezTo>
                  <a:pt x="11389" y="2206"/>
                  <a:pt x="14707" y="932"/>
                  <a:pt x="14935" y="780"/>
                </a:cubicBezTo>
                <a:lnTo>
                  <a:pt x="14935" y="1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IGN 2">
  <p:cSld name="CUSTOM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 flipH="1">
            <a:off x="-6" y="0"/>
            <a:ext cx="9143983" cy="5143521"/>
          </a:xfrm>
          <a:custGeom>
            <a:rect b="b" l="l" r="r" t="t"/>
            <a:pathLst>
              <a:path extrusionOk="0" h="34297" w="48452">
                <a:moveTo>
                  <a:pt x="1" y="1"/>
                </a:moveTo>
                <a:lnTo>
                  <a:pt x="1" y="34297"/>
                </a:lnTo>
                <a:lnTo>
                  <a:pt x="48452" y="34297"/>
                </a:lnTo>
                <a:lnTo>
                  <a:pt x="48452" y="1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 flipH="1">
            <a:off x="-75" y="200975"/>
            <a:ext cx="8817300" cy="11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type="ctrTitle"/>
          </p:nvPr>
        </p:nvSpPr>
        <p:spPr>
          <a:xfrm flipH="1">
            <a:off x="184738" y="284063"/>
            <a:ext cx="7666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76" name="Google Shape;176;p20"/>
          <p:cNvSpPr/>
          <p:nvPr/>
        </p:nvSpPr>
        <p:spPr>
          <a:xfrm flipH="1">
            <a:off x="-3" y="3076622"/>
            <a:ext cx="818386" cy="1561938"/>
          </a:xfrm>
          <a:custGeom>
            <a:rect b="b" l="l" r="r" t="t"/>
            <a:pathLst>
              <a:path extrusionOk="0" h="10415" w="5457">
                <a:moveTo>
                  <a:pt x="5457" y="1"/>
                </a:moveTo>
                <a:cubicBezTo>
                  <a:pt x="2339" y="1965"/>
                  <a:pt x="1" y="5987"/>
                  <a:pt x="3399" y="9230"/>
                </a:cubicBezTo>
                <a:cubicBezTo>
                  <a:pt x="3524" y="9230"/>
                  <a:pt x="3524" y="9354"/>
                  <a:pt x="3648" y="9354"/>
                </a:cubicBezTo>
                <a:cubicBezTo>
                  <a:pt x="4303" y="9884"/>
                  <a:pt x="4802" y="10134"/>
                  <a:pt x="5457" y="10414"/>
                </a:cubicBezTo>
                <a:lnTo>
                  <a:pt x="5457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flipH="1">
            <a:off x="2812708" y="0"/>
            <a:ext cx="6331283" cy="5143521"/>
          </a:xfrm>
          <a:custGeom>
            <a:rect b="b" l="l" r="r" t="t"/>
            <a:pathLst>
              <a:path extrusionOk="0" h="34297" w="42217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flipH="1">
            <a:off x="-9" y="0"/>
            <a:ext cx="2239802" cy="330984"/>
          </a:xfrm>
          <a:custGeom>
            <a:rect b="b" l="l" r="r" t="t"/>
            <a:pathLst>
              <a:path extrusionOk="0" h="2207" w="14935">
                <a:moveTo>
                  <a:pt x="0" y="1"/>
                </a:moveTo>
                <a:cubicBezTo>
                  <a:pt x="2291" y="1682"/>
                  <a:pt x="5015" y="2206"/>
                  <a:pt x="7506" y="2206"/>
                </a:cubicBezTo>
                <a:cubicBezTo>
                  <a:pt x="11389" y="2206"/>
                  <a:pt x="14707" y="932"/>
                  <a:pt x="14935" y="780"/>
                </a:cubicBezTo>
                <a:lnTo>
                  <a:pt x="14935" y="1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LAST TITTLE 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5400000">
            <a:off x="2022719" y="-2022718"/>
            <a:ext cx="5149413" cy="9194849"/>
          </a:xfrm>
          <a:custGeom>
            <a:rect b="b" l="l" r="r" t="t"/>
            <a:pathLst>
              <a:path extrusionOk="0" h="37199" w="26197">
                <a:moveTo>
                  <a:pt x="0" y="1"/>
                </a:moveTo>
                <a:lnTo>
                  <a:pt x="0" y="37199"/>
                </a:lnTo>
                <a:lnTo>
                  <a:pt x="26196" y="37199"/>
                </a:lnTo>
                <a:lnTo>
                  <a:pt x="26196" y="1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309600" y="0"/>
            <a:ext cx="4524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2831779" y="1130675"/>
            <a:ext cx="348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600"/>
              <a:buNone/>
              <a:defRPr sz="3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831776" y="3220225"/>
            <a:ext cx="348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400"/>
              <a:buNone/>
              <a:defRPr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5076600" y="3015389"/>
            <a:ext cx="4118253" cy="2266263"/>
          </a:xfrm>
          <a:custGeom>
            <a:rect b="b" l="l" r="r" t="t"/>
            <a:pathLst>
              <a:path extrusionOk="0" h="11942" w="21701">
                <a:moveTo>
                  <a:pt x="21701" y="1"/>
                </a:moveTo>
                <a:cubicBezTo>
                  <a:pt x="14810" y="4272"/>
                  <a:pt x="5207" y="4802"/>
                  <a:pt x="406" y="11443"/>
                </a:cubicBezTo>
                <a:cubicBezTo>
                  <a:pt x="281" y="11568"/>
                  <a:pt x="157" y="11692"/>
                  <a:pt x="1" y="11942"/>
                </a:cubicBezTo>
                <a:lnTo>
                  <a:pt x="21701" y="11942"/>
                </a:lnTo>
                <a:lnTo>
                  <a:pt x="21701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2329598"/>
            <a:ext cx="3082854" cy="2819830"/>
          </a:xfrm>
          <a:custGeom>
            <a:rect b="b" l="l" r="r" t="t"/>
            <a:pathLst>
              <a:path extrusionOk="0" h="14859" w="16245">
                <a:moveTo>
                  <a:pt x="4175" y="1"/>
                </a:moveTo>
                <a:cubicBezTo>
                  <a:pt x="2927" y="1"/>
                  <a:pt x="1540" y="123"/>
                  <a:pt x="1" y="330"/>
                </a:cubicBezTo>
                <a:lnTo>
                  <a:pt x="1" y="14859"/>
                </a:lnTo>
                <a:lnTo>
                  <a:pt x="15465" y="14859"/>
                </a:lnTo>
                <a:cubicBezTo>
                  <a:pt x="16120" y="13051"/>
                  <a:pt x="16245" y="11086"/>
                  <a:pt x="15995" y="8623"/>
                </a:cubicBezTo>
                <a:cubicBezTo>
                  <a:pt x="15590" y="5911"/>
                  <a:pt x="14031" y="3042"/>
                  <a:pt x="10913" y="1359"/>
                </a:cubicBezTo>
                <a:cubicBezTo>
                  <a:pt x="9479" y="579"/>
                  <a:pt x="7670" y="174"/>
                  <a:pt x="5457" y="49"/>
                </a:cubicBezTo>
                <a:cubicBezTo>
                  <a:pt x="5047" y="16"/>
                  <a:pt x="4620" y="1"/>
                  <a:pt x="4175" y="1"/>
                </a:cubicBez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+ SUBTITLE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1" y="1"/>
                </a:moveTo>
                <a:lnTo>
                  <a:pt x="1" y="34297"/>
                </a:lnTo>
                <a:lnTo>
                  <a:pt x="48577" y="34297"/>
                </a:lnTo>
                <a:lnTo>
                  <a:pt x="48577" y="1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32582" y="1"/>
                </a:moveTo>
                <a:cubicBezTo>
                  <a:pt x="31959" y="8200"/>
                  <a:pt x="25972" y="15995"/>
                  <a:pt x="11817" y="17679"/>
                </a:cubicBezTo>
                <a:cubicBezTo>
                  <a:pt x="8700" y="18053"/>
                  <a:pt x="3617" y="18957"/>
                  <a:pt x="780" y="20142"/>
                </a:cubicBezTo>
                <a:cubicBezTo>
                  <a:pt x="500" y="20266"/>
                  <a:pt x="250" y="20391"/>
                  <a:pt x="1" y="20516"/>
                </a:cubicBezTo>
                <a:lnTo>
                  <a:pt x="1" y="30805"/>
                </a:lnTo>
                <a:cubicBezTo>
                  <a:pt x="1137" y="31210"/>
                  <a:pt x="2315" y="31363"/>
                  <a:pt x="3496" y="31363"/>
                </a:cubicBezTo>
                <a:cubicBezTo>
                  <a:pt x="4584" y="31363"/>
                  <a:pt x="5674" y="31234"/>
                  <a:pt x="6735" y="31054"/>
                </a:cubicBezTo>
                <a:cubicBezTo>
                  <a:pt x="11333" y="30468"/>
                  <a:pt x="16001" y="29511"/>
                  <a:pt x="20633" y="29511"/>
                </a:cubicBezTo>
                <a:cubicBezTo>
                  <a:pt x="22158" y="29511"/>
                  <a:pt x="23679" y="29615"/>
                  <a:pt x="25193" y="29869"/>
                </a:cubicBezTo>
                <a:cubicBezTo>
                  <a:pt x="28560" y="30524"/>
                  <a:pt x="31803" y="32083"/>
                  <a:pt x="34297" y="34297"/>
                </a:cubicBezTo>
                <a:lnTo>
                  <a:pt x="42590" y="34297"/>
                </a:lnTo>
                <a:cubicBezTo>
                  <a:pt x="41437" y="27032"/>
                  <a:pt x="42216" y="20516"/>
                  <a:pt x="45054" y="14686"/>
                </a:cubicBezTo>
                <a:cubicBezTo>
                  <a:pt x="46114" y="12721"/>
                  <a:pt x="47143" y="10913"/>
                  <a:pt x="48577" y="9229"/>
                </a:cubicBezTo>
                <a:lnTo>
                  <a:pt x="48577" y="2588"/>
                </a:lnTo>
                <a:lnTo>
                  <a:pt x="48577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 flipH="1">
            <a:off x="25" y="1199800"/>
            <a:ext cx="9144000" cy="2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7914114" y="388121"/>
            <a:ext cx="1229904" cy="1845381"/>
          </a:xfrm>
          <a:custGeom>
            <a:rect b="b" l="l" r="r" t="t"/>
            <a:pathLst>
              <a:path extrusionOk="0" h="12305" w="8201">
                <a:moveTo>
                  <a:pt x="8201" y="0"/>
                </a:moveTo>
                <a:cubicBezTo>
                  <a:pt x="5987" y="156"/>
                  <a:pt x="3773" y="936"/>
                  <a:pt x="2214" y="2495"/>
                </a:cubicBezTo>
                <a:cubicBezTo>
                  <a:pt x="157" y="4833"/>
                  <a:pt x="1" y="9104"/>
                  <a:pt x="2495" y="11069"/>
                </a:cubicBezTo>
                <a:cubicBezTo>
                  <a:pt x="3119" y="11568"/>
                  <a:pt x="3898" y="11848"/>
                  <a:pt x="4678" y="12098"/>
                </a:cubicBezTo>
                <a:cubicBezTo>
                  <a:pt x="5372" y="12244"/>
                  <a:pt x="6055" y="12304"/>
                  <a:pt x="6740" y="12304"/>
                </a:cubicBezTo>
                <a:cubicBezTo>
                  <a:pt x="7225" y="12304"/>
                  <a:pt x="7710" y="12274"/>
                  <a:pt x="8201" y="12222"/>
                </a:cubicBezTo>
                <a:lnTo>
                  <a:pt x="8201" y="6641"/>
                </a:lnTo>
                <a:lnTo>
                  <a:pt x="8201" y="0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hasCustomPrompt="1" type="title"/>
          </p:nvPr>
        </p:nvSpPr>
        <p:spPr>
          <a:xfrm>
            <a:off x="314550" y="2089513"/>
            <a:ext cx="852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9600"/>
              <a:buNone/>
              <a:defRPr sz="96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2206250" y="3146225"/>
            <a:ext cx="47532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SUBTITLES">
  <p:cSld name="CUSTOM_7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2"/>
          <p:cNvGrpSpPr/>
          <p:nvPr/>
        </p:nvGrpSpPr>
        <p:grpSpPr>
          <a:xfrm>
            <a:off x="5" y="0"/>
            <a:ext cx="9144013" cy="5143521"/>
            <a:chOff x="5" y="0"/>
            <a:chExt cx="9144013" cy="5143521"/>
          </a:xfrm>
        </p:grpSpPr>
        <p:sp>
          <p:nvSpPr>
            <p:cNvPr id="188" name="Google Shape;188;p22"/>
            <p:cNvSpPr/>
            <p:nvPr/>
          </p:nvSpPr>
          <p:spPr>
            <a:xfrm flipH="1">
              <a:off x="5" y="0"/>
              <a:ext cx="9144013" cy="5143521"/>
            </a:xfrm>
            <a:custGeom>
              <a:rect b="b" l="l" r="r" t="t"/>
              <a:pathLst>
                <a:path extrusionOk="0" h="34297" w="48577">
                  <a:moveTo>
                    <a:pt x="1" y="1"/>
                  </a:moveTo>
                  <a:lnTo>
                    <a:pt x="1" y="34297"/>
                  </a:lnTo>
                  <a:lnTo>
                    <a:pt x="48577" y="34297"/>
                  </a:lnTo>
                  <a:lnTo>
                    <a:pt x="48577" y="1"/>
                  </a:lnTo>
                  <a:close/>
                </a:path>
              </a:pathLst>
            </a:custGeom>
            <a:solidFill>
              <a:srgbClr val="A6CB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 flipH="1">
              <a:off x="5" y="0"/>
              <a:ext cx="9144013" cy="5143521"/>
            </a:xfrm>
            <a:custGeom>
              <a:rect b="b" l="l" r="r" t="t"/>
              <a:pathLst>
                <a:path extrusionOk="0" h="34297" w="48577">
                  <a:moveTo>
                    <a:pt x="32582" y="1"/>
                  </a:moveTo>
                  <a:cubicBezTo>
                    <a:pt x="31959" y="8200"/>
                    <a:pt x="25972" y="15995"/>
                    <a:pt x="11817" y="17679"/>
                  </a:cubicBezTo>
                  <a:cubicBezTo>
                    <a:pt x="8700" y="18053"/>
                    <a:pt x="3617" y="18957"/>
                    <a:pt x="780" y="20142"/>
                  </a:cubicBezTo>
                  <a:cubicBezTo>
                    <a:pt x="500" y="20266"/>
                    <a:pt x="250" y="20391"/>
                    <a:pt x="1" y="20516"/>
                  </a:cubicBezTo>
                  <a:lnTo>
                    <a:pt x="1" y="30805"/>
                  </a:lnTo>
                  <a:cubicBezTo>
                    <a:pt x="1137" y="31210"/>
                    <a:pt x="2315" y="31363"/>
                    <a:pt x="3496" y="31363"/>
                  </a:cubicBezTo>
                  <a:cubicBezTo>
                    <a:pt x="4584" y="31363"/>
                    <a:pt x="5674" y="31234"/>
                    <a:pt x="6735" y="31054"/>
                  </a:cubicBezTo>
                  <a:cubicBezTo>
                    <a:pt x="11333" y="30468"/>
                    <a:pt x="16001" y="29511"/>
                    <a:pt x="20633" y="29511"/>
                  </a:cubicBezTo>
                  <a:cubicBezTo>
                    <a:pt x="22158" y="29511"/>
                    <a:pt x="23679" y="29615"/>
                    <a:pt x="25193" y="29869"/>
                  </a:cubicBezTo>
                  <a:cubicBezTo>
                    <a:pt x="28560" y="30524"/>
                    <a:pt x="31803" y="32083"/>
                    <a:pt x="34297" y="34297"/>
                  </a:cubicBezTo>
                  <a:lnTo>
                    <a:pt x="42590" y="34297"/>
                  </a:lnTo>
                  <a:cubicBezTo>
                    <a:pt x="41437" y="27032"/>
                    <a:pt x="42216" y="20516"/>
                    <a:pt x="45054" y="14686"/>
                  </a:cubicBezTo>
                  <a:cubicBezTo>
                    <a:pt x="46114" y="12721"/>
                    <a:pt x="47143" y="10913"/>
                    <a:pt x="48577" y="9229"/>
                  </a:cubicBezTo>
                  <a:lnTo>
                    <a:pt x="48577" y="2588"/>
                  </a:lnTo>
                  <a:lnTo>
                    <a:pt x="48577" y="1"/>
                  </a:ln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2"/>
          <p:cNvSpPr/>
          <p:nvPr/>
        </p:nvSpPr>
        <p:spPr>
          <a:xfrm flipH="1">
            <a:off x="-25" y="553500"/>
            <a:ext cx="9173400" cy="40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hasCustomPrompt="1" type="title"/>
          </p:nvPr>
        </p:nvSpPr>
        <p:spPr>
          <a:xfrm>
            <a:off x="314550" y="8893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2041600" y="1597050"/>
            <a:ext cx="5082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93" name="Google Shape;193;p22"/>
          <p:cNvSpPr txBox="1"/>
          <p:nvPr>
            <p:ph hasCustomPrompt="1" idx="2" type="title"/>
          </p:nvPr>
        </p:nvSpPr>
        <p:spPr>
          <a:xfrm>
            <a:off x="314550" y="20369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2"/>
          <p:cNvSpPr txBox="1"/>
          <p:nvPr>
            <p:ph idx="3" type="subTitle"/>
          </p:nvPr>
        </p:nvSpPr>
        <p:spPr>
          <a:xfrm>
            <a:off x="2041600" y="2744600"/>
            <a:ext cx="5082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95" name="Google Shape;195;p22"/>
          <p:cNvSpPr txBox="1"/>
          <p:nvPr>
            <p:ph hasCustomPrompt="1" idx="4" type="title"/>
          </p:nvPr>
        </p:nvSpPr>
        <p:spPr>
          <a:xfrm>
            <a:off x="314550" y="32225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/>
          <p:nvPr>
            <p:ph idx="5" type="subTitle"/>
          </p:nvPr>
        </p:nvSpPr>
        <p:spPr>
          <a:xfrm>
            <a:off x="2041600" y="3930250"/>
            <a:ext cx="5082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>
            <a:off x="0" y="388121"/>
            <a:ext cx="1229904" cy="1845381"/>
          </a:xfrm>
          <a:custGeom>
            <a:rect b="b" l="l" r="r" t="t"/>
            <a:pathLst>
              <a:path extrusionOk="0" h="12305" w="8201">
                <a:moveTo>
                  <a:pt x="8201" y="0"/>
                </a:moveTo>
                <a:cubicBezTo>
                  <a:pt x="5987" y="156"/>
                  <a:pt x="3773" y="936"/>
                  <a:pt x="2214" y="2495"/>
                </a:cubicBezTo>
                <a:cubicBezTo>
                  <a:pt x="157" y="4833"/>
                  <a:pt x="1" y="9104"/>
                  <a:pt x="2495" y="11069"/>
                </a:cubicBezTo>
                <a:cubicBezTo>
                  <a:pt x="3119" y="11568"/>
                  <a:pt x="3898" y="11848"/>
                  <a:pt x="4678" y="12098"/>
                </a:cubicBezTo>
                <a:cubicBezTo>
                  <a:pt x="5372" y="12244"/>
                  <a:pt x="6055" y="12304"/>
                  <a:pt x="6740" y="12304"/>
                </a:cubicBezTo>
                <a:cubicBezTo>
                  <a:pt x="7225" y="12304"/>
                  <a:pt x="7710" y="12274"/>
                  <a:pt x="8201" y="12222"/>
                </a:cubicBezTo>
                <a:lnTo>
                  <a:pt x="8201" y="6641"/>
                </a:lnTo>
                <a:lnTo>
                  <a:pt x="8201" y="0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DESIGN 1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0" y="0"/>
            <a:ext cx="9144015" cy="5143521"/>
          </a:xfrm>
          <a:custGeom>
            <a:rect b="b" l="l" r="r" t="t"/>
            <a:pathLst>
              <a:path extrusionOk="0" h="34297" w="48608">
                <a:moveTo>
                  <a:pt x="1" y="1"/>
                </a:moveTo>
                <a:lnTo>
                  <a:pt x="1" y="2588"/>
                </a:lnTo>
                <a:lnTo>
                  <a:pt x="1" y="9229"/>
                </a:lnTo>
                <a:lnTo>
                  <a:pt x="1" y="14810"/>
                </a:lnTo>
                <a:lnTo>
                  <a:pt x="1" y="34297"/>
                </a:lnTo>
                <a:lnTo>
                  <a:pt x="48608" y="34297"/>
                </a:lnTo>
                <a:lnTo>
                  <a:pt x="48608" y="1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0" y="0"/>
            <a:ext cx="9144015" cy="5143521"/>
          </a:xfrm>
          <a:custGeom>
            <a:rect b="b" l="l" r="r" t="t"/>
            <a:pathLst>
              <a:path extrusionOk="0" h="34297" w="48608">
                <a:moveTo>
                  <a:pt x="35731" y="1"/>
                </a:moveTo>
                <a:cubicBezTo>
                  <a:pt x="34577" y="655"/>
                  <a:pt x="33393" y="1435"/>
                  <a:pt x="32239" y="2588"/>
                </a:cubicBezTo>
                <a:cubicBezTo>
                  <a:pt x="28841" y="5862"/>
                  <a:pt x="28841" y="12098"/>
                  <a:pt x="22730" y="12721"/>
                </a:cubicBezTo>
                <a:cubicBezTo>
                  <a:pt x="22431" y="12750"/>
                  <a:pt x="22135" y="12763"/>
                  <a:pt x="21841" y="12763"/>
                </a:cubicBezTo>
                <a:cubicBezTo>
                  <a:pt x="17933" y="12763"/>
                  <a:pt x="14459" y="10338"/>
                  <a:pt x="11443" y="7670"/>
                </a:cubicBezTo>
                <a:cubicBezTo>
                  <a:pt x="9635" y="6236"/>
                  <a:pt x="7670" y="4802"/>
                  <a:pt x="5581" y="3773"/>
                </a:cubicBezTo>
                <a:cubicBezTo>
                  <a:pt x="4802" y="3368"/>
                  <a:pt x="4023" y="3118"/>
                  <a:pt x="3118" y="2869"/>
                </a:cubicBezTo>
                <a:cubicBezTo>
                  <a:pt x="2089" y="2588"/>
                  <a:pt x="1061" y="2588"/>
                  <a:pt x="1" y="2588"/>
                </a:cubicBezTo>
                <a:lnTo>
                  <a:pt x="1" y="9229"/>
                </a:lnTo>
                <a:lnTo>
                  <a:pt x="1" y="14810"/>
                </a:lnTo>
                <a:cubicBezTo>
                  <a:pt x="1309" y="14810"/>
                  <a:pt x="2662" y="14661"/>
                  <a:pt x="3993" y="14661"/>
                </a:cubicBezTo>
                <a:cubicBezTo>
                  <a:pt x="5167" y="14661"/>
                  <a:pt x="6325" y="14777"/>
                  <a:pt x="7421" y="15216"/>
                </a:cubicBezTo>
                <a:cubicBezTo>
                  <a:pt x="10258" y="16369"/>
                  <a:pt x="11817" y="19362"/>
                  <a:pt x="12877" y="22231"/>
                </a:cubicBezTo>
                <a:cubicBezTo>
                  <a:pt x="13781" y="25068"/>
                  <a:pt x="14436" y="28186"/>
                  <a:pt x="16120" y="30649"/>
                </a:cubicBezTo>
                <a:cubicBezTo>
                  <a:pt x="17273" y="32208"/>
                  <a:pt x="18708" y="33393"/>
                  <a:pt x="20391" y="34297"/>
                </a:cubicBezTo>
                <a:lnTo>
                  <a:pt x="48608" y="34297"/>
                </a:lnTo>
                <a:lnTo>
                  <a:pt x="48608" y="2869"/>
                </a:lnTo>
                <a:cubicBezTo>
                  <a:pt x="47298" y="1684"/>
                  <a:pt x="45864" y="655"/>
                  <a:pt x="44430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0" y="0"/>
            <a:ext cx="1678764" cy="1384223"/>
          </a:xfrm>
          <a:custGeom>
            <a:rect b="b" l="l" r="r" t="t"/>
            <a:pathLst>
              <a:path extrusionOk="0" h="9230" w="11194">
                <a:moveTo>
                  <a:pt x="1" y="1"/>
                </a:moveTo>
                <a:lnTo>
                  <a:pt x="1" y="2588"/>
                </a:lnTo>
                <a:lnTo>
                  <a:pt x="1" y="9229"/>
                </a:lnTo>
                <a:cubicBezTo>
                  <a:pt x="1559" y="7265"/>
                  <a:pt x="3524" y="5457"/>
                  <a:pt x="5581" y="3773"/>
                </a:cubicBezTo>
                <a:cubicBezTo>
                  <a:pt x="7296" y="2464"/>
                  <a:pt x="9105" y="1185"/>
                  <a:pt x="11194" y="1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463975" y="0"/>
            <a:ext cx="2120700" cy="514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type="ctrTitle"/>
          </p:nvPr>
        </p:nvSpPr>
        <p:spPr>
          <a:xfrm flipH="1">
            <a:off x="6743999" y="755300"/>
            <a:ext cx="174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204" name="Google Shape;204;p23"/>
          <p:cNvSpPr txBox="1"/>
          <p:nvPr>
            <p:ph idx="1" type="subTitle"/>
          </p:nvPr>
        </p:nvSpPr>
        <p:spPr>
          <a:xfrm flipH="1">
            <a:off x="6744000" y="2844850"/>
            <a:ext cx="174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100"/>
              <a:buNone/>
              <a:defRPr sz="1100">
                <a:solidFill>
                  <a:srgbClr val="6F4657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DESIGN 2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>
            <a:off x="0" y="0"/>
            <a:ext cx="9144015" cy="5143521"/>
          </a:xfrm>
          <a:custGeom>
            <a:rect b="b" l="l" r="r" t="t"/>
            <a:pathLst>
              <a:path extrusionOk="0" h="34297" w="48608">
                <a:moveTo>
                  <a:pt x="1" y="1"/>
                </a:moveTo>
                <a:lnTo>
                  <a:pt x="1" y="2588"/>
                </a:lnTo>
                <a:lnTo>
                  <a:pt x="1" y="9229"/>
                </a:lnTo>
                <a:lnTo>
                  <a:pt x="1" y="14810"/>
                </a:lnTo>
                <a:lnTo>
                  <a:pt x="1" y="34297"/>
                </a:lnTo>
                <a:lnTo>
                  <a:pt x="48608" y="34297"/>
                </a:lnTo>
                <a:lnTo>
                  <a:pt x="48608" y="1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 flipH="1">
            <a:off x="0" y="0"/>
            <a:ext cx="9144015" cy="5143521"/>
          </a:xfrm>
          <a:custGeom>
            <a:rect b="b" l="l" r="r" t="t"/>
            <a:pathLst>
              <a:path extrusionOk="0" h="34297" w="48608">
                <a:moveTo>
                  <a:pt x="35731" y="1"/>
                </a:moveTo>
                <a:cubicBezTo>
                  <a:pt x="34577" y="655"/>
                  <a:pt x="33393" y="1435"/>
                  <a:pt x="32239" y="2588"/>
                </a:cubicBezTo>
                <a:cubicBezTo>
                  <a:pt x="28841" y="5862"/>
                  <a:pt x="28841" y="12098"/>
                  <a:pt x="22730" y="12721"/>
                </a:cubicBezTo>
                <a:cubicBezTo>
                  <a:pt x="22431" y="12750"/>
                  <a:pt x="22135" y="12763"/>
                  <a:pt x="21841" y="12763"/>
                </a:cubicBezTo>
                <a:cubicBezTo>
                  <a:pt x="17933" y="12763"/>
                  <a:pt x="14459" y="10338"/>
                  <a:pt x="11443" y="7670"/>
                </a:cubicBezTo>
                <a:cubicBezTo>
                  <a:pt x="9635" y="6236"/>
                  <a:pt x="7670" y="4802"/>
                  <a:pt x="5581" y="3773"/>
                </a:cubicBezTo>
                <a:cubicBezTo>
                  <a:pt x="4802" y="3368"/>
                  <a:pt x="4023" y="3118"/>
                  <a:pt x="3118" y="2869"/>
                </a:cubicBezTo>
                <a:cubicBezTo>
                  <a:pt x="2089" y="2588"/>
                  <a:pt x="1061" y="2588"/>
                  <a:pt x="1" y="2588"/>
                </a:cubicBezTo>
                <a:lnTo>
                  <a:pt x="1" y="9229"/>
                </a:lnTo>
                <a:lnTo>
                  <a:pt x="1" y="14810"/>
                </a:lnTo>
                <a:cubicBezTo>
                  <a:pt x="1309" y="14810"/>
                  <a:pt x="2662" y="14661"/>
                  <a:pt x="3993" y="14661"/>
                </a:cubicBezTo>
                <a:cubicBezTo>
                  <a:pt x="5167" y="14661"/>
                  <a:pt x="6325" y="14777"/>
                  <a:pt x="7421" y="15216"/>
                </a:cubicBezTo>
                <a:cubicBezTo>
                  <a:pt x="10258" y="16369"/>
                  <a:pt x="11817" y="19362"/>
                  <a:pt x="12877" y="22231"/>
                </a:cubicBezTo>
                <a:cubicBezTo>
                  <a:pt x="13781" y="25068"/>
                  <a:pt x="14436" y="28186"/>
                  <a:pt x="16120" y="30649"/>
                </a:cubicBezTo>
                <a:cubicBezTo>
                  <a:pt x="17273" y="32208"/>
                  <a:pt x="18708" y="33393"/>
                  <a:pt x="20391" y="34297"/>
                </a:cubicBezTo>
                <a:lnTo>
                  <a:pt x="48608" y="34297"/>
                </a:lnTo>
                <a:lnTo>
                  <a:pt x="48608" y="2869"/>
                </a:lnTo>
                <a:cubicBezTo>
                  <a:pt x="47298" y="1684"/>
                  <a:pt x="45864" y="655"/>
                  <a:pt x="44430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7465251" y="0"/>
            <a:ext cx="1678764" cy="1384223"/>
          </a:xfrm>
          <a:custGeom>
            <a:rect b="b" l="l" r="r" t="t"/>
            <a:pathLst>
              <a:path extrusionOk="0" h="9230" w="11194">
                <a:moveTo>
                  <a:pt x="1" y="1"/>
                </a:moveTo>
                <a:lnTo>
                  <a:pt x="1" y="2588"/>
                </a:lnTo>
                <a:lnTo>
                  <a:pt x="1" y="9229"/>
                </a:lnTo>
                <a:cubicBezTo>
                  <a:pt x="1559" y="7265"/>
                  <a:pt x="3524" y="5457"/>
                  <a:pt x="5581" y="3773"/>
                </a:cubicBezTo>
                <a:cubicBezTo>
                  <a:pt x="7296" y="2464"/>
                  <a:pt x="9105" y="1185"/>
                  <a:pt x="11194" y="1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566500" y="0"/>
            <a:ext cx="212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 flipH="1">
            <a:off x="753699" y="755300"/>
            <a:ext cx="174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1" type="subTitle"/>
          </p:nvPr>
        </p:nvSpPr>
        <p:spPr>
          <a:xfrm flipH="1">
            <a:off x="753700" y="2844850"/>
            <a:ext cx="174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100"/>
              <a:buNone/>
              <a:defRPr sz="1100">
                <a:solidFill>
                  <a:srgbClr val="6F465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CUSTOM_8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5400000">
            <a:off x="2018388" y="-2018418"/>
            <a:ext cx="5143519" cy="9180355"/>
          </a:xfrm>
          <a:custGeom>
            <a:rect b="b" l="l" r="r" t="t"/>
            <a:pathLst>
              <a:path extrusionOk="0" h="36913" w="26197">
                <a:moveTo>
                  <a:pt x="0" y="1"/>
                </a:moveTo>
                <a:lnTo>
                  <a:pt x="0" y="36913"/>
                </a:lnTo>
                <a:lnTo>
                  <a:pt x="26196" y="36913"/>
                </a:lnTo>
                <a:lnTo>
                  <a:pt x="26196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280675" y="2874202"/>
            <a:ext cx="40314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831775" y="1938588"/>
            <a:ext cx="34803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4209086" y="3009652"/>
            <a:ext cx="4971237" cy="2133860"/>
          </a:xfrm>
          <a:custGeom>
            <a:rect b="b" l="l" r="r" t="t"/>
            <a:pathLst>
              <a:path extrusionOk="0" h="14280" w="33268">
                <a:moveTo>
                  <a:pt x="33268" y="0"/>
                </a:moveTo>
                <a:cubicBezTo>
                  <a:pt x="24039" y="7015"/>
                  <a:pt x="8200" y="1310"/>
                  <a:pt x="1840" y="10008"/>
                </a:cubicBezTo>
                <a:cubicBezTo>
                  <a:pt x="905" y="11287"/>
                  <a:pt x="281" y="12721"/>
                  <a:pt x="0" y="14280"/>
                </a:cubicBezTo>
                <a:lnTo>
                  <a:pt x="33268" y="14280"/>
                </a:lnTo>
                <a:lnTo>
                  <a:pt x="33268" y="0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25" y="0"/>
            <a:ext cx="1956935" cy="3359186"/>
          </a:xfrm>
          <a:custGeom>
            <a:rect b="b" l="l" r="r" t="t"/>
            <a:pathLst>
              <a:path extrusionOk="0" h="22480" w="13096">
                <a:moveTo>
                  <a:pt x="1" y="0"/>
                </a:moveTo>
                <a:lnTo>
                  <a:pt x="1" y="22480"/>
                </a:lnTo>
                <a:cubicBezTo>
                  <a:pt x="500" y="22230"/>
                  <a:pt x="13096" y="13376"/>
                  <a:pt x="8575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5400000">
            <a:off x="2018388" y="-2018418"/>
            <a:ext cx="5143519" cy="9180355"/>
          </a:xfrm>
          <a:custGeom>
            <a:rect b="b" l="l" r="r" t="t"/>
            <a:pathLst>
              <a:path extrusionOk="0" h="36913" w="26197">
                <a:moveTo>
                  <a:pt x="0" y="1"/>
                </a:moveTo>
                <a:lnTo>
                  <a:pt x="0" y="36913"/>
                </a:lnTo>
                <a:lnTo>
                  <a:pt x="26196" y="36913"/>
                </a:lnTo>
                <a:lnTo>
                  <a:pt x="26196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309600" y="660925"/>
            <a:ext cx="4524600" cy="38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2831779" y="1545450"/>
            <a:ext cx="348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3600"/>
              <a:buNone/>
              <a:defRPr sz="3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4209086" y="3009652"/>
            <a:ext cx="4971237" cy="2133860"/>
          </a:xfrm>
          <a:custGeom>
            <a:rect b="b" l="l" r="r" t="t"/>
            <a:pathLst>
              <a:path extrusionOk="0" h="14280" w="33268">
                <a:moveTo>
                  <a:pt x="33268" y="0"/>
                </a:moveTo>
                <a:cubicBezTo>
                  <a:pt x="24039" y="7015"/>
                  <a:pt x="8200" y="1310"/>
                  <a:pt x="1840" y="10008"/>
                </a:cubicBezTo>
                <a:cubicBezTo>
                  <a:pt x="905" y="11287"/>
                  <a:pt x="281" y="12721"/>
                  <a:pt x="0" y="14280"/>
                </a:cubicBezTo>
                <a:lnTo>
                  <a:pt x="33268" y="14280"/>
                </a:lnTo>
                <a:lnTo>
                  <a:pt x="33268" y="0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25" y="0"/>
            <a:ext cx="1956935" cy="3359186"/>
          </a:xfrm>
          <a:custGeom>
            <a:rect b="b" l="l" r="r" t="t"/>
            <a:pathLst>
              <a:path extrusionOk="0" h="22480" w="13096">
                <a:moveTo>
                  <a:pt x="1" y="0"/>
                </a:moveTo>
                <a:lnTo>
                  <a:pt x="1" y="22480"/>
                </a:lnTo>
                <a:cubicBezTo>
                  <a:pt x="500" y="22230"/>
                  <a:pt x="13096" y="13376"/>
                  <a:pt x="8575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rot="5400000">
            <a:off x="1997250" y="-1997342"/>
            <a:ext cx="5156683" cy="9151368"/>
          </a:xfrm>
          <a:custGeom>
            <a:rect b="b" l="l" r="r" t="t"/>
            <a:pathLst>
              <a:path extrusionOk="0" h="37223" w="26197">
                <a:moveTo>
                  <a:pt x="0" y="0"/>
                </a:moveTo>
                <a:lnTo>
                  <a:pt x="0" y="37222"/>
                </a:lnTo>
                <a:lnTo>
                  <a:pt x="26196" y="37222"/>
                </a:lnTo>
                <a:lnTo>
                  <a:pt x="26196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2629005" y="0"/>
            <a:ext cx="6522262" cy="5157901"/>
          </a:xfrm>
          <a:custGeom>
            <a:rect b="b" l="l" r="r" t="t"/>
            <a:pathLst>
              <a:path extrusionOk="0" h="34421" w="43526">
                <a:moveTo>
                  <a:pt x="7950" y="0"/>
                </a:moveTo>
                <a:cubicBezTo>
                  <a:pt x="7950" y="0"/>
                  <a:pt x="0" y="16899"/>
                  <a:pt x="21700" y="24569"/>
                </a:cubicBezTo>
                <a:cubicBezTo>
                  <a:pt x="28061" y="26751"/>
                  <a:pt x="32737" y="30274"/>
                  <a:pt x="35606" y="34421"/>
                </a:cubicBezTo>
                <a:lnTo>
                  <a:pt x="43525" y="34421"/>
                </a:lnTo>
                <a:lnTo>
                  <a:pt x="43525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5556125" y="0"/>
            <a:ext cx="32754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>
            <a:off x="5988329" y="113067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5988326" y="322022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-100" y="0"/>
            <a:ext cx="6092350" cy="5157901"/>
          </a:xfrm>
          <a:custGeom>
            <a:rect b="b" l="l" r="r" t="t"/>
            <a:pathLst>
              <a:path extrusionOk="0" h="34421" w="40657">
                <a:moveTo>
                  <a:pt x="0" y="0"/>
                </a:moveTo>
                <a:lnTo>
                  <a:pt x="0" y="3897"/>
                </a:lnTo>
                <a:cubicBezTo>
                  <a:pt x="3648" y="7015"/>
                  <a:pt x="7015" y="11941"/>
                  <a:pt x="2588" y="17553"/>
                </a:cubicBezTo>
                <a:cubicBezTo>
                  <a:pt x="1808" y="18582"/>
                  <a:pt x="904" y="19362"/>
                  <a:pt x="0" y="20141"/>
                </a:cubicBezTo>
                <a:lnTo>
                  <a:pt x="0" y="34421"/>
                </a:lnTo>
                <a:lnTo>
                  <a:pt x="8948" y="34421"/>
                </a:lnTo>
                <a:cubicBezTo>
                  <a:pt x="13677" y="31521"/>
                  <a:pt x="18784" y="30095"/>
                  <a:pt x="23617" y="30095"/>
                </a:cubicBezTo>
                <a:cubicBezTo>
                  <a:pt x="28502" y="30095"/>
                  <a:pt x="33108" y="31553"/>
                  <a:pt x="36759" y="34421"/>
                </a:cubicBezTo>
                <a:lnTo>
                  <a:pt x="40657" y="34421"/>
                </a:lnTo>
                <a:cubicBezTo>
                  <a:pt x="37788" y="30274"/>
                  <a:pt x="33112" y="26751"/>
                  <a:pt x="26751" y="24569"/>
                </a:cubicBezTo>
                <a:cubicBezTo>
                  <a:pt x="5051" y="16899"/>
                  <a:pt x="13001" y="0"/>
                  <a:pt x="13001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SUBTITLE 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13" cy="5143521"/>
          </a:xfrm>
          <a:custGeom>
            <a:rect b="b" l="l" r="r" t="t"/>
            <a:pathLst>
              <a:path extrusionOk="0" h="34297" w="48577">
                <a:moveTo>
                  <a:pt x="0" y="0"/>
                </a:moveTo>
                <a:lnTo>
                  <a:pt x="0" y="34296"/>
                </a:lnTo>
                <a:lnTo>
                  <a:pt x="48576" y="34296"/>
                </a:lnTo>
                <a:lnTo>
                  <a:pt x="48576" y="0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0"/>
            <a:ext cx="3967267" cy="4203659"/>
          </a:xfrm>
          <a:custGeom>
            <a:rect b="b" l="l" r="r" t="t"/>
            <a:pathLst>
              <a:path extrusionOk="0" h="28030" w="20018">
                <a:moveTo>
                  <a:pt x="0" y="0"/>
                </a:moveTo>
                <a:lnTo>
                  <a:pt x="0" y="7265"/>
                </a:lnTo>
                <a:lnTo>
                  <a:pt x="0" y="27655"/>
                </a:lnTo>
                <a:cubicBezTo>
                  <a:pt x="780" y="27780"/>
                  <a:pt x="1435" y="27936"/>
                  <a:pt x="2214" y="27936"/>
                </a:cubicBezTo>
                <a:cubicBezTo>
                  <a:pt x="2867" y="27997"/>
                  <a:pt x="3511" y="28029"/>
                  <a:pt x="4142" y="28029"/>
                </a:cubicBezTo>
                <a:cubicBezTo>
                  <a:pt x="8662" y="28029"/>
                  <a:pt x="12555" y="26382"/>
                  <a:pt x="14935" y="21950"/>
                </a:cubicBezTo>
                <a:cubicBezTo>
                  <a:pt x="20017" y="12721"/>
                  <a:pt x="6111" y="7140"/>
                  <a:pt x="10009" y="0"/>
                </a:cubicBez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41350" y="435975"/>
            <a:ext cx="8054400" cy="428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ctrTitle"/>
          </p:nvPr>
        </p:nvSpPr>
        <p:spPr>
          <a:xfrm>
            <a:off x="733550" y="1167625"/>
            <a:ext cx="214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400"/>
              <a:buNone/>
              <a:defRPr sz="24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197949" y="3343675"/>
            <a:ext cx="417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417600" y="0"/>
            <a:ext cx="8726318" cy="5143521"/>
          </a:xfrm>
          <a:custGeom>
            <a:rect b="b" l="l" r="r" t="t"/>
            <a:pathLst>
              <a:path extrusionOk="0" h="34297" w="46893">
                <a:moveTo>
                  <a:pt x="8325" y="0"/>
                </a:moveTo>
                <a:cubicBezTo>
                  <a:pt x="4427" y="7140"/>
                  <a:pt x="18333" y="12721"/>
                  <a:pt x="13251" y="21950"/>
                </a:cubicBezTo>
                <a:cubicBezTo>
                  <a:pt x="10871" y="26382"/>
                  <a:pt x="6978" y="28029"/>
                  <a:pt x="2458" y="28029"/>
                </a:cubicBezTo>
                <a:cubicBezTo>
                  <a:pt x="1827" y="28029"/>
                  <a:pt x="1183" y="27997"/>
                  <a:pt x="530" y="27936"/>
                </a:cubicBezTo>
                <a:lnTo>
                  <a:pt x="530" y="27936"/>
                </a:lnTo>
                <a:cubicBezTo>
                  <a:pt x="0" y="31553"/>
                  <a:pt x="1434" y="33517"/>
                  <a:pt x="2089" y="34296"/>
                </a:cubicBezTo>
                <a:lnTo>
                  <a:pt x="17024" y="34296"/>
                </a:lnTo>
                <a:cubicBezTo>
                  <a:pt x="16899" y="31303"/>
                  <a:pt x="17024" y="28061"/>
                  <a:pt x="17678" y="24818"/>
                </a:cubicBezTo>
                <a:cubicBezTo>
                  <a:pt x="20898" y="7439"/>
                  <a:pt x="34180" y="4896"/>
                  <a:pt x="41678" y="4896"/>
                </a:cubicBezTo>
                <a:cubicBezTo>
                  <a:pt x="44780" y="4896"/>
                  <a:pt x="46892" y="5332"/>
                  <a:pt x="46892" y="5332"/>
                </a:cubicBezTo>
                <a:lnTo>
                  <a:pt x="46892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3983" cy="5143521"/>
          </a:xfrm>
          <a:custGeom>
            <a:rect b="b" l="l" r="r" t="t"/>
            <a:pathLst>
              <a:path extrusionOk="0" h="34297" w="48452">
                <a:moveTo>
                  <a:pt x="1" y="0"/>
                </a:moveTo>
                <a:lnTo>
                  <a:pt x="1" y="34296"/>
                </a:lnTo>
                <a:lnTo>
                  <a:pt x="48452" y="34296"/>
                </a:lnTo>
                <a:lnTo>
                  <a:pt x="48452" y="0"/>
                </a:ln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0"/>
            <a:ext cx="100212" cy="881224"/>
          </a:xfrm>
          <a:custGeom>
            <a:rect b="b" l="l" r="r" t="t"/>
            <a:pathLst>
              <a:path extrusionOk="0" h="5876" w="531">
                <a:moveTo>
                  <a:pt x="1" y="0"/>
                </a:moveTo>
                <a:lnTo>
                  <a:pt x="1" y="5332"/>
                </a:lnTo>
                <a:cubicBezTo>
                  <a:pt x="96" y="5713"/>
                  <a:pt x="282" y="5875"/>
                  <a:pt x="420" y="5875"/>
                </a:cubicBezTo>
                <a:cubicBezTo>
                  <a:pt x="463" y="5875"/>
                  <a:pt x="501" y="5860"/>
                  <a:pt x="531" y="5830"/>
                </a:cubicBezTo>
                <a:cubicBezTo>
                  <a:pt x="531" y="5176"/>
                  <a:pt x="531" y="2713"/>
                  <a:pt x="406" y="0"/>
                </a:cubicBez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560092" y="0"/>
            <a:ext cx="4583881" cy="2941812"/>
          </a:xfrm>
          <a:custGeom>
            <a:rect b="b" l="l" r="r" t="t"/>
            <a:pathLst>
              <a:path extrusionOk="0" h="19616" w="24289">
                <a:moveTo>
                  <a:pt x="2589" y="0"/>
                </a:moveTo>
                <a:cubicBezTo>
                  <a:pt x="250" y="3773"/>
                  <a:pt x="1" y="8824"/>
                  <a:pt x="2090" y="12846"/>
                </a:cubicBezTo>
                <a:cubicBezTo>
                  <a:pt x="4255" y="16931"/>
                  <a:pt x="8626" y="19615"/>
                  <a:pt x="13337" y="19615"/>
                </a:cubicBezTo>
                <a:cubicBezTo>
                  <a:pt x="13444" y="19615"/>
                  <a:pt x="13550" y="19614"/>
                  <a:pt x="13657" y="19611"/>
                </a:cubicBezTo>
                <a:cubicBezTo>
                  <a:pt x="15791" y="19513"/>
                  <a:pt x="17945" y="18932"/>
                  <a:pt x="20088" y="18932"/>
                </a:cubicBezTo>
                <a:cubicBezTo>
                  <a:pt x="20668" y="18932"/>
                  <a:pt x="21248" y="18975"/>
                  <a:pt x="21826" y="19081"/>
                </a:cubicBezTo>
                <a:cubicBezTo>
                  <a:pt x="22605" y="18582"/>
                  <a:pt x="23260" y="17928"/>
                  <a:pt x="24039" y="17273"/>
                </a:cubicBezTo>
                <a:cubicBezTo>
                  <a:pt x="24164" y="17273"/>
                  <a:pt x="24164" y="17148"/>
                  <a:pt x="24289" y="17148"/>
                </a:cubicBezTo>
                <a:lnTo>
                  <a:pt x="24289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9143983" cy="5143521"/>
          </a:xfrm>
          <a:custGeom>
            <a:rect b="b" l="l" r="r" t="t"/>
            <a:pathLst>
              <a:path extrusionOk="0" h="34297" w="48452">
                <a:moveTo>
                  <a:pt x="15465" y="0"/>
                </a:moveTo>
                <a:cubicBezTo>
                  <a:pt x="14193" y="3786"/>
                  <a:pt x="10744" y="5836"/>
                  <a:pt x="5290" y="5836"/>
                </a:cubicBezTo>
                <a:cubicBezTo>
                  <a:pt x="5129" y="5836"/>
                  <a:pt x="4966" y="5834"/>
                  <a:pt x="4802" y="5830"/>
                </a:cubicBezTo>
                <a:lnTo>
                  <a:pt x="4677" y="5830"/>
                </a:lnTo>
                <a:cubicBezTo>
                  <a:pt x="1435" y="5830"/>
                  <a:pt x="1" y="5332"/>
                  <a:pt x="1" y="5332"/>
                </a:cubicBezTo>
                <a:lnTo>
                  <a:pt x="1" y="34296"/>
                </a:lnTo>
                <a:lnTo>
                  <a:pt x="4802" y="34296"/>
                </a:lnTo>
                <a:cubicBezTo>
                  <a:pt x="4927" y="33517"/>
                  <a:pt x="5083" y="32737"/>
                  <a:pt x="5332" y="31958"/>
                </a:cubicBezTo>
                <a:cubicBezTo>
                  <a:pt x="6361" y="29495"/>
                  <a:pt x="8699" y="27531"/>
                  <a:pt x="11443" y="26751"/>
                </a:cubicBezTo>
                <a:cubicBezTo>
                  <a:pt x="12681" y="26378"/>
                  <a:pt x="13983" y="26212"/>
                  <a:pt x="15288" y="26212"/>
                </a:cubicBezTo>
                <a:cubicBezTo>
                  <a:pt x="16711" y="26212"/>
                  <a:pt x="18137" y="26410"/>
                  <a:pt x="19487" y="26751"/>
                </a:cubicBezTo>
                <a:cubicBezTo>
                  <a:pt x="22480" y="27406"/>
                  <a:pt x="25473" y="28559"/>
                  <a:pt x="27936" y="30274"/>
                </a:cubicBezTo>
                <a:cubicBezTo>
                  <a:pt x="29869" y="31553"/>
                  <a:pt x="31709" y="32987"/>
                  <a:pt x="33517" y="34296"/>
                </a:cubicBezTo>
                <a:lnTo>
                  <a:pt x="48452" y="34296"/>
                </a:lnTo>
                <a:lnTo>
                  <a:pt x="48452" y="20141"/>
                </a:lnTo>
                <a:cubicBezTo>
                  <a:pt x="47672" y="19611"/>
                  <a:pt x="46893" y="19362"/>
                  <a:pt x="45989" y="19081"/>
                </a:cubicBezTo>
                <a:cubicBezTo>
                  <a:pt x="45411" y="18975"/>
                  <a:pt x="44831" y="18932"/>
                  <a:pt x="44251" y="18932"/>
                </a:cubicBezTo>
                <a:cubicBezTo>
                  <a:pt x="42108" y="18932"/>
                  <a:pt x="39954" y="19513"/>
                  <a:pt x="37820" y="19611"/>
                </a:cubicBezTo>
                <a:cubicBezTo>
                  <a:pt x="37713" y="19614"/>
                  <a:pt x="37607" y="19615"/>
                  <a:pt x="37500" y="19615"/>
                </a:cubicBezTo>
                <a:cubicBezTo>
                  <a:pt x="32789" y="19615"/>
                  <a:pt x="28418" y="16931"/>
                  <a:pt x="26253" y="12846"/>
                </a:cubicBezTo>
                <a:cubicBezTo>
                  <a:pt x="24164" y="8824"/>
                  <a:pt x="24413" y="3773"/>
                  <a:pt x="26752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3050425" y="201000"/>
            <a:ext cx="6115500" cy="11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1405000" y="2396750"/>
            <a:ext cx="2826000" cy="27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ctrTitle"/>
          </p:nvPr>
        </p:nvSpPr>
        <p:spPr>
          <a:xfrm>
            <a:off x="1490375" y="3115775"/>
            <a:ext cx="2655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1490375" y="3797425"/>
            <a:ext cx="265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4934775" y="2396750"/>
            <a:ext cx="2826000" cy="27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2" type="ctrTitle"/>
          </p:nvPr>
        </p:nvSpPr>
        <p:spPr>
          <a:xfrm>
            <a:off x="5020150" y="3115775"/>
            <a:ext cx="2655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3" type="subTitle"/>
          </p:nvPr>
        </p:nvSpPr>
        <p:spPr>
          <a:xfrm>
            <a:off x="5020150" y="3797425"/>
            <a:ext cx="265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4" type="ctrTitle"/>
          </p:nvPr>
        </p:nvSpPr>
        <p:spPr>
          <a:xfrm>
            <a:off x="4582900" y="284100"/>
            <a:ext cx="436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2" y="0"/>
            <a:ext cx="9144013" cy="5143530"/>
          </a:xfrm>
          <a:custGeom>
            <a:rect b="b" l="l" r="r" t="t"/>
            <a:pathLst>
              <a:path extrusionOk="0" h="34421" w="48577">
                <a:moveTo>
                  <a:pt x="1" y="0"/>
                </a:moveTo>
                <a:lnTo>
                  <a:pt x="1" y="34421"/>
                </a:lnTo>
                <a:lnTo>
                  <a:pt x="48577" y="34421"/>
                </a:lnTo>
                <a:lnTo>
                  <a:pt x="48577" y="0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-7" y="1824954"/>
            <a:ext cx="4929397" cy="3318541"/>
          </a:xfrm>
          <a:custGeom>
            <a:rect b="b" l="l" r="r" t="t"/>
            <a:pathLst>
              <a:path extrusionOk="0" h="22208" w="32988">
                <a:moveTo>
                  <a:pt x="13225" y="0"/>
                </a:moveTo>
                <a:cubicBezTo>
                  <a:pt x="9134" y="0"/>
                  <a:pt x="4619" y="1489"/>
                  <a:pt x="1" y="5059"/>
                </a:cubicBezTo>
                <a:lnTo>
                  <a:pt x="1" y="7896"/>
                </a:lnTo>
                <a:lnTo>
                  <a:pt x="1" y="22207"/>
                </a:lnTo>
                <a:lnTo>
                  <a:pt x="32582" y="22207"/>
                </a:lnTo>
                <a:cubicBezTo>
                  <a:pt x="32988" y="15972"/>
                  <a:pt x="30244" y="9331"/>
                  <a:pt x="25567" y="5059"/>
                </a:cubicBezTo>
                <a:cubicBezTo>
                  <a:pt x="23509" y="3095"/>
                  <a:pt x="21171" y="1661"/>
                  <a:pt x="18552" y="881"/>
                </a:cubicBezTo>
                <a:cubicBezTo>
                  <a:pt x="16886" y="313"/>
                  <a:pt x="15100" y="0"/>
                  <a:pt x="13225" y="0"/>
                </a:cubicBez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-7" y="3004849"/>
            <a:ext cx="638514" cy="2138642"/>
          </a:xfrm>
          <a:custGeom>
            <a:rect b="b" l="l" r="r" t="t"/>
            <a:pathLst>
              <a:path extrusionOk="0" h="14312" w="4273">
                <a:moveTo>
                  <a:pt x="1" y="0"/>
                </a:moveTo>
                <a:lnTo>
                  <a:pt x="1" y="14311"/>
                </a:lnTo>
                <a:lnTo>
                  <a:pt x="905" y="14311"/>
                </a:lnTo>
                <a:cubicBezTo>
                  <a:pt x="2963" y="12347"/>
                  <a:pt x="4272" y="9635"/>
                  <a:pt x="4148" y="6891"/>
                </a:cubicBezTo>
                <a:cubicBezTo>
                  <a:pt x="4023" y="4178"/>
                  <a:pt x="2339" y="1435"/>
                  <a:pt x="1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02465" y="2382325"/>
            <a:ext cx="2273400" cy="27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ctrTitle"/>
          </p:nvPr>
        </p:nvSpPr>
        <p:spPr>
          <a:xfrm>
            <a:off x="1009313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1009313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70" name="Google Shape;70;p9"/>
          <p:cNvSpPr/>
          <p:nvPr/>
        </p:nvSpPr>
        <p:spPr>
          <a:xfrm>
            <a:off x="3453440" y="2382325"/>
            <a:ext cx="2273400" cy="27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idx="2" type="ctrTitle"/>
          </p:nvPr>
        </p:nvSpPr>
        <p:spPr>
          <a:xfrm>
            <a:off x="3660288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3" type="subTitle"/>
          </p:nvPr>
        </p:nvSpPr>
        <p:spPr>
          <a:xfrm>
            <a:off x="3660288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6104415" y="2382325"/>
            <a:ext cx="2273400" cy="27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idx="4" type="ctrTitle"/>
          </p:nvPr>
        </p:nvSpPr>
        <p:spPr>
          <a:xfrm>
            <a:off x="6311263" y="311577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6311263" y="3797425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flipH="1">
            <a:off x="-14550" y="201000"/>
            <a:ext cx="8483100" cy="11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idx="6" type="ctrTitle"/>
          </p:nvPr>
        </p:nvSpPr>
        <p:spPr>
          <a:xfrm flipH="1">
            <a:off x="206600" y="284100"/>
            <a:ext cx="3766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4037704" y="0"/>
            <a:ext cx="5106322" cy="2604714"/>
          </a:xfrm>
          <a:custGeom>
            <a:rect b="b" l="l" r="r" t="t"/>
            <a:pathLst>
              <a:path extrusionOk="0" h="17431" w="34172">
                <a:moveTo>
                  <a:pt x="904" y="0"/>
                </a:moveTo>
                <a:cubicBezTo>
                  <a:pt x="0" y="4272"/>
                  <a:pt x="1185" y="9354"/>
                  <a:pt x="4147" y="12970"/>
                </a:cubicBezTo>
                <a:cubicBezTo>
                  <a:pt x="5986" y="14935"/>
                  <a:pt x="8325" y="16493"/>
                  <a:pt x="11162" y="17148"/>
                </a:cubicBezTo>
                <a:cubicBezTo>
                  <a:pt x="12057" y="17332"/>
                  <a:pt x="13008" y="17431"/>
                  <a:pt x="14013" y="17431"/>
                </a:cubicBezTo>
                <a:cubicBezTo>
                  <a:pt x="19307" y="17431"/>
                  <a:pt x="26101" y="14701"/>
                  <a:pt x="34172" y="7389"/>
                </a:cubicBezTo>
                <a:lnTo>
                  <a:pt x="34172" y="0"/>
                </a:ln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1">
  <p:cSld name="CUSTOM_10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-5400000">
            <a:off x="2003868" y="-2018418"/>
            <a:ext cx="5143519" cy="9180355"/>
          </a:xfrm>
          <a:custGeom>
            <a:rect b="b" l="l" r="r" t="t"/>
            <a:pathLst>
              <a:path extrusionOk="0" h="36913" w="26197">
                <a:moveTo>
                  <a:pt x="0" y="1"/>
                </a:moveTo>
                <a:lnTo>
                  <a:pt x="0" y="36913"/>
                </a:lnTo>
                <a:lnTo>
                  <a:pt x="26196" y="36913"/>
                </a:lnTo>
                <a:lnTo>
                  <a:pt x="26196" y="1"/>
                </a:lnTo>
                <a:close/>
              </a:path>
            </a:pathLst>
          </a:custGeom>
          <a:solidFill>
            <a:srgbClr val="FF6B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 flipH="1" rot="-5400000">
            <a:off x="5011043" y="988762"/>
            <a:ext cx="3450872" cy="4858630"/>
          </a:xfrm>
          <a:custGeom>
            <a:rect b="b" l="l" r="r" t="t"/>
            <a:pathLst>
              <a:path extrusionOk="0" h="24746" w="17576">
                <a:moveTo>
                  <a:pt x="16696" y="0"/>
                </a:moveTo>
                <a:cubicBezTo>
                  <a:pt x="12197" y="0"/>
                  <a:pt x="7540" y="2032"/>
                  <a:pt x="4477" y="5385"/>
                </a:cubicBezTo>
                <a:cubicBezTo>
                  <a:pt x="2977" y="6885"/>
                  <a:pt x="2096" y="8671"/>
                  <a:pt x="1191" y="10743"/>
                </a:cubicBezTo>
                <a:cubicBezTo>
                  <a:pt x="0" y="14625"/>
                  <a:pt x="595" y="19673"/>
                  <a:pt x="4477" y="24746"/>
                </a:cubicBezTo>
                <a:lnTo>
                  <a:pt x="17575" y="24746"/>
                </a:lnTo>
                <a:lnTo>
                  <a:pt x="17575" y="24151"/>
                </a:lnTo>
                <a:lnTo>
                  <a:pt x="17575" y="27"/>
                </a:lnTo>
                <a:cubicBezTo>
                  <a:pt x="17283" y="9"/>
                  <a:pt x="16990" y="0"/>
                  <a:pt x="16696" y="0"/>
                </a:cubicBezTo>
                <a:close/>
              </a:path>
            </a:pathLst>
          </a:custGeom>
          <a:solidFill>
            <a:srgbClr val="A6C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 flipH="1">
            <a:off x="780800" y="2250325"/>
            <a:ext cx="7582500" cy="233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type="ctrTitle"/>
          </p:nvPr>
        </p:nvSpPr>
        <p:spPr>
          <a:xfrm flipH="1">
            <a:off x="6275163" y="287263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 flipH="1">
            <a:off x="6275163" y="3517338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ctrTitle"/>
          </p:nvPr>
        </p:nvSpPr>
        <p:spPr>
          <a:xfrm flipH="1">
            <a:off x="3624188" y="287263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 flipH="1">
            <a:off x="3624188" y="3517338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ctrTitle"/>
          </p:nvPr>
        </p:nvSpPr>
        <p:spPr>
          <a:xfrm flipH="1">
            <a:off x="973213" y="287263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600"/>
              <a:buNone/>
              <a:defRPr sz="16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 flipH="1">
            <a:off x="973213" y="3517338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000"/>
              <a:buNone/>
              <a:defRPr sz="10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89" name="Google Shape;89;p10"/>
          <p:cNvSpPr/>
          <p:nvPr/>
        </p:nvSpPr>
        <p:spPr>
          <a:xfrm>
            <a:off x="697225" y="201000"/>
            <a:ext cx="8483100" cy="11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6" type="ctrTitle"/>
          </p:nvPr>
        </p:nvSpPr>
        <p:spPr>
          <a:xfrm>
            <a:off x="5192975" y="284100"/>
            <a:ext cx="3766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800"/>
              <a:buNone/>
              <a:defRPr sz="1800">
                <a:solidFill>
                  <a:srgbClr val="6F4657"/>
                </a:solidFill>
              </a:defRPr>
            </a:lvl9pPr>
          </a:lstStyle>
          <a:p/>
        </p:txBody>
      </p:sp>
      <p:sp>
        <p:nvSpPr>
          <p:cNvPr id="91" name="Google Shape;91;p10"/>
          <p:cNvSpPr/>
          <p:nvPr/>
        </p:nvSpPr>
        <p:spPr>
          <a:xfrm flipH="1" rot="-5400000">
            <a:off x="1125993" y="-1140539"/>
            <a:ext cx="2744833" cy="5025911"/>
          </a:xfrm>
          <a:custGeom>
            <a:rect b="b" l="l" r="r" t="t"/>
            <a:pathLst>
              <a:path extrusionOk="0" h="25598" w="13980">
                <a:moveTo>
                  <a:pt x="0" y="1"/>
                </a:moveTo>
                <a:lnTo>
                  <a:pt x="0" y="25292"/>
                </a:lnTo>
                <a:cubicBezTo>
                  <a:pt x="754" y="25501"/>
                  <a:pt x="1541" y="25598"/>
                  <a:pt x="2339" y="25598"/>
                </a:cubicBezTo>
                <a:cubicBezTo>
                  <a:pt x="4992" y="25598"/>
                  <a:pt x="7761" y="24521"/>
                  <a:pt x="9812" y="22910"/>
                </a:cubicBezTo>
                <a:cubicBezTo>
                  <a:pt x="11598" y="21434"/>
                  <a:pt x="12503" y="19647"/>
                  <a:pt x="13098" y="17552"/>
                </a:cubicBezTo>
                <a:cubicBezTo>
                  <a:pt x="13979" y="13099"/>
                  <a:pt x="12503" y="7431"/>
                  <a:pt x="5644" y="1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0"/>
          <p:cNvCxnSpPr/>
          <p:nvPr/>
        </p:nvCxnSpPr>
        <p:spPr>
          <a:xfrm>
            <a:off x="3214675" y="2748875"/>
            <a:ext cx="0" cy="1469700"/>
          </a:xfrm>
          <a:prstGeom prst="straightConnector1">
            <a:avLst/>
          </a:prstGeom>
          <a:noFill/>
          <a:ln cap="flat" cmpd="sng" w="19050">
            <a:solidFill>
              <a:srgbClr val="6F465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0"/>
          <p:cNvCxnSpPr/>
          <p:nvPr/>
        </p:nvCxnSpPr>
        <p:spPr>
          <a:xfrm>
            <a:off x="5891400" y="2748875"/>
            <a:ext cx="0" cy="1469700"/>
          </a:xfrm>
          <a:prstGeom prst="straightConnector1">
            <a:avLst/>
          </a:prstGeom>
          <a:noFill/>
          <a:ln cap="flat" cmpd="sng" w="19050">
            <a:solidFill>
              <a:srgbClr val="6F465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0"/>
          <p:cNvSpPr/>
          <p:nvPr/>
        </p:nvSpPr>
        <p:spPr>
          <a:xfrm flipH="1">
            <a:off x="8540243" y="3004874"/>
            <a:ext cx="638514" cy="2138642"/>
          </a:xfrm>
          <a:custGeom>
            <a:rect b="b" l="l" r="r" t="t"/>
            <a:pathLst>
              <a:path extrusionOk="0" h="14312" w="4273">
                <a:moveTo>
                  <a:pt x="1" y="0"/>
                </a:moveTo>
                <a:lnTo>
                  <a:pt x="1" y="14311"/>
                </a:lnTo>
                <a:lnTo>
                  <a:pt x="905" y="14311"/>
                </a:lnTo>
                <a:cubicBezTo>
                  <a:pt x="2963" y="12347"/>
                  <a:pt x="4272" y="9635"/>
                  <a:pt x="4148" y="6891"/>
                </a:cubicBezTo>
                <a:cubicBezTo>
                  <a:pt x="4023" y="4178"/>
                  <a:pt x="2339" y="1435"/>
                  <a:pt x="1" y="0"/>
                </a:cubicBezTo>
                <a:close/>
              </a:path>
            </a:pathLst>
          </a:custGeom>
          <a:solidFill>
            <a:srgbClr val="6F4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22" Type="http://schemas.openxmlformats.org/officeDocument/2006/relationships/image" Target="../media/image22.png"/><Relationship Id="rId21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6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13.png"/><Relationship Id="rId12" Type="http://schemas.openxmlformats.org/officeDocument/2006/relationships/image" Target="../media/image19.png"/><Relationship Id="rId15" Type="http://schemas.openxmlformats.org/officeDocument/2006/relationships/image" Target="../media/image15.png"/><Relationship Id="rId14" Type="http://schemas.openxmlformats.org/officeDocument/2006/relationships/image" Target="../media/image2.png"/><Relationship Id="rId17" Type="http://schemas.openxmlformats.org/officeDocument/2006/relationships/image" Target="../media/image24.png"/><Relationship Id="rId16" Type="http://schemas.openxmlformats.org/officeDocument/2006/relationships/image" Target="../media/image11.png"/><Relationship Id="rId19" Type="http://schemas.openxmlformats.org/officeDocument/2006/relationships/image" Target="../media/image20.png"/><Relationship Id="rId1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ctrTitle"/>
          </p:nvPr>
        </p:nvSpPr>
        <p:spPr>
          <a:xfrm>
            <a:off x="2890100" y="1753875"/>
            <a:ext cx="3218100" cy="17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SPEED DATING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By UniCupid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4011375" y="964250"/>
            <a:ext cx="4691100" cy="29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SEE WHAT YOU </a:t>
            </a:r>
            <a:r>
              <a:rPr lang="es">
                <a:solidFill>
                  <a:srgbClr val="A6CBC2"/>
                </a:solidFill>
              </a:rPr>
              <a:t>AGREE</a:t>
            </a:r>
            <a:r>
              <a:rPr lang="es" sz="7200">
                <a:solidFill>
                  <a:srgbClr val="A6CBC2"/>
                </a:solidFill>
              </a:rPr>
              <a:t> </a:t>
            </a:r>
            <a:r>
              <a:rPr lang="es"/>
              <a:t>AND </a:t>
            </a:r>
            <a:r>
              <a:rPr lang="es">
                <a:solidFill>
                  <a:srgbClr val="A6CBC2"/>
                </a:solidFill>
              </a:rPr>
              <a:t>DISAGREE</a:t>
            </a:r>
            <a:r>
              <a:rPr lang="es"/>
              <a:t> ON</a:t>
            </a:r>
            <a:endParaRPr/>
          </a:p>
        </p:txBody>
      </p:sp>
      <p:sp>
        <p:nvSpPr>
          <p:cNvPr id="287" name="Google Shape;287;p35"/>
          <p:cNvSpPr txBox="1"/>
          <p:nvPr>
            <p:ph idx="5" type="subTitle"/>
          </p:nvPr>
        </p:nvSpPr>
        <p:spPr>
          <a:xfrm>
            <a:off x="3815625" y="3944750"/>
            <a:ext cx="5082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And discuss why….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464875"/>
            <a:ext cx="2035974" cy="421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/>
          <p:nvPr/>
        </p:nvSpPr>
        <p:spPr>
          <a:xfrm>
            <a:off x="1458563" y="89425"/>
            <a:ext cx="2154971" cy="4964661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>
            <a:off x="3095625" y="1214450"/>
            <a:ext cx="1525800" cy="27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66500" y="0"/>
            <a:ext cx="212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 txBox="1"/>
          <p:nvPr>
            <p:ph type="ctrTitle"/>
          </p:nvPr>
        </p:nvSpPr>
        <p:spPr>
          <a:xfrm flipH="1">
            <a:off x="753699" y="1438725"/>
            <a:ext cx="174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</a:rPr>
              <a:t>IN THE FUTURE </a:t>
            </a:r>
            <a:endParaRPr>
              <a:solidFill>
                <a:srgbClr val="A6CB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6CB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Smoother</a:t>
            </a:r>
            <a:endParaRPr sz="2400">
              <a:solidFill>
                <a:srgbClr val="6F465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</a:rPr>
              <a:t>Experience</a:t>
            </a:r>
            <a:endParaRPr sz="2400">
              <a:solidFill>
                <a:srgbClr val="A6CBC2"/>
              </a:solidFill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3032900" y="921550"/>
            <a:ext cx="1678704" cy="3347432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921274" y="921563"/>
            <a:ext cx="1678704" cy="3347432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6809648" y="921563"/>
            <a:ext cx="1678704" cy="3347432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1450725"/>
            <a:ext cx="1486725" cy="14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>
            <p:ph type="ctrTitle"/>
          </p:nvPr>
        </p:nvSpPr>
        <p:spPr>
          <a:xfrm flipH="1">
            <a:off x="3166812" y="1836375"/>
            <a:ext cx="174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Matched</a:t>
            </a:r>
            <a:endParaRPr sz="2400">
              <a:solidFill>
                <a:srgbClr val="6F465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</a:rPr>
              <a:t>Picture</a:t>
            </a:r>
            <a:endParaRPr sz="2400">
              <a:solidFill>
                <a:srgbClr val="A6CBC2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988725" y="1214450"/>
            <a:ext cx="1525800" cy="27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 txBox="1"/>
          <p:nvPr>
            <p:ph type="ctrTitle"/>
          </p:nvPr>
        </p:nvSpPr>
        <p:spPr>
          <a:xfrm flipH="1">
            <a:off x="4875212" y="1762550"/>
            <a:ext cx="174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Customizable</a:t>
            </a:r>
            <a:endParaRPr sz="2400">
              <a:solidFill>
                <a:srgbClr val="6F465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</a:rPr>
              <a:t>Quizes</a:t>
            </a:r>
            <a:endParaRPr>
              <a:solidFill>
                <a:srgbClr val="A6CB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</a:rPr>
              <a:t>&amp;</a:t>
            </a:r>
            <a:endParaRPr>
              <a:solidFill>
                <a:srgbClr val="A6CB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Match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A6CBC2"/>
                </a:solidFill>
              </a:rPr>
              <a:t>Opposites or Similarities</a:t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6891350" y="1214450"/>
            <a:ext cx="1525800" cy="273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type="ctrTitle"/>
          </p:nvPr>
        </p:nvSpPr>
        <p:spPr>
          <a:xfrm flipH="1">
            <a:off x="6777825" y="1831725"/>
            <a:ext cx="1746300" cy="23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Made for</a:t>
            </a:r>
            <a:endParaRPr sz="2400">
              <a:solidFill>
                <a:srgbClr val="6F465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every kind of</a:t>
            </a:r>
            <a:endParaRPr>
              <a:solidFill>
                <a:srgbClr val="A6CB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</a:rPr>
              <a:t>PARTY &amp;</a:t>
            </a:r>
            <a:endParaRPr>
              <a:solidFill>
                <a:srgbClr val="A6CB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</a:rPr>
              <a:t>EVENT</a:t>
            </a:r>
            <a:endParaRPr>
              <a:solidFill>
                <a:srgbClr val="A6CBC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ctrTitle"/>
          </p:nvPr>
        </p:nvSpPr>
        <p:spPr>
          <a:xfrm>
            <a:off x="2831775" y="1975500"/>
            <a:ext cx="3480300" cy="7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311" name="Google Shape;311;p37"/>
          <p:cNvSpPr txBox="1"/>
          <p:nvPr>
            <p:ph idx="1" type="subTitle"/>
          </p:nvPr>
        </p:nvSpPr>
        <p:spPr>
          <a:xfrm>
            <a:off x="2831775" y="2726350"/>
            <a:ext cx="34803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450" y="3048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575" y="3048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9825" y="3048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18907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3500" y="18907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4275" y="18907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6775" y="1882813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1675" y="18907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200" y="34766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90700" y="34766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48000" y="34766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45125" y="1882825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28463" y="34766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51647" y="3468725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594975" y="3468725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54638" y="28905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62200" y="3048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281100" y="3048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304800"/>
            <a:ext cx="1433500" cy="14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322050" y="1890700"/>
            <a:ext cx="1433500" cy="14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ctrTitle"/>
          </p:nvPr>
        </p:nvSpPr>
        <p:spPr>
          <a:xfrm>
            <a:off x="2831779" y="1130675"/>
            <a:ext cx="348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8067</a:t>
            </a:r>
            <a:endParaRPr/>
          </a:p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2831776" y="3220225"/>
            <a:ext cx="348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Stagecast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ctrTitle"/>
          </p:nvPr>
        </p:nvSpPr>
        <p:spPr>
          <a:xfrm>
            <a:off x="2831850" y="1331363"/>
            <a:ext cx="3480300" cy="6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WHOA!</a:t>
            </a:r>
            <a:endParaRPr/>
          </a:p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2831851" y="2053138"/>
            <a:ext cx="348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Is it hard to find someone to talk to during an event or party?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How do you find someone with common interest in a playful way?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" type="subTitle"/>
          </p:nvPr>
        </p:nvSpPr>
        <p:spPr>
          <a:xfrm>
            <a:off x="2265775" y="1938600"/>
            <a:ext cx="46122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worries!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game will provide the first icebreaker by matching you with another person with similar interests!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/>
          <p:nvPr/>
        </p:nvSpPr>
        <p:spPr>
          <a:xfrm>
            <a:off x="2850375" y="1003200"/>
            <a:ext cx="1577700" cy="180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type="ctrTitle"/>
          </p:nvPr>
        </p:nvSpPr>
        <p:spPr>
          <a:xfrm>
            <a:off x="206600" y="3913225"/>
            <a:ext cx="3766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IT WORKS</a:t>
            </a:r>
            <a:endParaRPr/>
          </a:p>
        </p:txBody>
      </p:sp>
      <p:sp>
        <p:nvSpPr>
          <p:cNvPr id="241" name="Google Shape;241;p30"/>
          <p:cNvSpPr txBox="1"/>
          <p:nvPr>
            <p:ph idx="1" type="subTitle"/>
          </p:nvPr>
        </p:nvSpPr>
        <p:spPr>
          <a:xfrm flipH="1">
            <a:off x="1082575" y="1642325"/>
            <a:ext cx="13422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Answer a couple of</a:t>
            </a:r>
            <a:r>
              <a:rPr lang="es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6CBC2"/>
                </a:solidFill>
                <a:latin typeface="Oswald"/>
                <a:ea typeface="Oswald"/>
                <a:cs typeface="Oswald"/>
                <a:sym typeface="Oswald"/>
              </a:rPr>
              <a:t>QUESTIONS</a:t>
            </a:r>
            <a:endParaRPr>
              <a:solidFill>
                <a:srgbClr val="A6CBC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30"/>
          <p:cNvSpPr txBox="1"/>
          <p:nvPr>
            <p:ph idx="5" type="title"/>
          </p:nvPr>
        </p:nvSpPr>
        <p:spPr>
          <a:xfrm>
            <a:off x="943925" y="4861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 flipH="1">
            <a:off x="2999425" y="2023325"/>
            <a:ext cx="13422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The app will</a:t>
            </a:r>
            <a:r>
              <a:rPr lang="es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">
                <a:solidFill>
                  <a:srgbClr val="A6CBC2"/>
                </a:solidFill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lang="es">
                <a:solidFill>
                  <a:srgbClr val="A6CBC2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lang="es">
                <a:solidFill>
                  <a:srgbClr val="A6CBC2"/>
                </a:solidFill>
                <a:latin typeface="Oswald"/>
                <a:ea typeface="Oswald"/>
                <a:cs typeface="Oswald"/>
                <a:sym typeface="Oswald"/>
              </a:rPr>
              <a:t>PARTNER</a:t>
            </a:r>
            <a:r>
              <a:rPr lang="es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">
                <a:latin typeface="Oswald"/>
                <a:ea typeface="Oswald"/>
                <a:cs typeface="Oswald"/>
                <a:sym typeface="Oswald"/>
              </a:rPr>
              <a:t>for you</a:t>
            </a:r>
            <a:endParaRPr>
              <a:solidFill>
                <a:srgbClr val="A6CBC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30"/>
          <p:cNvSpPr txBox="1"/>
          <p:nvPr>
            <p:ph idx="5" type="title"/>
          </p:nvPr>
        </p:nvSpPr>
        <p:spPr>
          <a:xfrm>
            <a:off x="2860775" y="4861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4756850" y="1003200"/>
            <a:ext cx="1577700" cy="21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" type="subTitle"/>
          </p:nvPr>
        </p:nvSpPr>
        <p:spPr>
          <a:xfrm flipH="1">
            <a:off x="4874575" y="2450900"/>
            <a:ext cx="13422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The mini-game matches you to a partner with </a:t>
            </a:r>
            <a:r>
              <a:rPr lang="es">
                <a:solidFill>
                  <a:srgbClr val="6F4657"/>
                </a:solidFill>
                <a:latin typeface="Oswald"/>
                <a:ea typeface="Oswald"/>
                <a:cs typeface="Oswald"/>
                <a:sym typeface="Oswald"/>
              </a:rPr>
              <a:t>common </a:t>
            </a:r>
            <a:r>
              <a:rPr lang="es">
                <a:solidFill>
                  <a:srgbClr val="A6CBC2"/>
                </a:solidFill>
                <a:latin typeface="Oswald"/>
                <a:ea typeface="Oswald"/>
                <a:cs typeface="Oswald"/>
                <a:sym typeface="Oswald"/>
              </a:rPr>
              <a:t>INTERESTS</a:t>
            </a:r>
            <a:endParaRPr>
              <a:solidFill>
                <a:srgbClr val="A6CBC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30"/>
          <p:cNvSpPr txBox="1"/>
          <p:nvPr>
            <p:ph idx="5" type="title"/>
          </p:nvPr>
        </p:nvSpPr>
        <p:spPr>
          <a:xfrm>
            <a:off x="4756825" y="4861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6652925" y="1003200"/>
            <a:ext cx="1577700" cy="180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1" type="subTitle"/>
          </p:nvPr>
        </p:nvSpPr>
        <p:spPr>
          <a:xfrm flipH="1">
            <a:off x="6791575" y="2175725"/>
            <a:ext cx="13422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The app tells you which </a:t>
            </a:r>
            <a:r>
              <a:rPr lang="es">
                <a:solidFill>
                  <a:srgbClr val="A6CBC2"/>
                </a:solidFill>
                <a:latin typeface="Oswald"/>
                <a:ea typeface="Oswald"/>
                <a:cs typeface="Oswald"/>
                <a:sym typeface="Oswald"/>
              </a:rPr>
              <a:t>MATCHING RESULTS</a:t>
            </a:r>
            <a:r>
              <a:rPr lang="es">
                <a:latin typeface="Oswald"/>
                <a:ea typeface="Oswald"/>
                <a:cs typeface="Oswald"/>
                <a:sym typeface="Oswald"/>
              </a:rPr>
              <a:t> you got</a:t>
            </a:r>
            <a:endParaRPr>
              <a:solidFill>
                <a:srgbClr val="A6CBC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0" name="Google Shape;250;p30"/>
          <p:cNvSpPr txBox="1"/>
          <p:nvPr>
            <p:ph idx="5" type="title"/>
          </p:nvPr>
        </p:nvSpPr>
        <p:spPr>
          <a:xfrm>
            <a:off x="6652925" y="486125"/>
            <a:ext cx="15777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ctrTitle"/>
          </p:nvPr>
        </p:nvSpPr>
        <p:spPr>
          <a:xfrm>
            <a:off x="3173879" y="1312225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ANSWER THE </a:t>
            </a:r>
            <a:r>
              <a:rPr lang="es">
                <a:solidFill>
                  <a:srgbClr val="A6CBC2"/>
                </a:solidFill>
              </a:rPr>
              <a:t>QUIZ</a:t>
            </a:r>
            <a:endParaRPr>
              <a:solidFill>
                <a:srgbClr val="A6CBC2"/>
              </a:solidFill>
            </a:endParaRPr>
          </a:p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3173876" y="3401775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600" y="464025"/>
            <a:ext cx="2062301" cy="424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38" y="436300"/>
            <a:ext cx="2128476" cy="43042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6504263" y="89425"/>
            <a:ext cx="2154971" cy="4964661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405750" y="72075"/>
            <a:ext cx="2224044" cy="5032755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ctrTitle"/>
          </p:nvPr>
        </p:nvSpPr>
        <p:spPr>
          <a:xfrm>
            <a:off x="2831779" y="1545450"/>
            <a:ext cx="3480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happens next?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ctrTitle"/>
          </p:nvPr>
        </p:nvSpPr>
        <p:spPr>
          <a:xfrm flipH="1">
            <a:off x="3173876" y="655140"/>
            <a:ext cx="2655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YOUR PARTNER WITH A </a:t>
            </a:r>
            <a:r>
              <a:rPr lang="es">
                <a:solidFill>
                  <a:srgbClr val="A6CBC2"/>
                </a:solidFill>
              </a:rPr>
              <a:t>MINI-GAME</a:t>
            </a:r>
            <a:endParaRPr>
              <a:solidFill>
                <a:srgbClr val="A6CBC2"/>
              </a:solidFill>
            </a:endParaRPr>
          </a:p>
        </p:txBody>
      </p:sp>
      <p:sp>
        <p:nvSpPr>
          <p:cNvPr id="271" name="Google Shape;271;p33"/>
          <p:cNvSpPr txBox="1"/>
          <p:nvPr>
            <p:ph idx="1" type="subTitle"/>
          </p:nvPr>
        </p:nvSpPr>
        <p:spPr>
          <a:xfrm flipH="1">
            <a:off x="3173879" y="2744690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Match the right picture with your partner!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150" y="480000"/>
            <a:ext cx="2013099" cy="419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97" y="479999"/>
            <a:ext cx="2067977" cy="419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/>
          <p:nvPr/>
        </p:nvSpPr>
        <p:spPr>
          <a:xfrm>
            <a:off x="511975" y="102400"/>
            <a:ext cx="2154971" cy="4964661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6504263" y="89425"/>
            <a:ext cx="2154971" cy="4964661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ctrTitle"/>
          </p:nvPr>
        </p:nvSpPr>
        <p:spPr>
          <a:xfrm>
            <a:off x="283250" y="1928513"/>
            <a:ext cx="85992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MEANINGFUL</a:t>
            </a:r>
            <a:r>
              <a:rPr lang="es">
                <a:solidFill>
                  <a:srgbClr val="A6CBC2"/>
                </a:solidFill>
              </a:rPr>
              <a:t> RESULTS</a:t>
            </a:r>
            <a:endParaRPr>
              <a:solidFill>
                <a:srgbClr val="A6CBC2"/>
              </a:solidFill>
            </a:endParaRPr>
          </a:p>
        </p:txBody>
      </p:sp>
      <p:sp>
        <p:nvSpPr>
          <p:cNvPr id="281" name="Google Shape;281;p34"/>
          <p:cNvSpPr txBox="1"/>
          <p:nvPr>
            <p:ph idx="1" type="subTitle"/>
          </p:nvPr>
        </p:nvSpPr>
        <p:spPr>
          <a:xfrm>
            <a:off x="-277450" y="2920088"/>
            <a:ext cx="97206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The app shows which interest were in common and which wasn’t so similar,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and suggests icebreaker topics. This way you can find people who like similar things.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 Form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