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4DA"/>
    <a:srgbClr val="1F4C70"/>
    <a:srgbClr val="225073"/>
    <a:srgbClr val="214E71"/>
    <a:srgbClr val="1D486C"/>
    <a:srgbClr val="1A4267"/>
    <a:srgbClr val="194066"/>
    <a:srgbClr val="113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0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94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0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10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8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1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6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10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0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2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0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1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80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6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24E9-BAD4-47A9-99B8-A76C1B23C35E}" type="datetimeFigureOut">
              <a:rPr lang="ru-RU" smtClean="0"/>
              <a:t>27.10.2025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85CE-3352-4CB3-A372-24330D11C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12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3.jpe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A6C57-FD51-47E5-96AF-53646EBEB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2479675"/>
          </a:xfrm>
        </p:spPr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CRIPTOSFER</a:t>
            </a:r>
            <a:endParaRPr lang="ru-RU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EDB021-BEFC-4D98-9C9E-343ECB85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453243"/>
            <a:ext cx="8791575" cy="647698"/>
          </a:xfrm>
        </p:spPr>
        <p:txBody>
          <a:bodyPr/>
          <a:lstStyle/>
          <a:p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шифратора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34BA43C0-2352-4E63-842E-447A9B28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65" y="1621266"/>
            <a:ext cx="3636534" cy="363653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5EDB021-BEFC-4D98-9C9E-343ECB8576AE}"/>
              </a:ext>
            </a:extLst>
          </p:cNvPr>
          <p:cNvSpPr txBox="1">
            <a:spLocks/>
          </p:cNvSpPr>
          <p:nvPr/>
        </p:nvSpPr>
        <p:spPr>
          <a:xfrm>
            <a:off x="1876424" y="4429919"/>
            <a:ext cx="3499140" cy="535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Автор: шишелов Даниил николаевич, исп-323п</a:t>
            </a:r>
            <a:endParaRPr lang="ru-RU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633683" y="4878969"/>
            <a:ext cx="173468" cy="173468"/>
          </a:xfrm>
          <a:prstGeom prst="ellipse">
            <a:avLst/>
          </a:prstGeom>
          <a:solidFill>
            <a:srgbClr val="4FB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F83F6-1C8E-402F-979B-7D2A8C8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000"/>
            <a:ext cx="9905998" cy="709000"/>
          </a:xfrm>
        </p:spPr>
        <p:txBody>
          <a:bodyPr/>
          <a:lstStyle/>
          <a:p>
            <a:pPr algn="ctr"/>
            <a:r>
              <a:rPr lang="ru-RU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 установки</a:t>
            </a:r>
            <a:endParaRPr lang="ru-RU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3708602B-27FD-4233-86F6-509C592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59673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>
                  <a:outerShdw blurRad="127000" dist="63500" algn="ctr" rotWithShape="0">
                    <a:prstClr val="black">
                      <a:alpha val="90000"/>
                    </a:prstClr>
                  </a:outerShdw>
                </a:effectLst>
              </a:rPr>
              <a:t>https://github.com/DanShiriNi/CRIPTOSFER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962882" y="1296620"/>
            <a:ext cx="4263060" cy="4263060"/>
          </a:xfrm>
          <a:prstGeom prst="rect">
            <a:avLst/>
          </a:prstGeom>
          <a:effectLst>
            <a:reflection blurRad="38100" stA="15000" endPos="35000" dist="635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23593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98026-1EE1-461A-B92B-66CC678D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B1544-0587-4415-ADBC-86E01F0C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шифратор готов;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– выполнены;</a:t>
            </a:r>
          </a:p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 пользователей защищены.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DE78F0BC-F96A-48C0-AD0B-6449CD47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56040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41E9EA-8630-4320-8511-6FC3835E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 =</a:t>
            </a:r>
            <a:r>
              <a:rPr lang="en-US" sz="4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ru-RU" sz="48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4" descr="Picture background">
            <a:extLst>
              <a:ext uri="{FF2B5EF4-FFF2-40B4-BE49-F238E27FC236}">
                <a16:creationId xmlns:a16="http://schemas.microsoft.com/office/drawing/2014/main" id="{DE78F0BC-F96A-48C0-AD0B-6449CD47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2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19EF0-FBF9-4B38-A394-1444FF70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118" y="618518"/>
            <a:ext cx="8002588" cy="1478570"/>
          </a:xfrm>
        </p:spPr>
        <p:txBody>
          <a:bodyPr/>
          <a:lstStyle/>
          <a:p>
            <a:r>
              <a:rPr lang="ru-RU" sz="4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ru-RU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08723-0FBA-4136-8505-20ABEDBF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118" y="2097088"/>
            <a:ext cx="8002587" cy="354171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</a:t>
            </a:r>
          </a:p>
          <a:p>
            <a:pPr marL="514350" indent="-514350" algn="r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Задумка</a:t>
            </a:r>
          </a:p>
          <a:p>
            <a:pPr marL="514350" indent="-514350" algn="r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шифрования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  <a:endParaRPr lang="en-US" sz="20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r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Внешний вид программы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F7B60FAE-7336-465A-BEF6-C1005571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4818743" y="2336800"/>
            <a:ext cx="2670628" cy="43542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020457" y="3011941"/>
            <a:ext cx="3468914" cy="3007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426857" y="3867946"/>
            <a:ext cx="1988458" cy="40634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889829" y="4829574"/>
            <a:ext cx="2017485" cy="43911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4223657" y="3416071"/>
            <a:ext cx="2191658" cy="32739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630057" y="4314671"/>
            <a:ext cx="1277257" cy="39568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9A3D7-02D3-4411-8CD4-07C8187A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простейших методов шифрования и </a:t>
            </a:r>
            <a:r>
              <a:rPr lang="ru-R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собственной программы-шифратора с </a:t>
            </a:r>
            <a:r>
              <a:rPr lang="ru-RU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алгоритмами шифрования и дешифрования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81A80-3D4A-4D40-852A-5A1F3B18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изучение азов по программированию на языке программирования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алгоритмов шифровки и дешифровки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данных.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318A23CE-F96E-4834-AFCB-6D7CEF82A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0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B2305-EA07-433F-AFE6-0E3915EE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FA902-E684-4E99-8774-82EF27E2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Шифрование данных актуально в современном цифровом мире как инструмент обеспечения информационной безопасности. Оно применяется в разных сферах: от защиты банковских транзакций и электронной почты до безопасности беспроводных сетей, хранения конфиденциальных данных в облачных сервисах.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4715A8EF-A8A9-44AA-A51F-76C3D8F5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6B493-0307-4798-A8FA-56C760C6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0000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Задумка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1007EA61-27BE-48EC-A6F2-C708AB48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l="26296" t="31369" r="10209" b="5324"/>
          <a:stretch/>
        </p:blipFill>
        <p:spPr bwMode="auto">
          <a:xfrm>
            <a:off x="3878121" y="1893437"/>
            <a:ext cx="4432581" cy="2485188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4"/>
          <a:srcRect l="26136" t="31084" r="10369" b="7889"/>
          <a:stretch/>
        </p:blipFill>
        <p:spPr bwMode="auto">
          <a:xfrm rot="20685493">
            <a:off x="223843" y="2499293"/>
            <a:ext cx="4815546" cy="2602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l="26136" t="30514" r="10529" b="7319"/>
          <a:stretch/>
        </p:blipFill>
        <p:spPr bwMode="auto">
          <a:xfrm rot="1092543">
            <a:off x="7208033" y="2596843"/>
            <a:ext cx="4696564" cy="25921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 rot="10800000">
            <a:off x="4081461" y="6127235"/>
            <a:ext cx="40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1F4C70">
                    <a:alpha val="50000"/>
                  </a:srgbClr>
                </a:solidFill>
                <a:effectLst>
                  <a:glow>
                    <a:schemeClr val="accent1"/>
                  </a:glow>
                  <a:reflection blurRad="1270000" stA="50000" dist="1270000" dir="5400000" sy="-100000" algn="bl" rotWithShape="0"/>
                </a:effectLst>
              </a:rPr>
              <a:t>Как убрать влюблённость в Яну?</a:t>
            </a:r>
            <a:endParaRPr lang="ru-RU" dirty="0">
              <a:solidFill>
                <a:srgbClr val="1F4C70">
                  <a:alpha val="50000"/>
                </a:srgbClr>
              </a:solidFill>
              <a:effectLst>
                <a:glow>
                  <a:schemeClr val="accent1"/>
                </a:glow>
                <a:reflection blurRad="1270000" stA="50000" dist="1270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6540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6B493-0307-4798-A8FA-56C760C6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0000"/>
            <a:ext cx="9905998" cy="1478570"/>
          </a:xfrm>
        </p:spPr>
        <p:txBody>
          <a:bodyPr/>
          <a:lstStyle/>
          <a:p>
            <a:pPr algn="ctr"/>
            <a:r>
              <a:rPr lang="ru-RU" u="sng" dirty="0" smtClean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СРАВНЕНИЕ С ГОТОВЫМИ РЕШЕНИЯМИ</a:t>
            </a:r>
            <a:endParaRPr lang="ru-RU" u="sng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1007EA61-27BE-48EC-A6F2-C708AB48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65" y="1621266"/>
            <a:ext cx="3636534" cy="3636534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54A6C57-FD51-47E5-96AF-53646EBEB4C1}"/>
              </a:ext>
            </a:extLst>
          </p:cNvPr>
          <p:cNvSpPr txBox="1">
            <a:spLocks/>
          </p:cNvSpPr>
          <p:nvPr/>
        </p:nvSpPr>
        <p:spPr>
          <a:xfrm>
            <a:off x="7031465" y="5257800"/>
            <a:ext cx="3636534" cy="81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CRIPTOSFER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89" y="1621266"/>
            <a:ext cx="3636534" cy="3636534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54A6C57-FD51-47E5-96AF-53646EBEB4C1}"/>
              </a:ext>
            </a:extLst>
          </p:cNvPr>
          <p:cNvSpPr txBox="1">
            <a:spLocks/>
          </p:cNvSpPr>
          <p:nvPr/>
        </p:nvSpPr>
        <p:spPr>
          <a:xfrm>
            <a:off x="1787440" y="5257800"/>
            <a:ext cx="3636534" cy="81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Veracrypt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43" y="1621266"/>
            <a:ext cx="2765425" cy="363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54A6C57-FD51-47E5-96AF-53646EBEB4C1}"/>
              </a:ext>
            </a:extLst>
          </p:cNvPr>
          <p:cNvSpPr txBox="1">
            <a:spLocks/>
          </p:cNvSpPr>
          <p:nvPr/>
        </p:nvSpPr>
        <p:spPr>
          <a:xfrm>
            <a:off x="1785989" y="5416923"/>
            <a:ext cx="3636534" cy="81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GNU Privacy Guard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538" y="1418451"/>
            <a:ext cx="3637985" cy="3839349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54A6C57-FD51-47E5-96AF-53646EBEB4C1}"/>
              </a:ext>
            </a:extLst>
          </p:cNvPr>
          <p:cNvSpPr txBox="1">
            <a:spLocks/>
          </p:cNvSpPr>
          <p:nvPr/>
        </p:nvSpPr>
        <p:spPr>
          <a:xfrm>
            <a:off x="1785989" y="5416923"/>
            <a:ext cx="3636534" cy="81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BitLocker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918" y="1418450"/>
            <a:ext cx="4028247" cy="38393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83" y="1043260"/>
            <a:ext cx="694469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1" grpId="1" build="allAtOnce"/>
      <p:bldP spid="12" grpId="0" build="allAtOnce"/>
      <p:bldP spid="12" grpId="1" build="allAtOnce"/>
      <p:bldP spid="16" grpId="0" build="allAtOnce"/>
      <p:bldP spid="16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71" y="2854072"/>
            <a:ext cx="876537" cy="30139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01" y="2822514"/>
            <a:ext cx="1000125" cy="34388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845635"/>
            <a:ext cx="1000125" cy="34388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394" y="3110914"/>
            <a:ext cx="2353437" cy="23338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l="1891" t="2225" r="2298" b="10092"/>
          <a:stretch/>
        </p:blipFill>
        <p:spPr>
          <a:xfrm>
            <a:off x="178998" y="1038499"/>
            <a:ext cx="3519903" cy="207241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00" y="3043865"/>
            <a:ext cx="2008304" cy="10848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6B493-0307-4798-A8FA-56C760C6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7"/>
            <a:ext cx="12192000" cy="1478570"/>
          </a:xfrm>
        </p:spPr>
        <p:txBody>
          <a:bodyPr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шифрования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8934CAC3-FE3E-4847-8669-15B27096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7"/>
          <a:srcRect b="55145"/>
          <a:stretch/>
        </p:blipFill>
        <p:spPr>
          <a:xfrm>
            <a:off x="2187304" y="3110914"/>
            <a:ext cx="7817391" cy="3368987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8"/>
          <a:srcRect b="22141"/>
          <a:stretch/>
        </p:blipFill>
        <p:spPr>
          <a:xfrm>
            <a:off x="7783596" y="1038499"/>
            <a:ext cx="4229404" cy="207241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8901" y="1038499"/>
            <a:ext cx="4084695" cy="1860122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3272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0AFB-01DF-4993-9FF1-C965716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F9A71430-5DC7-4E6D-95D7-E225C3546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5137" r="19413"/>
          <a:stretch/>
        </p:blipFill>
        <p:spPr>
          <a:xfrm>
            <a:off x="753062" y="2097088"/>
            <a:ext cx="2763131" cy="28022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193" y="2897080"/>
            <a:ext cx="5524437" cy="285950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8856630" y="2152482"/>
            <a:ext cx="2585761" cy="2746898"/>
            <a:chOff x="8982112" y="2097088"/>
            <a:chExt cx="2585761" cy="2746898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4958" y="2097088"/>
              <a:ext cx="2120070" cy="2120070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2112" y="4326834"/>
              <a:ext cx="2585761" cy="517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6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F83F6-1C8E-402F-979B-7D2A8C81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0"/>
            <a:ext cx="12192000" cy="147857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Внешний вид программы</a:t>
            </a: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3708602B-27FD-4233-86F6-509C592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00" y="180000"/>
            <a:ext cx="709000" cy="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7697" t="11459" r="16587" b="6963"/>
          <a:stretch/>
        </p:blipFill>
        <p:spPr>
          <a:xfrm>
            <a:off x="2671010" y="1658570"/>
            <a:ext cx="6849979" cy="47808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010" y="1636945"/>
            <a:ext cx="6849979" cy="48071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010" y="1636946"/>
            <a:ext cx="6849979" cy="48071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71010" y="1636945"/>
            <a:ext cx="6849979" cy="4807136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71010" y="1636946"/>
            <a:ext cx="6849979" cy="48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2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1264</TotalTime>
  <Words>146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CRIPTOSFER</vt:lpstr>
      <vt:lpstr>Содержание</vt:lpstr>
      <vt:lpstr>Цель: изучение простейших методов шифрования и разработка собственной программы-шифратора с алгоритмами шифрования и дешифрования.</vt:lpstr>
      <vt:lpstr>Актуальность</vt:lpstr>
      <vt:lpstr>Задумка</vt:lpstr>
      <vt:lpstr>СРАВНЕНИЕ С ГОТОВЫМИ РЕШЕНИЯМИ</vt:lpstr>
      <vt:lpstr>Методы шифрования</vt:lpstr>
      <vt:lpstr>Реализация</vt:lpstr>
      <vt:lpstr>Внешний вид программы</vt:lpstr>
      <vt:lpstr>Источник установки</vt:lpstr>
      <vt:lpstr>Выводы:</vt:lpstr>
      <vt:lpstr>Спасибо За внимание =}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шифратора</dc:title>
  <dc:creator>Студент</dc:creator>
  <cp:lastModifiedBy>Пользователь Windows</cp:lastModifiedBy>
  <cp:revision>38</cp:revision>
  <dcterms:created xsi:type="dcterms:W3CDTF">2025-09-18T11:49:19Z</dcterms:created>
  <dcterms:modified xsi:type="dcterms:W3CDTF">2025-10-27T22:22:18Z</dcterms:modified>
</cp:coreProperties>
</file>